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68" r:id="rId1"/>
    <p:sldMasterId id="2147483672" r:id="rId2"/>
    <p:sldMasterId id="2147483679" r:id="rId3"/>
  </p:sldMasterIdLst>
  <p:notesMasterIdLst>
    <p:notesMasterId r:id="rId15"/>
  </p:notesMasterIdLst>
  <p:handoutMasterIdLst>
    <p:handoutMasterId r:id="rId16"/>
  </p:handoutMasterIdLst>
  <p:sldIdLst>
    <p:sldId id="390" r:id="rId4"/>
    <p:sldId id="330" r:id="rId5"/>
    <p:sldId id="299" r:id="rId6"/>
    <p:sldId id="385" r:id="rId7"/>
    <p:sldId id="346" r:id="rId8"/>
    <p:sldId id="392" r:id="rId9"/>
    <p:sldId id="366" r:id="rId10"/>
    <p:sldId id="381" r:id="rId11"/>
    <p:sldId id="388" r:id="rId12"/>
    <p:sldId id="324" r:id="rId13"/>
    <p:sldId id="262" r:id="rId14"/>
  </p:sldIdLst>
  <p:sldSz cx="9144000" cy="5143500" type="screen16x9"/>
  <p:notesSz cx="6858000" cy="9144000"/>
  <p:embeddedFontLst>
    <p:embeddedFont>
      <p:font typeface="Barrio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mfortaa" pitchFamily="2" charset="0"/>
      <p:regular r:id="rId22"/>
      <p:bold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Didact Gothic" panose="00000500000000000000" pitchFamily="2" charset="0"/>
      <p:regular r:id="rId28"/>
    </p:embeddedFont>
    <p:embeddedFont>
      <p:font typeface="Permanent Marker" panose="02000000000000000000" pitchFamily="2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9100"/>
    <a:srgbClr val="D889FF"/>
    <a:srgbClr val="CC66FF"/>
    <a:srgbClr val="D68A00"/>
    <a:srgbClr val="FF5353"/>
    <a:srgbClr val="66CCFF"/>
    <a:srgbClr val="008000"/>
    <a:srgbClr val="CC6600"/>
    <a:srgbClr val="DCEFC7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AB1377-3587-4BAD-8B61-F330F1D51738}">
  <a:tblStyle styleId="{5EAB1377-3587-4BAD-8B61-F330F1D517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1657" autoAdjust="0"/>
  </p:normalViewPr>
  <p:slideViewPr>
    <p:cSldViewPr snapToGrid="0">
      <p:cViewPr varScale="1">
        <p:scale>
          <a:sx n="137" d="100"/>
          <a:sy n="137" d="100"/>
        </p:scale>
        <p:origin x="29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A7898C-5D2D-4F2E-9BDC-F01D9B27CB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0A3E08-E2D6-4FF0-9157-D76EA45A76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D3E4E-2FF4-4D6B-BE28-15E701F90992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20831-1659-48C0-8686-A3B7145E88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DA8EF-1625-4270-BCC9-F429654B16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38FAB-FDD3-4A84-ABE4-EEE71B4B9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5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882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45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34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61f1f213bd_3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61f1f213bd_3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Teacher’s Notes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827808"/>
            <a:ext cx="23921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Level: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3 – PANDAS (ages 7-9)</a:t>
            </a:r>
          </a:p>
          <a:p>
            <a:pPr algn="l"/>
            <a:r>
              <a:rPr 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Time: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1 hour - 1 hour 20 mins</a:t>
            </a:r>
          </a:p>
          <a:p>
            <a:pPr algn="l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67241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rgbClr val="008000"/>
                </a:solidFill>
                <a:latin typeface="Calibri" panose="020F0502020204030204" pitchFamily="34" charset="0"/>
              </a:rPr>
              <a:t>Objectives: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703" y="1457824"/>
            <a:ext cx="7516466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objectives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D2CF2-172A-49C2-AC58-0A53A710F9D4}"/>
              </a:ext>
            </a:extLst>
          </p:cNvPr>
          <p:cNvSpPr txBox="1">
            <a:spLocks/>
          </p:cNvSpPr>
          <p:nvPr userDrawn="1"/>
        </p:nvSpPr>
        <p:spPr>
          <a:xfrm>
            <a:off x="367973" y="1579678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rgbClr val="008000"/>
                </a:solidFill>
                <a:latin typeface="Calibri" panose="020F0502020204030204" pitchFamily="34" charset="0"/>
              </a:rPr>
              <a:t>Structures: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5A9095D-DA91-4AF8-A246-7180A52ECF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704" y="1671854"/>
            <a:ext cx="7516468" cy="214907"/>
          </a:xfrm>
        </p:spPr>
        <p:txBody>
          <a:bodyPr lIns="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structures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517074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Resources in this slide show: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517074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Materials in the resources pack: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43" y="2517074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Supplies required: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949369"/>
            <a:ext cx="2705870" cy="1126650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resources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947916"/>
            <a:ext cx="2705870" cy="1116446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material here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932" y="2947916"/>
            <a:ext cx="2705870" cy="1742813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supplies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[ Press space bar or left-mouse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click to start slide show ]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700861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These are ready to go!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697565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You need to print / prepare these before class.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689515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You need to provide these.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074E5EA-1A8C-4043-8051-BE7CF7EF6B65}"/>
              </a:ext>
            </a:extLst>
          </p:cNvPr>
          <p:cNvSpPr txBox="1">
            <a:spLocks/>
          </p:cNvSpPr>
          <p:nvPr userDrawn="1"/>
        </p:nvSpPr>
        <p:spPr>
          <a:xfrm>
            <a:off x="367922" y="1807000"/>
            <a:ext cx="1097900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rgbClr val="008000"/>
                </a:solidFill>
                <a:latin typeface="Calibri" panose="020F0502020204030204" pitchFamily="34" charset="0"/>
              </a:rPr>
              <a:t>New vocab: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08BC7AD-EF38-41F4-BE69-211148E99F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5703" y="1905661"/>
            <a:ext cx="7519233" cy="384092"/>
          </a:xfrm>
        </p:spPr>
        <p:txBody>
          <a:bodyPr lIns="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new vocab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1096201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Calibri" panose="020F0502020204030204" pitchFamily="34" charset="0"/>
              </a:rPr>
              <a:t>© ESLKidStuff.com 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4031499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Notes:</a:t>
            </a: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325074"/>
            <a:ext cx="5580511" cy="454791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notes here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2A8DBBB2-EB0D-481A-AE2F-1BD97D1113AB}"/>
              </a:ext>
            </a:extLst>
          </p:cNvPr>
          <p:cNvSpPr txBox="1">
            <a:spLocks/>
          </p:cNvSpPr>
          <p:nvPr userDrawn="1"/>
        </p:nvSpPr>
        <p:spPr>
          <a:xfrm>
            <a:off x="311649" y="14534"/>
            <a:ext cx="588683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Lesson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E4C954CC-F6AD-48F6-BC83-23FECC43D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7372" y="101173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429CF1-B04F-4A9D-882B-9066A1096B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8038" y="874079"/>
            <a:ext cx="481626" cy="512108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A5969D1A-0D1D-40E0-BFDA-8FC7BEAAF743}"/>
              </a:ext>
            </a:extLst>
          </p:cNvPr>
          <p:cNvSpPr txBox="1">
            <a:spLocks/>
          </p:cNvSpPr>
          <p:nvPr userDrawn="1"/>
        </p:nvSpPr>
        <p:spPr>
          <a:xfrm>
            <a:off x="367922" y="2224231"/>
            <a:ext cx="1097900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rgbClr val="008000"/>
                </a:solidFill>
                <a:latin typeface="Calibri" panose="020F0502020204030204" pitchFamily="34" charset="0"/>
              </a:rPr>
              <a:t>Review vocab: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3294E5C2-9CF7-4680-BD6E-36E93E9045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1807" y="2314931"/>
            <a:ext cx="7356848" cy="192798"/>
          </a:xfrm>
        </p:spPr>
        <p:txBody>
          <a:bodyPr lIns="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review vocab here</a:t>
            </a:r>
          </a:p>
        </p:txBody>
      </p:sp>
    </p:spTree>
    <p:extLst>
      <p:ext uri="{BB962C8B-B14F-4D97-AF65-F5344CB8AC3E}">
        <p14:creationId xmlns:p14="http://schemas.microsoft.com/office/powerpoint/2010/main" val="9021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bg>
      <p:bgPr>
        <a:solidFill>
          <a:schemeClr val="bg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798750" y="168040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 idx="2" hasCustomPrompt="1"/>
          </p:nvPr>
        </p:nvSpPr>
        <p:spPr>
          <a:xfrm>
            <a:off x="798750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798750" y="2658900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2DC13-3B0F-45B9-8EA7-4B5534B294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114691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GB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Teacher’s Notes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827808"/>
            <a:ext cx="23921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rgbClr val="008000"/>
                </a:solidFill>
                <a:latin typeface="Calibri" panose="020F0502020204030204" pitchFamily="34" charset="0"/>
              </a:rPr>
              <a:t>Level:</a:t>
            </a:r>
            <a:r>
              <a:rPr lang="en-GB" sz="12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3 – PANDAS (ages 7-9)</a:t>
            </a:r>
          </a:p>
          <a:p>
            <a:pPr algn="l"/>
            <a:r>
              <a:rPr lang="en-GB" sz="1200" dirty="0">
                <a:solidFill>
                  <a:srgbClr val="008000"/>
                </a:solidFill>
                <a:latin typeface="Calibri" panose="020F0502020204030204" pitchFamily="34" charset="0"/>
              </a:rPr>
              <a:t>Time: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1 hour - 1 hour 20 mins</a:t>
            </a:r>
          </a:p>
          <a:p>
            <a:pPr algn="l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67241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 dirty="0">
                <a:solidFill>
                  <a:srgbClr val="008000"/>
                </a:solidFill>
                <a:latin typeface="Calibri" panose="020F0502020204030204" pitchFamily="34" charset="0"/>
              </a:rPr>
              <a:t>Objectives: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703" y="1457824"/>
            <a:ext cx="7516466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objectives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D2CF2-172A-49C2-AC58-0A53A710F9D4}"/>
              </a:ext>
            </a:extLst>
          </p:cNvPr>
          <p:cNvSpPr txBox="1">
            <a:spLocks/>
          </p:cNvSpPr>
          <p:nvPr userDrawn="1"/>
        </p:nvSpPr>
        <p:spPr>
          <a:xfrm>
            <a:off x="367973" y="1579678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 dirty="0">
                <a:solidFill>
                  <a:srgbClr val="008000"/>
                </a:solidFill>
                <a:latin typeface="Calibri" panose="020F0502020204030204" pitchFamily="34" charset="0"/>
              </a:rPr>
              <a:t>Structures: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5A9095D-DA91-4AF8-A246-7180A52ECF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704" y="1671854"/>
            <a:ext cx="7516468" cy="214907"/>
          </a:xfrm>
        </p:spPr>
        <p:txBody>
          <a:bodyPr lIns="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structures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517074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rgbClr val="008000"/>
                </a:solidFill>
                <a:latin typeface="Calibri" panose="020F0502020204030204" pitchFamily="34" charset="0"/>
              </a:rPr>
              <a:t>Resources in this slide show: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517074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rgbClr val="008000"/>
                </a:solidFill>
                <a:latin typeface="Calibri" panose="020F0502020204030204" pitchFamily="34" charset="0"/>
              </a:rPr>
              <a:t>Materials in the resources pack: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43" y="2517074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rgbClr val="008000"/>
                </a:solidFill>
                <a:latin typeface="Calibri" panose="020F0502020204030204" pitchFamily="34" charset="0"/>
              </a:rPr>
              <a:t>Supplies required: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949369"/>
            <a:ext cx="2705870" cy="1126650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resources here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947916"/>
            <a:ext cx="2705870" cy="1116446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material here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932" y="2947916"/>
            <a:ext cx="2705870" cy="1742813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supplies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[ Press space bar or left-mouse</a:t>
            </a:r>
            <a:r>
              <a:rPr lang="en-GB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click to start slide show ]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700861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900" dirty="0">
                <a:solidFill>
                  <a:schemeClr val="tx1"/>
                </a:solidFill>
                <a:latin typeface="Calibri" panose="020F0502020204030204" pitchFamily="34" charset="0"/>
              </a:rPr>
              <a:t>These are ready to go!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697565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900" dirty="0">
                <a:solidFill>
                  <a:schemeClr val="tx1"/>
                </a:solidFill>
                <a:latin typeface="Calibri" panose="020F0502020204030204" pitchFamily="34" charset="0"/>
              </a:rPr>
              <a:t>You need to print / prepare these before class.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689515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900" dirty="0">
                <a:solidFill>
                  <a:schemeClr val="tx1"/>
                </a:solidFill>
                <a:latin typeface="Calibri" panose="020F0502020204030204" pitchFamily="34" charset="0"/>
              </a:rPr>
              <a:t>You need to provide these.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074E5EA-1A8C-4043-8051-BE7CF7EF6B65}"/>
              </a:ext>
            </a:extLst>
          </p:cNvPr>
          <p:cNvSpPr txBox="1">
            <a:spLocks/>
          </p:cNvSpPr>
          <p:nvPr userDrawn="1"/>
        </p:nvSpPr>
        <p:spPr>
          <a:xfrm>
            <a:off x="367922" y="1807000"/>
            <a:ext cx="1097900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 dirty="0">
                <a:solidFill>
                  <a:srgbClr val="008000"/>
                </a:solidFill>
                <a:latin typeface="Calibri" panose="020F0502020204030204" pitchFamily="34" charset="0"/>
              </a:rPr>
              <a:t>New vocab: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08BC7AD-EF38-41F4-BE69-211148E99F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5703" y="1905661"/>
            <a:ext cx="7519233" cy="384092"/>
          </a:xfrm>
        </p:spPr>
        <p:txBody>
          <a:bodyPr lIns="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new vocab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1096201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latin typeface="Calibri" panose="020F0502020204030204" pitchFamily="34" charset="0"/>
              </a:rPr>
              <a:t>© ESLKidStuff.com 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4031499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rgbClr val="008000"/>
                </a:solidFill>
                <a:latin typeface="Calibri" panose="020F0502020204030204" pitchFamily="34" charset="0"/>
              </a:rPr>
              <a:t>Notes:</a:t>
            </a: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325074"/>
            <a:ext cx="5580511" cy="454791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notes here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2A8DBBB2-EB0D-481A-AE2F-1BD97D1113AB}"/>
              </a:ext>
            </a:extLst>
          </p:cNvPr>
          <p:cNvSpPr txBox="1">
            <a:spLocks/>
          </p:cNvSpPr>
          <p:nvPr userDrawn="1"/>
        </p:nvSpPr>
        <p:spPr>
          <a:xfrm>
            <a:off x="311649" y="14534"/>
            <a:ext cx="588683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Lesson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E4C954CC-F6AD-48F6-BC83-23FECC43D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7372" y="94688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429CF1-B04F-4A9D-882B-9066A1096B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8038" y="874079"/>
            <a:ext cx="481626" cy="512108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A5969D1A-0D1D-40E0-BFDA-8FC7BEAAF743}"/>
              </a:ext>
            </a:extLst>
          </p:cNvPr>
          <p:cNvSpPr txBox="1">
            <a:spLocks/>
          </p:cNvSpPr>
          <p:nvPr userDrawn="1"/>
        </p:nvSpPr>
        <p:spPr>
          <a:xfrm>
            <a:off x="367922" y="2224231"/>
            <a:ext cx="1097900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 dirty="0">
                <a:solidFill>
                  <a:srgbClr val="008000"/>
                </a:solidFill>
                <a:latin typeface="Calibri" panose="020F0502020204030204" pitchFamily="34" charset="0"/>
              </a:rPr>
              <a:t>Review vocab: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3294E5C2-9CF7-4680-BD6E-36E93E9045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1807" y="2314931"/>
            <a:ext cx="7356848" cy="192798"/>
          </a:xfrm>
        </p:spPr>
        <p:txBody>
          <a:bodyPr lIns="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review vocab here</a:t>
            </a:r>
          </a:p>
        </p:txBody>
      </p:sp>
    </p:spTree>
    <p:extLst>
      <p:ext uri="{BB962C8B-B14F-4D97-AF65-F5344CB8AC3E}">
        <p14:creationId xmlns:p14="http://schemas.microsoft.com/office/powerpoint/2010/main" val="408937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userDrawn="1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lide Number Placeholder 2">
            <a:extLst>
              <a:ext uri="{FF2B5EF4-FFF2-40B4-BE49-F238E27FC236}">
                <a16:creationId xmlns:a16="http://schemas.microsoft.com/office/drawing/2014/main" id="{27CFE48B-9994-4A48-9C5C-EDAA30CC1B9F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latin typeface="Calibri" panose="020F0502020204030204" pitchFamily="34" charset="0"/>
              </a:rPr>
              <a:t>© ESLKidStuff.com </a:t>
            </a:r>
          </a:p>
        </p:txBody>
      </p:sp>
      <p:grpSp>
        <p:nvGrpSpPr>
          <p:cNvPr id="9" name="Google Shape;9;p2"/>
          <p:cNvGrpSpPr/>
          <p:nvPr userDrawn="1"/>
        </p:nvGrpSpPr>
        <p:grpSpPr>
          <a:xfrm>
            <a:off x="-18400" y="309697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 hasCustomPrompt="1"/>
          </p:nvPr>
        </p:nvSpPr>
        <p:spPr>
          <a:xfrm>
            <a:off x="311700" y="1238250"/>
            <a:ext cx="8520600" cy="7882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000" b="1">
                <a:latin typeface="Comic Sans MS" panose="030F0702030302020204" pitchFamily="66" charset="0"/>
                <a:ea typeface="Permanent Marker"/>
                <a:cs typeface="Comic Sans MS" panose="030F0702030302020204" pitchFamily="66" charset="0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GB" dirty="0"/>
              <a:t>Lesson title</a:t>
            </a:r>
          </a:p>
        </p:txBody>
      </p:sp>
      <p:pic>
        <p:nvPicPr>
          <p:cNvPr id="804" name="Picture 80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26354C-E919-4B92-9008-C7E76CE9EA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9106" y="456751"/>
            <a:ext cx="4445789" cy="632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DA164F-1ABE-4E0A-A1F6-5DABE1A86B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8052" y="2161570"/>
            <a:ext cx="627897" cy="6540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06" name="TextBox 805">
            <a:extLst>
              <a:ext uri="{FF2B5EF4-FFF2-40B4-BE49-F238E27FC236}">
                <a16:creationId xmlns:a16="http://schemas.microsoft.com/office/drawing/2014/main" id="{ABB71437-8746-4AB8-BA1E-4895DA47D255}"/>
              </a:ext>
            </a:extLst>
          </p:cNvPr>
          <p:cNvSpPr txBox="1"/>
          <p:nvPr userDrawn="1"/>
        </p:nvSpPr>
        <p:spPr>
          <a:xfrm>
            <a:off x="1409550" y="2931181"/>
            <a:ext cx="63249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</a:rPr>
              <a:t>Level 3</a:t>
            </a:r>
            <a:b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PANDAS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</a:rPr>
              <a:t>(age 7 – 9)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8985E2-88EF-48FE-8571-B073EC1555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9358" y="3686894"/>
            <a:ext cx="6545285" cy="515937"/>
          </a:xfrm>
        </p:spPr>
        <p:txBody>
          <a:bodyPr/>
          <a:lstStyle>
            <a:lvl1pPr marL="158750" indent="0" algn="ctr">
              <a:buFontTx/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Lesson objectives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B6E893-7A1E-4840-A79B-92B44A8C1E2E}"/>
              </a:ext>
            </a:extLst>
          </p:cNvPr>
          <p:cNvGrpSpPr/>
          <p:nvPr userDrawn="1"/>
        </p:nvGrpSpPr>
        <p:grpSpPr>
          <a:xfrm>
            <a:off x="-262777" y="-538588"/>
            <a:ext cx="9951729" cy="6458526"/>
            <a:chOff x="-262777" y="-538588"/>
            <a:chExt cx="9951729" cy="6458526"/>
          </a:xfrm>
        </p:grpSpPr>
        <p:grpSp>
          <p:nvGrpSpPr>
            <p:cNvPr id="545" name="Google Shape;330;p23">
              <a:extLst>
                <a:ext uri="{FF2B5EF4-FFF2-40B4-BE49-F238E27FC236}">
                  <a16:creationId xmlns:a16="http://schemas.microsoft.com/office/drawing/2014/main" id="{FE88B90E-2565-4FD3-A9B4-251470D5CEFB}"/>
                </a:ext>
              </a:extLst>
            </p:cNvPr>
            <p:cNvGrpSpPr/>
            <p:nvPr userDrawn="1"/>
          </p:nvGrpSpPr>
          <p:grpSpPr>
            <a:xfrm>
              <a:off x="-75881" y="2283499"/>
              <a:ext cx="772313" cy="497910"/>
              <a:chOff x="-75881" y="2283499"/>
              <a:chExt cx="772313" cy="497910"/>
            </a:xfrm>
          </p:grpSpPr>
          <p:sp>
            <p:nvSpPr>
              <p:cNvPr id="546" name="Google Shape;331;p23">
                <a:extLst>
                  <a:ext uri="{FF2B5EF4-FFF2-40B4-BE49-F238E27FC236}">
                    <a16:creationId xmlns:a16="http://schemas.microsoft.com/office/drawing/2014/main" id="{02C82156-6323-434B-A37C-ECF314960BDC}"/>
                  </a:ext>
                </a:extLst>
              </p:cNvPr>
              <p:cNvSpPr/>
              <p:nvPr/>
            </p:nvSpPr>
            <p:spPr>
              <a:xfrm>
                <a:off x="36336" y="2283499"/>
                <a:ext cx="627897" cy="471965"/>
              </a:xfrm>
              <a:custGeom>
                <a:avLst/>
                <a:gdLst/>
                <a:ahLst/>
                <a:cxnLst/>
                <a:rect l="l" t="t" r="r" b="b"/>
                <a:pathLst>
                  <a:path w="18974" h="14262" extrusionOk="0">
                    <a:moveTo>
                      <a:pt x="2988" y="1"/>
                    </a:moveTo>
                    <a:cubicBezTo>
                      <a:pt x="2525" y="1"/>
                      <a:pt x="2056" y="123"/>
                      <a:pt x="1593" y="416"/>
                    </a:cubicBezTo>
                    <a:cubicBezTo>
                      <a:pt x="1" y="1425"/>
                      <a:pt x="39" y="3716"/>
                      <a:pt x="350" y="5361"/>
                    </a:cubicBezTo>
                    <a:cubicBezTo>
                      <a:pt x="797" y="7721"/>
                      <a:pt x="2174" y="9760"/>
                      <a:pt x="3820" y="11461"/>
                    </a:cubicBezTo>
                    <a:cubicBezTo>
                      <a:pt x="5052" y="12735"/>
                      <a:pt x="6440" y="14261"/>
                      <a:pt x="8322" y="14261"/>
                    </a:cubicBezTo>
                    <a:cubicBezTo>
                      <a:pt x="8371" y="14261"/>
                      <a:pt x="8421" y="14260"/>
                      <a:pt x="8470" y="14258"/>
                    </a:cubicBezTo>
                    <a:cubicBezTo>
                      <a:pt x="12386" y="14096"/>
                      <a:pt x="16661" y="11734"/>
                      <a:pt x="18086" y="7966"/>
                    </a:cubicBezTo>
                    <a:cubicBezTo>
                      <a:pt x="18657" y="6462"/>
                      <a:pt x="18974" y="4192"/>
                      <a:pt x="17952" y="2803"/>
                    </a:cubicBezTo>
                    <a:cubicBezTo>
                      <a:pt x="17453" y="2124"/>
                      <a:pt x="16710" y="1879"/>
                      <a:pt x="15917" y="1879"/>
                    </a:cubicBezTo>
                    <a:cubicBezTo>
                      <a:pt x="15596" y="1879"/>
                      <a:pt x="15266" y="1919"/>
                      <a:pt x="14941" y="1987"/>
                    </a:cubicBezTo>
                    <a:cubicBezTo>
                      <a:pt x="14900" y="1970"/>
                      <a:pt x="14860" y="1956"/>
                      <a:pt x="14817" y="1944"/>
                    </a:cubicBezTo>
                    <a:cubicBezTo>
                      <a:pt x="14573" y="1878"/>
                      <a:pt x="14346" y="1848"/>
                      <a:pt x="14131" y="1848"/>
                    </a:cubicBezTo>
                    <a:cubicBezTo>
                      <a:pt x="13095" y="1848"/>
                      <a:pt x="12355" y="2550"/>
                      <a:pt x="11556" y="3329"/>
                    </a:cubicBezTo>
                    <a:cubicBezTo>
                      <a:pt x="10541" y="4317"/>
                      <a:pt x="9538" y="5315"/>
                      <a:pt x="8535" y="6314"/>
                    </a:cubicBezTo>
                    <a:cubicBezTo>
                      <a:pt x="8423" y="4413"/>
                      <a:pt x="7620" y="2785"/>
                      <a:pt x="6213" y="1454"/>
                    </a:cubicBezTo>
                    <a:cubicBezTo>
                      <a:pt x="6087" y="1333"/>
                      <a:pt x="5935" y="1244"/>
                      <a:pt x="5767" y="1194"/>
                    </a:cubicBezTo>
                    <a:cubicBezTo>
                      <a:pt x="4945" y="560"/>
                      <a:pt x="3980" y="1"/>
                      <a:pt x="2988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47" name="Google Shape;332;p23">
                <a:extLst>
                  <a:ext uri="{FF2B5EF4-FFF2-40B4-BE49-F238E27FC236}">
                    <a16:creationId xmlns:a16="http://schemas.microsoft.com/office/drawing/2014/main" id="{E9C97F69-6CB1-4232-80F1-B5C59C19F6E9}"/>
                  </a:ext>
                </a:extLst>
              </p:cNvPr>
              <p:cNvSpPr/>
              <p:nvPr/>
            </p:nvSpPr>
            <p:spPr>
              <a:xfrm>
                <a:off x="-75881" y="2283664"/>
                <a:ext cx="772313" cy="497744"/>
              </a:xfrm>
              <a:custGeom>
                <a:avLst/>
                <a:gdLst/>
                <a:ahLst/>
                <a:cxnLst/>
                <a:rect l="l" t="t" r="r" b="b"/>
                <a:pathLst>
                  <a:path w="23338" h="15041" extrusionOk="0">
                    <a:moveTo>
                      <a:pt x="7095" y="721"/>
                    </a:moveTo>
                    <a:cubicBezTo>
                      <a:pt x="7622" y="721"/>
                      <a:pt x="8178" y="845"/>
                      <a:pt x="8741" y="1117"/>
                    </a:cubicBezTo>
                    <a:cubicBezTo>
                      <a:pt x="10751" y="2088"/>
                      <a:pt x="11547" y="4287"/>
                      <a:pt x="11823" y="6364"/>
                    </a:cubicBezTo>
                    <a:cubicBezTo>
                      <a:pt x="11672" y="6627"/>
                      <a:pt x="11920" y="6868"/>
                      <a:pt x="12174" y="6868"/>
                    </a:cubicBezTo>
                    <a:cubicBezTo>
                      <a:pt x="12290" y="6868"/>
                      <a:pt x="12407" y="6819"/>
                      <a:pt x="12489" y="6699"/>
                    </a:cubicBezTo>
                    <a:cubicBezTo>
                      <a:pt x="13875" y="4691"/>
                      <a:pt x="15594" y="2216"/>
                      <a:pt x="18283" y="2043"/>
                    </a:cubicBezTo>
                    <a:cubicBezTo>
                      <a:pt x="18379" y="2037"/>
                      <a:pt x="18473" y="2034"/>
                      <a:pt x="18566" y="2034"/>
                    </a:cubicBezTo>
                    <a:cubicBezTo>
                      <a:pt x="21416" y="2034"/>
                      <a:pt x="22590" y="4930"/>
                      <a:pt x="21547" y="7369"/>
                    </a:cubicBezTo>
                    <a:cubicBezTo>
                      <a:pt x="19845" y="11346"/>
                      <a:pt x="14967" y="13248"/>
                      <a:pt x="11085" y="14216"/>
                    </a:cubicBezTo>
                    <a:cubicBezTo>
                      <a:pt x="11079" y="14216"/>
                      <a:pt x="11075" y="14221"/>
                      <a:pt x="11071" y="14222"/>
                    </a:cubicBezTo>
                    <a:cubicBezTo>
                      <a:pt x="8029" y="12032"/>
                      <a:pt x="3303" y="8519"/>
                      <a:pt x="3592" y="4333"/>
                    </a:cubicBezTo>
                    <a:cubicBezTo>
                      <a:pt x="3735" y="2272"/>
                      <a:pt x="5232" y="721"/>
                      <a:pt x="7095" y="721"/>
                    </a:cubicBezTo>
                    <a:close/>
                    <a:moveTo>
                      <a:pt x="6988" y="1"/>
                    </a:moveTo>
                    <a:cubicBezTo>
                      <a:pt x="5758" y="1"/>
                      <a:pt x="4566" y="507"/>
                      <a:pt x="3767" y="1587"/>
                    </a:cubicBezTo>
                    <a:cubicBezTo>
                      <a:pt x="1" y="6676"/>
                      <a:pt x="7237" y="12429"/>
                      <a:pt x="10797" y="14970"/>
                    </a:cubicBezTo>
                    <a:cubicBezTo>
                      <a:pt x="10866" y="15019"/>
                      <a:pt x="10933" y="15041"/>
                      <a:pt x="10996" y="15041"/>
                    </a:cubicBezTo>
                    <a:cubicBezTo>
                      <a:pt x="11172" y="15041"/>
                      <a:pt x="11310" y="14876"/>
                      <a:pt x="11337" y="14691"/>
                    </a:cubicBezTo>
                    <a:cubicBezTo>
                      <a:pt x="15885" y="14101"/>
                      <a:pt x="23337" y="10392"/>
                      <a:pt x="22676" y="4904"/>
                    </a:cubicBezTo>
                    <a:cubicBezTo>
                      <a:pt x="22413" y="2733"/>
                      <a:pt x="20731" y="1287"/>
                      <a:pt x="18602" y="1287"/>
                    </a:cubicBezTo>
                    <a:cubicBezTo>
                      <a:pt x="18492" y="1287"/>
                      <a:pt x="18382" y="1291"/>
                      <a:pt x="18271" y="1299"/>
                    </a:cubicBezTo>
                    <a:cubicBezTo>
                      <a:pt x="15565" y="1484"/>
                      <a:pt x="13768" y="3605"/>
                      <a:pt x="12293" y="5682"/>
                    </a:cubicBezTo>
                    <a:cubicBezTo>
                      <a:pt x="12066" y="3642"/>
                      <a:pt x="11183" y="1634"/>
                      <a:pt x="9306" y="607"/>
                    </a:cubicBezTo>
                    <a:cubicBezTo>
                      <a:pt x="8581" y="209"/>
                      <a:pt x="7777" y="1"/>
                      <a:pt x="69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551" name="Google Shape;336;p23">
              <a:extLst>
                <a:ext uri="{FF2B5EF4-FFF2-40B4-BE49-F238E27FC236}">
                  <a16:creationId xmlns:a16="http://schemas.microsoft.com/office/drawing/2014/main" id="{DB2BFB92-3E61-4440-9A4E-C19625A35DD4}"/>
                </a:ext>
              </a:extLst>
            </p:cNvPr>
            <p:cNvGrpSpPr/>
            <p:nvPr userDrawn="1"/>
          </p:nvGrpSpPr>
          <p:grpSpPr>
            <a:xfrm>
              <a:off x="7157950" y="906924"/>
              <a:ext cx="892968" cy="986057"/>
              <a:chOff x="7281641" y="1136546"/>
              <a:chExt cx="892968" cy="986057"/>
            </a:xfrm>
          </p:grpSpPr>
          <p:sp>
            <p:nvSpPr>
              <p:cNvPr id="552" name="Google Shape;337;p23">
                <a:extLst>
                  <a:ext uri="{FF2B5EF4-FFF2-40B4-BE49-F238E27FC236}">
                    <a16:creationId xmlns:a16="http://schemas.microsoft.com/office/drawing/2014/main" id="{B3D13F6A-0CBB-4576-92B9-88C28F1AD5D5}"/>
                  </a:ext>
                </a:extLst>
              </p:cNvPr>
              <p:cNvSpPr/>
              <p:nvPr/>
            </p:nvSpPr>
            <p:spPr>
              <a:xfrm>
                <a:off x="7310663" y="1269842"/>
                <a:ext cx="643583" cy="541095"/>
              </a:xfrm>
              <a:custGeom>
                <a:avLst/>
                <a:gdLst/>
                <a:ahLst/>
                <a:cxnLst/>
                <a:rect l="l" t="t" r="r" b="b"/>
                <a:pathLst>
                  <a:path w="19448" h="16351" extrusionOk="0">
                    <a:moveTo>
                      <a:pt x="8254" y="0"/>
                    </a:moveTo>
                    <a:cubicBezTo>
                      <a:pt x="8167" y="0"/>
                      <a:pt x="8077" y="4"/>
                      <a:pt x="7985" y="12"/>
                    </a:cubicBezTo>
                    <a:cubicBezTo>
                      <a:pt x="5271" y="252"/>
                      <a:pt x="3154" y="1864"/>
                      <a:pt x="1601" y="4058"/>
                    </a:cubicBezTo>
                    <a:cubicBezTo>
                      <a:pt x="1" y="6318"/>
                      <a:pt x="157" y="9119"/>
                      <a:pt x="1347" y="11537"/>
                    </a:cubicBezTo>
                    <a:cubicBezTo>
                      <a:pt x="2874" y="14639"/>
                      <a:pt x="6023" y="16351"/>
                      <a:pt x="9233" y="16351"/>
                    </a:cubicBezTo>
                    <a:cubicBezTo>
                      <a:pt x="10273" y="16351"/>
                      <a:pt x="11320" y="16171"/>
                      <a:pt x="12319" y="15801"/>
                    </a:cubicBezTo>
                    <a:cubicBezTo>
                      <a:pt x="12398" y="15809"/>
                      <a:pt x="12476" y="15813"/>
                      <a:pt x="12555" y="15813"/>
                    </a:cubicBezTo>
                    <a:cubicBezTo>
                      <a:pt x="12803" y="15813"/>
                      <a:pt x="13050" y="15775"/>
                      <a:pt x="13287" y="15700"/>
                    </a:cubicBezTo>
                    <a:cubicBezTo>
                      <a:pt x="18796" y="13998"/>
                      <a:pt x="19447" y="6073"/>
                      <a:pt x="15450" y="2524"/>
                    </a:cubicBezTo>
                    <a:cubicBezTo>
                      <a:pt x="14033" y="1266"/>
                      <a:pt x="11742" y="96"/>
                      <a:pt x="9672" y="96"/>
                    </a:cubicBezTo>
                    <a:cubicBezTo>
                      <a:pt x="9470" y="96"/>
                      <a:pt x="9270" y="107"/>
                      <a:pt x="9074" y="130"/>
                    </a:cubicBezTo>
                    <a:cubicBezTo>
                      <a:pt x="8830" y="47"/>
                      <a:pt x="8557" y="0"/>
                      <a:pt x="8254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53" name="Google Shape;338;p23">
                <a:extLst>
                  <a:ext uri="{FF2B5EF4-FFF2-40B4-BE49-F238E27FC236}">
                    <a16:creationId xmlns:a16="http://schemas.microsoft.com/office/drawing/2014/main" id="{EEDF4A62-42EC-46E5-BC07-1272ED9A8B40}"/>
                  </a:ext>
                </a:extLst>
              </p:cNvPr>
              <p:cNvSpPr/>
              <p:nvPr/>
            </p:nvSpPr>
            <p:spPr>
              <a:xfrm>
                <a:off x="7305997" y="1358960"/>
                <a:ext cx="373581" cy="455948"/>
              </a:xfrm>
              <a:custGeom>
                <a:avLst/>
                <a:gdLst/>
                <a:ahLst/>
                <a:cxnLst/>
                <a:rect l="l" t="t" r="r" b="b"/>
                <a:pathLst>
                  <a:path w="11289" h="13778" extrusionOk="0">
                    <a:moveTo>
                      <a:pt x="3561" y="0"/>
                    </a:moveTo>
                    <a:cubicBezTo>
                      <a:pt x="3365" y="0"/>
                      <a:pt x="3146" y="69"/>
                      <a:pt x="2900" y="221"/>
                    </a:cubicBezTo>
                    <a:cubicBezTo>
                      <a:pt x="2784" y="238"/>
                      <a:pt x="2678" y="293"/>
                      <a:pt x="2598" y="379"/>
                    </a:cubicBezTo>
                    <a:cubicBezTo>
                      <a:pt x="1699" y="1295"/>
                      <a:pt x="1" y="3850"/>
                      <a:pt x="450" y="5516"/>
                    </a:cubicBezTo>
                    <a:cubicBezTo>
                      <a:pt x="280" y="7058"/>
                      <a:pt x="722" y="8394"/>
                      <a:pt x="1852" y="9506"/>
                    </a:cubicBezTo>
                    <a:cubicBezTo>
                      <a:pt x="2012" y="10077"/>
                      <a:pt x="2258" y="10622"/>
                      <a:pt x="2603" y="11171"/>
                    </a:cubicBezTo>
                    <a:cubicBezTo>
                      <a:pt x="2692" y="11319"/>
                      <a:pt x="2846" y="11414"/>
                      <a:pt x="3020" y="11425"/>
                    </a:cubicBezTo>
                    <a:cubicBezTo>
                      <a:pt x="3252" y="11698"/>
                      <a:pt x="3536" y="11907"/>
                      <a:pt x="3882" y="12016"/>
                    </a:cubicBezTo>
                    <a:cubicBezTo>
                      <a:pt x="4029" y="12062"/>
                      <a:pt x="4181" y="12086"/>
                      <a:pt x="4334" y="12086"/>
                    </a:cubicBezTo>
                    <a:cubicBezTo>
                      <a:pt x="4348" y="12086"/>
                      <a:pt x="4362" y="12085"/>
                      <a:pt x="4377" y="12085"/>
                    </a:cubicBezTo>
                    <a:cubicBezTo>
                      <a:pt x="4395" y="12310"/>
                      <a:pt x="4545" y="12505"/>
                      <a:pt x="4759" y="12580"/>
                    </a:cubicBezTo>
                    <a:cubicBezTo>
                      <a:pt x="6675" y="13274"/>
                      <a:pt x="8611" y="13660"/>
                      <a:pt x="10644" y="13776"/>
                    </a:cubicBezTo>
                    <a:cubicBezTo>
                      <a:pt x="10656" y="13777"/>
                      <a:pt x="10668" y="13777"/>
                      <a:pt x="10680" y="13777"/>
                    </a:cubicBezTo>
                    <a:cubicBezTo>
                      <a:pt x="11168" y="13777"/>
                      <a:pt x="11288" y="13180"/>
                      <a:pt x="11027" y="12854"/>
                    </a:cubicBezTo>
                    <a:cubicBezTo>
                      <a:pt x="10095" y="11685"/>
                      <a:pt x="9031" y="10460"/>
                      <a:pt x="7463" y="10235"/>
                    </a:cubicBezTo>
                    <a:cubicBezTo>
                      <a:pt x="7344" y="10218"/>
                      <a:pt x="7232" y="10210"/>
                      <a:pt x="7124" y="10210"/>
                    </a:cubicBezTo>
                    <a:cubicBezTo>
                      <a:pt x="6694" y="10210"/>
                      <a:pt x="6323" y="10328"/>
                      <a:pt x="5879" y="10434"/>
                    </a:cubicBezTo>
                    <a:cubicBezTo>
                      <a:pt x="5468" y="10532"/>
                      <a:pt x="4823" y="10753"/>
                      <a:pt x="4304" y="10753"/>
                    </a:cubicBezTo>
                    <a:cubicBezTo>
                      <a:pt x="4134" y="10753"/>
                      <a:pt x="3977" y="10730"/>
                      <a:pt x="3847" y="10670"/>
                    </a:cubicBezTo>
                    <a:cubicBezTo>
                      <a:pt x="3759" y="10630"/>
                      <a:pt x="3681" y="10552"/>
                      <a:pt x="3612" y="10452"/>
                    </a:cubicBezTo>
                    <a:cubicBezTo>
                      <a:pt x="3592" y="9768"/>
                      <a:pt x="3465" y="9154"/>
                      <a:pt x="3225" y="8524"/>
                    </a:cubicBezTo>
                    <a:cubicBezTo>
                      <a:pt x="3674" y="7806"/>
                      <a:pt x="4303" y="6850"/>
                      <a:pt x="4242" y="6158"/>
                    </a:cubicBezTo>
                    <a:cubicBezTo>
                      <a:pt x="4778" y="5655"/>
                      <a:pt x="5138" y="4962"/>
                      <a:pt x="5147" y="4236"/>
                    </a:cubicBezTo>
                    <a:cubicBezTo>
                      <a:pt x="5159" y="3376"/>
                      <a:pt x="4942" y="0"/>
                      <a:pt x="3561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54" name="Google Shape;339;p23">
                <a:extLst>
                  <a:ext uri="{FF2B5EF4-FFF2-40B4-BE49-F238E27FC236}">
                    <a16:creationId xmlns:a16="http://schemas.microsoft.com/office/drawing/2014/main" id="{54982E19-F277-42A0-9806-C6EE3F42ABF7}"/>
                  </a:ext>
                </a:extLst>
              </p:cNvPr>
              <p:cNvSpPr/>
              <p:nvPr/>
            </p:nvSpPr>
            <p:spPr>
              <a:xfrm>
                <a:off x="7675144" y="1298997"/>
                <a:ext cx="242403" cy="384568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11621" extrusionOk="0">
                    <a:moveTo>
                      <a:pt x="1841" y="1"/>
                    </a:moveTo>
                    <a:cubicBezTo>
                      <a:pt x="1795" y="1"/>
                      <a:pt x="1747" y="7"/>
                      <a:pt x="1696" y="19"/>
                    </a:cubicBezTo>
                    <a:cubicBezTo>
                      <a:pt x="1071" y="179"/>
                      <a:pt x="693" y="402"/>
                      <a:pt x="256" y="874"/>
                    </a:cubicBezTo>
                    <a:cubicBezTo>
                      <a:pt x="0" y="1151"/>
                      <a:pt x="74" y="1698"/>
                      <a:pt x="495" y="1778"/>
                    </a:cubicBezTo>
                    <a:cubicBezTo>
                      <a:pt x="2285" y="2118"/>
                      <a:pt x="1227" y="3972"/>
                      <a:pt x="1100" y="5205"/>
                    </a:cubicBezTo>
                    <a:cubicBezTo>
                      <a:pt x="1005" y="6121"/>
                      <a:pt x="1642" y="6467"/>
                      <a:pt x="1690" y="7271"/>
                    </a:cubicBezTo>
                    <a:cubicBezTo>
                      <a:pt x="1705" y="7547"/>
                      <a:pt x="1935" y="7820"/>
                      <a:pt x="2218" y="7820"/>
                    </a:cubicBezTo>
                    <a:cubicBezTo>
                      <a:pt x="2269" y="7820"/>
                      <a:pt x="2321" y="7811"/>
                      <a:pt x="2374" y="7792"/>
                    </a:cubicBezTo>
                    <a:cubicBezTo>
                      <a:pt x="2797" y="7644"/>
                      <a:pt x="3054" y="7513"/>
                      <a:pt x="3315" y="7129"/>
                    </a:cubicBezTo>
                    <a:cubicBezTo>
                      <a:pt x="3420" y="6973"/>
                      <a:pt x="3615" y="6103"/>
                      <a:pt x="3658" y="6048"/>
                    </a:cubicBezTo>
                    <a:cubicBezTo>
                      <a:pt x="3824" y="5842"/>
                      <a:pt x="3935" y="5769"/>
                      <a:pt x="4032" y="5769"/>
                    </a:cubicBezTo>
                    <a:cubicBezTo>
                      <a:pt x="4183" y="5769"/>
                      <a:pt x="4298" y="5949"/>
                      <a:pt x="4529" y="6083"/>
                    </a:cubicBezTo>
                    <a:cubicBezTo>
                      <a:pt x="6601" y="7279"/>
                      <a:pt x="3595" y="8344"/>
                      <a:pt x="3725" y="9789"/>
                    </a:cubicBezTo>
                    <a:cubicBezTo>
                      <a:pt x="3791" y="10523"/>
                      <a:pt x="4534" y="11129"/>
                      <a:pt x="5269" y="11255"/>
                    </a:cubicBezTo>
                    <a:cubicBezTo>
                      <a:pt x="5337" y="11504"/>
                      <a:pt x="5566" y="11621"/>
                      <a:pt x="5794" y="11621"/>
                    </a:cubicBezTo>
                    <a:cubicBezTo>
                      <a:pt x="6080" y="11621"/>
                      <a:pt x="6365" y="11436"/>
                      <a:pt x="6327" y="11096"/>
                    </a:cubicBezTo>
                    <a:cubicBezTo>
                      <a:pt x="6324" y="11067"/>
                      <a:pt x="6318" y="11027"/>
                      <a:pt x="6310" y="10981"/>
                    </a:cubicBezTo>
                    <a:cubicBezTo>
                      <a:pt x="6701" y="10584"/>
                      <a:pt x="6758" y="9857"/>
                      <a:pt x="6762" y="9220"/>
                    </a:cubicBezTo>
                    <a:cubicBezTo>
                      <a:pt x="6886" y="9134"/>
                      <a:pt x="6978" y="8994"/>
                      <a:pt x="6997" y="8798"/>
                    </a:cubicBezTo>
                    <a:cubicBezTo>
                      <a:pt x="7324" y="5299"/>
                      <a:pt x="5473" y="1957"/>
                      <a:pt x="2334" y="376"/>
                    </a:cubicBezTo>
                    <a:cubicBezTo>
                      <a:pt x="2264" y="171"/>
                      <a:pt x="2088" y="1"/>
                      <a:pt x="1841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55" name="Google Shape;340;p23">
                <a:extLst>
                  <a:ext uri="{FF2B5EF4-FFF2-40B4-BE49-F238E27FC236}">
                    <a16:creationId xmlns:a16="http://schemas.microsoft.com/office/drawing/2014/main" id="{11C11A4F-4135-4D50-9D42-EDE3C42923C2}"/>
                  </a:ext>
                </a:extLst>
              </p:cNvPr>
              <p:cNvSpPr/>
              <p:nvPr/>
            </p:nvSpPr>
            <p:spPr>
              <a:xfrm>
                <a:off x="7281641" y="1136546"/>
                <a:ext cx="892968" cy="986057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9797" extrusionOk="0">
                    <a:moveTo>
                      <a:pt x="9510" y="2753"/>
                    </a:moveTo>
                    <a:cubicBezTo>
                      <a:pt x="9651" y="3103"/>
                      <a:pt x="9779" y="3490"/>
                      <a:pt x="9946" y="3841"/>
                    </a:cubicBezTo>
                    <a:cubicBezTo>
                      <a:pt x="9767" y="3833"/>
                      <a:pt x="9587" y="3826"/>
                      <a:pt x="9407" y="3826"/>
                    </a:cubicBezTo>
                    <a:cubicBezTo>
                      <a:pt x="9374" y="3826"/>
                      <a:pt x="9342" y="3827"/>
                      <a:pt x="9309" y="3827"/>
                    </a:cubicBezTo>
                    <a:cubicBezTo>
                      <a:pt x="9124" y="3481"/>
                      <a:pt x="8874" y="3153"/>
                      <a:pt x="8649" y="2839"/>
                    </a:cubicBezTo>
                    <a:cubicBezTo>
                      <a:pt x="8935" y="2799"/>
                      <a:pt x="9223" y="2772"/>
                      <a:pt x="9510" y="2753"/>
                    </a:cubicBezTo>
                    <a:close/>
                    <a:moveTo>
                      <a:pt x="8839" y="4397"/>
                    </a:moveTo>
                    <a:cubicBezTo>
                      <a:pt x="8936" y="4397"/>
                      <a:pt x="9033" y="4398"/>
                      <a:pt x="9130" y="4400"/>
                    </a:cubicBezTo>
                    <a:cubicBezTo>
                      <a:pt x="9167" y="4430"/>
                      <a:pt x="9210" y="4444"/>
                      <a:pt x="9254" y="4444"/>
                    </a:cubicBezTo>
                    <a:cubicBezTo>
                      <a:pt x="9296" y="4444"/>
                      <a:pt x="9338" y="4431"/>
                      <a:pt x="9375" y="4409"/>
                    </a:cubicBezTo>
                    <a:cubicBezTo>
                      <a:pt x="12895" y="4544"/>
                      <a:pt x="16298" y="6054"/>
                      <a:pt x="17998" y="9391"/>
                    </a:cubicBezTo>
                    <a:cubicBezTo>
                      <a:pt x="19284" y="11920"/>
                      <a:pt x="19013" y="14490"/>
                      <a:pt x="17727" y="16492"/>
                    </a:cubicBezTo>
                    <a:cubicBezTo>
                      <a:pt x="17514" y="16087"/>
                      <a:pt x="17203" y="15905"/>
                      <a:pt x="16783" y="15726"/>
                    </a:cubicBezTo>
                    <a:cubicBezTo>
                      <a:pt x="16103" y="15440"/>
                      <a:pt x="14958" y="15283"/>
                      <a:pt x="15956" y="13910"/>
                    </a:cubicBezTo>
                    <a:cubicBezTo>
                      <a:pt x="16171" y="13614"/>
                      <a:pt x="16613" y="13403"/>
                      <a:pt x="16901" y="13170"/>
                    </a:cubicBezTo>
                    <a:cubicBezTo>
                      <a:pt x="17374" y="12787"/>
                      <a:pt x="18358" y="11631"/>
                      <a:pt x="17404" y="11197"/>
                    </a:cubicBezTo>
                    <a:cubicBezTo>
                      <a:pt x="17400" y="11196"/>
                      <a:pt x="17399" y="11196"/>
                      <a:pt x="17396" y="11194"/>
                    </a:cubicBezTo>
                    <a:cubicBezTo>
                      <a:pt x="17400" y="11189"/>
                      <a:pt x="17408" y="11186"/>
                      <a:pt x="17413" y="11180"/>
                    </a:cubicBezTo>
                    <a:cubicBezTo>
                      <a:pt x="17536" y="11040"/>
                      <a:pt x="17422" y="10873"/>
                      <a:pt x="17279" y="10873"/>
                    </a:cubicBezTo>
                    <a:cubicBezTo>
                      <a:pt x="17237" y="10873"/>
                      <a:pt x="17194" y="10887"/>
                      <a:pt x="17152" y="10920"/>
                    </a:cubicBezTo>
                    <a:cubicBezTo>
                      <a:pt x="17076" y="10981"/>
                      <a:pt x="17014" y="11007"/>
                      <a:pt x="16962" y="11007"/>
                    </a:cubicBezTo>
                    <a:cubicBezTo>
                      <a:pt x="16743" y="11007"/>
                      <a:pt x="16715" y="10552"/>
                      <a:pt x="16642" y="10388"/>
                    </a:cubicBezTo>
                    <a:cubicBezTo>
                      <a:pt x="16595" y="10275"/>
                      <a:pt x="16512" y="10180"/>
                      <a:pt x="16408" y="10117"/>
                    </a:cubicBezTo>
                    <a:cubicBezTo>
                      <a:pt x="16319" y="10067"/>
                      <a:pt x="16219" y="10045"/>
                      <a:pt x="16119" y="10045"/>
                    </a:cubicBezTo>
                    <a:cubicBezTo>
                      <a:pt x="15956" y="10045"/>
                      <a:pt x="15790" y="10102"/>
                      <a:pt x="15658" y="10186"/>
                    </a:cubicBezTo>
                    <a:cubicBezTo>
                      <a:pt x="15380" y="10362"/>
                      <a:pt x="15265" y="10653"/>
                      <a:pt x="15250" y="10972"/>
                    </a:cubicBezTo>
                    <a:cubicBezTo>
                      <a:pt x="15227" y="11407"/>
                      <a:pt x="15566" y="12315"/>
                      <a:pt x="14985" y="12537"/>
                    </a:cubicBezTo>
                    <a:cubicBezTo>
                      <a:pt x="14941" y="12553"/>
                      <a:pt x="14906" y="12586"/>
                      <a:pt x="14889" y="12629"/>
                    </a:cubicBezTo>
                    <a:cubicBezTo>
                      <a:pt x="14765" y="12663"/>
                      <a:pt x="14650" y="12679"/>
                      <a:pt x="14544" y="12679"/>
                    </a:cubicBezTo>
                    <a:cubicBezTo>
                      <a:pt x="13417" y="12679"/>
                      <a:pt x="13203" y="10911"/>
                      <a:pt x="13129" y="10044"/>
                    </a:cubicBezTo>
                    <a:cubicBezTo>
                      <a:pt x="13043" y="9031"/>
                      <a:pt x="13167" y="8048"/>
                      <a:pt x="14183" y="7547"/>
                    </a:cubicBezTo>
                    <a:cubicBezTo>
                      <a:pt x="14274" y="7503"/>
                      <a:pt x="14281" y="7402"/>
                      <a:pt x="14242" y="7325"/>
                    </a:cubicBezTo>
                    <a:cubicBezTo>
                      <a:pt x="14288" y="7275"/>
                      <a:pt x="14305" y="7201"/>
                      <a:pt x="14259" y="7119"/>
                    </a:cubicBezTo>
                    <a:cubicBezTo>
                      <a:pt x="14031" y="6710"/>
                      <a:pt x="13572" y="6496"/>
                      <a:pt x="13114" y="6496"/>
                    </a:cubicBezTo>
                    <a:cubicBezTo>
                      <a:pt x="13009" y="6496"/>
                      <a:pt x="12903" y="6507"/>
                      <a:pt x="12801" y="6530"/>
                    </a:cubicBezTo>
                    <a:cubicBezTo>
                      <a:pt x="12655" y="6564"/>
                      <a:pt x="12470" y="6661"/>
                      <a:pt x="12311" y="6661"/>
                    </a:cubicBezTo>
                    <a:cubicBezTo>
                      <a:pt x="12249" y="6661"/>
                      <a:pt x="12191" y="6647"/>
                      <a:pt x="12141" y="6608"/>
                    </a:cubicBezTo>
                    <a:cubicBezTo>
                      <a:pt x="12006" y="6506"/>
                      <a:pt x="12006" y="6276"/>
                      <a:pt x="12054" y="6134"/>
                    </a:cubicBezTo>
                    <a:cubicBezTo>
                      <a:pt x="12178" y="5755"/>
                      <a:pt x="12653" y="5587"/>
                      <a:pt x="12965" y="5400"/>
                    </a:cubicBezTo>
                    <a:cubicBezTo>
                      <a:pt x="13127" y="5303"/>
                      <a:pt x="13041" y="5066"/>
                      <a:pt x="12871" y="5066"/>
                    </a:cubicBezTo>
                    <a:cubicBezTo>
                      <a:pt x="12857" y="5066"/>
                      <a:pt x="12842" y="5067"/>
                      <a:pt x="12827" y="5071"/>
                    </a:cubicBezTo>
                    <a:cubicBezTo>
                      <a:pt x="12097" y="5247"/>
                      <a:pt x="11230" y="5847"/>
                      <a:pt x="11588" y="6708"/>
                    </a:cubicBezTo>
                    <a:cubicBezTo>
                      <a:pt x="11712" y="7007"/>
                      <a:pt x="11970" y="7194"/>
                      <a:pt x="12284" y="7194"/>
                    </a:cubicBezTo>
                    <a:cubicBezTo>
                      <a:pt x="12315" y="7194"/>
                      <a:pt x="12346" y="7193"/>
                      <a:pt x="12378" y="7189"/>
                    </a:cubicBezTo>
                    <a:cubicBezTo>
                      <a:pt x="12653" y="7157"/>
                      <a:pt x="12882" y="6990"/>
                      <a:pt x="13164" y="6990"/>
                    </a:cubicBezTo>
                    <a:cubicBezTo>
                      <a:pt x="13447" y="6991"/>
                      <a:pt x="13683" y="7126"/>
                      <a:pt x="13899" y="7296"/>
                    </a:cubicBezTo>
                    <a:cubicBezTo>
                      <a:pt x="11809" y="8190"/>
                      <a:pt x="12412" y="13071"/>
                      <a:pt x="14510" y="13071"/>
                    </a:cubicBezTo>
                    <a:cubicBezTo>
                      <a:pt x="14688" y="13071"/>
                      <a:pt x="14878" y="13036"/>
                      <a:pt x="15077" y="12960"/>
                    </a:cubicBezTo>
                    <a:cubicBezTo>
                      <a:pt x="15151" y="12934"/>
                      <a:pt x="15200" y="12863"/>
                      <a:pt x="15200" y="12785"/>
                    </a:cubicBezTo>
                    <a:cubicBezTo>
                      <a:pt x="15448" y="12675"/>
                      <a:pt x="15612" y="12459"/>
                      <a:pt x="15690" y="12183"/>
                    </a:cubicBezTo>
                    <a:cubicBezTo>
                      <a:pt x="15811" y="11753"/>
                      <a:pt x="15468" y="10791"/>
                      <a:pt x="15938" y="10565"/>
                    </a:cubicBezTo>
                    <a:cubicBezTo>
                      <a:pt x="15995" y="10537"/>
                      <a:pt x="16042" y="10525"/>
                      <a:pt x="16081" y="10525"/>
                    </a:cubicBezTo>
                    <a:cubicBezTo>
                      <a:pt x="16276" y="10525"/>
                      <a:pt x="16260" y="10831"/>
                      <a:pt x="16333" y="11001"/>
                    </a:cubicBezTo>
                    <a:cubicBezTo>
                      <a:pt x="16391" y="11142"/>
                      <a:pt x="16498" y="11257"/>
                      <a:pt x="16636" y="11324"/>
                    </a:cubicBezTo>
                    <a:cubicBezTo>
                      <a:pt x="16726" y="11368"/>
                      <a:pt x="16824" y="11390"/>
                      <a:pt x="16922" y="11390"/>
                    </a:cubicBezTo>
                    <a:cubicBezTo>
                      <a:pt x="17004" y="11390"/>
                      <a:pt x="17087" y="11374"/>
                      <a:pt x="17166" y="11343"/>
                    </a:cubicBezTo>
                    <a:cubicBezTo>
                      <a:pt x="17166" y="11396"/>
                      <a:pt x="17195" y="11445"/>
                      <a:pt x="17241" y="11473"/>
                    </a:cubicBezTo>
                    <a:cubicBezTo>
                      <a:pt x="18044" y="11994"/>
                      <a:pt x="15910" y="13308"/>
                      <a:pt x="15639" y="13596"/>
                    </a:cubicBezTo>
                    <a:cubicBezTo>
                      <a:pt x="15321" y="13934"/>
                      <a:pt x="15022" y="14380"/>
                      <a:pt x="15082" y="14870"/>
                    </a:cubicBezTo>
                    <a:cubicBezTo>
                      <a:pt x="15235" y="16117"/>
                      <a:pt x="16871" y="15787"/>
                      <a:pt x="17359" y="16723"/>
                    </a:cubicBezTo>
                    <a:cubicBezTo>
                      <a:pt x="17385" y="16778"/>
                      <a:pt x="17436" y="16817"/>
                      <a:pt x="17497" y="16827"/>
                    </a:cubicBezTo>
                    <a:cubicBezTo>
                      <a:pt x="16399" y="18348"/>
                      <a:pt x="14691" y="19498"/>
                      <a:pt x="12633" y="19976"/>
                    </a:cubicBezTo>
                    <a:cubicBezTo>
                      <a:pt x="12619" y="19967"/>
                      <a:pt x="12604" y="19959"/>
                      <a:pt x="12587" y="19953"/>
                    </a:cubicBezTo>
                    <a:cubicBezTo>
                      <a:pt x="11973" y="19794"/>
                      <a:pt x="11807" y="18867"/>
                      <a:pt x="11368" y="18461"/>
                    </a:cubicBezTo>
                    <a:cubicBezTo>
                      <a:pt x="10900" y="18033"/>
                      <a:pt x="10272" y="17766"/>
                      <a:pt x="9776" y="17360"/>
                    </a:cubicBezTo>
                    <a:cubicBezTo>
                      <a:pt x="9231" y="16912"/>
                      <a:pt x="8656" y="16482"/>
                      <a:pt x="8004" y="16482"/>
                    </a:cubicBezTo>
                    <a:cubicBezTo>
                      <a:pt x="7970" y="16482"/>
                      <a:pt x="7935" y="16483"/>
                      <a:pt x="7900" y="16486"/>
                    </a:cubicBezTo>
                    <a:cubicBezTo>
                      <a:pt x="7885" y="16394"/>
                      <a:pt x="7803" y="16307"/>
                      <a:pt x="7698" y="16307"/>
                    </a:cubicBezTo>
                    <a:cubicBezTo>
                      <a:pt x="7685" y="16307"/>
                      <a:pt x="7672" y="16308"/>
                      <a:pt x="7658" y="16311"/>
                    </a:cubicBezTo>
                    <a:cubicBezTo>
                      <a:pt x="7195" y="16408"/>
                      <a:pt x="6773" y="16634"/>
                      <a:pt x="6399" y="16919"/>
                    </a:cubicBezTo>
                    <a:cubicBezTo>
                      <a:pt x="6103" y="17142"/>
                      <a:pt x="5741" y="17589"/>
                      <a:pt x="5415" y="17589"/>
                    </a:cubicBezTo>
                    <a:cubicBezTo>
                      <a:pt x="5251" y="17589"/>
                      <a:pt x="5096" y="17476"/>
                      <a:pt x="4962" y="17164"/>
                    </a:cubicBezTo>
                    <a:cubicBezTo>
                      <a:pt x="4753" y="16668"/>
                      <a:pt x="4766" y="15996"/>
                      <a:pt x="4244" y="15766"/>
                    </a:cubicBezTo>
                    <a:cubicBezTo>
                      <a:pt x="4312" y="14671"/>
                      <a:pt x="4733" y="13905"/>
                      <a:pt x="5486" y="13105"/>
                    </a:cubicBezTo>
                    <a:cubicBezTo>
                      <a:pt x="5831" y="12741"/>
                      <a:pt x="6249" y="12352"/>
                      <a:pt x="6384" y="11842"/>
                    </a:cubicBezTo>
                    <a:cubicBezTo>
                      <a:pt x="6526" y="11301"/>
                      <a:pt x="6333" y="10738"/>
                      <a:pt x="5875" y="10479"/>
                    </a:cubicBezTo>
                    <a:cubicBezTo>
                      <a:pt x="5874" y="10465"/>
                      <a:pt x="5872" y="10453"/>
                      <a:pt x="5869" y="10441"/>
                    </a:cubicBezTo>
                    <a:cubicBezTo>
                      <a:pt x="5670" y="9878"/>
                      <a:pt x="6175" y="9247"/>
                      <a:pt x="6137" y="8647"/>
                    </a:cubicBezTo>
                    <a:cubicBezTo>
                      <a:pt x="6107" y="8181"/>
                      <a:pt x="5921" y="7740"/>
                      <a:pt x="5613" y="7390"/>
                    </a:cubicBezTo>
                    <a:cubicBezTo>
                      <a:pt x="5245" y="6977"/>
                      <a:pt x="4656" y="6728"/>
                      <a:pt x="4085" y="6728"/>
                    </a:cubicBezTo>
                    <a:cubicBezTo>
                      <a:pt x="3980" y="6728"/>
                      <a:pt x="3875" y="6737"/>
                      <a:pt x="3772" y="6754"/>
                    </a:cubicBezTo>
                    <a:cubicBezTo>
                      <a:pt x="4773" y="5830"/>
                      <a:pt x="6031" y="5135"/>
                      <a:pt x="7437" y="4755"/>
                    </a:cubicBezTo>
                    <a:cubicBezTo>
                      <a:pt x="7583" y="4717"/>
                      <a:pt x="7647" y="4579"/>
                      <a:pt x="7641" y="4449"/>
                    </a:cubicBezTo>
                    <a:cubicBezTo>
                      <a:pt x="8039" y="4414"/>
                      <a:pt x="8439" y="4397"/>
                      <a:pt x="8839" y="4397"/>
                    </a:cubicBezTo>
                    <a:close/>
                    <a:moveTo>
                      <a:pt x="4033" y="7188"/>
                    </a:moveTo>
                    <a:cubicBezTo>
                      <a:pt x="4800" y="7188"/>
                      <a:pt x="5484" y="7556"/>
                      <a:pt x="5618" y="8498"/>
                    </a:cubicBezTo>
                    <a:cubicBezTo>
                      <a:pt x="5711" y="9152"/>
                      <a:pt x="5077" y="9880"/>
                      <a:pt x="5361" y="10479"/>
                    </a:cubicBezTo>
                    <a:cubicBezTo>
                      <a:pt x="5330" y="10574"/>
                      <a:pt x="5382" y="10675"/>
                      <a:pt x="5477" y="10704"/>
                    </a:cubicBezTo>
                    <a:cubicBezTo>
                      <a:pt x="6914" y="11206"/>
                      <a:pt x="4691" y="13109"/>
                      <a:pt x="4290" y="13750"/>
                    </a:cubicBezTo>
                    <a:cubicBezTo>
                      <a:pt x="3889" y="14397"/>
                      <a:pt x="3677" y="15092"/>
                      <a:pt x="3821" y="15836"/>
                    </a:cubicBezTo>
                    <a:cubicBezTo>
                      <a:pt x="3817" y="15865"/>
                      <a:pt x="3823" y="15896"/>
                      <a:pt x="3837" y="15922"/>
                    </a:cubicBezTo>
                    <a:cubicBezTo>
                      <a:pt x="3838" y="15930"/>
                      <a:pt x="3838" y="15936"/>
                      <a:pt x="3840" y="15944"/>
                    </a:cubicBezTo>
                    <a:cubicBezTo>
                      <a:pt x="3863" y="16041"/>
                      <a:pt x="3939" y="16084"/>
                      <a:pt x="4019" y="16084"/>
                    </a:cubicBezTo>
                    <a:cubicBezTo>
                      <a:pt x="4040" y="16084"/>
                      <a:pt x="4061" y="16081"/>
                      <a:pt x="4082" y="16075"/>
                    </a:cubicBezTo>
                    <a:cubicBezTo>
                      <a:pt x="4740" y="16522"/>
                      <a:pt x="4259" y="17984"/>
                      <a:pt x="5313" y="18121"/>
                    </a:cubicBezTo>
                    <a:cubicBezTo>
                      <a:pt x="5346" y="18126"/>
                      <a:pt x="5378" y="18128"/>
                      <a:pt x="5410" y="18128"/>
                    </a:cubicBezTo>
                    <a:cubicBezTo>
                      <a:pt x="5724" y="18128"/>
                      <a:pt x="5971" y="17924"/>
                      <a:pt x="6203" y="17723"/>
                    </a:cubicBezTo>
                    <a:cubicBezTo>
                      <a:pt x="6542" y="17429"/>
                      <a:pt x="6909" y="17167"/>
                      <a:pt x="7298" y="16944"/>
                    </a:cubicBezTo>
                    <a:cubicBezTo>
                      <a:pt x="7325" y="16965"/>
                      <a:pt x="7358" y="16976"/>
                      <a:pt x="7392" y="16976"/>
                    </a:cubicBezTo>
                    <a:cubicBezTo>
                      <a:pt x="7408" y="16976"/>
                      <a:pt x="7425" y="16974"/>
                      <a:pt x="7441" y="16968"/>
                    </a:cubicBezTo>
                    <a:cubicBezTo>
                      <a:pt x="7605" y="16909"/>
                      <a:pt x="7761" y="16883"/>
                      <a:pt x="7909" y="16883"/>
                    </a:cubicBezTo>
                    <a:cubicBezTo>
                      <a:pt x="8609" y="16883"/>
                      <a:pt x="9139" y="17472"/>
                      <a:pt x="9674" y="17933"/>
                    </a:cubicBezTo>
                    <a:cubicBezTo>
                      <a:pt x="10032" y="18241"/>
                      <a:pt x="10453" y="18434"/>
                      <a:pt x="10825" y="18716"/>
                    </a:cubicBezTo>
                    <a:cubicBezTo>
                      <a:pt x="11309" y="19082"/>
                      <a:pt x="11496" y="19714"/>
                      <a:pt x="11899" y="20111"/>
                    </a:cubicBezTo>
                    <a:cubicBezTo>
                      <a:pt x="11383" y="20191"/>
                      <a:pt x="10867" y="20230"/>
                      <a:pt x="10356" y="20230"/>
                    </a:cubicBezTo>
                    <a:cubicBezTo>
                      <a:pt x="6531" y="20230"/>
                      <a:pt x="2961" y="18037"/>
                      <a:pt x="1754" y="14162"/>
                    </a:cubicBezTo>
                    <a:cubicBezTo>
                      <a:pt x="937" y="11540"/>
                      <a:pt x="1640" y="9094"/>
                      <a:pt x="3227" y="7311"/>
                    </a:cubicBezTo>
                    <a:cubicBezTo>
                      <a:pt x="3493" y="7232"/>
                      <a:pt x="3768" y="7188"/>
                      <a:pt x="4033" y="7188"/>
                    </a:cubicBezTo>
                    <a:close/>
                    <a:moveTo>
                      <a:pt x="10260" y="2735"/>
                    </a:moveTo>
                    <a:cubicBezTo>
                      <a:pt x="14668" y="2735"/>
                      <a:pt x="18761" y="5251"/>
                      <a:pt x="20136" y="9744"/>
                    </a:cubicBezTo>
                    <a:cubicBezTo>
                      <a:pt x="20888" y="12200"/>
                      <a:pt x="20704" y="15003"/>
                      <a:pt x="19494" y="17285"/>
                    </a:cubicBezTo>
                    <a:cubicBezTo>
                      <a:pt x="18632" y="18907"/>
                      <a:pt x="17341" y="19903"/>
                      <a:pt x="15854" y="20638"/>
                    </a:cubicBezTo>
                    <a:cubicBezTo>
                      <a:pt x="15757" y="20442"/>
                      <a:pt x="15618" y="20269"/>
                      <a:pt x="15497" y="20088"/>
                    </a:cubicBezTo>
                    <a:cubicBezTo>
                      <a:pt x="15416" y="19965"/>
                      <a:pt x="15334" y="19841"/>
                      <a:pt x="15255" y="19717"/>
                    </a:cubicBezTo>
                    <a:cubicBezTo>
                      <a:pt x="18767" y="17774"/>
                      <a:pt x="20657" y="13775"/>
                      <a:pt x="18882" y="9626"/>
                    </a:cubicBezTo>
                    <a:cubicBezTo>
                      <a:pt x="17417" y="6201"/>
                      <a:pt x="14063" y="4222"/>
                      <a:pt x="10513" y="3884"/>
                    </a:cubicBezTo>
                    <a:cubicBezTo>
                      <a:pt x="10364" y="3490"/>
                      <a:pt x="10135" y="3109"/>
                      <a:pt x="9926" y="2740"/>
                    </a:cubicBezTo>
                    <a:cubicBezTo>
                      <a:pt x="10038" y="2737"/>
                      <a:pt x="10149" y="2735"/>
                      <a:pt x="10260" y="2735"/>
                    </a:cubicBezTo>
                    <a:close/>
                    <a:moveTo>
                      <a:pt x="14895" y="19906"/>
                    </a:moveTo>
                    <a:cubicBezTo>
                      <a:pt x="14967" y="20042"/>
                      <a:pt x="15037" y="20178"/>
                      <a:pt x="15108" y="20316"/>
                    </a:cubicBezTo>
                    <a:cubicBezTo>
                      <a:pt x="15198" y="20495"/>
                      <a:pt x="15279" y="20685"/>
                      <a:pt x="15389" y="20855"/>
                    </a:cubicBezTo>
                    <a:cubicBezTo>
                      <a:pt x="15048" y="21008"/>
                      <a:pt x="14700" y="21151"/>
                      <a:pt x="14345" y="21286"/>
                    </a:cubicBezTo>
                    <a:cubicBezTo>
                      <a:pt x="14189" y="20973"/>
                      <a:pt x="13994" y="20667"/>
                      <a:pt x="13800" y="20371"/>
                    </a:cubicBezTo>
                    <a:cubicBezTo>
                      <a:pt x="14173" y="20240"/>
                      <a:pt x="14539" y="20083"/>
                      <a:pt x="14895" y="19906"/>
                    </a:cubicBezTo>
                    <a:close/>
                    <a:moveTo>
                      <a:pt x="10265" y="688"/>
                    </a:moveTo>
                    <a:cubicBezTo>
                      <a:pt x="15862" y="688"/>
                      <a:pt x="21016" y="3945"/>
                      <a:pt x="22415" y="9810"/>
                    </a:cubicBezTo>
                    <a:cubicBezTo>
                      <a:pt x="23959" y="16282"/>
                      <a:pt x="19658" y="22395"/>
                      <a:pt x="13227" y="23588"/>
                    </a:cubicBezTo>
                    <a:cubicBezTo>
                      <a:pt x="13213" y="23592"/>
                      <a:pt x="13199" y="23597"/>
                      <a:pt x="13187" y="23605"/>
                    </a:cubicBezTo>
                    <a:cubicBezTo>
                      <a:pt x="13057" y="23438"/>
                      <a:pt x="12939" y="23271"/>
                      <a:pt x="12859" y="23068"/>
                    </a:cubicBezTo>
                    <a:cubicBezTo>
                      <a:pt x="12797" y="22905"/>
                      <a:pt x="12766" y="22736"/>
                      <a:pt x="12734" y="22568"/>
                    </a:cubicBezTo>
                    <a:lnTo>
                      <a:pt x="12734" y="22568"/>
                    </a:lnTo>
                    <a:cubicBezTo>
                      <a:pt x="12742" y="22568"/>
                      <a:pt x="12750" y="22569"/>
                      <a:pt x="12758" y="22569"/>
                    </a:cubicBezTo>
                    <a:cubicBezTo>
                      <a:pt x="12790" y="22569"/>
                      <a:pt x="12823" y="22564"/>
                      <a:pt x="12853" y="22555"/>
                    </a:cubicBezTo>
                    <a:cubicBezTo>
                      <a:pt x="15791" y="21670"/>
                      <a:pt x="18629" y="20515"/>
                      <a:pt x="20134" y="17660"/>
                    </a:cubicBezTo>
                    <a:cubicBezTo>
                      <a:pt x="21436" y="15193"/>
                      <a:pt x="21651" y="12210"/>
                      <a:pt x="20853" y="9548"/>
                    </a:cubicBezTo>
                    <a:cubicBezTo>
                      <a:pt x="19503" y="5053"/>
                      <a:pt x="15189" y="2046"/>
                      <a:pt x="10652" y="2046"/>
                    </a:cubicBezTo>
                    <a:cubicBezTo>
                      <a:pt x="9684" y="2046"/>
                      <a:pt x="8706" y="2183"/>
                      <a:pt x="7744" y="2472"/>
                    </a:cubicBezTo>
                    <a:cubicBezTo>
                      <a:pt x="7736" y="2452"/>
                      <a:pt x="7727" y="2433"/>
                      <a:pt x="7713" y="2418"/>
                    </a:cubicBezTo>
                    <a:cubicBezTo>
                      <a:pt x="7497" y="2162"/>
                      <a:pt x="7365" y="1856"/>
                      <a:pt x="7350" y="1521"/>
                    </a:cubicBezTo>
                    <a:cubicBezTo>
                      <a:pt x="7339" y="1305"/>
                      <a:pt x="7398" y="1127"/>
                      <a:pt x="7462" y="943"/>
                    </a:cubicBezTo>
                    <a:cubicBezTo>
                      <a:pt x="7476" y="945"/>
                      <a:pt x="7490" y="947"/>
                      <a:pt x="7504" y="947"/>
                    </a:cubicBezTo>
                    <a:cubicBezTo>
                      <a:pt x="7518" y="947"/>
                      <a:pt x="7532" y="945"/>
                      <a:pt x="7546" y="943"/>
                    </a:cubicBezTo>
                    <a:cubicBezTo>
                      <a:pt x="8455" y="772"/>
                      <a:pt x="9366" y="688"/>
                      <a:pt x="10265" y="688"/>
                    </a:cubicBezTo>
                    <a:close/>
                    <a:moveTo>
                      <a:pt x="19150" y="21652"/>
                    </a:moveTo>
                    <a:cubicBezTo>
                      <a:pt x="19771" y="22902"/>
                      <a:pt x="20886" y="24294"/>
                      <a:pt x="22095" y="24954"/>
                    </a:cubicBezTo>
                    <a:cubicBezTo>
                      <a:pt x="21804" y="25326"/>
                      <a:pt x="21525" y="25654"/>
                      <a:pt x="21081" y="25876"/>
                    </a:cubicBezTo>
                    <a:cubicBezTo>
                      <a:pt x="20670" y="26083"/>
                      <a:pt x="20238" y="26142"/>
                      <a:pt x="19791" y="26152"/>
                    </a:cubicBezTo>
                    <a:cubicBezTo>
                      <a:pt x="19631" y="24770"/>
                      <a:pt x="19185" y="23403"/>
                      <a:pt x="18313" y="22305"/>
                    </a:cubicBezTo>
                    <a:lnTo>
                      <a:pt x="18313" y="22305"/>
                    </a:lnTo>
                    <a:cubicBezTo>
                      <a:pt x="18603" y="22100"/>
                      <a:pt x="18880" y="21880"/>
                      <a:pt x="19150" y="21652"/>
                    </a:cubicBezTo>
                    <a:close/>
                    <a:moveTo>
                      <a:pt x="23765" y="24179"/>
                    </a:moveTo>
                    <a:cubicBezTo>
                      <a:pt x="24566" y="24179"/>
                      <a:pt x="25362" y="24264"/>
                      <a:pt x="26189" y="24441"/>
                    </a:cubicBezTo>
                    <a:cubicBezTo>
                      <a:pt x="24049" y="27432"/>
                      <a:pt x="20785" y="29059"/>
                      <a:pt x="17178" y="29339"/>
                    </a:cubicBezTo>
                    <a:cubicBezTo>
                      <a:pt x="17423" y="28656"/>
                      <a:pt x="17592" y="27976"/>
                      <a:pt x="17958" y="27325"/>
                    </a:cubicBezTo>
                    <a:cubicBezTo>
                      <a:pt x="18286" y="26743"/>
                      <a:pt x="18693" y="26231"/>
                      <a:pt x="19116" y="25723"/>
                    </a:cubicBezTo>
                    <a:cubicBezTo>
                      <a:pt x="19150" y="25928"/>
                      <a:pt x="19180" y="26133"/>
                      <a:pt x="19199" y="26346"/>
                    </a:cubicBezTo>
                    <a:cubicBezTo>
                      <a:pt x="19216" y="26543"/>
                      <a:pt x="19379" y="26641"/>
                      <a:pt x="19533" y="26641"/>
                    </a:cubicBezTo>
                    <a:cubicBezTo>
                      <a:pt x="19607" y="26641"/>
                      <a:pt x="19679" y="26619"/>
                      <a:pt x="19732" y="26574"/>
                    </a:cubicBezTo>
                    <a:cubicBezTo>
                      <a:pt x="19894" y="26613"/>
                      <a:pt x="20061" y="26631"/>
                      <a:pt x="20230" y="26631"/>
                    </a:cubicBezTo>
                    <a:cubicBezTo>
                      <a:pt x="21224" y="26631"/>
                      <a:pt x="22272" y="26000"/>
                      <a:pt x="22637" y="25099"/>
                    </a:cubicBezTo>
                    <a:cubicBezTo>
                      <a:pt x="22677" y="25000"/>
                      <a:pt x="22634" y="24905"/>
                      <a:pt x="22560" y="24839"/>
                    </a:cubicBezTo>
                    <a:cubicBezTo>
                      <a:pt x="22614" y="24732"/>
                      <a:pt x="22591" y="24600"/>
                      <a:pt x="22502" y="24519"/>
                    </a:cubicBezTo>
                    <a:cubicBezTo>
                      <a:pt x="22419" y="24435"/>
                      <a:pt x="22331" y="24357"/>
                      <a:pt x="22243" y="24277"/>
                    </a:cubicBezTo>
                    <a:cubicBezTo>
                      <a:pt x="22759" y="24213"/>
                      <a:pt x="23263" y="24179"/>
                      <a:pt x="23765" y="24179"/>
                    </a:cubicBezTo>
                    <a:close/>
                    <a:moveTo>
                      <a:pt x="10748" y="1"/>
                    </a:moveTo>
                    <a:cubicBezTo>
                      <a:pt x="9671" y="1"/>
                      <a:pt x="8582" y="142"/>
                      <a:pt x="7506" y="439"/>
                    </a:cubicBezTo>
                    <a:cubicBezTo>
                      <a:pt x="7457" y="382"/>
                      <a:pt x="7381" y="348"/>
                      <a:pt x="7303" y="348"/>
                    </a:cubicBezTo>
                    <a:cubicBezTo>
                      <a:pt x="7242" y="348"/>
                      <a:pt x="7181" y="368"/>
                      <a:pt x="7130" y="415"/>
                    </a:cubicBezTo>
                    <a:cubicBezTo>
                      <a:pt x="6448" y="1035"/>
                      <a:pt x="6817" y="2263"/>
                      <a:pt x="7457" y="2749"/>
                    </a:cubicBezTo>
                    <a:cubicBezTo>
                      <a:pt x="7486" y="2772"/>
                      <a:pt x="7525" y="2786"/>
                      <a:pt x="7563" y="2786"/>
                    </a:cubicBezTo>
                    <a:cubicBezTo>
                      <a:pt x="7565" y="2786"/>
                      <a:pt x="7567" y="2786"/>
                      <a:pt x="7569" y="2786"/>
                    </a:cubicBezTo>
                    <a:cubicBezTo>
                      <a:pt x="7600" y="2889"/>
                      <a:pt x="7688" y="2976"/>
                      <a:pt x="7816" y="2976"/>
                    </a:cubicBezTo>
                    <a:cubicBezTo>
                      <a:pt x="7836" y="2976"/>
                      <a:pt x="7857" y="2974"/>
                      <a:pt x="7879" y="2969"/>
                    </a:cubicBezTo>
                    <a:cubicBezTo>
                      <a:pt x="8001" y="2943"/>
                      <a:pt x="8125" y="2922"/>
                      <a:pt x="8249" y="2901"/>
                    </a:cubicBezTo>
                    <a:cubicBezTo>
                      <a:pt x="8402" y="3202"/>
                      <a:pt x="8556" y="3536"/>
                      <a:pt x="8735" y="3846"/>
                    </a:cubicBezTo>
                    <a:cubicBezTo>
                      <a:pt x="8084" y="3882"/>
                      <a:pt x="7437" y="3977"/>
                      <a:pt x="6802" y="4127"/>
                    </a:cubicBezTo>
                    <a:cubicBezTo>
                      <a:pt x="6705" y="4150"/>
                      <a:pt x="6661" y="4215"/>
                      <a:pt x="6653" y="4285"/>
                    </a:cubicBezTo>
                    <a:cubicBezTo>
                      <a:pt x="2510" y="5127"/>
                      <a:pt x="0" y="9832"/>
                      <a:pt x="948" y="13848"/>
                    </a:cubicBezTo>
                    <a:cubicBezTo>
                      <a:pt x="1995" y="18271"/>
                      <a:pt x="6091" y="20943"/>
                      <a:pt x="10407" y="20943"/>
                    </a:cubicBezTo>
                    <a:cubicBezTo>
                      <a:pt x="11066" y="20943"/>
                      <a:pt x="11731" y="20881"/>
                      <a:pt x="12391" y="20753"/>
                    </a:cubicBezTo>
                    <a:cubicBezTo>
                      <a:pt x="12732" y="20687"/>
                      <a:pt x="13069" y="20601"/>
                      <a:pt x="13401" y="20500"/>
                    </a:cubicBezTo>
                    <a:cubicBezTo>
                      <a:pt x="13552" y="20820"/>
                      <a:pt x="13711" y="21148"/>
                      <a:pt x="13893" y="21451"/>
                    </a:cubicBezTo>
                    <a:cubicBezTo>
                      <a:pt x="13487" y="21597"/>
                      <a:pt x="13078" y="21736"/>
                      <a:pt x="12665" y="21872"/>
                    </a:cubicBezTo>
                    <a:cubicBezTo>
                      <a:pt x="12489" y="21930"/>
                      <a:pt x="12418" y="22079"/>
                      <a:pt x="12424" y="22223"/>
                    </a:cubicBezTo>
                    <a:cubicBezTo>
                      <a:pt x="12378" y="22243"/>
                      <a:pt x="12343" y="22281"/>
                      <a:pt x="12328" y="22329"/>
                    </a:cubicBezTo>
                    <a:cubicBezTo>
                      <a:pt x="12156" y="22920"/>
                      <a:pt x="12466" y="23738"/>
                      <a:pt x="12930" y="24127"/>
                    </a:cubicBezTo>
                    <a:cubicBezTo>
                      <a:pt x="12981" y="24173"/>
                      <a:pt x="13048" y="24198"/>
                      <a:pt x="13117" y="24198"/>
                    </a:cubicBezTo>
                    <a:cubicBezTo>
                      <a:pt x="13123" y="24198"/>
                      <a:pt x="13129" y="24198"/>
                      <a:pt x="13135" y="24197"/>
                    </a:cubicBezTo>
                    <a:cubicBezTo>
                      <a:pt x="13199" y="24244"/>
                      <a:pt x="13277" y="24269"/>
                      <a:pt x="13355" y="24269"/>
                    </a:cubicBezTo>
                    <a:cubicBezTo>
                      <a:pt x="13374" y="24269"/>
                      <a:pt x="13393" y="24268"/>
                      <a:pt x="13412" y="24265"/>
                    </a:cubicBezTo>
                    <a:cubicBezTo>
                      <a:pt x="15034" y="24024"/>
                      <a:pt x="16586" y="23436"/>
                      <a:pt x="17959" y="22543"/>
                    </a:cubicBezTo>
                    <a:cubicBezTo>
                      <a:pt x="18416" y="23422"/>
                      <a:pt x="18791" y="24286"/>
                      <a:pt x="19012" y="25220"/>
                    </a:cubicBezTo>
                    <a:cubicBezTo>
                      <a:pt x="17774" y="26130"/>
                      <a:pt x="16690" y="27832"/>
                      <a:pt x="16589" y="29376"/>
                    </a:cubicBezTo>
                    <a:cubicBezTo>
                      <a:pt x="16344" y="29392"/>
                      <a:pt x="16351" y="29743"/>
                      <a:pt x="16596" y="29763"/>
                    </a:cubicBezTo>
                    <a:cubicBezTo>
                      <a:pt x="16880" y="29786"/>
                      <a:pt x="17162" y="29797"/>
                      <a:pt x="17442" y="29797"/>
                    </a:cubicBezTo>
                    <a:cubicBezTo>
                      <a:pt x="21217" y="29797"/>
                      <a:pt x="24683" y="27788"/>
                      <a:pt x="26852" y="24700"/>
                    </a:cubicBezTo>
                    <a:cubicBezTo>
                      <a:pt x="26984" y="24513"/>
                      <a:pt x="26889" y="24332"/>
                      <a:pt x="26731" y="24248"/>
                    </a:cubicBezTo>
                    <a:cubicBezTo>
                      <a:pt x="26760" y="24115"/>
                      <a:pt x="26706" y="23966"/>
                      <a:pt x="26533" y="23915"/>
                    </a:cubicBezTo>
                    <a:cubicBezTo>
                      <a:pt x="25761" y="23688"/>
                      <a:pt x="24954" y="23571"/>
                      <a:pt x="24146" y="23571"/>
                    </a:cubicBezTo>
                    <a:cubicBezTo>
                      <a:pt x="23362" y="23571"/>
                      <a:pt x="22578" y="23681"/>
                      <a:pt x="21827" y="23906"/>
                    </a:cubicBezTo>
                    <a:cubicBezTo>
                      <a:pt x="21501" y="23629"/>
                      <a:pt x="21170" y="23355"/>
                      <a:pt x="20870" y="23044"/>
                    </a:cubicBezTo>
                    <a:cubicBezTo>
                      <a:pt x="20361" y="22514"/>
                      <a:pt x="19937" y="21926"/>
                      <a:pt x="19502" y="21336"/>
                    </a:cubicBezTo>
                    <a:cubicBezTo>
                      <a:pt x="22623" y="18471"/>
                      <a:pt x="24170" y="13985"/>
                      <a:pt x="23119" y="9613"/>
                    </a:cubicBezTo>
                    <a:cubicBezTo>
                      <a:pt x="21749" y="3911"/>
                      <a:pt x="16413" y="1"/>
                      <a:pt x="107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556" name="Google Shape;341;p23">
              <a:extLst>
                <a:ext uri="{FF2B5EF4-FFF2-40B4-BE49-F238E27FC236}">
                  <a16:creationId xmlns:a16="http://schemas.microsoft.com/office/drawing/2014/main" id="{5EA71DA8-438D-4D81-91E7-8D2A9ED37343}"/>
                </a:ext>
              </a:extLst>
            </p:cNvPr>
            <p:cNvGrpSpPr/>
            <p:nvPr userDrawn="1"/>
          </p:nvGrpSpPr>
          <p:grpSpPr>
            <a:xfrm>
              <a:off x="8084663" y="3138245"/>
              <a:ext cx="1026629" cy="1056842"/>
              <a:chOff x="8084663" y="3138245"/>
              <a:chExt cx="1026629" cy="1056842"/>
            </a:xfrm>
          </p:grpSpPr>
          <p:sp>
            <p:nvSpPr>
              <p:cNvPr id="557" name="Google Shape;342;p23">
                <a:extLst>
                  <a:ext uri="{FF2B5EF4-FFF2-40B4-BE49-F238E27FC236}">
                    <a16:creationId xmlns:a16="http://schemas.microsoft.com/office/drawing/2014/main" id="{0FCD18EF-43E5-42CB-972C-1B593F58D887}"/>
                  </a:ext>
                </a:extLst>
              </p:cNvPr>
              <p:cNvSpPr/>
              <p:nvPr/>
            </p:nvSpPr>
            <p:spPr>
              <a:xfrm>
                <a:off x="8084663" y="3138245"/>
                <a:ext cx="1026629" cy="1056842"/>
              </a:xfrm>
              <a:custGeom>
                <a:avLst/>
                <a:gdLst/>
                <a:ahLst/>
                <a:cxnLst/>
                <a:rect l="l" t="t" r="r" b="b"/>
                <a:pathLst>
                  <a:path w="31023" h="31936" extrusionOk="0">
                    <a:moveTo>
                      <a:pt x="28260" y="9044"/>
                    </a:moveTo>
                    <a:cubicBezTo>
                      <a:pt x="28830" y="10504"/>
                      <a:pt x="30083" y="12555"/>
                      <a:pt x="29842" y="14146"/>
                    </a:cubicBezTo>
                    <a:cubicBezTo>
                      <a:pt x="29357" y="13912"/>
                      <a:pt x="28865" y="13691"/>
                      <a:pt x="28373" y="13467"/>
                    </a:cubicBezTo>
                    <a:lnTo>
                      <a:pt x="27499" y="13071"/>
                    </a:lnTo>
                    <a:cubicBezTo>
                      <a:pt x="27085" y="12884"/>
                      <a:pt x="26672" y="12878"/>
                      <a:pt x="26673" y="12408"/>
                    </a:cubicBezTo>
                    <a:cubicBezTo>
                      <a:pt x="26675" y="11864"/>
                      <a:pt x="27220" y="11155"/>
                      <a:pt x="27457" y="10675"/>
                    </a:cubicBezTo>
                    <a:cubicBezTo>
                      <a:pt x="27725" y="10132"/>
                      <a:pt x="27992" y="9588"/>
                      <a:pt x="28260" y="9044"/>
                    </a:cubicBezTo>
                    <a:close/>
                    <a:moveTo>
                      <a:pt x="14012" y="639"/>
                    </a:moveTo>
                    <a:cubicBezTo>
                      <a:pt x="14025" y="656"/>
                      <a:pt x="14041" y="670"/>
                      <a:pt x="14058" y="683"/>
                    </a:cubicBezTo>
                    <a:cubicBezTo>
                      <a:pt x="16497" y="2209"/>
                      <a:pt x="18980" y="3670"/>
                      <a:pt x="21470" y="5111"/>
                    </a:cubicBezTo>
                    <a:cubicBezTo>
                      <a:pt x="23504" y="6289"/>
                      <a:pt x="25665" y="7840"/>
                      <a:pt x="27908" y="8661"/>
                    </a:cubicBezTo>
                    <a:cubicBezTo>
                      <a:pt x="27421" y="9501"/>
                      <a:pt x="26937" y="10341"/>
                      <a:pt x="26459" y="11185"/>
                    </a:cubicBezTo>
                    <a:cubicBezTo>
                      <a:pt x="26235" y="11582"/>
                      <a:pt x="25642" y="12276"/>
                      <a:pt x="25763" y="12797"/>
                    </a:cubicBezTo>
                    <a:cubicBezTo>
                      <a:pt x="25861" y="13219"/>
                      <a:pt x="26362" y="13360"/>
                      <a:pt x="26696" y="13521"/>
                    </a:cubicBezTo>
                    <a:cubicBezTo>
                      <a:pt x="27656" y="13985"/>
                      <a:pt x="28634" y="14435"/>
                      <a:pt x="29617" y="14850"/>
                    </a:cubicBezTo>
                    <a:cubicBezTo>
                      <a:pt x="28715" y="16681"/>
                      <a:pt x="27218" y="18401"/>
                      <a:pt x="26102" y="20110"/>
                    </a:cubicBezTo>
                    <a:cubicBezTo>
                      <a:pt x="24978" y="21830"/>
                      <a:pt x="23869" y="23561"/>
                      <a:pt x="22775" y="25302"/>
                    </a:cubicBezTo>
                    <a:cubicBezTo>
                      <a:pt x="22484" y="25765"/>
                      <a:pt x="20214" y="29491"/>
                      <a:pt x="19426" y="31049"/>
                    </a:cubicBezTo>
                    <a:lnTo>
                      <a:pt x="19371" y="31023"/>
                    </a:lnTo>
                    <a:cubicBezTo>
                      <a:pt x="19318" y="30995"/>
                      <a:pt x="19260" y="30981"/>
                      <a:pt x="19202" y="30981"/>
                    </a:cubicBezTo>
                    <a:cubicBezTo>
                      <a:pt x="19144" y="30981"/>
                      <a:pt x="19086" y="30995"/>
                      <a:pt x="19034" y="31023"/>
                    </a:cubicBezTo>
                    <a:cubicBezTo>
                      <a:pt x="12558" y="28687"/>
                      <a:pt x="7360" y="24060"/>
                      <a:pt x="1054" y="21410"/>
                    </a:cubicBezTo>
                    <a:lnTo>
                      <a:pt x="7511" y="11199"/>
                    </a:lnTo>
                    <a:cubicBezTo>
                      <a:pt x="9709" y="7722"/>
                      <a:pt x="12125" y="4299"/>
                      <a:pt x="14012" y="639"/>
                    </a:cubicBezTo>
                    <a:close/>
                    <a:moveTo>
                      <a:pt x="14233" y="0"/>
                    </a:moveTo>
                    <a:cubicBezTo>
                      <a:pt x="14097" y="0"/>
                      <a:pt x="13984" y="94"/>
                      <a:pt x="13927" y="216"/>
                    </a:cubicBezTo>
                    <a:cubicBezTo>
                      <a:pt x="13901" y="203"/>
                      <a:pt x="13874" y="197"/>
                      <a:pt x="13847" y="197"/>
                    </a:cubicBezTo>
                    <a:cubicBezTo>
                      <a:pt x="13789" y="197"/>
                      <a:pt x="13733" y="225"/>
                      <a:pt x="13699" y="276"/>
                    </a:cubicBezTo>
                    <a:cubicBezTo>
                      <a:pt x="11229" y="3498"/>
                      <a:pt x="9198" y="7088"/>
                      <a:pt x="7029" y="10518"/>
                    </a:cubicBezTo>
                    <a:cubicBezTo>
                      <a:pt x="4735" y="14143"/>
                      <a:pt x="2442" y="17770"/>
                      <a:pt x="149" y="21395"/>
                    </a:cubicBezTo>
                    <a:cubicBezTo>
                      <a:pt x="1" y="21628"/>
                      <a:pt x="172" y="21873"/>
                      <a:pt x="388" y="21960"/>
                    </a:cubicBezTo>
                    <a:cubicBezTo>
                      <a:pt x="6854" y="24548"/>
                      <a:pt x="12076" y="29840"/>
                      <a:pt x="18835" y="31735"/>
                    </a:cubicBezTo>
                    <a:cubicBezTo>
                      <a:pt x="18838" y="31741"/>
                      <a:pt x="18838" y="31745"/>
                      <a:pt x="18841" y="31752"/>
                    </a:cubicBezTo>
                    <a:cubicBezTo>
                      <a:pt x="18897" y="31877"/>
                      <a:pt x="19046" y="31935"/>
                      <a:pt x="19181" y="31935"/>
                    </a:cubicBezTo>
                    <a:cubicBezTo>
                      <a:pt x="19215" y="31935"/>
                      <a:pt x="19247" y="31932"/>
                      <a:pt x="19277" y="31925"/>
                    </a:cubicBezTo>
                    <a:cubicBezTo>
                      <a:pt x="19792" y="31801"/>
                      <a:pt x="19943" y="31359"/>
                      <a:pt x="20210" y="30928"/>
                    </a:cubicBezTo>
                    <a:cubicBezTo>
                      <a:pt x="20930" y="29760"/>
                      <a:pt x="21637" y="28587"/>
                      <a:pt x="22360" y="27423"/>
                    </a:cubicBezTo>
                    <a:cubicBezTo>
                      <a:pt x="23867" y="24999"/>
                      <a:pt x="25404" y="22591"/>
                      <a:pt x="26966" y="20203"/>
                    </a:cubicBezTo>
                    <a:cubicBezTo>
                      <a:pt x="27715" y="19056"/>
                      <a:pt x="28470" y="17912"/>
                      <a:pt x="29228" y="16771"/>
                    </a:cubicBezTo>
                    <a:cubicBezTo>
                      <a:pt x="29736" y="16010"/>
                      <a:pt x="30545" y="15148"/>
                      <a:pt x="30721" y="14213"/>
                    </a:cubicBezTo>
                    <a:cubicBezTo>
                      <a:pt x="31023" y="12611"/>
                      <a:pt x="29467" y="10207"/>
                      <a:pt x="28767" y="8724"/>
                    </a:cubicBezTo>
                    <a:cubicBezTo>
                      <a:pt x="28785" y="8658"/>
                      <a:pt x="28764" y="8588"/>
                      <a:pt x="28712" y="8543"/>
                    </a:cubicBezTo>
                    <a:cubicBezTo>
                      <a:pt x="26756" y="6859"/>
                      <a:pt x="24065" y="5762"/>
                      <a:pt x="21832" y="4469"/>
                    </a:cubicBezTo>
                    <a:cubicBezTo>
                      <a:pt x="19340" y="3028"/>
                      <a:pt x="16879" y="1536"/>
                      <a:pt x="14411" y="54"/>
                    </a:cubicBezTo>
                    <a:cubicBezTo>
                      <a:pt x="14350" y="16"/>
                      <a:pt x="14289" y="0"/>
                      <a:pt x="14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58" name="Google Shape;343;p23">
                <a:extLst>
                  <a:ext uri="{FF2B5EF4-FFF2-40B4-BE49-F238E27FC236}">
                    <a16:creationId xmlns:a16="http://schemas.microsoft.com/office/drawing/2014/main" id="{7F2229DF-622A-415C-A52B-904EB82D4927}"/>
                  </a:ext>
                </a:extLst>
              </p:cNvPr>
              <p:cNvSpPr/>
              <p:nvPr/>
            </p:nvSpPr>
            <p:spPr>
              <a:xfrm>
                <a:off x="8533166" y="3299372"/>
                <a:ext cx="302929" cy="174232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5265" extrusionOk="0">
                    <a:moveTo>
                      <a:pt x="294" y="0"/>
                    </a:moveTo>
                    <a:cubicBezTo>
                      <a:pt x="111" y="0"/>
                      <a:pt x="1" y="241"/>
                      <a:pt x="191" y="362"/>
                    </a:cubicBezTo>
                    <a:cubicBezTo>
                      <a:pt x="2900" y="2091"/>
                      <a:pt x="5792" y="3615"/>
                      <a:pt x="8578" y="5221"/>
                    </a:cubicBezTo>
                    <a:cubicBezTo>
                      <a:pt x="8630" y="5252"/>
                      <a:pt x="8682" y="5265"/>
                      <a:pt x="8730" y="5265"/>
                    </a:cubicBezTo>
                    <a:cubicBezTo>
                      <a:pt x="8992" y="5265"/>
                      <a:pt x="9153" y="4867"/>
                      <a:pt x="8875" y="4690"/>
                    </a:cubicBezTo>
                    <a:cubicBezTo>
                      <a:pt x="6190" y="2982"/>
                      <a:pt x="3320" y="1256"/>
                      <a:pt x="382" y="19"/>
                    </a:cubicBezTo>
                    <a:cubicBezTo>
                      <a:pt x="351" y="6"/>
                      <a:pt x="322" y="0"/>
                      <a:pt x="2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59" name="Google Shape;344;p23">
                <a:extLst>
                  <a:ext uri="{FF2B5EF4-FFF2-40B4-BE49-F238E27FC236}">
                    <a16:creationId xmlns:a16="http://schemas.microsoft.com/office/drawing/2014/main" id="{621FEB03-E8E0-4714-918A-D81497E84A1A}"/>
                  </a:ext>
                </a:extLst>
              </p:cNvPr>
              <p:cNvSpPr/>
              <p:nvPr/>
            </p:nvSpPr>
            <p:spPr>
              <a:xfrm>
                <a:off x="8481443" y="3415692"/>
                <a:ext cx="443539" cy="302796"/>
              </a:xfrm>
              <a:custGeom>
                <a:avLst/>
                <a:gdLst/>
                <a:ahLst/>
                <a:cxnLst/>
                <a:rect l="l" t="t" r="r" b="b"/>
                <a:pathLst>
                  <a:path w="13403" h="9150" extrusionOk="0">
                    <a:moveTo>
                      <a:pt x="248" y="1"/>
                    </a:moveTo>
                    <a:cubicBezTo>
                      <a:pt x="89" y="1"/>
                      <a:pt x="1" y="247"/>
                      <a:pt x="161" y="366"/>
                    </a:cubicBezTo>
                    <a:cubicBezTo>
                      <a:pt x="4270" y="3412"/>
                      <a:pt x="8563" y="6254"/>
                      <a:pt x="12816" y="9096"/>
                    </a:cubicBezTo>
                    <a:cubicBezTo>
                      <a:pt x="12872" y="9134"/>
                      <a:pt x="12927" y="9150"/>
                      <a:pt x="12978" y="9150"/>
                    </a:cubicBezTo>
                    <a:cubicBezTo>
                      <a:pt x="13238" y="9150"/>
                      <a:pt x="13403" y="8735"/>
                      <a:pt x="13126" y="8545"/>
                    </a:cubicBezTo>
                    <a:cubicBezTo>
                      <a:pt x="8917" y="5652"/>
                      <a:pt x="4694" y="2717"/>
                      <a:pt x="349" y="32"/>
                    </a:cubicBezTo>
                    <a:cubicBezTo>
                      <a:pt x="314" y="10"/>
                      <a:pt x="279" y="1"/>
                      <a:pt x="2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60" name="Google Shape;345;p23">
                <a:extLst>
                  <a:ext uri="{FF2B5EF4-FFF2-40B4-BE49-F238E27FC236}">
                    <a16:creationId xmlns:a16="http://schemas.microsoft.com/office/drawing/2014/main" id="{39709EFB-756E-4E7A-8FD7-6E2D174043B0}"/>
                  </a:ext>
                </a:extLst>
              </p:cNvPr>
              <p:cNvSpPr/>
              <p:nvPr/>
            </p:nvSpPr>
            <p:spPr>
              <a:xfrm>
                <a:off x="8416515" y="3524964"/>
                <a:ext cx="456577" cy="285423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8625" extrusionOk="0">
                    <a:moveTo>
                      <a:pt x="213" y="1"/>
                    </a:moveTo>
                    <a:cubicBezTo>
                      <a:pt x="101" y="1"/>
                      <a:pt x="1" y="137"/>
                      <a:pt x="109" y="225"/>
                    </a:cubicBezTo>
                    <a:cubicBezTo>
                      <a:pt x="2012" y="1780"/>
                      <a:pt x="4259" y="2985"/>
                      <a:pt x="6338" y="4292"/>
                    </a:cubicBezTo>
                    <a:cubicBezTo>
                      <a:pt x="8620" y="5728"/>
                      <a:pt x="10876" y="7228"/>
                      <a:pt x="13210" y="8579"/>
                    </a:cubicBezTo>
                    <a:cubicBezTo>
                      <a:pt x="13265" y="8611"/>
                      <a:pt x="13319" y="8625"/>
                      <a:pt x="13369" y="8625"/>
                    </a:cubicBezTo>
                    <a:cubicBezTo>
                      <a:pt x="13637" y="8625"/>
                      <a:pt x="13796" y="8219"/>
                      <a:pt x="13516" y="8032"/>
                    </a:cubicBezTo>
                    <a:cubicBezTo>
                      <a:pt x="11369" y="6603"/>
                      <a:pt x="9128" y="5303"/>
                      <a:pt x="6930" y="3955"/>
                    </a:cubicBezTo>
                    <a:cubicBezTo>
                      <a:pt x="4754" y="2621"/>
                      <a:pt x="2591" y="1069"/>
                      <a:pt x="268" y="12"/>
                    </a:cubicBezTo>
                    <a:cubicBezTo>
                      <a:pt x="250" y="4"/>
                      <a:pt x="231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61" name="Google Shape;346;p23">
                <a:extLst>
                  <a:ext uri="{FF2B5EF4-FFF2-40B4-BE49-F238E27FC236}">
                    <a16:creationId xmlns:a16="http://schemas.microsoft.com/office/drawing/2014/main" id="{93C61229-7ADC-4C81-ABBC-8EC9D7AED0FC}"/>
                  </a:ext>
                </a:extLst>
              </p:cNvPr>
              <p:cNvSpPr/>
              <p:nvPr/>
            </p:nvSpPr>
            <p:spPr>
              <a:xfrm>
                <a:off x="8364659" y="3646678"/>
                <a:ext cx="443539" cy="268612"/>
              </a:xfrm>
              <a:custGeom>
                <a:avLst/>
                <a:gdLst/>
                <a:ahLst/>
                <a:cxnLst/>
                <a:rect l="l" t="t" r="r" b="b"/>
                <a:pathLst>
                  <a:path w="13403" h="8117" extrusionOk="0">
                    <a:moveTo>
                      <a:pt x="330" y="1"/>
                    </a:moveTo>
                    <a:cubicBezTo>
                      <a:pt x="127" y="1"/>
                      <a:pt x="1" y="300"/>
                      <a:pt x="218" y="428"/>
                    </a:cubicBezTo>
                    <a:cubicBezTo>
                      <a:pt x="4434" y="2940"/>
                      <a:pt x="8594" y="5544"/>
                      <a:pt x="12803" y="8066"/>
                    </a:cubicBezTo>
                    <a:cubicBezTo>
                      <a:pt x="12860" y="8101"/>
                      <a:pt x="12916" y="8116"/>
                      <a:pt x="12968" y="8116"/>
                    </a:cubicBezTo>
                    <a:cubicBezTo>
                      <a:pt x="13239" y="8116"/>
                      <a:pt x="13402" y="7699"/>
                      <a:pt x="13117" y="7507"/>
                    </a:cubicBezTo>
                    <a:cubicBezTo>
                      <a:pt x="9061" y="4783"/>
                      <a:pt x="4756" y="2320"/>
                      <a:pt x="441" y="30"/>
                    </a:cubicBezTo>
                    <a:cubicBezTo>
                      <a:pt x="403" y="10"/>
                      <a:pt x="365" y="1"/>
                      <a:pt x="3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62" name="Google Shape;347;p23">
                <a:extLst>
                  <a:ext uri="{FF2B5EF4-FFF2-40B4-BE49-F238E27FC236}">
                    <a16:creationId xmlns:a16="http://schemas.microsoft.com/office/drawing/2014/main" id="{6FE4FD1A-73C9-41EB-BFF9-BFC30C2D8E11}"/>
                  </a:ext>
                </a:extLst>
              </p:cNvPr>
              <p:cNvSpPr/>
              <p:nvPr/>
            </p:nvSpPr>
            <p:spPr>
              <a:xfrm>
                <a:off x="8307773" y="3769087"/>
                <a:ext cx="428051" cy="257559"/>
              </a:xfrm>
              <a:custGeom>
                <a:avLst/>
                <a:gdLst/>
                <a:ahLst/>
                <a:cxnLst/>
                <a:rect l="l" t="t" r="r" b="b"/>
                <a:pathLst>
                  <a:path w="12935" h="7783" extrusionOk="0">
                    <a:moveTo>
                      <a:pt x="272" y="1"/>
                    </a:moveTo>
                    <a:cubicBezTo>
                      <a:pt x="102" y="1"/>
                      <a:pt x="0" y="259"/>
                      <a:pt x="178" y="378"/>
                    </a:cubicBezTo>
                    <a:cubicBezTo>
                      <a:pt x="2414" y="1876"/>
                      <a:pt x="4715" y="3282"/>
                      <a:pt x="7017" y="4677"/>
                    </a:cubicBezTo>
                    <a:cubicBezTo>
                      <a:pt x="8118" y="5345"/>
                      <a:pt x="9224" y="6006"/>
                      <a:pt x="10331" y="6662"/>
                    </a:cubicBezTo>
                    <a:cubicBezTo>
                      <a:pt x="11007" y="7061"/>
                      <a:pt x="11730" y="7761"/>
                      <a:pt x="12535" y="7783"/>
                    </a:cubicBezTo>
                    <a:cubicBezTo>
                      <a:pt x="12537" y="7783"/>
                      <a:pt x="12539" y="7783"/>
                      <a:pt x="12541" y="7783"/>
                    </a:cubicBezTo>
                    <a:cubicBezTo>
                      <a:pt x="12683" y="7783"/>
                      <a:pt x="12845" y="7668"/>
                      <a:pt x="12871" y="7523"/>
                    </a:cubicBezTo>
                    <a:cubicBezTo>
                      <a:pt x="12878" y="7484"/>
                      <a:pt x="12884" y="7446"/>
                      <a:pt x="12892" y="7408"/>
                    </a:cubicBezTo>
                    <a:cubicBezTo>
                      <a:pt x="12934" y="7175"/>
                      <a:pt x="12740" y="6992"/>
                      <a:pt x="12548" y="6992"/>
                    </a:cubicBezTo>
                    <a:cubicBezTo>
                      <a:pt x="12448" y="6992"/>
                      <a:pt x="12349" y="7042"/>
                      <a:pt x="12284" y="7161"/>
                    </a:cubicBezTo>
                    <a:cubicBezTo>
                      <a:pt x="12373" y="6999"/>
                      <a:pt x="1384" y="620"/>
                      <a:pt x="373" y="30"/>
                    </a:cubicBezTo>
                    <a:cubicBezTo>
                      <a:pt x="338" y="10"/>
                      <a:pt x="304" y="1"/>
                      <a:pt x="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571" name="Google Shape;356;p23">
              <a:extLst>
                <a:ext uri="{FF2B5EF4-FFF2-40B4-BE49-F238E27FC236}">
                  <a16:creationId xmlns:a16="http://schemas.microsoft.com/office/drawing/2014/main" id="{E96147C4-0DFA-4DE8-BB13-CC4039249450}"/>
                </a:ext>
              </a:extLst>
            </p:cNvPr>
            <p:cNvGrpSpPr/>
            <p:nvPr userDrawn="1"/>
          </p:nvGrpSpPr>
          <p:grpSpPr>
            <a:xfrm>
              <a:off x="761516" y="328150"/>
              <a:ext cx="800177" cy="752193"/>
              <a:chOff x="734290" y="251983"/>
              <a:chExt cx="800177" cy="752193"/>
            </a:xfrm>
          </p:grpSpPr>
          <p:sp>
            <p:nvSpPr>
              <p:cNvPr id="572" name="Google Shape;357;p23">
                <a:extLst>
                  <a:ext uri="{FF2B5EF4-FFF2-40B4-BE49-F238E27FC236}">
                    <a16:creationId xmlns:a16="http://schemas.microsoft.com/office/drawing/2014/main" id="{8A871116-4AB7-48BC-8648-4BE79D1902D4}"/>
                  </a:ext>
                </a:extLst>
              </p:cNvPr>
              <p:cNvSpPr/>
              <p:nvPr/>
            </p:nvSpPr>
            <p:spPr>
              <a:xfrm>
                <a:off x="864310" y="336336"/>
                <a:ext cx="515085" cy="529745"/>
              </a:xfrm>
              <a:custGeom>
                <a:avLst/>
                <a:gdLst/>
                <a:ahLst/>
                <a:cxnLst/>
                <a:rect l="l" t="t" r="r" b="b"/>
                <a:pathLst>
                  <a:path w="15565" h="16008" extrusionOk="0">
                    <a:moveTo>
                      <a:pt x="7696" y="0"/>
                    </a:moveTo>
                    <a:cubicBezTo>
                      <a:pt x="7290" y="0"/>
                      <a:pt x="6861" y="98"/>
                      <a:pt x="6424" y="320"/>
                    </a:cubicBezTo>
                    <a:cubicBezTo>
                      <a:pt x="4980" y="1054"/>
                      <a:pt x="3346" y="1662"/>
                      <a:pt x="2250" y="2890"/>
                    </a:cubicBezTo>
                    <a:cubicBezTo>
                      <a:pt x="1852" y="3337"/>
                      <a:pt x="1665" y="3971"/>
                      <a:pt x="1457" y="4561"/>
                    </a:cubicBezTo>
                    <a:cubicBezTo>
                      <a:pt x="1278" y="4739"/>
                      <a:pt x="1120" y="4939"/>
                      <a:pt x="988" y="5155"/>
                    </a:cubicBezTo>
                    <a:cubicBezTo>
                      <a:pt x="895" y="5313"/>
                      <a:pt x="811" y="5475"/>
                      <a:pt x="736" y="5642"/>
                    </a:cubicBezTo>
                    <a:lnTo>
                      <a:pt x="400" y="6283"/>
                    </a:lnTo>
                    <a:cubicBezTo>
                      <a:pt x="53" y="6949"/>
                      <a:pt x="1" y="7620"/>
                      <a:pt x="152" y="8220"/>
                    </a:cubicBezTo>
                    <a:cubicBezTo>
                      <a:pt x="94" y="9669"/>
                      <a:pt x="416" y="11167"/>
                      <a:pt x="1067" y="12291"/>
                    </a:cubicBezTo>
                    <a:cubicBezTo>
                      <a:pt x="2227" y="14290"/>
                      <a:pt x="4508" y="15429"/>
                      <a:pt x="6718" y="15843"/>
                    </a:cubicBezTo>
                    <a:cubicBezTo>
                      <a:pt x="7278" y="15947"/>
                      <a:pt x="7852" y="16007"/>
                      <a:pt x="8421" y="16007"/>
                    </a:cubicBezTo>
                    <a:cubicBezTo>
                      <a:pt x="10139" y="16007"/>
                      <a:pt x="11808" y="15463"/>
                      <a:pt x="12881" y="13979"/>
                    </a:cubicBezTo>
                    <a:cubicBezTo>
                      <a:pt x="13002" y="13812"/>
                      <a:pt x="13105" y="13634"/>
                      <a:pt x="13217" y="13463"/>
                    </a:cubicBezTo>
                    <a:cubicBezTo>
                      <a:pt x="13708" y="13063"/>
                      <a:pt x="14151" y="12735"/>
                      <a:pt x="14489" y="12178"/>
                    </a:cubicBezTo>
                    <a:cubicBezTo>
                      <a:pt x="15174" y="11052"/>
                      <a:pt x="15413" y="9617"/>
                      <a:pt x="15468" y="8315"/>
                    </a:cubicBezTo>
                    <a:cubicBezTo>
                      <a:pt x="15565" y="6031"/>
                      <a:pt x="14940" y="2763"/>
                      <a:pt x="12808" y="1493"/>
                    </a:cubicBezTo>
                    <a:cubicBezTo>
                      <a:pt x="11688" y="827"/>
                      <a:pt x="10351" y="414"/>
                      <a:pt x="9025" y="371"/>
                    </a:cubicBezTo>
                    <a:cubicBezTo>
                      <a:pt x="8630" y="139"/>
                      <a:pt x="8179" y="0"/>
                      <a:pt x="7696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73" name="Google Shape;358;p23">
                <a:extLst>
                  <a:ext uri="{FF2B5EF4-FFF2-40B4-BE49-F238E27FC236}">
                    <a16:creationId xmlns:a16="http://schemas.microsoft.com/office/drawing/2014/main" id="{F13EE53C-AB7A-4EDD-8F52-44B01578BAA9}"/>
                  </a:ext>
                </a:extLst>
              </p:cNvPr>
              <p:cNvSpPr/>
              <p:nvPr/>
            </p:nvSpPr>
            <p:spPr>
              <a:xfrm>
                <a:off x="734290" y="251983"/>
                <a:ext cx="800177" cy="752193"/>
              </a:xfrm>
              <a:custGeom>
                <a:avLst/>
                <a:gdLst/>
                <a:ahLst/>
                <a:cxnLst/>
                <a:rect l="l" t="t" r="r" b="b"/>
                <a:pathLst>
                  <a:path w="24180" h="22730" extrusionOk="0">
                    <a:moveTo>
                      <a:pt x="12323" y="3022"/>
                    </a:moveTo>
                    <a:cubicBezTo>
                      <a:pt x="12788" y="3022"/>
                      <a:pt x="13258" y="3065"/>
                      <a:pt x="13726" y="3154"/>
                    </a:cubicBezTo>
                    <a:cubicBezTo>
                      <a:pt x="17826" y="3937"/>
                      <a:pt x="20123" y="8357"/>
                      <a:pt x="19065" y="12265"/>
                    </a:cubicBezTo>
                    <a:cubicBezTo>
                      <a:pt x="18120" y="15756"/>
                      <a:pt x="15239" y="17764"/>
                      <a:pt x="11926" y="18511"/>
                    </a:cubicBezTo>
                    <a:cubicBezTo>
                      <a:pt x="11897" y="18406"/>
                      <a:pt x="11814" y="18309"/>
                      <a:pt x="11693" y="18300"/>
                    </a:cubicBezTo>
                    <a:cubicBezTo>
                      <a:pt x="7189" y="17948"/>
                      <a:pt x="3611" y="14644"/>
                      <a:pt x="4291" y="9865"/>
                    </a:cubicBezTo>
                    <a:cubicBezTo>
                      <a:pt x="4845" y="5972"/>
                      <a:pt x="8462" y="3022"/>
                      <a:pt x="12323" y="3022"/>
                    </a:cubicBezTo>
                    <a:close/>
                    <a:moveTo>
                      <a:pt x="8370" y="1"/>
                    </a:moveTo>
                    <a:cubicBezTo>
                      <a:pt x="8206" y="1"/>
                      <a:pt x="8026" y="180"/>
                      <a:pt x="8053" y="373"/>
                    </a:cubicBezTo>
                    <a:cubicBezTo>
                      <a:pt x="8172" y="1247"/>
                      <a:pt x="8518" y="2172"/>
                      <a:pt x="8818" y="3002"/>
                    </a:cubicBezTo>
                    <a:cubicBezTo>
                      <a:pt x="7324" y="3655"/>
                      <a:pt x="6029" y="4692"/>
                      <a:pt x="5066" y="6006"/>
                    </a:cubicBezTo>
                    <a:cubicBezTo>
                      <a:pt x="4709" y="5676"/>
                      <a:pt x="4332" y="5369"/>
                      <a:pt x="3949" y="5070"/>
                    </a:cubicBezTo>
                    <a:cubicBezTo>
                      <a:pt x="3525" y="4738"/>
                      <a:pt x="3087" y="4347"/>
                      <a:pt x="2596" y="4123"/>
                    </a:cubicBezTo>
                    <a:cubicBezTo>
                      <a:pt x="2553" y="4104"/>
                      <a:pt x="2509" y="4095"/>
                      <a:pt x="2466" y="4095"/>
                    </a:cubicBezTo>
                    <a:cubicBezTo>
                      <a:pt x="2226" y="4095"/>
                      <a:pt x="2024" y="4373"/>
                      <a:pt x="2242" y="4583"/>
                    </a:cubicBezTo>
                    <a:cubicBezTo>
                      <a:pt x="2632" y="4960"/>
                      <a:pt x="3133" y="5238"/>
                      <a:pt x="3573" y="5560"/>
                    </a:cubicBezTo>
                    <a:cubicBezTo>
                      <a:pt x="3971" y="5853"/>
                      <a:pt x="4358" y="6164"/>
                      <a:pt x="4755" y="6461"/>
                    </a:cubicBezTo>
                    <a:cubicBezTo>
                      <a:pt x="4018" y="7614"/>
                      <a:pt x="3547" y="8942"/>
                      <a:pt x="3450" y="10368"/>
                    </a:cubicBezTo>
                    <a:cubicBezTo>
                      <a:pt x="3415" y="10901"/>
                      <a:pt x="3433" y="11435"/>
                      <a:pt x="3505" y="11965"/>
                    </a:cubicBezTo>
                    <a:cubicBezTo>
                      <a:pt x="2444" y="11967"/>
                      <a:pt x="1349" y="12051"/>
                      <a:pt x="318" y="12262"/>
                    </a:cubicBezTo>
                    <a:cubicBezTo>
                      <a:pt x="1" y="12328"/>
                      <a:pt x="54" y="12855"/>
                      <a:pt x="366" y="12855"/>
                    </a:cubicBezTo>
                    <a:cubicBezTo>
                      <a:pt x="376" y="12855"/>
                      <a:pt x="387" y="12855"/>
                      <a:pt x="398" y="12854"/>
                    </a:cubicBezTo>
                    <a:cubicBezTo>
                      <a:pt x="1465" y="12740"/>
                      <a:pt x="2530" y="12602"/>
                      <a:pt x="3597" y="12486"/>
                    </a:cubicBezTo>
                    <a:cubicBezTo>
                      <a:pt x="3946" y="14206"/>
                      <a:pt x="4841" y="15805"/>
                      <a:pt x="6101" y="16972"/>
                    </a:cubicBezTo>
                    <a:cubicBezTo>
                      <a:pt x="4741" y="17837"/>
                      <a:pt x="3309" y="18732"/>
                      <a:pt x="2081" y="19763"/>
                    </a:cubicBezTo>
                    <a:cubicBezTo>
                      <a:pt x="1845" y="19961"/>
                      <a:pt x="2061" y="20300"/>
                      <a:pt x="2316" y="20300"/>
                    </a:cubicBezTo>
                    <a:cubicBezTo>
                      <a:pt x="2365" y="20300"/>
                      <a:pt x="2415" y="20288"/>
                      <a:pt x="2464" y="20260"/>
                    </a:cubicBezTo>
                    <a:cubicBezTo>
                      <a:pt x="3884" y="19442"/>
                      <a:pt x="5247" y="18361"/>
                      <a:pt x="6547" y="17367"/>
                    </a:cubicBezTo>
                    <a:cubicBezTo>
                      <a:pt x="6550" y="17364"/>
                      <a:pt x="6552" y="17361"/>
                      <a:pt x="6553" y="17359"/>
                    </a:cubicBezTo>
                    <a:cubicBezTo>
                      <a:pt x="7731" y="18291"/>
                      <a:pt x="9170" y="18864"/>
                      <a:pt x="10750" y="18864"/>
                    </a:cubicBezTo>
                    <a:cubicBezTo>
                      <a:pt x="10775" y="18864"/>
                      <a:pt x="10800" y="18864"/>
                      <a:pt x="10825" y="18863"/>
                    </a:cubicBezTo>
                    <a:lnTo>
                      <a:pt x="10825" y="18863"/>
                    </a:lnTo>
                    <a:cubicBezTo>
                      <a:pt x="10809" y="18943"/>
                      <a:pt x="10823" y="19026"/>
                      <a:pt x="10863" y="19096"/>
                    </a:cubicBezTo>
                    <a:cubicBezTo>
                      <a:pt x="10623" y="20194"/>
                      <a:pt x="10517" y="21420"/>
                      <a:pt x="10676" y="22503"/>
                    </a:cubicBezTo>
                    <a:cubicBezTo>
                      <a:pt x="10700" y="22661"/>
                      <a:pt x="10813" y="22729"/>
                      <a:pt x="10937" y="22729"/>
                    </a:cubicBezTo>
                    <a:cubicBezTo>
                      <a:pt x="11101" y="22729"/>
                      <a:pt x="11283" y="22609"/>
                      <a:pt x="11295" y="22418"/>
                    </a:cubicBezTo>
                    <a:cubicBezTo>
                      <a:pt x="11361" y="21366"/>
                      <a:pt x="11378" y="20322"/>
                      <a:pt x="11456" y="19271"/>
                    </a:cubicBezTo>
                    <a:cubicBezTo>
                      <a:pt x="11479" y="19271"/>
                      <a:pt x="11503" y="19271"/>
                      <a:pt x="11527" y="19271"/>
                    </a:cubicBezTo>
                    <a:cubicBezTo>
                      <a:pt x="13402" y="19271"/>
                      <a:pt x="15194" y="18493"/>
                      <a:pt x="16652" y="17274"/>
                    </a:cubicBezTo>
                    <a:cubicBezTo>
                      <a:pt x="17129" y="18245"/>
                      <a:pt x="17623" y="19234"/>
                      <a:pt x="18178" y="20164"/>
                    </a:cubicBezTo>
                    <a:cubicBezTo>
                      <a:pt x="18245" y="20276"/>
                      <a:pt x="18342" y="20323"/>
                      <a:pt x="18438" y="20323"/>
                    </a:cubicBezTo>
                    <a:cubicBezTo>
                      <a:pt x="18653" y="20323"/>
                      <a:pt x="18865" y="20093"/>
                      <a:pt x="18737" y="19836"/>
                    </a:cubicBezTo>
                    <a:cubicBezTo>
                      <a:pt x="18253" y="18865"/>
                      <a:pt x="17686" y="17909"/>
                      <a:pt x="17124" y="16980"/>
                    </a:cubicBezTo>
                    <a:cubicBezTo>
                      <a:pt x="17107" y="16954"/>
                      <a:pt x="17087" y="16931"/>
                      <a:pt x="17063" y="16911"/>
                    </a:cubicBezTo>
                    <a:cubicBezTo>
                      <a:pt x="18175" y="15871"/>
                      <a:pt x="19048" y="14567"/>
                      <a:pt x="19567" y="13172"/>
                    </a:cubicBezTo>
                    <a:cubicBezTo>
                      <a:pt x="20448" y="13538"/>
                      <a:pt x="21399" y="13852"/>
                      <a:pt x="22322" y="14042"/>
                    </a:cubicBezTo>
                    <a:cubicBezTo>
                      <a:pt x="22347" y="14047"/>
                      <a:pt x="22371" y="14050"/>
                      <a:pt x="22394" y="14050"/>
                    </a:cubicBezTo>
                    <a:cubicBezTo>
                      <a:pt x="22721" y="14050"/>
                      <a:pt x="22838" y="13558"/>
                      <a:pt x="22483" y="13455"/>
                    </a:cubicBezTo>
                    <a:cubicBezTo>
                      <a:pt x="21573" y="13190"/>
                      <a:pt x="20644" y="12950"/>
                      <a:pt x="19723" y="12714"/>
                    </a:cubicBezTo>
                    <a:cubicBezTo>
                      <a:pt x="19860" y="12287"/>
                      <a:pt x="19959" y="11847"/>
                      <a:pt x="20023" y="11403"/>
                    </a:cubicBezTo>
                    <a:cubicBezTo>
                      <a:pt x="20216" y="9977"/>
                      <a:pt x="20034" y="8527"/>
                      <a:pt x="19498" y="7191"/>
                    </a:cubicBezTo>
                    <a:lnTo>
                      <a:pt x="19498" y="7191"/>
                    </a:lnTo>
                    <a:cubicBezTo>
                      <a:pt x="19542" y="7232"/>
                      <a:pt x="19599" y="7252"/>
                      <a:pt x="19657" y="7252"/>
                    </a:cubicBezTo>
                    <a:cubicBezTo>
                      <a:pt x="19669" y="7252"/>
                      <a:pt x="19682" y="7251"/>
                      <a:pt x="19694" y="7249"/>
                    </a:cubicBezTo>
                    <a:cubicBezTo>
                      <a:pt x="21086" y="7037"/>
                      <a:pt x="22597" y="6693"/>
                      <a:pt x="23886" y="6119"/>
                    </a:cubicBezTo>
                    <a:cubicBezTo>
                      <a:pt x="24179" y="5988"/>
                      <a:pt x="24010" y="5554"/>
                      <a:pt x="23729" y="5554"/>
                    </a:cubicBezTo>
                    <a:cubicBezTo>
                      <a:pt x="23705" y="5554"/>
                      <a:pt x="23679" y="5558"/>
                      <a:pt x="23653" y="5565"/>
                    </a:cubicBezTo>
                    <a:cubicBezTo>
                      <a:pt x="22287" y="5943"/>
                      <a:pt x="20942" y="6424"/>
                      <a:pt x="19573" y="6808"/>
                    </a:cubicBezTo>
                    <a:cubicBezTo>
                      <a:pt x="19469" y="6837"/>
                      <a:pt x="19420" y="6908"/>
                      <a:pt x="19412" y="6984"/>
                    </a:cubicBezTo>
                    <a:cubicBezTo>
                      <a:pt x="18685" y="5309"/>
                      <a:pt x="17417" y="3909"/>
                      <a:pt x="15790" y="3077"/>
                    </a:cubicBezTo>
                    <a:cubicBezTo>
                      <a:pt x="16081" y="2806"/>
                      <a:pt x="16349" y="2503"/>
                      <a:pt x="16622" y="2215"/>
                    </a:cubicBezTo>
                    <a:cubicBezTo>
                      <a:pt x="16930" y="1890"/>
                      <a:pt x="17270" y="1578"/>
                      <a:pt x="17530" y="1212"/>
                    </a:cubicBezTo>
                    <a:cubicBezTo>
                      <a:pt x="17676" y="1005"/>
                      <a:pt x="17479" y="808"/>
                      <a:pt x="17277" y="808"/>
                    </a:cubicBezTo>
                    <a:cubicBezTo>
                      <a:pt x="17212" y="808"/>
                      <a:pt x="17147" y="828"/>
                      <a:pt x="17092" y="875"/>
                    </a:cubicBezTo>
                    <a:cubicBezTo>
                      <a:pt x="16731" y="1181"/>
                      <a:pt x="16433" y="1584"/>
                      <a:pt x="16119" y="1941"/>
                    </a:cubicBezTo>
                    <a:cubicBezTo>
                      <a:pt x="15854" y="2243"/>
                      <a:pt x="15576" y="2540"/>
                      <a:pt x="15337" y="2863"/>
                    </a:cubicBezTo>
                    <a:cubicBezTo>
                      <a:pt x="14496" y="2503"/>
                      <a:pt x="13595" y="2299"/>
                      <a:pt x="12681" y="2264"/>
                    </a:cubicBezTo>
                    <a:cubicBezTo>
                      <a:pt x="12569" y="2260"/>
                      <a:pt x="12457" y="2258"/>
                      <a:pt x="12345" y="2258"/>
                    </a:cubicBezTo>
                    <a:cubicBezTo>
                      <a:pt x="11308" y="2258"/>
                      <a:pt x="10278" y="2443"/>
                      <a:pt x="9305" y="2805"/>
                    </a:cubicBezTo>
                    <a:cubicBezTo>
                      <a:pt x="9128" y="1930"/>
                      <a:pt x="8930" y="968"/>
                      <a:pt x="8575" y="152"/>
                    </a:cubicBezTo>
                    <a:cubicBezTo>
                      <a:pt x="8528" y="45"/>
                      <a:pt x="8451" y="1"/>
                      <a:pt x="83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577" name="Google Shape;362;p23">
              <a:extLst>
                <a:ext uri="{FF2B5EF4-FFF2-40B4-BE49-F238E27FC236}">
                  <a16:creationId xmlns:a16="http://schemas.microsoft.com/office/drawing/2014/main" id="{E7DBB58A-75AB-4677-B817-B1030AA85151}"/>
                </a:ext>
              </a:extLst>
            </p:cNvPr>
            <p:cNvGrpSpPr/>
            <p:nvPr userDrawn="1"/>
          </p:nvGrpSpPr>
          <p:grpSpPr>
            <a:xfrm>
              <a:off x="4579068" y="4349632"/>
              <a:ext cx="1088181" cy="608604"/>
              <a:chOff x="3168309" y="474596"/>
              <a:chExt cx="1088181" cy="608604"/>
            </a:xfrm>
          </p:grpSpPr>
          <p:grpSp>
            <p:nvGrpSpPr>
              <p:cNvPr id="578" name="Google Shape;363;p23">
                <a:extLst>
                  <a:ext uri="{FF2B5EF4-FFF2-40B4-BE49-F238E27FC236}">
                    <a16:creationId xmlns:a16="http://schemas.microsoft.com/office/drawing/2014/main" id="{1D60C7CA-256D-4943-82E7-C2B8749D8FB6}"/>
                  </a:ext>
                </a:extLst>
              </p:cNvPr>
              <p:cNvGrpSpPr/>
              <p:nvPr/>
            </p:nvGrpSpPr>
            <p:grpSpPr>
              <a:xfrm>
                <a:off x="3168309" y="517749"/>
                <a:ext cx="1084309" cy="565452"/>
                <a:chOff x="3168309" y="517749"/>
                <a:chExt cx="1084309" cy="565452"/>
              </a:xfrm>
            </p:grpSpPr>
            <p:sp>
              <p:nvSpPr>
                <p:cNvPr id="582" name="Google Shape;364;p23">
                  <a:extLst>
                    <a:ext uri="{FF2B5EF4-FFF2-40B4-BE49-F238E27FC236}">
                      <a16:creationId xmlns:a16="http://schemas.microsoft.com/office/drawing/2014/main" id="{E87BC2DE-2762-4D82-9EB6-4FDE6249B849}"/>
                    </a:ext>
                  </a:extLst>
                </p:cNvPr>
                <p:cNvSpPr/>
                <p:nvPr/>
              </p:nvSpPr>
              <p:spPr>
                <a:xfrm>
                  <a:off x="3179726" y="531913"/>
                  <a:ext cx="1066571" cy="534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30" h="16148" extrusionOk="0">
                      <a:moveTo>
                        <a:pt x="22013" y="0"/>
                      </a:moveTo>
                      <a:cubicBezTo>
                        <a:pt x="20179" y="0"/>
                        <a:pt x="18037" y="563"/>
                        <a:pt x="16955" y="1789"/>
                      </a:cubicBezTo>
                      <a:cubicBezTo>
                        <a:pt x="16780" y="1988"/>
                        <a:pt x="16633" y="2210"/>
                        <a:pt x="16520" y="2449"/>
                      </a:cubicBezTo>
                      <a:cubicBezTo>
                        <a:pt x="16033" y="2843"/>
                        <a:pt x="15581" y="3278"/>
                        <a:pt x="15170" y="3750"/>
                      </a:cubicBezTo>
                      <a:cubicBezTo>
                        <a:pt x="14976" y="3973"/>
                        <a:pt x="14829" y="4232"/>
                        <a:pt x="14737" y="4514"/>
                      </a:cubicBezTo>
                      <a:cubicBezTo>
                        <a:pt x="14258" y="4643"/>
                        <a:pt x="13820" y="4950"/>
                        <a:pt x="13526" y="5479"/>
                      </a:cubicBezTo>
                      <a:cubicBezTo>
                        <a:pt x="13469" y="5583"/>
                        <a:pt x="13403" y="5704"/>
                        <a:pt x="13333" y="5836"/>
                      </a:cubicBezTo>
                      <a:cubicBezTo>
                        <a:pt x="12240" y="3949"/>
                        <a:pt x="10659" y="2446"/>
                        <a:pt x="8225" y="2446"/>
                      </a:cubicBezTo>
                      <a:cubicBezTo>
                        <a:pt x="8215" y="2446"/>
                        <a:pt x="8206" y="2446"/>
                        <a:pt x="8196" y="2446"/>
                      </a:cubicBezTo>
                      <a:cubicBezTo>
                        <a:pt x="6473" y="2456"/>
                        <a:pt x="5287" y="3270"/>
                        <a:pt x="4544" y="4450"/>
                      </a:cubicBezTo>
                      <a:cubicBezTo>
                        <a:pt x="3854" y="4735"/>
                        <a:pt x="3324" y="5369"/>
                        <a:pt x="3334" y="6366"/>
                      </a:cubicBezTo>
                      <a:cubicBezTo>
                        <a:pt x="3350" y="7729"/>
                        <a:pt x="3437" y="9078"/>
                        <a:pt x="3573" y="10426"/>
                      </a:cubicBezTo>
                      <a:cubicBezTo>
                        <a:pt x="3336" y="10400"/>
                        <a:pt x="3098" y="10378"/>
                        <a:pt x="2861" y="10351"/>
                      </a:cubicBezTo>
                      <a:cubicBezTo>
                        <a:pt x="2779" y="10341"/>
                        <a:pt x="2700" y="10337"/>
                        <a:pt x="2622" y="10337"/>
                      </a:cubicBezTo>
                      <a:cubicBezTo>
                        <a:pt x="408" y="10337"/>
                        <a:pt x="0" y="14107"/>
                        <a:pt x="2285" y="14601"/>
                      </a:cubicBezTo>
                      <a:cubicBezTo>
                        <a:pt x="2945" y="14743"/>
                        <a:pt x="3575" y="14817"/>
                        <a:pt x="4197" y="14818"/>
                      </a:cubicBezTo>
                      <a:cubicBezTo>
                        <a:pt x="12530" y="15713"/>
                        <a:pt x="20909" y="15943"/>
                        <a:pt x="29283" y="16146"/>
                      </a:cubicBezTo>
                      <a:cubicBezTo>
                        <a:pt x="29301" y="16147"/>
                        <a:pt x="29320" y="16147"/>
                        <a:pt x="29338" y="16147"/>
                      </a:cubicBezTo>
                      <a:cubicBezTo>
                        <a:pt x="31712" y="16147"/>
                        <a:pt x="32229" y="12465"/>
                        <a:pt x="29858" y="11896"/>
                      </a:cubicBezTo>
                      <a:lnTo>
                        <a:pt x="27828" y="11409"/>
                      </a:lnTo>
                      <a:cubicBezTo>
                        <a:pt x="28227" y="10547"/>
                        <a:pt x="28410" y="9530"/>
                        <a:pt x="28544" y="8530"/>
                      </a:cubicBezTo>
                      <a:cubicBezTo>
                        <a:pt x="28840" y="6353"/>
                        <a:pt x="28590" y="4111"/>
                        <a:pt x="27128" y="2439"/>
                      </a:cubicBezTo>
                      <a:cubicBezTo>
                        <a:pt x="26290" y="1296"/>
                        <a:pt x="25049" y="489"/>
                        <a:pt x="23596" y="161"/>
                      </a:cubicBezTo>
                      <a:cubicBezTo>
                        <a:pt x="23126" y="55"/>
                        <a:pt x="22584" y="0"/>
                        <a:pt x="22013" y="0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583" name="Google Shape;365;p23">
                  <a:extLst>
                    <a:ext uri="{FF2B5EF4-FFF2-40B4-BE49-F238E27FC236}">
                      <a16:creationId xmlns:a16="http://schemas.microsoft.com/office/drawing/2014/main" id="{731A0461-FA3B-48E4-AF87-07C59015007E}"/>
                    </a:ext>
                  </a:extLst>
                </p:cNvPr>
                <p:cNvSpPr/>
                <p:nvPr/>
              </p:nvSpPr>
              <p:spPr>
                <a:xfrm>
                  <a:off x="3168309" y="517749"/>
                  <a:ext cx="1084309" cy="565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6" h="17087" extrusionOk="0">
                      <a:moveTo>
                        <a:pt x="22601" y="764"/>
                      </a:moveTo>
                      <a:cubicBezTo>
                        <a:pt x="23317" y="764"/>
                        <a:pt x="24030" y="884"/>
                        <a:pt x="24717" y="1145"/>
                      </a:cubicBezTo>
                      <a:cubicBezTo>
                        <a:pt x="29369" y="2914"/>
                        <a:pt x="29387" y="8595"/>
                        <a:pt x="27194" y="12263"/>
                      </a:cubicBezTo>
                      <a:cubicBezTo>
                        <a:pt x="27017" y="12559"/>
                        <a:pt x="27279" y="12832"/>
                        <a:pt x="27543" y="12832"/>
                      </a:cubicBezTo>
                      <a:cubicBezTo>
                        <a:pt x="27638" y="12832"/>
                        <a:pt x="27733" y="12797"/>
                        <a:pt x="27808" y="12713"/>
                      </a:cubicBezTo>
                      <a:cubicBezTo>
                        <a:pt x="28352" y="12496"/>
                        <a:pt x="28936" y="12316"/>
                        <a:pt x="29506" y="12316"/>
                      </a:cubicBezTo>
                      <a:cubicBezTo>
                        <a:pt x="29983" y="12316"/>
                        <a:pt x="30449" y="12442"/>
                        <a:pt x="30871" y="12778"/>
                      </a:cubicBezTo>
                      <a:cubicBezTo>
                        <a:pt x="32152" y="13795"/>
                        <a:pt x="31389" y="15110"/>
                        <a:pt x="30700" y="16221"/>
                      </a:cubicBezTo>
                      <a:cubicBezTo>
                        <a:pt x="30683" y="16250"/>
                        <a:pt x="30671" y="16280"/>
                        <a:pt x="30666" y="16314"/>
                      </a:cubicBezTo>
                      <a:cubicBezTo>
                        <a:pt x="21461" y="16052"/>
                        <a:pt x="12267" y="15571"/>
                        <a:pt x="3067" y="15231"/>
                      </a:cubicBezTo>
                      <a:cubicBezTo>
                        <a:pt x="3058" y="15217"/>
                        <a:pt x="3045" y="15207"/>
                        <a:pt x="3033" y="15196"/>
                      </a:cubicBezTo>
                      <a:cubicBezTo>
                        <a:pt x="2090" y="14522"/>
                        <a:pt x="1143" y="13517"/>
                        <a:pt x="1388" y="12257"/>
                      </a:cubicBezTo>
                      <a:cubicBezTo>
                        <a:pt x="1542" y="11464"/>
                        <a:pt x="2140" y="10988"/>
                        <a:pt x="2774" y="10988"/>
                      </a:cubicBezTo>
                      <a:cubicBezTo>
                        <a:pt x="3156" y="10988"/>
                        <a:pt x="3550" y="11161"/>
                        <a:pt x="3868" y="11542"/>
                      </a:cubicBezTo>
                      <a:cubicBezTo>
                        <a:pt x="3871" y="11545"/>
                        <a:pt x="3874" y="11545"/>
                        <a:pt x="3877" y="11548"/>
                      </a:cubicBezTo>
                      <a:cubicBezTo>
                        <a:pt x="3894" y="11584"/>
                        <a:pt x="3908" y="11621"/>
                        <a:pt x="3924" y="11658"/>
                      </a:cubicBezTo>
                      <a:cubicBezTo>
                        <a:pt x="3971" y="11754"/>
                        <a:pt x="4057" y="11794"/>
                        <a:pt x="4147" y="11794"/>
                      </a:cubicBezTo>
                      <a:cubicBezTo>
                        <a:pt x="4323" y="11794"/>
                        <a:pt x="4512" y="11639"/>
                        <a:pt x="4439" y="11441"/>
                      </a:cubicBezTo>
                      <a:cubicBezTo>
                        <a:pt x="3313" y="8367"/>
                        <a:pt x="3382" y="4881"/>
                        <a:pt x="6859" y="3409"/>
                      </a:cubicBezTo>
                      <a:cubicBezTo>
                        <a:pt x="7480" y="3146"/>
                        <a:pt x="8095" y="3026"/>
                        <a:pt x="8687" y="3026"/>
                      </a:cubicBezTo>
                      <a:cubicBezTo>
                        <a:pt x="11160" y="3026"/>
                        <a:pt x="13229" y="5123"/>
                        <a:pt x="13688" y="7659"/>
                      </a:cubicBezTo>
                      <a:cubicBezTo>
                        <a:pt x="13719" y="7827"/>
                        <a:pt x="13862" y="7904"/>
                        <a:pt x="14009" y="7904"/>
                      </a:cubicBezTo>
                      <a:cubicBezTo>
                        <a:pt x="14193" y="7904"/>
                        <a:pt x="14382" y="7783"/>
                        <a:pt x="14364" y="7569"/>
                      </a:cubicBezTo>
                      <a:cubicBezTo>
                        <a:pt x="14353" y="7446"/>
                        <a:pt x="14338" y="7325"/>
                        <a:pt x="14319" y="7204"/>
                      </a:cubicBezTo>
                      <a:cubicBezTo>
                        <a:pt x="15288" y="3822"/>
                        <a:pt x="18986" y="764"/>
                        <a:pt x="22601" y="764"/>
                      </a:cubicBezTo>
                      <a:close/>
                      <a:moveTo>
                        <a:pt x="22670" y="0"/>
                      </a:moveTo>
                      <a:cubicBezTo>
                        <a:pt x="19011" y="0"/>
                        <a:pt x="15203" y="2784"/>
                        <a:pt x="14077" y="6233"/>
                      </a:cubicBezTo>
                      <a:cubicBezTo>
                        <a:pt x="13279" y="3933"/>
                        <a:pt x="11034" y="2265"/>
                        <a:pt x="8622" y="2265"/>
                      </a:cubicBezTo>
                      <a:cubicBezTo>
                        <a:pt x="8030" y="2265"/>
                        <a:pt x="7428" y="2365"/>
                        <a:pt x="6834" y="2582"/>
                      </a:cubicBezTo>
                      <a:cubicBezTo>
                        <a:pt x="3352" y="3851"/>
                        <a:pt x="2472" y="7230"/>
                        <a:pt x="3419" y="10359"/>
                      </a:cubicBezTo>
                      <a:cubicBezTo>
                        <a:pt x="3233" y="10296"/>
                        <a:pt x="3034" y="10266"/>
                        <a:pt x="2833" y="10266"/>
                      </a:cubicBezTo>
                      <a:cubicBezTo>
                        <a:pt x="2096" y="10266"/>
                        <a:pt x="1320" y="10671"/>
                        <a:pt x="953" y="11332"/>
                      </a:cubicBezTo>
                      <a:cubicBezTo>
                        <a:pt x="0" y="13046"/>
                        <a:pt x="1273" y="14830"/>
                        <a:pt x="2763" y="15658"/>
                      </a:cubicBezTo>
                      <a:cubicBezTo>
                        <a:pt x="2767" y="15662"/>
                        <a:pt x="2771" y="15660"/>
                        <a:pt x="2776" y="15663"/>
                      </a:cubicBezTo>
                      <a:cubicBezTo>
                        <a:pt x="2816" y="15698"/>
                        <a:pt x="2866" y="15720"/>
                        <a:pt x="2920" y="15724"/>
                      </a:cubicBezTo>
                      <a:cubicBezTo>
                        <a:pt x="12190" y="16507"/>
                        <a:pt x="21512" y="16838"/>
                        <a:pt x="30810" y="17086"/>
                      </a:cubicBezTo>
                      <a:cubicBezTo>
                        <a:pt x="30814" y="17086"/>
                        <a:pt x="30818" y="17086"/>
                        <a:pt x="30822" y="17086"/>
                      </a:cubicBezTo>
                      <a:cubicBezTo>
                        <a:pt x="31106" y="17086"/>
                        <a:pt x="31217" y="16826"/>
                        <a:pt x="31164" y="16608"/>
                      </a:cubicBezTo>
                      <a:cubicBezTo>
                        <a:pt x="31168" y="16602"/>
                        <a:pt x="31176" y="16599"/>
                        <a:pt x="31181" y="16593"/>
                      </a:cubicBezTo>
                      <a:cubicBezTo>
                        <a:pt x="32101" y="15401"/>
                        <a:pt x="32766" y="13811"/>
                        <a:pt x="31560" y="12563"/>
                      </a:cubicBezTo>
                      <a:cubicBezTo>
                        <a:pt x="30999" y="11982"/>
                        <a:pt x="30256" y="11725"/>
                        <a:pt x="29499" y="11725"/>
                      </a:cubicBezTo>
                      <a:cubicBezTo>
                        <a:pt x="29075" y="11725"/>
                        <a:pt x="28647" y="11805"/>
                        <a:pt x="28243" y="11954"/>
                      </a:cubicBezTo>
                      <a:cubicBezTo>
                        <a:pt x="30275" y="7939"/>
                        <a:pt x="29802" y="2266"/>
                        <a:pt x="25042" y="430"/>
                      </a:cubicBezTo>
                      <a:cubicBezTo>
                        <a:pt x="24279" y="136"/>
                        <a:pt x="23478" y="0"/>
                        <a:pt x="22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579" name="Google Shape;366;p23">
                <a:extLst>
                  <a:ext uri="{FF2B5EF4-FFF2-40B4-BE49-F238E27FC236}">
                    <a16:creationId xmlns:a16="http://schemas.microsoft.com/office/drawing/2014/main" id="{438A4F5B-D29B-441F-BDB8-AF71528F9987}"/>
                  </a:ext>
                </a:extLst>
              </p:cNvPr>
              <p:cNvGrpSpPr/>
              <p:nvPr/>
            </p:nvGrpSpPr>
            <p:grpSpPr>
              <a:xfrm>
                <a:off x="4114622" y="474596"/>
                <a:ext cx="141868" cy="100403"/>
                <a:chOff x="4114622" y="474596"/>
                <a:chExt cx="141868" cy="100403"/>
              </a:xfrm>
            </p:grpSpPr>
            <p:sp>
              <p:nvSpPr>
                <p:cNvPr id="580" name="Google Shape;367;p23">
                  <a:extLst>
                    <a:ext uri="{FF2B5EF4-FFF2-40B4-BE49-F238E27FC236}">
                      <a16:creationId xmlns:a16="http://schemas.microsoft.com/office/drawing/2014/main" id="{823DD82E-EDD5-4160-881F-C39CE2D99AFE}"/>
                    </a:ext>
                  </a:extLst>
                </p:cNvPr>
                <p:cNvSpPr/>
                <p:nvPr/>
              </p:nvSpPr>
              <p:spPr>
                <a:xfrm>
                  <a:off x="4114622" y="474596"/>
                  <a:ext cx="70851" cy="90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" h="2745" extrusionOk="0">
                      <a:moveTo>
                        <a:pt x="117" y="0"/>
                      </a:moveTo>
                      <a:cubicBezTo>
                        <a:pt x="43" y="0"/>
                        <a:pt x="0" y="122"/>
                        <a:pt x="77" y="158"/>
                      </a:cubicBezTo>
                      <a:cubicBezTo>
                        <a:pt x="1111" y="639"/>
                        <a:pt x="1641" y="1527"/>
                        <a:pt x="1802" y="2624"/>
                      </a:cubicBezTo>
                      <a:cubicBezTo>
                        <a:pt x="1814" y="2707"/>
                        <a:pt x="1883" y="2745"/>
                        <a:pt x="1954" y="2745"/>
                      </a:cubicBezTo>
                      <a:cubicBezTo>
                        <a:pt x="2045" y="2745"/>
                        <a:pt x="2140" y="2685"/>
                        <a:pt x="2134" y="2579"/>
                      </a:cubicBezTo>
                      <a:cubicBezTo>
                        <a:pt x="2071" y="1420"/>
                        <a:pt x="1205" y="403"/>
                        <a:pt x="142" y="5"/>
                      </a:cubicBezTo>
                      <a:cubicBezTo>
                        <a:pt x="133" y="2"/>
                        <a:pt x="125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581" name="Google Shape;368;p23">
                  <a:extLst>
                    <a:ext uri="{FF2B5EF4-FFF2-40B4-BE49-F238E27FC236}">
                      <a16:creationId xmlns:a16="http://schemas.microsoft.com/office/drawing/2014/main" id="{1B298F2F-D466-469A-8CD0-D6C4937CCB94}"/>
                    </a:ext>
                  </a:extLst>
                </p:cNvPr>
                <p:cNvSpPr/>
                <p:nvPr/>
              </p:nvSpPr>
              <p:spPr>
                <a:xfrm>
                  <a:off x="4199339" y="480752"/>
                  <a:ext cx="57151" cy="9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2848" extrusionOk="0">
                      <a:moveTo>
                        <a:pt x="207" y="1"/>
                      </a:moveTo>
                      <a:cubicBezTo>
                        <a:pt x="75" y="1"/>
                        <a:pt x="0" y="200"/>
                        <a:pt x="132" y="300"/>
                      </a:cubicBezTo>
                      <a:cubicBezTo>
                        <a:pt x="898" y="879"/>
                        <a:pt x="1182" y="1693"/>
                        <a:pt x="1121" y="2626"/>
                      </a:cubicBezTo>
                      <a:cubicBezTo>
                        <a:pt x="1113" y="2766"/>
                        <a:pt x="1240" y="2847"/>
                        <a:pt x="1361" y="2847"/>
                      </a:cubicBezTo>
                      <a:cubicBezTo>
                        <a:pt x="1456" y="2847"/>
                        <a:pt x="1546" y="2797"/>
                        <a:pt x="1564" y="2686"/>
                      </a:cubicBezTo>
                      <a:cubicBezTo>
                        <a:pt x="1726" y="1643"/>
                        <a:pt x="1184" y="572"/>
                        <a:pt x="291" y="27"/>
                      </a:cubicBezTo>
                      <a:cubicBezTo>
                        <a:pt x="261" y="9"/>
                        <a:pt x="233" y="1"/>
                        <a:pt x="20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  <p:grpSp>
          <p:nvGrpSpPr>
            <p:cNvPr id="591" name="Google Shape;376;p23">
              <a:extLst>
                <a:ext uri="{FF2B5EF4-FFF2-40B4-BE49-F238E27FC236}">
                  <a16:creationId xmlns:a16="http://schemas.microsoft.com/office/drawing/2014/main" id="{0E8B8C90-927A-49EC-B1AA-E93E61BEF96D}"/>
                </a:ext>
              </a:extLst>
            </p:cNvPr>
            <p:cNvGrpSpPr/>
            <p:nvPr userDrawn="1"/>
          </p:nvGrpSpPr>
          <p:grpSpPr>
            <a:xfrm>
              <a:off x="7282031" y="-348471"/>
              <a:ext cx="638917" cy="1022558"/>
              <a:chOff x="7100592" y="-366483"/>
              <a:chExt cx="638917" cy="1022558"/>
            </a:xfrm>
          </p:grpSpPr>
          <p:sp>
            <p:nvSpPr>
              <p:cNvPr id="592" name="Google Shape;377;p23">
                <a:extLst>
                  <a:ext uri="{FF2B5EF4-FFF2-40B4-BE49-F238E27FC236}">
                    <a16:creationId xmlns:a16="http://schemas.microsoft.com/office/drawing/2014/main" id="{B6E79DC0-FE2C-43E3-9E2D-CE296064131F}"/>
                  </a:ext>
                </a:extLst>
              </p:cNvPr>
              <p:cNvSpPr/>
              <p:nvPr/>
            </p:nvSpPr>
            <p:spPr>
              <a:xfrm>
                <a:off x="7100592" y="-366483"/>
                <a:ext cx="638917" cy="1022558"/>
              </a:xfrm>
              <a:custGeom>
                <a:avLst/>
                <a:gdLst/>
                <a:ahLst/>
                <a:cxnLst/>
                <a:rect l="l" t="t" r="r" b="b"/>
                <a:pathLst>
                  <a:path w="19307" h="30900" extrusionOk="0">
                    <a:moveTo>
                      <a:pt x="17084" y="802"/>
                    </a:moveTo>
                    <a:cubicBezTo>
                      <a:pt x="17169" y="5620"/>
                      <a:pt x="17483" y="10439"/>
                      <a:pt x="17739" y="15251"/>
                    </a:cubicBezTo>
                    <a:cubicBezTo>
                      <a:pt x="17999" y="20175"/>
                      <a:pt x="18113" y="25147"/>
                      <a:pt x="18594" y="30054"/>
                    </a:cubicBezTo>
                    <a:cubicBezTo>
                      <a:pt x="17813" y="29155"/>
                      <a:pt x="17025" y="28262"/>
                      <a:pt x="16232" y="27375"/>
                    </a:cubicBezTo>
                    <a:cubicBezTo>
                      <a:pt x="16275" y="27328"/>
                      <a:pt x="16319" y="27283"/>
                      <a:pt x="16365" y="27242"/>
                    </a:cubicBezTo>
                    <a:cubicBezTo>
                      <a:pt x="16508" y="27119"/>
                      <a:pt x="16669" y="27043"/>
                      <a:pt x="16828" y="26949"/>
                    </a:cubicBezTo>
                    <a:cubicBezTo>
                      <a:pt x="17066" y="26811"/>
                      <a:pt x="16918" y="26503"/>
                      <a:pt x="16693" y="26503"/>
                    </a:cubicBezTo>
                    <a:cubicBezTo>
                      <a:pt x="16657" y="26503"/>
                      <a:pt x="16620" y="26511"/>
                      <a:pt x="16581" y="26528"/>
                    </a:cubicBezTo>
                    <a:cubicBezTo>
                      <a:pt x="16344" y="26637"/>
                      <a:pt x="16120" y="26831"/>
                      <a:pt x="15946" y="27055"/>
                    </a:cubicBezTo>
                    <a:cubicBezTo>
                      <a:pt x="15658" y="26732"/>
                      <a:pt x="15370" y="26409"/>
                      <a:pt x="15082" y="26087"/>
                    </a:cubicBezTo>
                    <a:cubicBezTo>
                      <a:pt x="15347" y="25866"/>
                      <a:pt x="15609" y="25640"/>
                      <a:pt x="15854" y="25402"/>
                    </a:cubicBezTo>
                    <a:cubicBezTo>
                      <a:pt x="15992" y="25267"/>
                      <a:pt x="15863" y="25086"/>
                      <a:pt x="15713" y="25086"/>
                    </a:cubicBezTo>
                    <a:cubicBezTo>
                      <a:pt x="15671" y="25086"/>
                      <a:pt x="15627" y="25101"/>
                      <a:pt x="15587" y="25134"/>
                    </a:cubicBezTo>
                    <a:cubicBezTo>
                      <a:pt x="15331" y="25350"/>
                      <a:pt x="15085" y="25583"/>
                      <a:pt x="14843" y="25819"/>
                    </a:cubicBezTo>
                    <a:cubicBezTo>
                      <a:pt x="14511" y="25450"/>
                      <a:pt x="14181" y="25078"/>
                      <a:pt x="13847" y="24709"/>
                    </a:cubicBezTo>
                    <a:cubicBezTo>
                      <a:pt x="14031" y="24499"/>
                      <a:pt x="14216" y="24287"/>
                      <a:pt x="14386" y="24067"/>
                    </a:cubicBezTo>
                    <a:cubicBezTo>
                      <a:pt x="14502" y="23918"/>
                      <a:pt x="14380" y="23721"/>
                      <a:pt x="14239" y="23721"/>
                    </a:cubicBezTo>
                    <a:cubicBezTo>
                      <a:pt x="14195" y="23721"/>
                      <a:pt x="14149" y="23740"/>
                      <a:pt x="14108" y="23787"/>
                    </a:cubicBezTo>
                    <a:cubicBezTo>
                      <a:pt x="13927" y="23992"/>
                      <a:pt x="13759" y="24206"/>
                      <a:pt x="13590" y="24422"/>
                    </a:cubicBezTo>
                    <a:cubicBezTo>
                      <a:pt x="13365" y="24174"/>
                      <a:pt x="13141" y="23921"/>
                      <a:pt x="12918" y="23673"/>
                    </a:cubicBezTo>
                    <a:cubicBezTo>
                      <a:pt x="13180" y="23482"/>
                      <a:pt x="13409" y="23234"/>
                      <a:pt x="13530" y="22943"/>
                    </a:cubicBezTo>
                    <a:cubicBezTo>
                      <a:pt x="13586" y="22808"/>
                      <a:pt x="13469" y="22717"/>
                      <a:pt x="13351" y="22717"/>
                    </a:cubicBezTo>
                    <a:cubicBezTo>
                      <a:pt x="13289" y="22717"/>
                      <a:pt x="13226" y="22742"/>
                      <a:pt x="13187" y="22799"/>
                    </a:cubicBezTo>
                    <a:cubicBezTo>
                      <a:pt x="13082" y="22956"/>
                      <a:pt x="12996" y="23117"/>
                      <a:pt x="12864" y="23257"/>
                    </a:cubicBezTo>
                    <a:cubicBezTo>
                      <a:pt x="12809" y="23313"/>
                      <a:pt x="12749" y="23367"/>
                      <a:pt x="12686" y="23417"/>
                    </a:cubicBezTo>
                    <a:cubicBezTo>
                      <a:pt x="12333" y="23025"/>
                      <a:pt x="11982" y="22633"/>
                      <a:pt x="11628" y="22243"/>
                    </a:cubicBezTo>
                    <a:cubicBezTo>
                      <a:pt x="11797" y="22099"/>
                      <a:pt x="11953" y="21943"/>
                      <a:pt x="12097" y="21773"/>
                    </a:cubicBezTo>
                    <a:cubicBezTo>
                      <a:pt x="12208" y="21641"/>
                      <a:pt x="12096" y="21465"/>
                      <a:pt x="11966" y="21465"/>
                    </a:cubicBezTo>
                    <a:cubicBezTo>
                      <a:pt x="11925" y="21465"/>
                      <a:pt x="11883" y="21481"/>
                      <a:pt x="11846" y="21521"/>
                    </a:cubicBezTo>
                    <a:cubicBezTo>
                      <a:pt x="11695" y="21679"/>
                      <a:pt x="11550" y="21837"/>
                      <a:pt x="11400" y="21992"/>
                    </a:cubicBezTo>
                    <a:cubicBezTo>
                      <a:pt x="11031" y="21584"/>
                      <a:pt x="10662" y="21178"/>
                      <a:pt x="10294" y="20772"/>
                    </a:cubicBezTo>
                    <a:cubicBezTo>
                      <a:pt x="10319" y="20751"/>
                      <a:pt x="10348" y="20734"/>
                      <a:pt x="10374" y="20711"/>
                    </a:cubicBezTo>
                    <a:cubicBezTo>
                      <a:pt x="10539" y="20566"/>
                      <a:pt x="10731" y="20402"/>
                      <a:pt x="10844" y="20209"/>
                    </a:cubicBezTo>
                    <a:cubicBezTo>
                      <a:pt x="10925" y="20069"/>
                      <a:pt x="10808" y="19938"/>
                      <a:pt x="10680" y="19938"/>
                    </a:cubicBezTo>
                    <a:cubicBezTo>
                      <a:pt x="10637" y="19938"/>
                      <a:pt x="10593" y="19952"/>
                      <a:pt x="10554" y="19987"/>
                    </a:cubicBezTo>
                    <a:cubicBezTo>
                      <a:pt x="10404" y="20118"/>
                      <a:pt x="10285" y="20293"/>
                      <a:pt x="10141" y="20434"/>
                    </a:cubicBezTo>
                    <a:cubicBezTo>
                      <a:pt x="10113" y="20461"/>
                      <a:pt x="10081" y="20483"/>
                      <a:pt x="10054" y="20509"/>
                    </a:cubicBezTo>
                    <a:lnTo>
                      <a:pt x="9805" y="20232"/>
                    </a:lnTo>
                    <a:cubicBezTo>
                      <a:pt x="9519" y="19918"/>
                      <a:pt x="9236" y="19601"/>
                      <a:pt x="8951" y="19287"/>
                    </a:cubicBezTo>
                    <a:cubicBezTo>
                      <a:pt x="9245" y="19010"/>
                      <a:pt x="9544" y="18726"/>
                      <a:pt x="9772" y="18409"/>
                    </a:cubicBezTo>
                    <a:cubicBezTo>
                      <a:pt x="9876" y="18265"/>
                      <a:pt x="9738" y="18131"/>
                      <a:pt x="9597" y="18131"/>
                    </a:cubicBezTo>
                    <a:cubicBezTo>
                      <a:pt x="9552" y="18131"/>
                      <a:pt x="9506" y="18145"/>
                      <a:pt x="9469" y="18176"/>
                    </a:cubicBezTo>
                    <a:cubicBezTo>
                      <a:pt x="9253" y="18352"/>
                      <a:pt x="9076" y="18591"/>
                      <a:pt x="8891" y="18800"/>
                    </a:cubicBezTo>
                    <a:lnTo>
                      <a:pt x="8703" y="19013"/>
                    </a:lnTo>
                    <a:cubicBezTo>
                      <a:pt x="8357" y="18628"/>
                      <a:pt x="8009" y="18247"/>
                      <a:pt x="7663" y="17861"/>
                    </a:cubicBezTo>
                    <a:cubicBezTo>
                      <a:pt x="7854" y="17672"/>
                      <a:pt x="8043" y="17479"/>
                      <a:pt x="8207" y="17273"/>
                    </a:cubicBezTo>
                    <a:cubicBezTo>
                      <a:pt x="8320" y="17129"/>
                      <a:pt x="8211" y="16947"/>
                      <a:pt x="8071" y="16947"/>
                    </a:cubicBezTo>
                    <a:cubicBezTo>
                      <a:pt x="8028" y="16947"/>
                      <a:pt x="7982" y="16964"/>
                      <a:pt x="7938" y="17005"/>
                    </a:cubicBezTo>
                    <a:cubicBezTo>
                      <a:pt x="7750" y="17181"/>
                      <a:pt x="7577" y="17378"/>
                      <a:pt x="7410" y="17581"/>
                    </a:cubicBezTo>
                    <a:cubicBezTo>
                      <a:pt x="7108" y="17245"/>
                      <a:pt x="6807" y="16911"/>
                      <a:pt x="6506" y="16577"/>
                    </a:cubicBezTo>
                    <a:cubicBezTo>
                      <a:pt x="6707" y="16403"/>
                      <a:pt x="6912" y="16227"/>
                      <a:pt x="7082" y="16029"/>
                    </a:cubicBezTo>
                    <a:cubicBezTo>
                      <a:pt x="7212" y="15877"/>
                      <a:pt x="7092" y="15700"/>
                      <a:pt x="6941" y="15700"/>
                    </a:cubicBezTo>
                    <a:cubicBezTo>
                      <a:pt x="6896" y="15700"/>
                      <a:pt x="6849" y="15715"/>
                      <a:pt x="6805" y="15750"/>
                    </a:cubicBezTo>
                    <a:cubicBezTo>
                      <a:pt x="6606" y="15910"/>
                      <a:pt x="6427" y="16103"/>
                      <a:pt x="6249" y="16294"/>
                    </a:cubicBezTo>
                    <a:cubicBezTo>
                      <a:pt x="5981" y="15998"/>
                      <a:pt x="5716" y="15701"/>
                      <a:pt x="5445" y="15406"/>
                    </a:cubicBezTo>
                    <a:cubicBezTo>
                      <a:pt x="5595" y="15298"/>
                      <a:pt x="5736" y="15182"/>
                      <a:pt x="5871" y="15057"/>
                    </a:cubicBezTo>
                    <a:cubicBezTo>
                      <a:pt x="5982" y="14952"/>
                      <a:pt x="5880" y="14769"/>
                      <a:pt x="5753" y="14769"/>
                    </a:cubicBezTo>
                    <a:cubicBezTo>
                      <a:pt x="5726" y="14769"/>
                      <a:pt x="5698" y="14777"/>
                      <a:pt x="5670" y="14796"/>
                    </a:cubicBezTo>
                    <a:cubicBezTo>
                      <a:pt x="5512" y="14908"/>
                      <a:pt x="5361" y="15030"/>
                      <a:pt x="5218" y="15161"/>
                    </a:cubicBezTo>
                    <a:cubicBezTo>
                      <a:pt x="4897" y="14810"/>
                      <a:pt x="4577" y="14459"/>
                      <a:pt x="4252" y="14113"/>
                    </a:cubicBezTo>
                    <a:cubicBezTo>
                      <a:pt x="4446" y="13969"/>
                      <a:pt x="4652" y="13842"/>
                      <a:pt x="4866" y="13732"/>
                    </a:cubicBezTo>
                    <a:cubicBezTo>
                      <a:pt x="5009" y="13655"/>
                      <a:pt x="4935" y="13423"/>
                      <a:pt x="4793" y="13423"/>
                    </a:cubicBezTo>
                    <a:cubicBezTo>
                      <a:pt x="4777" y="13423"/>
                      <a:pt x="4759" y="13426"/>
                      <a:pt x="4741" y="13433"/>
                    </a:cubicBezTo>
                    <a:cubicBezTo>
                      <a:pt x="4483" y="13534"/>
                      <a:pt x="4246" y="13696"/>
                      <a:pt x="4044" y="13891"/>
                    </a:cubicBezTo>
                    <a:cubicBezTo>
                      <a:pt x="3737" y="13565"/>
                      <a:pt x="3433" y="13235"/>
                      <a:pt x="3122" y="12914"/>
                    </a:cubicBezTo>
                    <a:cubicBezTo>
                      <a:pt x="3305" y="12756"/>
                      <a:pt x="3472" y="12578"/>
                      <a:pt x="3619" y="12388"/>
                    </a:cubicBezTo>
                    <a:cubicBezTo>
                      <a:pt x="3708" y="12274"/>
                      <a:pt x="3583" y="12133"/>
                      <a:pt x="3463" y="12133"/>
                    </a:cubicBezTo>
                    <a:cubicBezTo>
                      <a:pt x="3424" y="12133"/>
                      <a:pt x="3385" y="12148"/>
                      <a:pt x="3354" y="12183"/>
                    </a:cubicBezTo>
                    <a:cubicBezTo>
                      <a:pt x="3204" y="12355"/>
                      <a:pt x="3048" y="12516"/>
                      <a:pt x="2887" y="12669"/>
                    </a:cubicBezTo>
                    <a:cubicBezTo>
                      <a:pt x="2552" y="12324"/>
                      <a:pt x="2213" y="11983"/>
                      <a:pt x="1873" y="11643"/>
                    </a:cubicBezTo>
                    <a:cubicBezTo>
                      <a:pt x="2151" y="11419"/>
                      <a:pt x="2458" y="11266"/>
                      <a:pt x="2802" y="11142"/>
                    </a:cubicBezTo>
                    <a:cubicBezTo>
                      <a:pt x="3005" y="11067"/>
                      <a:pt x="2950" y="10776"/>
                      <a:pt x="2758" y="10776"/>
                    </a:cubicBezTo>
                    <a:cubicBezTo>
                      <a:pt x="2741" y="10776"/>
                      <a:pt x="2723" y="10778"/>
                      <a:pt x="2704" y="10783"/>
                    </a:cubicBezTo>
                    <a:cubicBezTo>
                      <a:pt x="2301" y="10889"/>
                      <a:pt x="1938" y="11123"/>
                      <a:pt x="1638" y="11413"/>
                    </a:cubicBezTo>
                    <a:cubicBezTo>
                      <a:pt x="1347" y="11128"/>
                      <a:pt x="1057" y="10842"/>
                      <a:pt x="761" y="10563"/>
                    </a:cubicBezTo>
                    <a:cubicBezTo>
                      <a:pt x="3561" y="9148"/>
                      <a:pt x="6214" y="7392"/>
                      <a:pt x="8896" y="5772"/>
                    </a:cubicBezTo>
                    <a:cubicBezTo>
                      <a:pt x="11625" y="4124"/>
                      <a:pt x="14413" y="2543"/>
                      <a:pt x="17084" y="802"/>
                    </a:cubicBezTo>
                    <a:close/>
                    <a:moveTo>
                      <a:pt x="17347" y="1"/>
                    </a:moveTo>
                    <a:cubicBezTo>
                      <a:pt x="17282" y="1"/>
                      <a:pt x="17217" y="21"/>
                      <a:pt x="17166" y="61"/>
                    </a:cubicBezTo>
                    <a:cubicBezTo>
                      <a:pt x="17132" y="48"/>
                      <a:pt x="17095" y="41"/>
                      <a:pt x="17056" y="41"/>
                    </a:cubicBezTo>
                    <a:cubicBezTo>
                      <a:pt x="17001" y="41"/>
                      <a:pt x="16941" y="56"/>
                      <a:pt x="16880" y="90"/>
                    </a:cubicBezTo>
                    <a:cubicBezTo>
                      <a:pt x="14037" y="1664"/>
                      <a:pt x="11290" y="3433"/>
                      <a:pt x="8508" y="5113"/>
                    </a:cubicBezTo>
                    <a:cubicBezTo>
                      <a:pt x="5733" y="6787"/>
                      <a:pt x="2841" y="8367"/>
                      <a:pt x="215" y="10267"/>
                    </a:cubicBezTo>
                    <a:cubicBezTo>
                      <a:pt x="0" y="10423"/>
                      <a:pt x="109" y="10710"/>
                      <a:pt x="317" y="10734"/>
                    </a:cubicBezTo>
                    <a:cubicBezTo>
                      <a:pt x="993" y="11571"/>
                      <a:pt x="1691" y="12392"/>
                      <a:pt x="2402" y="13202"/>
                    </a:cubicBezTo>
                    <a:cubicBezTo>
                      <a:pt x="2414" y="13237"/>
                      <a:pt x="2440" y="13266"/>
                      <a:pt x="2474" y="13284"/>
                    </a:cubicBezTo>
                    <a:cubicBezTo>
                      <a:pt x="3206" y="14119"/>
                      <a:pt x="3955" y="14940"/>
                      <a:pt x="4708" y="15760"/>
                    </a:cubicBezTo>
                    <a:cubicBezTo>
                      <a:pt x="4721" y="15782"/>
                      <a:pt x="4739" y="15802"/>
                      <a:pt x="4760" y="15816"/>
                    </a:cubicBezTo>
                    <a:cubicBezTo>
                      <a:pt x="6274" y="17460"/>
                      <a:pt x="7807" y="19086"/>
                      <a:pt x="9297" y="20739"/>
                    </a:cubicBezTo>
                    <a:cubicBezTo>
                      <a:pt x="9824" y="21322"/>
                      <a:pt x="10345" y="21910"/>
                      <a:pt x="10870" y="22495"/>
                    </a:cubicBezTo>
                    <a:cubicBezTo>
                      <a:pt x="10791" y="22581"/>
                      <a:pt x="10877" y="22726"/>
                      <a:pt x="10978" y="22726"/>
                    </a:cubicBezTo>
                    <a:cubicBezTo>
                      <a:pt x="11001" y="22726"/>
                      <a:pt x="11024" y="22719"/>
                      <a:pt x="11046" y="22702"/>
                    </a:cubicBezTo>
                    <a:lnTo>
                      <a:pt x="11051" y="22699"/>
                    </a:lnTo>
                    <a:cubicBezTo>
                      <a:pt x="13464" y="25395"/>
                      <a:pt x="15866" y="28101"/>
                      <a:pt x="18292" y="30786"/>
                    </a:cubicBezTo>
                    <a:cubicBezTo>
                      <a:pt x="18365" y="30866"/>
                      <a:pt x="18447" y="30900"/>
                      <a:pt x="18526" y="30900"/>
                    </a:cubicBezTo>
                    <a:cubicBezTo>
                      <a:pt x="18707" y="30900"/>
                      <a:pt x="18873" y="30727"/>
                      <a:pt x="18882" y="30533"/>
                    </a:cubicBezTo>
                    <a:cubicBezTo>
                      <a:pt x="18915" y="30542"/>
                      <a:pt x="18950" y="30547"/>
                      <a:pt x="18984" y="30547"/>
                    </a:cubicBezTo>
                    <a:cubicBezTo>
                      <a:pt x="19150" y="30547"/>
                      <a:pt x="19307" y="30440"/>
                      <a:pt x="19303" y="30215"/>
                    </a:cubicBezTo>
                    <a:cubicBezTo>
                      <a:pt x="19216" y="25229"/>
                      <a:pt x="18764" y="20229"/>
                      <a:pt x="18497" y="15249"/>
                    </a:cubicBezTo>
                    <a:cubicBezTo>
                      <a:pt x="18231" y="10261"/>
                      <a:pt x="18059" y="5260"/>
                      <a:pt x="17655" y="281"/>
                    </a:cubicBezTo>
                    <a:cubicBezTo>
                      <a:pt x="17639" y="95"/>
                      <a:pt x="17491" y="1"/>
                      <a:pt x="1734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93" name="Google Shape;378;p23">
                <a:extLst>
                  <a:ext uri="{FF2B5EF4-FFF2-40B4-BE49-F238E27FC236}">
                    <a16:creationId xmlns:a16="http://schemas.microsoft.com/office/drawing/2014/main" id="{9DDF133A-3D22-452A-ACFC-032697906325}"/>
                  </a:ext>
                </a:extLst>
              </p:cNvPr>
              <p:cNvSpPr/>
              <p:nvPr/>
            </p:nvSpPr>
            <p:spPr>
              <a:xfrm>
                <a:off x="7316454" y="-154591"/>
                <a:ext cx="302929" cy="469417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14185" extrusionOk="0">
                    <a:moveTo>
                      <a:pt x="6932" y="755"/>
                    </a:moveTo>
                    <a:lnTo>
                      <a:pt x="6932" y="755"/>
                    </a:lnTo>
                    <a:cubicBezTo>
                      <a:pt x="6641" y="4878"/>
                      <a:pt x="8093" y="8902"/>
                      <a:pt x="7885" y="13043"/>
                    </a:cubicBezTo>
                    <a:cubicBezTo>
                      <a:pt x="6012" y="9891"/>
                      <a:pt x="3474" y="6776"/>
                      <a:pt x="588" y="4547"/>
                    </a:cubicBezTo>
                    <a:lnTo>
                      <a:pt x="588" y="4546"/>
                    </a:lnTo>
                    <a:cubicBezTo>
                      <a:pt x="608" y="4554"/>
                      <a:pt x="629" y="4559"/>
                      <a:pt x="650" y="4559"/>
                    </a:cubicBezTo>
                    <a:cubicBezTo>
                      <a:pt x="663" y="4559"/>
                      <a:pt x="676" y="4557"/>
                      <a:pt x="688" y="4553"/>
                    </a:cubicBezTo>
                    <a:cubicBezTo>
                      <a:pt x="1815" y="4272"/>
                      <a:pt x="2818" y="3408"/>
                      <a:pt x="3789" y="2786"/>
                    </a:cubicBezTo>
                    <a:cubicBezTo>
                      <a:pt x="4839" y="2112"/>
                      <a:pt x="5902" y="1455"/>
                      <a:pt x="6932" y="755"/>
                    </a:cubicBezTo>
                    <a:close/>
                    <a:moveTo>
                      <a:pt x="7017" y="1"/>
                    </a:moveTo>
                    <a:cubicBezTo>
                      <a:pt x="6968" y="1"/>
                      <a:pt x="6915" y="14"/>
                      <a:pt x="6860" y="48"/>
                    </a:cubicBezTo>
                    <a:cubicBezTo>
                      <a:pt x="5705" y="737"/>
                      <a:pt x="4586" y="1486"/>
                      <a:pt x="3454" y="2213"/>
                    </a:cubicBezTo>
                    <a:cubicBezTo>
                      <a:pt x="2481" y="2838"/>
                      <a:pt x="1270" y="3394"/>
                      <a:pt x="542" y="4302"/>
                    </a:cubicBezTo>
                    <a:cubicBezTo>
                      <a:pt x="488" y="4369"/>
                      <a:pt x="496" y="4459"/>
                      <a:pt x="544" y="4512"/>
                    </a:cubicBezTo>
                    <a:lnTo>
                      <a:pt x="544" y="4512"/>
                    </a:lnTo>
                    <a:cubicBezTo>
                      <a:pt x="481" y="4463"/>
                      <a:pt x="417" y="4413"/>
                      <a:pt x="354" y="4365"/>
                    </a:cubicBezTo>
                    <a:cubicBezTo>
                      <a:pt x="319" y="4339"/>
                      <a:pt x="284" y="4328"/>
                      <a:pt x="252" y="4328"/>
                    </a:cubicBezTo>
                    <a:cubicBezTo>
                      <a:pt x="107" y="4328"/>
                      <a:pt x="0" y="4544"/>
                      <a:pt x="115" y="4673"/>
                    </a:cubicBezTo>
                    <a:cubicBezTo>
                      <a:pt x="2838" y="7712"/>
                      <a:pt x="5398" y="10637"/>
                      <a:pt x="7686" y="14031"/>
                    </a:cubicBezTo>
                    <a:cubicBezTo>
                      <a:pt x="7759" y="14139"/>
                      <a:pt x="7860" y="14184"/>
                      <a:pt x="7960" y="14184"/>
                    </a:cubicBezTo>
                    <a:cubicBezTo>
                      <a:pt x="8076" y="14184"/>
                      <a:pt x="8191" y="14123"/>
                      <a:pt x="8254" y="14028"/>
                    </a:cubicBezTo>
                    <a:cubicBezTo>
                      <a:pt x="8363" y="14006"/>
                      <a:pt x="8456" y="13936"/>
                      <a:pt x="8475" y="13806"/>
                    </a:cubicBezTo>
                    <a:cubicBezTo>
                      <a:pt x="9153" y="9289"/>
                      <a:pt x="7516" y="4753"/>
                      <a:pt x="7398" y="239"/>
                    </a:cubicBezTo>
                    <a:cubicBezTo>
                      <a:pt x="7394" y="100"/>
                      <a:pt x="7298" y="36"/>
                      <a:pt x="7197" y="36"/>
                    </a:cubicBezTo>
                    <a:cubicBezTo>
                      <a:pt x="7184" y="36"/>
                      <a:pt x="7170" y="37"/>
                      <a:pt x="7156" y="40"/>
                    </a:cubicBezTo>
                    <a:cubicBezTo>
                      <a:pt x="7114" y="16"/>
                      <a:pt x="7068" y="1"/>
                      <a:pt x="70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94" name="Google Shape;379;p23">
                <a:extLst>
                  <a:ext uri="{FF2B5EF4-FFF2-40B4-BE49-F238E27FC236}">
                    <a16:creationId xmlns:a16="http://schemas.microsoft.com/office/drawing/2014/main" id="{F87A8569-1DD5-44B6-A7F5-ADBB0E1C3AA4}"/>
                  </a:ext>
                </a:extLst>
              </p:cNvPr>
              <p:cNvSpPr/>
              <p:nvPr/>
            </p:nvSpPr>
            <p:spPr>
              <a:xfrm>
                <a:off x="7166347" y="-209426"/>
                <a:ext cx="119332" cy="80183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2423" extrusionOk="0">
                    <a:moveTo>
                      <a:pt x="3350" y="0"/>
                    </a:moveTo>
                    <a:cubicBezTo>
                      <a:pt x="3319" y="0"/>
                      <a:pt x="3287" y="10"/>
                      <a:pt x="3253" y="30"/>
                    </a:cubicBezTo>
                    <a:cubicBezTo>
                      <a:pt x="2184" y="704"/>
                      <a:pt x="1142" y="1446"/>
                      <a:pt x="112" y="2178"/>
                    </a:cubicBezTo>
                    <a:cubicBezTo>
                      <a:pt x="0" y="2257"/>
                      <a:pt x="65" y="2422"/>
                      <a:pt x="174" y="2422"/>
                    </a:cubicBezTo>
                    <a:cubicBezTo>
                      <a:pt x="195" y="2422"/>
                      <a:pt x="218" y="2416"/>
                      <a:pt x="242" y="2401"/>
                    </a:cubicBezTo>
                    <a:cubicBezTo>
                      <a:pt x="1318" y="1740"/>
                      <a:pt x="2404" y="1074"/>
                      <a:pt x="3441" y="354"/>
                    </a:cubicBezTo>
                    <a:cubicBezTo>
                      <a:pt x="3605" y="241"/>
                      <a:pt x="3508" y="0"/>
                      <a:pt x="33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95" name="Google Shape;380;p23">
                <a:extLst>
                  <a:ext uri="{FF2B5EF4-FFF2-40B4-BE49-F238E27FC236}">
                    <a16:creationId xmlns:a16="http://schemas.microsoft.com/office/drawing/2014/main" id="{CCE48FCF-5EF2-4323-929F-BEC4D727BFD0}"/>
                  </a:ext>
                </a:extLst>
              </p:cNvPr>
              <p:cNvSpPr/>
              <p:nvPr/>
            </p:nvSpPr>
            <p:spPr>
              <a:xfrm>
                <a:off x="7173991" y="-234708"/>
                <a:ext cx="72870" cy="53643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621" extrusionOk="0">
                    <a:moveTo>
                      <a:pt x="1912" y="0"/>
                    </a:moveTo>
                    <a:cubicBezTo>
                      <a:pt x="1876" y="0"/>
                      <a:pt x="1839" y="13"/>
                      <a:pt x="1801" y="41"/>
                    </a:cubicBezTo>
                    <a:cubicBezTo>
                      <a:pt x="1241" y="468"/>
                      <a:pt x="682" y="899"/>
                      <a:pt x="124" y="1332"/>
                    </a:cubicBezTo>
                    <a:cubicBezTo>
                      <a:pt x="1" y="1428"/>
                      <a:pt x="115" y="1620"/>
                      <a:pt x="246" y="1620"/>
                    </a:cubicBezTo>
                    <a:cubicBezTo>
                      <a:pt x="273" y="1620"/>
                      <a:pt x="300" y="1612"/>
                      <a:pt x="326" y="1594"/>
                    </a:cubicBezTo>
                    <a:cubicBezTo>
                      <a:pt x="891" y="1200"/>
                      <a:pt x="1455" y="805"/>
                      <a:pt x="2017" y="409"/>
                    </a:cubicBezTo>
                    <a:cubicBezTo>
                      <a:pt x="2202" y="278"/>
                      <a:pt x="2081" y="0"/>
                      <a:pt x="19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599" name="Google Shape;384;p23">
              <a:extLst>
                <a:ext uri="{FF2B5EF4-FFF2-40B4-BE49-F238E27FC236}">
                  <a16:creationId xmlns:a16="http://schemas.microsoft.com/office/drawing/2014/main" id="{DB529812-9F5E-4E09-A3F0-29EC098E23F8}"/>
                </a:ext>
              </a:extLst>
            </p:cNvPr>
            <p:cNvGrpSpPr/>
            <p:nvPr userDrawn="1"/>
          </p:nvGrpSpPr>
          <p:grpSpPr>
            <a:xfrm>
              <a:off x="3792493" y="-314072"/>
              <a:ext cx="432221" cy="578920"/>
              <a:chOff x="3894690" y="-306155"/>
              <a:chExt cx="432221" cy="578920"/>
            </a:xfrm>
          </p:grpSpPr>
          <p:sp>
            <p:nvSpPr>
              <p:cNvPr id="600" name="Google Shape;385;p23">
                <a:extLst>
                  <a:ext uri="{FF2B5EF4-FFF2-40B4-BE49-F238E27FC236}">
                    <a16:creationId xmlns:a16="http://schemas.microsoft.com/office/drawing/2014/main" id="{603C4559-0844-46B5-8BA0-4C50CD7789F3}"/>
                  </a:ext>
                </a:extLst>
              </p:cNvPr>
              <p:cNvSpPr/>
              <p:nvPr/>
            </p:nvSpPr>
            <p:spPr>
              <a:xfrm>
                <a:off x="3975568" y="-294506"/>
                <a:ext cx="351343" cy="567272"/>
              </a:xfrm>
              <a:custGeom>
                <a:avLst/>
                <a:gdLst/>
                <a:ahLst/>
                <a:cxnLst/>
                <a:rect l="l" t="t" r="r" b="b"/>
                <a:pathLst>
                  <a:path w="10617" h="17142" extrusionOk="0">
                    <a:moveTo>
                      <a:pt x="5069" y="801"/>
                    </a:moveTo>
                    <a:cubicBezTo>
                      <a:pt x="5234" y="801"/>
                      <a:pt x="5366" y="893"/>
                      <a:pt x="5604" y="1176"/>
                    </a:cubicBezTo>
                    <a:cubicBezTo>
                      <a:pt x="6229" y="1915"/>
                      <a:pt x="6375" y="3445"/>
                      <a:pt x="6629" y="4358"/>
                    </a:cubicBezTo>
                    <a:cubicBezTo>
                      <a:pt x="7672" y="8120"/>
                      <a:pt x="8686" y="11891"/>
                      <a:pt x="9769" y="15641"/>
                    </a:cubicBezTo>
                    <a:cubicBezTo>
                      <a:pt x="9190" y="15832"/>
                      <a:pt x="8427" y="16198"/>
                      <a:pt x="7801" y="16198"/>
                    </a:cubicBezTo>
                    <a:cubicBezTo>
                      <a:pt x="7598" y="16198"/>
                      <a:pt x="7409" y="16160"/>
                      <a:pt x="7246" y="16064"/>
                    </a:cubicBezTo>
                    <a:cubicBezTo>
                      <a:pt x="6512" y="15635"/>
                      <a:pt x="6312" y="13529"/>
                      <a:pt x="6107" y="12713"/>
                    </a:cubicBezTo>
                    <a:cubicBezTo>
                      <a:pt x="5552" y="10518"/>
                      <a:pt x="4999" y="8324"/>
                      <a:pt x="4445" y="6129"/>
                    </a:cubicBezTo>
                    <a:cubicBezTo>
                      <a:pt x="4405" y="5970"/>
                      <a:pt x="4259" y="5885"/>
                      <a:pt x="4114" y="5885"/>
                    </a:cubicBezTo>
                    <a:cubicBezTo>
                      <a:pt x="4000" y="5885"/>
                      <a:pt x="3887" y="5937"/>
                      <a:pt x="3824" y="6048"/>
                    </a:cubicBezTo>
                    <a:cubicBezTo>
                      <a:pt x="3448" y="6720"/>
                      <a:pt x="3207" y="7615"/>
                      <a:pt x="2252" y="7615"/>
                    </a:cubicBezTo>
                    <a:cubicBezTo>
                      <a:pt x="2236" y="7615"/>
                      <a:pt x="2221" y="7615"/>
                      <a:pt x="2206" y="7614"/>
                    </a:cubicBezTo>
                    <a:cubicBezTo>
                      <a:pt x="1749" y="7601"/>
                      <a:pt x="985" y="7020"/>
                      <a:pt x="559" y="6803"/>
                    </a:cubicBezTo>
                    <a:cubicBezTo>
                      <a:pt x="1265" y="5168"/>
                      <a:pt x="1742" y="3220"/>
                      <a:pt x="2849" y="1853"/>
                    </a:cubicBezTo>
                    <a:cubicBezTo>
                      <a:pt x="3428" y="1139"/>
                      <a:pt x="3556" y="1160"/>
                      <a:pt x="4361" y="972"/>
                    </a:cubicBezTo>
                    <a:cubicBezTo>
                      <a:pt x="4715" y="889"/>
                      <a:pt x="4908" y="801"/>
                      <a:pt x="5069" y="801"/>
                    </a:cubicBezTo>
                    <a:close/>
                    <a:moveTo>
                      <a:pt x="5172" y="1"/>
                    </a:moveTo>
                    <a:cubicBezTo>
                      <a:pt x="4210" y="1"/>
                      <a:pt x="2909" y="426"/>
                      <a:pt x="2429" y="796"/>
                    </a:cubicBezTo>
                    <a:cubicBezTo>
                      <a:pt x="1971" y="1150"/>
                      <a:pt x="1821" y="1799"/>
                      <a:pt x="1625" y="2310"/>
                    </a:cubicBezTo>
                    <a:cubicBezTo>
                      <a:pt x="1066" y="3764"/>
                      <a:pt x="530" y="5222"/>
                      <a:pt x="40" y="6700"/>
                    </a:cubicBezTo>
                    <a:cubicBezTo>
                      <a:pt x="0" y="6819"/>
                      <a:pt x="64" y="6922"/>
                      <a:pt x="156" y="6980"/>
                    </a:cubicBezTo>
                    <a:cubicBezTo>
                      <a:pt x="150" y="7057"/>
                      <a:pt x="179" y="7137"/>
                      <a:pt x="270" y="7192"/>
                    </a:cubicBezTo>
                    <a:cubicBezTo>
                      <a:pt x="815" y="7523"/>
                      <a:pt x="2014" y="8570"/>
                      <a:pt x="2787" y="8570"/>
                    </a:cubicBezTo>
                    <a:cubicBezTo>
                      <a:pt x="2848" y="8570"/>
                      <a:pt x="2906" y="8564"/>
                      <a:pt x="2961" y="8550"/>
                    </a:cubicBezTo>
                    <a:cubicBezTo>
                      <a:pt x="3405" y="8440"/>
                      <a:pt x="3748" y="7806"/>
                      <a:pt x="4019" y="7222"/>
                    </a:cubicBezTo>
                    <a:cubicBezTo>
                      <a:pt x="4434" y="8884"/>
                      <a:pt x="4849" y="10544"/>
                      <a:pt x="5267" y="12205"/>
                    </a:cubicBezTo>
                    <a:cubicBezTo>
                      <a:pt x="5647" y="13722"/>
                      <a:pt x="5835" y="15559"/>
                      <a:pt x="6515" y="16968"/>
                    </a:cubicBezTo>
                    <a:cubicBezTo>
                      <a:pt x="6569" y="17078"/>
                      <a:pt x="6699" y="17135"/>
                      <a:pt x="6816" y="17139"/>
                    </a:cubicBezTo>
                    <a:cubicBezTo>
                      <a:pt x="6850" y="17141"/>
                      <a:pt x="6884" y="17141"/>
                      <a:pt x="6918" y="17141"/>
                    </a:cubicBezTo>
                    <a:cubicBezTo>
                      <a:pt x="7932" y="17141"/>
                      <a:pt x="9116" y="16566"/>
                      <a:pt x="10061" y="16282"/>
                    </a:cubicBezTo>
                    <a:cubicBezTo>
                      <a:pt x="10076" y="16276"/>
                      <a:pt x="10090" y="16268"/>
                      <a:pt x="10104" y="16259"/>
                    </a:cubicBezTo>
                    <a:cubicBezTo>
                      <a:pt x="10135" y="16267"/>
                      <a:pt x="10168" y="16271"/>
                      <a:pt x="10201" y="16271"/>
                    </a:cubicBezTo>
                    <a:cubicBezTo>
                      <a:pt x="10406" y="16271"/>
                      <a:pt x="10617" y="16107"/>
                      <a:pt x="10547" y="15848"/>
                    </a:cubicBezTo>
                    <a:cubicBezTo>
                      <a:pt x="9779" y="12980"/>
                      <a:pt x="8955" y="10123"/>
                      <a:pt x="8156" y="7265"/>
                    </a:cubicBezTo>
                    <a:cubicBezTo>
                      <a:pt x="7741" y="5776"/>
                      <a:pt x="7324" y="4289"/>
                      <a:pt x="6908" y="2802"/>
                    </a:cubicBezTo>
                    <a:cubicBezTo>
                      <a:pt x="6730" y="2167"/>
                      <a:pt x="6650" y="591"/>
                      <a:pt x="6021" y="186"/>
                    </a:cubicBezTo>
                    <a:cubicBezTo>
                      <a:pt x="5817" y="55"/>
                      <a:pt x="5516" y="1"/>
                      <a:pt x="51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grpSp>
            <p:nvGrpSpPr>
              <p:cNvPr id="601" name="Google Shape;386;p23">
                <a:extLst>
                  <a:ext uri="{FF2B5EF4-FFF2-40B4-BE49-F238E27FC236}">
                    <a16:creationId xmlns:a16="http://schemas.microsoft.com/office/drawing/2014/main" id="{173F6656-085F-4E06-AE9D-4B3164084FD2}"/>
                  </a:ext>
                </a:extLst>
              </p:cNvPr>
              <p:cNvGrpSpPr/>
              <p:nvPr/>
            </p:nvGrpSpPr>
            <p:grpSpPr>
              <a:xfrm>
                <a:off x="3894690" y="-306155"/>
                <a:ext cx="98086" cy="107551"/>
                <a:chOff x="3894690" y="-306155"/>
                <a:chExt cx="98086" cy="107551"/>
              </a:xfrm>
            </p:grpSpPr>
            <p:sp>
              <p:nvSpPr>
                <p:cNvPr id="602" name="Google Shape;387;p23">
                  <a:extLst>
                    <a:ext uri="{FF2B5EF4-FFF2-40B4-BE49-F238E27FC236}">
                      <a16:creationId xmlns:a16="http://schemas.microsoft.com/office/drawing/2014/main" id="{01428A34-88A5-4518-B8C5-D4AF05E4E88E}"/>
                    </a:ext>
                  </a:extLst>
                </p:cNvPr>
                <p:cNvSpPr/>
                <p:nvPr/>
              </p:nvSpPr>
              <p:spPr>
                <a:xfrm>
                  <a:off x="3925797" y="-273029"/>
                  <a:ext cx="66979" cy="7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249" extrusionOk="0">
                      <a:moveTo>
                        <a:pt x="1749" y="0"/>
                      </a:moveTo>
                      <a:cubicBezTo>
                        <a:pt x="1701" y="0"/>
                        <a:pt x="1652" y="17"/>
                        <a:pt x="1610" y="56"/>
                      </a:cubicBezTo>
                      <a:cubicBezTo>
                        <a:pt x="1028" y="591"/>
                        <a:pt x="544" y="1337"/>
                        <a:pt x="89" y="1979"/>
                      </a:cubicBezTo>
                      <a:cubicBezTo>
                        <a:pt x="0" y="2104"/>
                        <a:pt x="127" y="2248"/>
                        <a:pt x="253" y="2248"/>
                      </a:cubicBezTo>
                      <a:cubicBezTo>
                        <a:pt x="295" y="2248"/>
                        <a:pt x="337" y="2233"/>
                        <a:pt x="371" y="2196"/>
                      </a:cubicBezTo>
                      <a:cubicBezTo>
                        <a:pt x="905" y="1614"/>
                        <a:pt x="1530" y="988"/>
                        <a:pt x="1931" y="305"/>
                      </a:cubicBezTo>
                      <a:cubicBezTo>
                        <a:pt x="2023" y="151"/>
                        <a:pt x="1891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03" name="Google Shape;388;p23">
                  <a:extLst>
                    <a:ext uri="{FF2B5EF4-FFF2-40B4-BE49-F238E27FC236}">
                      <a16:creationId xmlns:a16="http://schemas.microsoft.com/office/drawing/2014/main" id="{610D03DF-B2EE-41B7-8EE4-FFD2F93C30F7}"/>
                    </a:ext>
                  </a:extLst>
                </p:cNvPr>
                <p:cNvSpPr/>
                <p:nvPr/>
              </p:nvSpPr>
              <p:spPr>
                <a:xfrm>
                  <a:off x="3894690" y="-306155"/>
                  <a:ext cx="73333" cy="65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973" extrusionOk="0">
                      <a:moveTo>
                        <a:pt x="1941" y="1"/>
                      </a:moveTo>
                      <a:cubicBezTo>
                        <a:pt x="1907" y="1"/>
                        <a:pt x="1869" y="11"/>
                        <a:pt x="1830" y="36"/>
                      </a:cubicBezTo>
                      <a:cubicBezTo>
                        <a:pt x="1141" y="466"/>
                        <a:pt x="530" y="1108"/>
                        <a:pt x="67" y="1770"/>
                      </a:cubicBezTo>
                      <a:cubicBezTo>
                        <a:pt x="0" y="1864"/>
                        <a:pt x="96" y="1973"/>
                        <a:pt x="191" y="1973"/>
                      </a:cubicBezTo>
                      <a:cubicBezTo>
                        <a:pt x="222" y="1973"/>
                        <a:pt x="253" y="1961"/>
                        <a:pt x="278" y="1933"/>
                      </a:cubicBezTo>
                      <a:cubicBezTo>
                        <a:pt x="822" y="1347"/>
                        <a:pt x="1404" y="875"/>
                        <a:pt x="2040" y="397"/>
                      </a:cubicBezTo>
                      <a:cubicBezTo>
                        <a:pt x="2216" y="267"/>
                        <a:pt x="2115" y="1"/>
                        <a:pt x="194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  <p:grpSp>
          <p:nvGrpSpPr>
            <p:cNvPr id="604" name="Google Shape;389;p23">
              <a:extLst>
                <a:ext uri="{FF2B5EF4-FFF2-40B4-BE49-F238E27FC236}">
                  <a16:creationId xmlns:a16="http://schemas.microsoft.com/office/drawing/2014/main" id="{D1E087F9-7D8E-469B-9BF9-3FBC6761F599}"/>
                </a:ext>
              </a:extLst>
            </p:cNvPr>
            <p:cNvGrpSpPr/>
            <p:nvPr userDrawn="1"/>
          </p:nvGrpSpPr>
          <p:grpSpPr>
            <a:xfrm>
              <a:off x="2775700" y="-243577"/>
              <a:ext cx="641763" cy="660328"/>
              <a:chOff x="2775700" y="-243577"/>
              <a:chExt cx="641763" cy="660328"/>
            </a:xfrm>
          </p:grpSpPr>
          <p:grpSp>
            <p:nvGrpSpPr>
              <p:cNvPr id="605" name="Google Shape;390;p23">
                <a:extLst>
                  <a:ext uri="{FF2B5EF4-FFF2-40B4-BE49-F238E27FC236}">
                    <a16:creationId xmlns:a16="http://schemas.microsoft.com/office/drawing/2014/main" id="{2296231A-B6A5-4378-87F7-1A2C238FE4F4}"/>
                  </a:ext>
                </a:extLst>
              </p:cNvPr>
              <p:cNvGrpSpPr/>
              <p:nvPr/>
            </p:nvGrpSpPr>
            <p:grpSpPr>
              <a:xfrm>
                <a:off x="2880967" y="-159588"/>
                <a:ext cx="536496" cy="576339"/>
                <a:chOff x="2880967" y="-159588"/>
                <a:chExt cx="536496" cy="576339"/>
              </a:xfrm>
            </p:grpSpPr>
            <p:sp>
              <p:nvSpPr>
                <p:cNvPr id="609" name="Google Shape;391;p23">
                  <a:extLst>
                    <a:ext uri="{FF2B5EF4-FFF2-40B4-BE49-F238E27FC236}">
                      <a16:creationId xmlns:a16="http://schemas.microsoft.com/office/drawing/2014/main" id="{30EA9467-FC9C-42E8-83E2-1369AD849277}"/>
                    </a:ext>
                  </a:extLst>
                </p:cNvPr>
                <p:cNvSpPr/>
                <p:nvPr/>
              </p:nvSpPr>
              <p:spPr>
                <a:xfrm>
                  <a:off x="2880967" y="-159588"/>
                  <a:ext cx="536496" cy="57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2" h="17416" extrusionOk="0">
                      <a:moveTo>
                        <a:pt x="3148" y="1051"/>
                      </a:moveTo>
                      <a:cubicBezTo>
                        <a:pt x="3766" y="1051"/>
                        <a:pt x="4374" y="1477"/>
                        <a:pt x="5168" y="1975"/>
                      </a:cubicBezTo>
                      <a:cubicBezTo>
                        <a:pt x="6294" y="2680"/>
                        <a:pt x="7409" y="3404"/>
                        <a:pt x="8513" y="4145"/>
                      </a:cubicBezTo>
                      <a:cubicBezTo>
                        <a:pt x="10785" y="5671"/>
                        <a:pt x="13003" y="7271"/>
                        <a:pt x="15168" y="8945"/>
                      </a:cubicBezTo>
                      <a:cubicBezTo>
                        <a:pt x="14621" y="9414"/>
                        <a:pt x="13755" y="10270"/>
                        <a:pt x="13189" y="10273"/>
                      </a:cubicBezTo>
                      <a:cubicBezTo>
                        <a:pt x="13189" y="10273"/>
                        <a:pt x="13189" y="10273"/>
                        <a:pt x="13188" y="10273"/>
                      </a:cubicBezTo>
                      <a:cubicBezTo>
                        <a:pt x="12600" y="10273"/>
                        <a:pt x="11654" y="9293"/>
                        <a:pt x="11148" y="8941"/>
                      </a:cubicBezTo>
                      <a:cubicBezTo>
                        <a:pt x="10723" y="8646"/>
                        <a:pt x="10465" y="8487"/>
                        <a:pt x="10204" y="8487"/>
                      </a:cubicBezTo>
                      <a:cubicBezTo>
                        <a:pt x="9971" y="8487"/>
                        <a:pt x="9736" y="8613"/>
                        <a:pt x="9379" y="8884"/>
                      </a:cubicBezTo>
                      <a:cubicBezTo>
                        <a:pt x="8593" y="9480"/>
                        <a:pt x="7098" y="10342"/>
                        <a:pt x="7058" y="11468"/>
                      </a:cubicBezTo>
                      <a:cubicBezTo>
                        <a:pt x="7023" y="12488"/>
                        <a:pt x="8019" y="13810"/>
                        <a:pt x="8602" y="14690"/>
                      </a:cubicBezTo>
                      <a:cubicBezTo>
                        <a:pt x="8589" y="14695"/>
                        <a:pt x="8576" y="14701"/>
                        <a:pt x="8564" y="14707"/>
                      </a:cubicBezTo>
                      <a:cubicBezTo>
                        <a:pt x="8088" y="15047"/>
                        <a:pt x="7630" y="15413"/>
                        <a:pt x="7169" y="15770"/>
                      </a:cubicBezTo>
                      <a:cubicBezTo>
                        <a:pt x="6792" y="16063"/>
                        <a:pt x="6291" y="16348"/>
                        <a:pt x="5992" y="16734"/>
                      </a:cubicBezTo>
                      <a:cubicBezTo>
                        <a:pt x="5162" y="14281"/>
                        <a:pt x="4144" y="11889"/>
                        <a:pt x="3245" y="9463"/>
                      </a:cubicBezTo>
                      <a:cubicBezTo>
                        <a:pt x="2773" y="8186"/>
                        <a:pt x="2314" y="6905"/>
                        <a:pt x="1869" y="5619"/>
                      </a:cubicBezTo>
                      <a:cubicBezTo>
                        <a:pt x="1381" y="4211"/>
                        <a:pt x="606" y="3086"/>
                        <a:pt x="1687" y="1885"/>
                      </a:cubicBezTo>
                      <a:cubicBezTo>
                        <a:pt x="2232" y="1282"/>
                        <a:pt x="2693" y="1051"/>
                        <a:pt x="3148" y="1051"/>
                      </a:cubicBezTo>
                      <a:close/>
                      <a:moveTo>
                        <a:pt x="3115" y="1"/>
                      </a:moveTo>
                      <a:cubicBezTo>
                        <a:pt x="3114" y="1"/>
                        <a:pt x="3114" y="1"/>
                        <a:pt x="3113" y="1"/>
                      </a:cubicBezTo>
                      <a:cubicBezTo>
                        <a:pt x="2000" y="4"/>
                        <a:pt x="889" y="1565"/>
                        <a:pt x="140" y="2223"/>
                      </a:cubicBezTo>
                      <a:cubicBezTo>
                        <a:pt x="42" y="2311"/>
                        <a:pt x="1" y="2476"/>
                        <a:pt x="41" y="2599"/>
                      </a:cubicBezTo>
                      <a:cubicBezTo>
                        <a:pt x="1664" y="7536"/>
                        <a:pt x="3283" y="12647"/>
                        <a:pt x="5645" y="17291"/>
                      </a:cubicBezTo>
                      <a:cubicBezTo>
                        <a:pt x="5689" y="17378"/>
                        <a:pt x="5767" y="17415"/>
                        <a:pt x="5847" y="17415"/>
                      </a:cubicBezTo>
                      <a:cubicBezTo>
                        <a:pt x="5969" y="17415"/>
                        <a:pt x="6096" y="17331"/>
                        <a:pt x="6120" y="17208"/>
                      </a:cubicBezTo>
                      <a:cubicBezTo>
                        <a:pt x="6645" y="17078"/>
                        <a:pt x="7126" y="16596"/>
                        <a:pt x="7559" y="16277"/>
                      </a:cubicBezTo>
                      <a:cubicBezTo>
                        <a:pt x="8029" y="15929"/>
                        <a:pt x="8504" y="15588"/>
                        <a:pt x="8962" y="15223"/>
                      </a:cubicBezTo>
                      <a:cubicBezTo>
                        <a:pt x="9031" y="15170"/>
                        <a:pt x="9069" y="15086"/>
                        <a:pt x="9062" y="14997"/>
                      </a:cubicBezTo>
                      <a:cubicBezTo>
                        <a:pt x="9184" y="14957"/>
                        <a:pt x="9278" y="14844"/>
                        <a:pt x="9218" y="14695"/>
                      </a:cubicBezTo>
                      <a:cubicBezTo>
                        <a:pt x="8777" y="13601"/>
                        <a:pt x="7820" y="12413"/>
                        <a:pt x="8216" y="11296"/>
                      </a:cubicBezTo>
                      <a:cubicBezTo>
                        <a:pt x="8498" y="10505"/>
                        <a:pt x="8990" y="10045"/>
                        <a:pt x="9700" y="9579"/>
                      </a:cubicBezTo>
                      <a:cubicBezTo>
                        <a:pt x="9940" y="9422"/>
                        <a:pt x="10120" y="9357"/>
                        <a:pt x="10276" y="9357"/>
                      </a:cubicBezTo>
                      <a:cubicBezTo>
                        <a:pt x="10584" y="9357"/>
                        <a:pt x="10807" y="9609"/>
                        <a:pt x="11237" y="9920"/>
                      </a:cubicBezTo>
                      <a:cubicBezTo>
                        <a:pt x="11733" y="10276"/>
                        <a:pt x="12538" y="11125"/>
                        <a:pt x="13171" y="11134"/>
                      </a:cubicBezTo>
                      <a:cubicBezTo>
                        <a:pt x="13175" y="11134"/>
                        <a:pt x="13179" y="11134"/>
                        <a:pt x="13183" y="11134"/>
                      </a:cubicBezTo>
                      <a:cubicBezTo>
                        <a:pt x="14030" y="11134"/>
                        <a:pt x="15138" y="9873"/>
                        <a:pt x="15759" y="9408"/>
                      </a:cubicBezTo>
                      <a:cubicBezTo>
                        <a:pt x="15838" y="9350"/>
                        <a:pt x="15891" y="9266"/>
                        <a:pt x="15910" y="9171"/>
                      </a:cubicBezTo>
                      <a:cubicBezTo>
                        <a:pt x="16110" y="9048"/>
                        <a:pt x="16211" y="8785"/>
                        <a:pt x="15978" y="8604"/>
                      </a:cubicBezTo>
                      <a:cubicBezTo>
                        <a:pt x="12972" y="6279"/>
                        <a:pt x="9878" y="4073"/>
                        <a:pt x="6680" y="2021"/>
                      </a:cubicBezTo>
                      <a:cubicBezTo>
                        <a:pt x="5749" y="1426"/>
                        <a:pt x="4259" y="1"/>
                        <a:pt x="311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10" name="Google Shape;392;p23">
                  <a:extLst>
                    <a:ext uri="{FF2B5EF4-FFF2-40B4-BE49-F238E27FC236}">
                      <a16:creationId xmlns:a16="http://schemas.microsoft.com/office/drawing/2014/main" id="{719A6A29-6654-4C34-8F81-6D6377DBE410}"/>
                    </a:ext>
                  </a:extLst>
                </p:cNvPr>
                <p:cNvSpPr/>
                <p:nvPr/>
              </p:nvSpPr>
              <p:spPr>
                <a:xfrm>
                  <a:off x="3004700" y="-35855"/>
                  <a:ext cx="152192" cy="171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9" h="5197" extrusionOk="0">
                      <a:moveTo>
                        <a:pt x="1007" y="1230"/>
                      </a:moveTo>
                      <a:lnTo>
                        <a:pt x="2094" y="1964"/>
                      </a:lnTo>
                      <a:cubicBezTo>
                        <a:pt x="2607" y="2310"/>
                        <a:pt x="3350" y="2661"/>
                        <a:pt x="3837" y="3099"/>
                      </a:cubicBezTo>
                      <a:cubicBezTo>
                        <a:pt x="3413" y="3678"/>
                        <a:pt x="2639" y="4199"/>
                        <a:pt x="2165" y="4687"/>
                      </a:cubicBezTo>
                      <a:lnTo>
                        <a:pt x="2165" y="4686"/>
                      </a:lnTo>
                      <a:cubicBezTo>
                        <a:pt x="1799" y="3514"/>
                        <a:pt x="1347" y="2401"/>
                        <a:pt x="1007" y="1230"/>
                      </a:cubicBezTo>
                      <a:close/>
                      <a:moveTo>
                        <a:pt x="410" y="1"/>
                      </a:moveTo>
                      <a:cubicBezTo>
                        <a:pt x="189" y="1"/>
                        <a:pt x="0" y="248"/>
                        <a:pt x="50" y="477"/>
                      </a:cubicBezTo>
                      <a:cubicBezTo>
                        <a:pt x="379" y="1999"/>
                        <a:pt x="791" y="3707"/>
                        <a:pt x="1610" y="5047"/>
                      </a:cubicBezTo>
                      <a:cubicBezTo>
                        <a:pt x="1674" y="5152"/>
                        <a:pt x="1776" y="5197"/>
                        <a:pt x="1878" y="5197"/>
                      </a:cubicBezTo>
                      <a:cubicBezTo>
                        <a:pt x="1992" y="5197"/>
                        <a:pt x="2106" y="5141"/>
                        <a:pt x="2166" y="5047"/>
                      </a:cubicBezTo>
                      <a:cubicBezTo>
                        <a:pt x="2218" y="5095"/>
                        <a:pt x="2283" y="5119"/>
                        <a:pt x="2349" y="5119"/>
                      </a:cubicBezTo>
                      <a:cubicBezTo>
                        <a:pt x="2411" y="5119"/>
                        <a:pt x="2472" y="5098"/>
                        <a:pt x="2522" y="5055"/>
                      </a:cubicBezTo>
                      <a:cubicBezTo>
                        <a:pt x="3172" y="4531"/>
                        <a:pt x="4096" y="3940"/>
                        <a:pt x="4532" y="3221"/>
                      </a:cubicBezTo>
                      <a:cubicBezTo>
                        <a:pt x="4588" y="3133"/>
                        <a:pt x="4598" y="2984"/>
                        <a:pt x="4532" y="2895"/>
                      </a:cubicBezTo>
                      <a:cubicBezTo>
                        <a:pt x="4133" y="2358"/>
                        <a:pt x="3433" y="2013"/>
                        <a:pt x="2889" y="1635"/>
                      </a:cubicBezTo>
                      <a:cubicBezTo>
                        <a:pt x="2125" y="1106"/>
                        <a:pt x="1358" y="586"/>
                        <a:pt x="592" y="60"/>
                      </a:cubicBezTo>
                      <a:cubicBezTo>
                        <a:pt x="531" y="19"/>
                        <a:pt x="469" y="1"/>
                        <a:pt x="41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606" name="Google Shape;393;p23">
                <a:extLst>
                  <a:ext uri="{FF2B5EF4-FFF2-40B4-BE49-F238E27FC236}">
                    <a16:creationId xmlns:a16="http://schemas.microsoft.com/office/drawing/2014/main" id="{2750C57B-130B-4363-BEAA-F794F14D47EF}"/>
                  </a:ext>
                </a:extLst>
              </p:cNvPr>
              <p:cNvGrpSpPr/>
              <p:nvPr/>
            </p:nvGrpSpPr>
            <p:grpSpPr>
              <a:xfrm>
                <a:off x="2775700" y="-243577"/>
                <a:ext cx="100965" cy="123965"/>
                <a:chOff x="2775700" y="-243577"/>
                <a:chExt cx="100965" cy="123965"/>
              </a:xfrm>
            </p:grpSpPr>
            <p:sp>
              <p:nvSpPr>
                <p:cNvPr id="607" name="Google Shape;394;p23">
                  <a:extLst>
                    <a:ext uri="{FF2B5EF4-FFF2-40B4-BE49-F238E27FC236}">
                      <a16:creationId xmlns:a16="http://schemas.microsoft.com/office/drawing/2014/main" id="{4D82F477-DC3D-4188-AD48-7AACD1B715E8}"/>
                    </a:ext>
                  </a:extLst>
                </p:cNvPr>
                <p:cNvSpPr/>
                <p:nvPr/>
              </p:nvSpPr>
              <p:spPr>
                <a:xfrm>
                  <a:off x="2805251" y="-184540"/>
                  <a:ext cx="71414" cy="64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1962" extrusionOk="0">
                      <a:moveTo>
                        <a:pt x="1845" y="0"/>
                      </a:moveTo>
                      <a:cubicBezTo>
                        <a:pt x="874" y="0"/>
                        <a:pt x="44" y="853"/>
                        <a:pt x="4" y="1812"/>
                      </a:cubicBezTo>
                      <a:cubicBezTo>
                        <a:pt x="0" y="1913"/>
                        <a:pt x="69" y="1962"/>
                        <a:pt x="144" y="1962"/>
                      </a:cubicBezTo>
                      <a:cubicBezTo>
                        <a:pt x="222" y="1962"/>
                        <a:pt x="305" y="1910"/>
                        <a:pt x="318" y="1812"/>
                      </a:cubicBezTo>
                      <a:cubicBezTo>
                        <a:pt x="423" y="1008"/>
                        <a:pt x="1110" y="441"/>
                        <a:pt x="1901" y="397"/>
                      </a:cubicBezTo>
                      <a:cubicBezTo>
                        <a:pt x="2156" y="383"/>
                        <a:pt x="2157" y="11"/>
                        <a:pt x="1901" y="1"/>
                      </a:cubicBezTo>
                      <a:cubicBezTo>
                        <a:pt x="1883" y="1"/>
                        <a:pt x="1864" y="0"/>
                        <a:pt x="184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08" name="Google Shape;395;p23">
                  <a:extLst>
                    <a:ext uri="{FF2B5EF4-FFF2-40B4-BE49-F238E27FC236}">
                      <a16:creationId xmlns:a16="http://schemas.microsoft.com/office/drawing/2014/main" id="{3A23D7B1-FEC5-4E10-96C7-2674CB8CE301}"/>
                    </a:ext>
                  </a:extLst>
                </p:cNvPr>
                <p:cNvSpPr/>
                <p:nvPr/>
              </p:nvSpPr>
              <p:spPr>
                <a:xfrm>
                  <a:off x="2775700" y="-243577"/>
                  <a:ext cx="77999" cy="45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7" h="1385" extrusionOk="0">
                      <a:moveTo>
                        <a:pt x="2062" y="0"/>
                      </a:moveTo>
                      <a:cubicBezTo>
                        <a:pt x="2046" y="0"/>
                        <a:pt x="2030" y="2"/>
                        <a:pt x="2013" y="6"/>
                      </a:cubicBezTo>
                      <a:cubicBezTo>
                        <a:pt x="1286" y="159"/>
                        <a:pt x="595" y="594"/>
                        <a:pt x="97" y="1139"/>
                      </a:cubicBezTo>
                      <a:cubicBezTo>
                        <a:pt x="0" y="1247"/>
                        <a:pt x="92" y="1385"/>
                        <a:pt x="204" y="1385"/>
                      </a:cubicBezTo>
                      <a:cubicBezTo>
                        <a:pt x="236" y="1385"/>
                        <a:pt x="271" y="1373"/>
                        <a:pt x="303" y="1344"/>
                      </a:cubicBezTo>
                      <a:cubicBezTo>
                        <a:pt x="845" y="860"/>
                        <a:pt x="1425" y="586"/>
                        <a:pt x="2121" y="395"/>
                      </a:cubicBezTo>
                      <a:cubicBezTo>
                        <a:pt x="2356" y="332"/>
                        <a:pt x="2280" y="0"/>
                        <a:pt x="20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  <p:grpSp>
          <p:nvGrpSpPr>
            <p:cNvPr id="611" name="Google Shape;396;p23">
              <a:extLst>
                <a:ext uri="{FF2B5EF4-FFF2-40B4-BE49-F238E27FC236}">
                  <a16:creationId xmlns:a16="http://schemas.microsoft.com/office/drawing/2014/main" id="{5E441939-7F8B-4F30-A26D-186321775243}"/>
                </a:ext>
              </a:extLst>
            </p:cNvPr>
            <p:cNvGrpSpPr/>
            <p:nvPr userDrawn="1"/>
          </p:nvGrpSpPr>
          <p:grpSpPr>
            <a:xfrm>
              <a:off x="1588573" y="-296128"/>
              <a:ext cx="730914" cy="557013"/>
              <a:chOff x="1588573" y="-296128"/>
              <a:chExt cx="730914" cy="557013"/>
            </a:xfrm>
          </p:grpSpPr>
          <p:sp>
            <p:nvSpPr>
              <p:cNvPr id="612" name="Google Shape;397;p23">
                <a:extLst>
                  <a:ext uri="{FF2B5EF4-FFF2-40B4-BE49-F238E27FC236}">
                    <a16:creationId xmlns:a16="http://schemas.microsoft.com/office/drawing/2014/main" id="{770FE5CF-EBDF-49E1-A149-D6010E1E9A26}"/>
                  </a:ext>
                </a:extLst>
              </p:cNvPr>
              <p:cNvSpPr/>
              <p:nvPr/>
            </p:nvSpPr>
            <p:spPr>
              <a:xfrm>
                <a:off x="1588573" y="-164387"/>
                <a:ext cx="730914" cy="425272"/>
              </a:xfrm>
              <a:custGeom>
                <a:avLst/>
                <a:gdLst/>
                <a:ahLst/>
                <a:cxnLst/>
                <a:rect l="l" t="t" r="r" b="b"/>
                <a:pathLst>
                  <a:path w="22087" h="12851" extrusionOk="0">
                    <a:moveTo>
                      <a:pt x="13076" y="718"/>
                    </a:moveTo>
                    <a:cubicBezTo>
                      <a:pt x="13509" y="718"/>
                      <a:pt x="13943" y="764"/>
                      <a:pt x="14375" y="866"/>
                    </a:cubicBezTo>
                    <a:cubicBezTo>
                      <a:pt x="15560" y="1145"/>
                      <a:pt x="16620" y="1866"/>
                      <a:pt x="17248" y="2852"/>
                    </a:cubicBezTo>
                    <a:cubicBezTo>
                      <a:pt x="12030" y="6069"/>
                      <a:pt x="6472" y="8435"/>
                      <a:pt x="615" y="10509"/>
                    </a:cubicBezTo>
                    <a:cubicBezTo>
                      <a:pt x="2867" y="7586"/>
                      <a:pt x="5282" y="4439"/>
                      <a:pt x="8374" y="2350"/>
                    </a:cubicBezTo>
                    <a:cubicBezTo>
                      <a:pt x="9750" y="1420"/>
                      <a:pt x="11399" y="718"/>
                      <a:pt x="13076" y="718"/>
                    </a:cubicBezTo>
                    <a:close/>
                    <a:moveTo>
                      <a:pt x="17614" y="3581"/>
                    </a:moveTo>
                    <a:cubicBezTo>
                      <a:pt x="17803" y="4084"/>
                      <a:pt x="17878" y="4621"/>
                      <a:pt x="17835" y="5157"/>
                    </a:cubicBezTo>
                    <a:cubicBezTo>
                      <a:pt x="17564" y="8544"/>
                      <a:pt x="13482" y="10809"/>
                      <a:pt x="10569" y="11616"/>
                    </a:cubicBezTo>
                    <a:cubicBezTo>
                      <a:pt x="9383" y="11946"/>
                      <a:pt x="8166" y="12109"/>
                      <a:pt x="6953" y="12109"/>
                    </a:cubicBezTo>
                    <a:cubicBezTo>
                      <a:pt x="5015" y="12109"/>
                      <a:pt x="3085" y="11692"/>
                      <a:pt x="1298" y="10869"/>
                    </a:cubicBezTo>
                    <a:cubicBezTo>
                      <a:pt x="7046" y="9441"/>
                      <a:pt x="12580" y="6798"/>
                      <a:pt x="17614" y="3581"/>
                    </a:cubicBezTo>
                    <a:close/>
                    <a:moveTo>
                      <a:pt x="21577" y="1"/>
                    </a:moveTo>
                    <a:cubicBezTo>
                      <a:pt x="21513" y="1"/>
                      <a:pt x="21444" y="23"/>
                      <a:pt x="21374" y="74"/>
                    </a:cubicBezTo>
                    <a:cubicBezTo>
                      <a:pt x="20235" y="913"/>
                      <a:pt x="19077" y="1701"/>
                      <a:pt x="17902" y="2445"/>
                    </a:cubicBezTo>
                    <a:cubicBezTo>
                      <a:pt x="16885" y="828"/>
                      <a:pt x="14933" y="96"/>
                      <a:pt x="12968" y="96"/>
                    </a:cubicBezTo>
                    <a:cubicBezTo>
                      <a:pt x="12025" y="96"/>
                      <a:pt x="11079" y="265"/>
                      <a:pt x="10232" y="586"/>
                    </a:cubicBezTo>
                    <a:cubicBezTo>
                      <a:pt x="6008" y="2188"/>
                      <a:pt x="2525" y="6640"/>
                      <a:pt x="172" y="10326"/>
                    </a:cubicBezTo>
                    <a:cubicBezTo>
                      <a:pt x="85" y="10464"/>
                      <a:pt x="153" y="10584"/>
                      <a:pt x="264" y="10634"/>
                    </a:cubicBezTo>
                    <a:cubicBezTo>
                      <a:pt x="1" y="10728"/>
                      <a:pt x="78" y="11097"/>
                      <a:pt x="329" y="11097"/>
                    </a:cubicBezTo>
                    <a:cubicBezTo>
                      <a:pt x="348" y="11097"/>
                      <a:pt x="368" y="11095"/>
                      <a:pt x="388" y="11091"/>
                    </a:cubicBezTo>
                    <a:cubicBezTo>
                      <a:pt x="399" y="11189"/>
                      <a:pt x="451" y="11279"/>
                      <a:pt x="568" y="11339"/>
                    </a:cubicBezTo>
                    <a:cubicBezTo>
                      <a:pt x="2577" y="12341"/>
                      <a:pt x="4772" y="12851"/>
                      <a:pt x="6973" y="12851"/>
                    </a:cubicBezTo>
                    <a:cubicBezTo>
                      <a:pt x="8775" y="12851"/>
                      <a:pt x="10581" y="12509"/>
                      <a:pt x="12290" y="11815"/>
                    </a:cubicBezTo>
                    <a:cubicBezTo>
                      <a:pt x="15194" y="10636"/>
                      <a:pt x="19164" y="7787"/>
                      <a:pt x="18542" y="4150"/>
                    </a:cubicBezTo>
                    <a:cubicBezTo>
                      <a:pt x="18486" y="3813"/>
                      <a:pt x="18394" y="3482"/>
                      <a:pt x="18268" y="3162"/>
                    </a:cubicBezTo>
                    <a:cubicBezTo>
                      <a:pt x="19463" y="2381"/>
                      <a:pt x="20627" y="1572"/>
                      <a:pt x="21762" y="736"/>
                    </a:cubicBezTo>
                    <a:cubicBezTo>
                      <a:pt x="22087" y="497"/>
                      <a:pt x="21882" y="1"/>
                      <a:pt x="215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grpSp>
            <p:nvGrpSpPr>
              <p:cNvPr id="613" name="Google Shape;398;p23">
                <a:extLst>
                  <a:ext uri="{FF2B5EF4-FFF2-40B4-BE49-F238E27FC236}">
                    <a16:creationId xmlns:a16="http://schemas.microsoft.com/office/drawing/2014/main" id="{DC02E693-B516-4D94-BF42-8DFF3D81B586}"/>
                  </a:ext>
                </a:extLst>
              </p:cNvPr>
              <p:cNvGrpSpPr/>
              <p:nvPr/>
            </p:nvGrpSpPr>
            <p:grpSpPr>
              <a:xfrm>
                <a:off x="2028140" y="-296128"/>
                <a:ext cx="162319" cy="81341"/>
                <a:chOff x="2028140" y="-296128"/>
                <a:chExt cx="162319" cy="81341"/>
              </a:xfrm>
            </p:grpSpPr>
            <p:sp>
              <p:nvSpPr>
                <p:cNvPr id="614" name="Google Shape;399;p23">
                  <a:extLst>
                    <a:ext uri="{FF2B5EF4-FFF2-40B4-BE49-F238E27FC236}">
                      <a16:creationId xmlns:a16="http://schemas.microsoft.com/office/drawing/2014/main" id="{50DAE1F0-C6E2-4E46-8E08-BF9562DBEA46}"/>
                    </a:ext>
                  </a:extLst>
                </p:cNvPr>
                <p:cNvSpPr/>
                <p:nvPr/>
              </p:nvSpPr>
              <p:spPr>
                <a:xfrm>
                  <a:off x="2028140" y="-264690"/>
                  <a:ext cx="106194" cy="43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304" extrusionOk="0">
                      <a:moveTo>
                        <a:pt x="650" y="1"/>
                      </a:moveTo>
                      <a:cubicBezTo>
                        <a:pt x="470" y="1"/>
                        <a:pt x="289" y="16"/>
                        <a:pt x="112" y="48"/>
                      </a:cubicBezTo>
                      <a:cubicBezTo>
                        <a:pt x="0" y="66"/>
                        <a:pt x="27" y="242"/>
                        <a:pt x="136" y="242"/>
                      </a:cubicBezTo>
                      <a:cubicBezTo>
                        <a:pt x="137" y="242"/>
                        <a:pt x="137" y="242"/>
                        <a:pt x="138" y="242"/>
                      </a:cubicBezTo>
                      <a:cubicBezTo>
                        <a:pt x="167" y="242"/>
                        <a:pt x="195" y="242"/>
                        <a:pt x="224" y="242"/>
                      </a:cubicBezTo>
                      <a:cubicBezTo>
                        <a:pt x="1263" y="242"/>
                        <a:pt x="2097" y="542"/>
                        <a:pt x="2875" y="1259"/>
                      </a:cubicBezTo>
                      <a:cubicBezTo>
                        <a:pt x="2908" y="1291"/>
                        <a:pt x="2945" y="1304"/>
                        <a:pt x="2981" y="1304"/>
                      </a:cubicBezTo>
                      <a:cubicBezTo>
                        <a:pt x="3103" y="1304"/>
                        <a:pt x="3209" y="1150"/>
                        <a:pt x="3098" y="1036"/>
                      </a:cubicBezTo>
                      <a:cubicBezTo>
                        <a:pt x="2473" y="388"/>
                        <a:pt x="1557" y="1"/>
                        <a:pt x="65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15" name="Google Shape;400;p23">
                  <a:extLst>
                    <a:ext uri="{FF2B5EF4-FFF2-40B4-BE49-F238E27FC236}">
                      <a16:creationId xmlns:a16="http://schemas.microsoft.com/office/drawing/2014/main" id="{AD355627-5B4A-4807-AA69-293E67BAC03A}"/>
                    </a:ext>
                  </a:extLst>
                </p:cNvPr>
                <p:cNvSpPr/>
                <p:nvPr/>
              </p:nvSpPr>
              <p:spPr>
                <a:xfrm>
                  <a:off x="2090619" y="-296128"/>
                  <a:ext cx="99840" cy="81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7" h="2458" extrusionOk="0">
                      <a:moveTo>
                        <a:pt x="170" y="1"/>
                      </a:moveTo>
                      <a:cubicBezTo>
                        <a:pt x="0" y="1"/>
                        <a:pt x="6" y="255"/>
                        <a:pt x="175" y="269"/>
                      </a:cubicBezTo>
                      <a:cubicBezTo>
                        <a:pt x="1380" y="368"/>
                        <a:pt x="2336" y="1192"/>
                        <a:pt x="2673" y="2343"/>
                      </a:cubicBezTo>
                      <a:cubicBezTo>
                        <a:pt x="2697" y="2423"/>
                        <a:pt x="2759" y="2458"/>
                        <a:pt x="2823" y="2458"/>
                      </a:cubicBezTo>
                      <a:cubicBezTo>
                        <a:pt x="2919" y="2458"/>
                        <a:pt x="3016" y="2379"/>
                        <a:pt x="2987" y="2255"/>
                      </a:cubicBezTo>
                      <a:cubicBezTo>
                        <a:pt x="2685" y="969"/>
                        <a:pt x="1484" y="36"/>
                        <a:pt x="175" y="1"/>
                      </a:cubicBezTo>
                      <a:cubicBezTo>
                        <a:pt x="173" y="1"/>
                        <a:pt x="172" y="1"/>
                        <a:pt x="17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  <p:grpSp>
          <p:nvGrpSpPr>
            <p:cNvPr id="623" name="Google Shape;408;p23">
              <a:extLst>
                <a:ext uri="{FF2B5EF4-FFF2-40B4-BE49-F238E27FC236}">
                  <a16:creationId xmlns:a16="http://schemas.microsoft.com/office/drawing/2014/main" id="{9DE1C9BC-6F84-4E6D-862C-803F4DA8786C}"/>
                </a:ext>
              </a:extLst>
            </p:cNvPr>
            <p:cNvGrpSpPr/>
            <p:nvPr userDrawn="1"/>
          </p:nvGrpSpPr>
          <p:grpSpPr>
            <a:xfrm>
              <a:off x="168174" y="-47614"/>
              <a:ext cx="420937" cy="645006"/>
              <a:chOff x="291413" y="-295003"/>
              <a:chExt cx="420937" cy="645006"/>
            </a:xfrm>
          </p:grpSpPr>
          <p:sp>
            <p:nvSpPr>
              <p:cNvPr id="624" name="Google Shape;409;p23">
                <a:extLst>
                  <a:ext uri="{FF2B5EF4-FFF2-40B4-BE49-F238E27FC236}">
                    <a16:creationId xmlns:a16="http://schemas.microsoft.com/office/drawing/2014/main" id="{BC715AE7-C54E-4027-8FE1-284B4F844A15}"/>
                  </a:ext>
                </a:extLst>
              </p:cNvPr>
              <p:cNvSpPr/>
              <p:nvPr/>
            </p:nvSpPr>
            <p:spPr>
              <a:xfrm>
                <a:off x="291413" y="-295003"/>
                <a:ext cx="420937" cy="498274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15057" extrusionOk="0">
                    <a:moveTo>
                      <a:pt x="8495" y="811"/>
                    </a:moveTo>
                    <a:cubicBezTo>
                      <a:pt x="8826" y="1462"/>
                      <a:pt x="9135" y="2114"/>
                      <a:pt x="9433" y="2770"/>
                    </a:cubicBezTo>
                    <a:cubicBezTo>
                      <a:pt x="7201" y="4197"/>
                      <a:pt x="5260" y="5404"/>
                      <a:pt x="2592" y="5934"/>
                    </a:cubicBezTo>
                    <a:cubicBezTo>
                      <a:pt x="2591" y="5934"/>
                      <a:pt x="2589" y="5935"/>
                      <a:pt x="2588" y="5935"/>
                    </a:cubicBezTo>
                    <a:cubicBezTo>
                      <a:pt x="2148" y="5298"/>
                      <a:pt x="1667" y="4690"/>
                      <a:pt x="1150" y="4116"/>
                    </a:cubicBezTo>
                    <a:cubicBezTo>
                      <a:pt x="1152" y="4115"/>
                      <a:pt x="1154" y="4115"/>
                      <a:pt x="1157" y="4115"/>
                    </a:cubicBezTo>
                    <a:cubicBezTo>
                      <a:pt x="1159" y="4115"/>
                      <a:pt x="1161" y="4115"/>
                      <a:pt x="1163" y="4114"/>
                    </a:cubicBezTo>
                    <a:cubicBezTo>
                      <a:pt x="3740" y="3350"/>
                      <a:pt x="6202" y="2209"/>
                      <a:pt x="8495" y="811"/>
                    </a:cubicBezTo>
                    <a:close/>
                    <a:moveTo>
                      <a:pt x="10658" y="8127"/>
                    </a:moveTo>
                    <a:cubicBezTo>
                      <a:pt x="10937" y="8127"/>
                      <a:pt x="11224" y="8170"/>
                      <a:pt x="11512" y="8227"/>
                    </a:cubicBezTo>
                    <a:cubicBezTo>
                      <a:pt x="11670" y="8726"/>
                      <a:pt x="11823" y="9228"/>
                      <a:pt x="11969" y="9738"/>
                    </a:cubicBezTo>
                    <a:cubicBezTo>
                      <a:pt x="11990" y="9823"/>
                      <a:pt x="12044" y="9896"/>
                      <a:pt x="12119" y="9942"/>
                    </a:cubicBezTo>
                    <a:cubicBezTo>
                      <a:pt x="11914" y="10848"/>
                      <a:pt x="10995" y="11516"/>
                      <a:pt x="10157" y="11516"/>
                    </a:cubicBezTo>
                    <a:cubicBezTo>
                      <a:pt x="9588" y="11516"/>
                      <a:pt x="9056" y="11208"/>
                      <a:pt x="8812" y="10455"/>
                    </a:cubicBezTo>
                    <a:cubicBezTo>
                      <a:pt x="8602" y="9804"/>
                      <a:pt x="8863" y="9035"/>
                      <a:pt x="9368" y="8590"/>
                    </a:cubicBezTo>
                    <a:cubicBezTo>
                      <a:pt x="9764" y="8240"/>
                      <a:pt x="10202" y="8127"/>
                      <a:pt x="10658" y="8127"/>
                    </a:cubicBezTo>
                    <a:close/>
                    <a:moveTo>
                      <a:pt x="3446" y="11407"/>
                    </a:moveTo>
                    <a:cubicBezTo>
                      <a:pt x="3786" y="11407"/>
                      <a:pt x="4095" y="11506"/>
                      <a:pt x="4303" y="11734"/>
                    </a:cubicBezTo>
                    <a:cubicBezTo>
                      <a:pt x="4353" y="11789"/>
                      <a:pt x="4424" y="11821"/>
                      <a:pt x="4497" y="11821"/>
                    </a:cubicBezTo>
                    <a:cubicBezTo>
                      <a:pt x="4509" y="11821"/>
                      <a:pt x="4521" y="11820"/>
                      <a:pt x="4533" y="11818"/>
                    </a:cubicBezTo>
                    <a:cubicBezTo>
                      <a:pt x="4669" y="12275"/>
                      <a:pt x="4793" y="12737"/>
                      <a:pt x="4901" y="13212"/>
                    </a:cubicBezTo>
                    <a:cubicBezTo>
                      <a:pt x="4925" y="13322"/>
                      <a:pt x="5003" y="13394"/>
                      <a:pt x="5097" y="13434"/>
                    </a:cubicBezTo>
                    <a:cubicBezTo>
                      <a:pt x="4734" y="14057"/>
                      <a:pt x="4065" y="14389"/>
                      <a:pt x="3368" y="14389"/>
                    </a:cubicBezTo>
                    <a:cubicBezTo>
                      <a:pt x="2800" y="14389"/>
                      <a:pt x="2212" y="14168"/>
                      <a:pt x="1758" y="13704"/>
                    </a:cubicBezTo>
                    <a:cubicBezTo>
                      <a:pt x="689" y="12614"/>
                      <a:pt x="2256" y="11407"/>
                      <a:pt x="3446" y="11407"/>
                    </a:cubicBezTo>
                    <a:close/>
                    <a:moveTo>
                      <a:pt x="8465" y="1"/>
                    </a:moveTo>
                    <a:cubicBezTo>
                      <a:pt x="8337" y="1"/>
                      <a:pt x="8214" y="111"/>
                      <a:pt x="8230" y="252"/>
                    </a:cubicBezTo>
                    <a:cubicBezTo>
                      <a:pt x="8213" y="256"/>
                      <a:pt x="8195" y="262"/>
                      <a:pt x="8178" y="270"/>
                    </a:cubicBezTo>
                    <a:cubicBezTo>
                      <a:pt x="5885" y="1618"/>
                      <a:pt x="3521" y="2698"/>
                      <a:pt x="1030" y="3630"/>
                    </a:cubicBezTo>
                    <a:cubicBezTo>
                      <a:pt x="941" y="3661"/>
                      <a:pt x="879" y="3738"/>
                      <a:pt x="865" y="3830"/>
                    </a:cubicBezTo>
                    <a:cubicBezTo>
                      <a:pt x="842" y="3821"/>
                      <a:pt x="818" y="3818"/>
                      <a:pt x="794" y="3818"/>
                    </a:cubicBezTo>
                    <a:cubicBezTo>
                      <a:pt x="625" y="3818"/>
                      <a:pt x="452" y="4006"/>
                      <a:pt x="575" y="4171"/>
                    </a:cubicBezTo>
                    <a:cubicBezTo>
                      <a:pt x="2148" y="6262"/>
                      <a:pt x="3390" y="8455"/>
                      <a:pt x="4230" y="10869"/>
                    </a:cubicBezTo>
                    <a:cubicBezTo>
                      <a:pt x="3996" y="10752"/>
                      <a:pt x="3728" y="10698"/>
                      <a:pt x="3445" y="10698"/>
                    </a:cubicBezTo>
                    <a:cubicBezTo>
                      <a:pt x="1925" y="10698"/>
                      <a:pt x="1" y="12248"/>
                      <a:pt x="889" y="13754"/>
                    </a:cubicBezTo>
                    <a:cubicBezTo>
                      <a:pt x="1404" y="14627"/>
                      <a:pt x="2407" y="15057"/>
                      <a:pt x="3366" y="15057"/>
                    </a:cubicBezTo>
                    <a:cubicBezTo>
                      <a:pt x="4595" y="15057"/>
                      <a:pt x="5753" y="14352"/>
                      <a:pt x="5723" y="12968"/>
                    </a:cubicBezTo>
                    <a:cubicBezTo>
                      <a:pt x="5723" y="12958"/>
                      <a:pt x="5729" y="12949"/>
                      <a:pt x="5728" y="12936"/>
                    </a:cubicBezTo>
                    <a:cubicBezTo>
                      <a:pt x="5726" y="12930"/>
                      <a:pt x="5723" y="12924"/>
                      <a:pt x="5723" y="12918"/>
                    </a:cubicBezTo>
                    <a:cubicBezTo>
                      <a:pt x="5718" y="12808"/>
                      <a:pt x="5708" y="12697"/>
                      <a:pt x="5691" y="12589"/>
                    </a:cubicBezTo>
                    <a:cubicBezTo>
                      <a:pt x="5676" y="12505"/>
                      <a:pt x="5619" y="12472"/>
                      <a:pt x="5558" y="12472"/>
                    </a:cubicBezTo>
                    <a:cubicBezTo>
                      <a:pt x="5555" y="12472"/>
                      <a:pt x="5553" y="12472"/>
                      <a:pt x="5550" y="12472"/>
                    </a:cubicBezTo>
                    <a:cubicBezTo>
                      <a:pt x="5504" y="12380"/>
                      <a:pt x="5458" y="12290"/>
                      <a:pt x="5418" y="12203"/>
                    </a:cubicBezTo>
                    <a:cubicBezTo>
                      <a:pt x="5412" y="12189"/>
                      <a:pt x="5404" y="12178"/>
                      <a:pt x="5394" y="12169"/>
                    </a:cubicBezTo>
                    <a:cubicBezTo>
                      <a:pt x="5343" y="11965"/>
                      <a:pt x="5293" y="11763"/>
                      <a:pt x="5233" y="11564"/>
                    </a:cubicBezTo>
                    <a:cubicBezTo>
                      <a:pt x="5121" y="11178"/>
                      <a:pt x="4999" y="10797"/>
                      <a:pt x="4864" y="10420"/>
                    </a:cubicBezTo>
                    <a:cubicBezTo>
                      <a:pt x="4587" y="9636"/>
                      <a:pt x="4260" y="8868"/>
                      <a:pt x="3890" y="8124"/>
                    </a:cubicBezTo>
                    <a:cubicBezTo>
                      <a:pt x="3585" y="7524"/>
                      <a:pt x="3248" y="6940"/>
                      <a:pt x="2877" y="6377"/>
                    </a:cubicBezTo>
                    <a:cubicBezTo>
                      <a:pt x="5262" y="6043"/>
                      <a:pt x="7959" y="5098"/>
                      <a:pt x="9696" y="3367"/>
                    </a:cubicBezTo>
                    <a:cubicBezTo>
                      <a:pt x="10284" y="4718"/>
                      <a:pt x="10802" y="6090"/>
                      <a:pt x="11269" y="7495"/>
                    </a:cubicBezTo>
                    <a:cubicBezTo>
                      <a:pt x="11084" y="7447"/>
                      <a:pt x="10897" y="7425"/>
                      <a:pt x="10710" y="7425"/>
                    </a:cubicBezTo>
                    <a:cubicBezTo>
                      <a:pt x="8966" y="7425"/>
                      <a:pt x="7318" y="9384"/>
                      <a:pt x="8362" y="11120"/>
                    </a:cubicBezTo>
                    <a:cubicBezTo>
                      <a:pt x="8771" y="11798"/>
                      <a:pt x="9512" y="12210"/>
                      <a:pt x="10273" y="12210"/>
                    </a:cubicBezTo>
                    <a:cubicBezTo>
                      <a:pt x="10536" y="12210"/>
                      <a:pt x="10801" y="12161"/>
                      <a:pt x="11056" y="12057"/>
                    </a:cubicBezTo>
                    <a:cubicBezTo>
                      <a:pt x="11947" y="11694"/>
                      <a:pt x="12719" y="10766"/>
                      <a:pt x="12643" y="9789"/>
                    </a:cubicBezTo>
                    <a:cubicBezTo>
                      <a:pt x="12683" y="9714"/>
                      <a:pt x="12693" y="9625"/>
                      <a:pt x="12675" y="9542"/>
                    </a:cubicBezTo>
                    <a:cubicBezTo>
                      <a:pt x="11950" y="6207"/>
                      <a:pt x="10541" y="2950"/>
                      <a:pt x="8654" y="109"/>
                    </a:cubicBezTo>
                    <a:cubicBezTo>
                      <a:pt x="8604" y="33"/>
                      <a:pt x="8534" y="1"/>
                      <a:pt x="84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grpSp>
            <p:nvGrpSpPr>
              <p:cNvPr id="625" name="Google Shape;410;p23">
                <a:extLst>
                  <a:ext uri="{FF2B5EF4-FFF2-40B4-BE49-F238E27FC236}">
                    <a16:creationId xmlns:a16="http://schemas.microsoft.com/office/drawing/2014/main" id="{148C6A7C-D005-4E9E-8984-D27C1C346F57}"/>
                  </a:ext>
                </a:extLst>
              </p:cNvPr>
              <p:cNvGrpSpPr/>
              <p:nvPr/>
            </p:nvGrpSpPr>
            <p:grpSpPr>
              <a:xfrm>
                <a:off x="317622" y="261977"/>
                <a:ext cx="171618" cy="88026"/>
                <a:chOff x="317622" y="261977"/>
                <a:chExt cx="171618" cy="88026"/>
              </a:xfrm>
            </p:grpSpPr>
            <p:sp>
              <p:nvSpPr>
                <p:cNvPr id="626" name="Google Shape;411;p23">
                  <a:extLst>
                    <a:ext uri="{FF2B5EF4-FFF2-40B4-BE49-F238E27FC236}">
                      <a16:creationId xmlns:a16="http://schemas.microsoft.com/office/drawing/2014/main" id="{33FB0DDF-FE0E-4E40-A7BF-29CA1C355A7F}"/>
                    </a:ext>
                  </a:extLst>
                </p:cNvPr>
                <p:cNvSpPr/>
                <p:nvPr/>
              </p:nvSpPr>
              <p:spPr>
                <a:xfrm>
                  <a:off x="317622" y="261977"/>
                  <a:ext cx="146732" cy="3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4" h="1054" extrusionOk="0">
                      <a:moveTo>
                        <a:pt x="140" y="0"/>
                      </a:moveTo>
                      <a:cubicBezTo>
                        <a:pt x="66" y="0"/>
                        <a:pt x="1" y="106"/>
                        <a:pt x="70" y="163"/>
                      </a:cubicBezTo>
                      <a:cubicBezTo>
                        <a:pt x="808" y="752"/>
                        <a:pt x="1715" y="1054"/>
                        <a:pt x="2630" y="1054"/>
                      </a:cubicBezTo>
                      <a:cubicBezTo>
                        <a:pt x="3193" y="1054"/>
                        <a:pt x="3759" y="939"/>
                        <a:pt x="4291" y="708"/>
                      </a:cubicBezTo>
                      <a:cubicBezTo>
                        <a:pt x="4433" y="646"/>
                        <a:pt x="4356" y="416"/>
                        <a:pt x="4222" y="416"/>
                      </a:cubicBezTo>
                      <a:cubicBezTo>
                        <a:pt x="4206" y="416"/>
                        <a:pt x="4190" y="419"/>
                        <a:pt x="4173" y="426"/>
                      </a:cubicBezTo>
                      <a:cubicBezTo>
                        <a:pt x="3620" y="654"/>
                        <a:pt x="3067" y="768"/>
                        <a:pt x="2524" y="768"/>
                      </a:cubicBezTo>
                      <a:cubicBezTo>
                        <a:pt x="1714" y="768"/>
                        <a:pt x="924" y="515"/>
                        <a:pt x="185" y="14"/>
                      </a:cubicBezTo>
                      <a:cubicBezTo>
                        <a:pt x="170" y="4"/>
                        <a:pt x="155" y="0"/>
                        <a:pt x="14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27" name="Google Shape;412;p23">
                  <a:extLst>
                    <a:ext uri="{FF2B5EF4-FFF2-40B4-BE49-F238E27FC236}">
                      <a16:creationId xmlns:a16="http://schemas.microsoft.com/office/drawing/2014/main" id="{2099B47B-33FA-4D95-A286-754E47019440}"/>
                    </a:ext>
                  </a:extLst>
                </p:cNvPr>
                <p:cNvSpPr/>
                <p:nvPr/>
              </p:nvSpPr>
              <p:spPr>
                <a:xfrm>
                  <a:off x="371629" y="323099"/>
                  <a:ext cx="117611" cy="2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4" h="813" extrusionOk="0">
                      <a:moveTo>
                        <a:pt x="3298" y="1"/>
                      </a:moveTo>
                      <a:cubicBezTo>
                        <a:pt x="3271" y="1"/>
                        <a:pt x="3243" y="7"/>
                        <a:pt x="3215" y="22"/>
                      </a:cubicBezTo>
                      <a:cubicBezTo>
                        <a:pt x="2616" y="331"/>
                        <a:pt x="2004" y="499"/>
                        <a:pt x="1377" y="499"/>
                      </a:cubicBezTo>
                      <a:cubicBezTo>
                        <a:pt x="995" y="499"/>
                        <a:pt x="607" y="436"/>
                        <a:pt x="213" y="305"/>
                      </a:cubicBezTo>
                      <a:cubicBezTo>
                        <a:pt x="197" y="300"/>
                        <a:pt x="182" y="297"/>
                        <a:pt x="168" y="297"/>
                      </a:cubicBezTo>
                      <a:cubicBezTo>
                        <a:pt x="40" y="297"/>
                        <a:pt x="0" y="507"/>
                        <a:pt x="142" y="559"/>
                      </a:cubicBezTo>
                      <a:cubicBezTo>
                        <a:pt x="594" y="726"/>
                        <a:pt x="1071" y="813"/>
                        <a:pt x="1545" y="813"/>
                      </a:cubicBezTo>
                      <a:cubicBezTo>
                        <a:pt x="2186" y="813"/>
                        <a:pt x="2823" y="654"/>
                        <a:pt x="3389" y="319"/>
                      </a:cubicBezTo>
                      <a:cubicBezTo>
                        <a:pt x="3553" y="222"/>
                        <a:pt x="3453" y="1"/>
                        <a:pt x="329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  <p:grpSp>
          <p:nvGrpSpPr>
            <p:cNvPr id="628" name="Google Shape;413;p23">
              <a:extLst>
                <a:ext uri="{FF2B5EF4-FFF2-40B4-BE49-F238E27FC236}">
                  <a16:creationId xmlns:a16="http://schemas.microsoft.com/office/drawing/2014/main" id="{BE3E26A1-7F22-49F5-9EA0-7B7898DDF124}"/>
                </a:ext>
              </a:extLst>
            </p:cNvPr>
            <p:cNvGrpSpPr/>
            <p:nvPr userDrawn="1"/>
          </p:nvGrpSpPr>
          <p:grpSpPr>
            <a:xfrm>
              <a:off x="1214230" y="1280862"/>
              <a:ext cx="693917" cy="709106"/>
              <a:chOff x="1214230" y="1280862"/>
              <a:chExt cx="693917" cy="709106"/>
            </a:xfrm>
          </p:grpSpPr>
          <p:sp>
            <p:nvSpPr>
              <p:cNvPr id="629" name="Google Shape;414;p23">
                <a:extLst>
                  <a:ext uri="{FF2B5EF4-FFF2-40B4-BE49-F238E27FC236}">
                    <a16:creationId xmlns:a16="http://schemas.microsoft.com/office/drawing/2014/main" id="{B215E13D-5548-4917-8398-0C0A92800EC7}"/>
                  </a:ext>
                </a:extLst>
              </p:cNvPr>
              <p:cNvSpPr/>
              <p:nvPr/>
            </p:nvSpPr>
            <p:spPr>
              <a:xfrm>
                <a:off x="1265424" y="1280862"/>
                <a:ext cx="642723" cy="709106"/>
              </a:xfrm>
              <a:custGeom>
                <a:avLst/>
                <a:gdLst/>
                <a:ahLst/>
                <a:cxnLst/>
                <a:rect l="l" t="t" r="r" b="b"/>
                <a:pathLst>
                  <a:path w="19422" h="21428" extrusionOk="0">
                    <a:moveTo>
                      <a:pt x="11308" y="8253"/>
                    </a:moveTo>
                    <a:cubicBezTo>
                      <a:pt x="11936" y="10788"/>
                      <a:pt x="13471" y="13229"/>
                      <a:pt x="14823" y="15298"/>
                    </a:cubicBezTo>
                    <a:cubicBezTo>
                      <a:pt x="14873" y="15379"/>
                      <a:pt x="14961" y="15427"/>
                      <a:pt x="15053" y="15427"/>
                    </a:cubicBezTo>
                    <a:cubicBezTo>
                      <a:pt x="15066" y="15427"/>
                      <a:pt x="15078" y="15426"/>
                      <a:pt x="15091" y="15424"/>
                    </a:cubicBezTo>
                    <a:lnTo>
                      <a:pt x="15091" y="15424"/>
                    </a:lnTo>
                    <a:cubicBezTo>
                      <a:pt x="14714" y="15724"/>
                      <a:pt x="14284" y="15938"/>
                      <a:pt x="13820" y="16092"/>
                    </a:cubicBezTo>
                    <a:cubicBezTo>
                      <a:pt x="13560" y="14630"/>
                      <a:pt x="12011" y="13200"/>
                      <a:pt x="11128" y="12143"/>
                    </a:cubicBezTo>
                    <a:cubicBezTo>
                      <a:pt x="10213" y="11051"/>
                      <a:pt x="9244" y="9974"/>
                      <a:pt x="8217" y="8964"/>
                    </a:cubicBezTo>
                    <a:cubicBezTo>
                      <a:pt x="9048" y="8434"/>
                      <a:pt x="10454" y="8287"/>
                      <a:pt x="11308" y="8253"/>
                    </a:cubicBezTo>
                    <a:close/>
                    <a:moveTo>
                      <a:pt x="11166" y="759"/>
                    </a:moveTo>
                    <a:cubicBezTo>
                      <a:pt x="12502" y="759"/>
                      <a:pt x="13804" y="1049"/>
                      <a:pt x="14874" y="1756"/>
                    </a:cubicBezTo>
                    <a:cubicBezTo>
                      <a:pt x="18211" y="3960"/>
                      <a:pt x="16891" y="8322"/>
                      <a:pt x="14502" y="10604"/>
                    </a:cubicBezTo>
                    <a:cubicBezTo>
                      <a:pt x="14318" y="10780"/>
                      <a:pt x="14371" y="11008"/>
                      <a:pt x="14514" y="11144"/>
                    </a:cubicBezTo>
                    <a:lnTo>
                      <a:pt x="14514" y="11148"/>
                    </a:lnTo>
                    <a:cubicBezTo>
                      <a:pt x="14771" y="12270"/>
                      <a:pt x="15312" y="13414"/>
                      <a:pt x="15972" y="14355"/>
                    </a:cubicBezTo>
                    <a:cubicBezTo>
                      <a:pt x="15807" y="14670"/>
                      <a:pt x="15594" y="14957"/>
                      <a:pt x="15339" y="15205"/>
                    </a:cubicBezTo>
                    <a:cubicBezTo>
                      <a:pt x="15355" y="15139"/>
                      <a:pt x="15342" y="15070"/>
                      <a:pt x="15309" y="15012"/>
                    </a:cubicBezTo>
                    <a:cubicBezTo>
                      <a:pt x="14013" y="12722"/>
                      <a:pt x="12926" y="10607"/>
                      <a:pt x="12213" y="8224"/>
                    </a:cubicBezTo>
                    <a:cubicBezTo>
                      <a:pt x="12832" y="8179"/>
                      <a:pt x="13390" y="8029"/>
                      <a:pt x="13866" y="7556"/>
                    </a:cubicBezTo>
                    <a:cubicBezTo>
                      <a:pt x="14074" y="7348"/>
                      <a:pt x="13877" y="7062"/>
                      <a:pt x="13650" y="7062"/>
                    </a:cubicBezTo>
                    <a:cubicBezTo>
                      <a:pt x="13584" y="7062"/>
                      <a:pt x="13516" y="7086"/>
                      <a:pt x="13454" y="7142"/>
                    </a:cubicBezTo>
                    <a:cubicBezTo>
                      <a:pt x="13034" y="7525"/>
                      <a:pt x="12558" y="7626"/>
                      <a:pt x="12060" y="7649"/>
                    </a:cubicBezTo>
                    <a:cubicBezTo>
                      <a:pt x="11890" y="7014"/>
                      <a:pt x="11739" y="6363"/>
                      <a:pt x="11624" y="5678"/>
                    </a:cubicBezTo>
                    <a:cubicBezTo>
                      <a:pt x="11598" y="5524"/>
                      <a:pt x="11483" y="5456"/>
                      <a:pt x="11359" y="5456"/>
                    </a:cubicBezTo>
                    <a:cubicBezTo>
                      <a:pt x="11198" y="5456"/>
                      <a:pt x="11023" y="5571"/>
                      <a:pt x="11017" y="5759"/>
                    </a:cubicBezTo>
                    <a:cubicBezTo>
                      <a:pt x="11002" y="6395"/>
                      <a:pt x="11056" y="7029"/>
                      <a:pt x="11175" y="7652"/>
                    </a:cubicBezTo>
                    <a:cubicBezTo>
                      <a:pt x="11066" y="7652"/>
                      <a:pt x="10956" y="7656"/>
                      <a:pt x="10847" y="7662"/>
                    </a:cubicBezTo>
                    <a:cubicBezTo>
                      <a:pt x="10179" y="7700"/>
                      <a:pt x="9539" y="7841"/>
                      <a:pt x="8925" y="8107"/>
                    </a:cubicBezTo>
                    <a:cubicBezTo>
                      <a:pt x="8599" y="8250"/>
                      <a:pt x="8231" y="8434"/>
                      <a:pt x="7913" y="8666"/>
                    </a:cubicBezTo>
                    <a:cubicBezTo>
                      <a:pt x="7262" y="8043"/>
                      <a:pt x="6588" y="7446"/>
                      <a:pt x="5886" y="6890"/>
                    </a:cubicBezTo>
                    <a:cubicBezTo>
                      <a:pt x="5816" y="6822"/>
                      <a:pt x="5736" y="6794"/>
                      <a:pt x="5660" y="6794"/>
                    </a:cubicBezTo>
                    <a:cubicBezTo>
                      <a:pt x="5393" y="6794"/>
                      <a:pt x="5157" y="7138"/>
                      <a:pt x="5406" y="7372"/>
                    </a:cubicBezTo>
                    <a:cubicBezTo>
                      <a:pt x="6061" y="7989"/>
                      <a:pt x="6720" y="8596"/>
                      <a:pt x="7371" y="9213"/>
                    </a:cubicBezTo>
                    <a:cubicBezTo>
                      <a:pt x="7193" y="9481"/>
                      <a:pt x="7103" y="9792"/>
                      <a:pt x="7176" y="10154"/>
                    </a:cubicBezTo>
                    <a:cubicBezTo>
                      <a:pt x="7194" y="10247"/>
                      <a:pt x="7272" y="10289"/>
                      <a:pt x="7353" y="10289"/>
                    </a:cubicBezTo>
                    <a:cubicBezTo>
                      <a:pt x="7453" y="10289"/>
                      <a:pt x="7557" y="10222"/>
                      <a:pt x="7550" y="10103"/>
                    </a:cubicBezTo>
                    <a:cubicBezTo>
                      <a:pt x="7536" y="9896"/>
                      <a:pt x="7582" y="9689"/>
                      <a:pt x="7681" y="9509"/>
                    </a:cubicBezTo>
                    <a:cubicBezTo>
                      <a:pt x="8345" y="10141"/>
                      <a:pt x="8997" y="10786"/>
                      <a:pt x="9620" y="11466"/>
                    </a:cubicBezTo>
                    <a:cubicBezTo>
                      <a:pt x="10248" y="12151"/>
                      <a:pt x="10855" y="12852"/>
                      <a:pt x="11443" y="13571"/>
                    </a:cubicBezTo>
                    <a:cubicBezTo>
                      <a:pt x="12057" y="14324"/>
                      <a:pt x="13051" y="15226"/>
                      <a:pt x="13315" y="16232"/>
                    </a:cubicBezTo>
                    <a:cubicBezTo>
                      <a:pt x="12639" y="16387"/>
                      <a:pt x="11919" y="16439"/>
                      <a:pt x="11221" y="16456"/>
                    </a:cubicBezTo>
                    <a:lnTo>
                      <a:pt x="11221" y="16454"/>
                    </a:lnTo>
                    <a:cubicBezTo>
                      <a:pt x="11212" y="16454"/>
                      <a:pt x="11207" y="16459"/>
                      <a:pt x="11200" y="16459"/>
                    </a:cubicBezTo>
                    <a:cubicBezTo>
                      <a:pt x="10864" y="15477"/>
                      <a:pt x="10264" y="14327"/>
                      <a:pt x="9437" y="13687"/>
                    </a:cubicBezTo>
                    <a:cubicBezTo>
                      <a:pt x="9373" y="13639"/>
                      <a:pt x="9295" y="13613"/>
                      <a:pt x="9216" y="13613"/>
                    </a:cubicBezTo>
                    <a:cubicBezTo>
                      <a:pt x="9211" y="13613"/>
                      <a:pt x="9207" y="13613"/>
                      <a:pt x="9202" y="13613"/>
                    </a:cubicBezTo>
                    <a:cubicBezTo>
                      <a:pt x="9159" y="13584"/>
                      <a:pt x="9110" y="13566"/>
                      <a:pt x="9058" y="13563"/>
                    </a:cubicBezTo>
                    <a:cubicBezTo>
                      <a:pt x="5974" y="13373"/>
                      <a:pt x="1299" y="12894"/>
                      <a:pt x="1191" y="8826"/>
                    </a:cubicBezTo>
                    <a:cubicBezTo>
                      <a:pt x="1109" y="5810"/>
                      <a:pt x="3647" y="3257"/>
                      <a:pt x="6154" y="1987"/>
                    </a:cubicBezTo>
                    <a:cubicBezTo>
                      <a:pt x="7581" y="1265"/>
                      <a:pt x="9403" y="759"/>
                      <a:pt x="11166" y="759"/>
                    </a:cubicBezTo>
                    <a:close/>
                    <a:moveTo>
                      <a:pt x="18109" y="16291"/>
                    </a:moveTo>
                    <a:cubicBezTo>
                      <a:pt x="18265" y="16487"/>
                      <a:pt x="18409" y="16693"/>
                      <a:pt x="18517" y="16920"/>
                    </a:cubicBezTo>
                    <a:cubicBezTo>
                      <a:pt x="18579" y="17052"/>
                      <a:pt x="18631" y="17188"/>
                      <a:pt x="18674" y="17328"/>
                    </a:cubicBezTo>
                    <a:cubicBezTo>
                      <a:pt x="18694" y="17395"/>
                      <a:pt x="18712" y="17462"/>
                      <a:pt x="18729" y="17528"/>
                    </a:cubicBezTo>
                    <a:cubicBezTo>
                      <a:pt x="18634" y="17571"/>
                      <a:pt x="18568" y="17658"/>
                      <a:pt x="18553" y="17761"/>
                    </a:cubicBezTo>
                    <a:cubicBezTo>
                      <a:pt x="18543" y="17834"/>
                      <a:pt x="18559" y="17910"/>
                      <a:pt x="18599" y="17972"/>
                    </a:cubicBezTo>
                    <a:cubicBezTo>
                      <a:pt x="17318" y="19750"/>
                      <a:pt x="15738" y="20868"/>
                      <a:pt x="13415" y="20868"/>
                    </a:cubicBezTo>
                    <a:cubicBezTo>
                      <a:pt x="13369" y="20868"/>
                      <a:pt x="13322" y="20868"/>
                      <a:pt x="13275" y="20867"/>
                    </a:cubicBezTo>
                    <a:cubicBezTo>
                      <a:pt x="13255" y="20869"/>
                      <a:pt x="13235" y="20872"/>
                      <a:pt x="13217" y="20878"/>
                    </a:cubicBezTo>
                    <a:cubicBezTo>
                      <a:pt x="12520" y="20486"/>
                      <a:pt x="12178" y="19948"/>
                      <a:pt x="12160" y="19129"/>
                    </a:cubicBezTo>
                    <a:lnTo>
                      <a:pt x="12160" y="19129"/>
                    </a:lnTo>
                    <a:cubicBezTo>
                      <a:pt x="12171" y="19132"/>
                      <a:pt x="12177" y="19139"/>
                      <a:pt x="12189" y="19141"/>
                    </a:cubicBezTo>
                    <a:cubicBezTo>
                      <a:pt x="12369" y="19158"/>
                      <a:pt x="12548" y="19166"/>
                      <a:pt x="12726" y="19166"/>
                    </a:cubicBezTo>
                    <a:cubicBezTo>
                      <a:pt x="14857" y="19166"/>
                      <a:pt x="16839" y="17971"/>
                      <a:pt x="18109" y="16291"/>
                    </a:cubicBezTo>
                    <a:close/>
                    <a:moveTo>
                      <a:pt x="11201" y="1"/>
                    </a:moveTo>
                    <a:cubicBezTo>
                      <a:pt x="9458" y="1"/>
                      <a:pt x="7673" y="442"/>
                      <a:pt x="6260" y="1082"/>
                    </a:cubicBezTo>
                    <a:cubicBezTo>
                      <a:pt x="3185" y="2474"/>
                      <a:pt x="1" y="5677"/>
                      <a:pt x="458" y="9345"/>
                    </a:cubicBezTo>
                    <a:cubicBezTo>
                      <a:pt x="962" y="13377"/>
                      <a:pt x="5312" y="14132"/>
                      <a:pt x="8667" y="14132"/>
                    </a:cubicBezTo>
                    <a:cubicBezTo>
                      <a:pt x="8750" y="14132"/>
                      <a:pt x="8833" y="14132"/>
                      <a:pt x="8914" y="14131"/>
                    </a:cubicBezTo>
                    <a:cubicBezTo>
                      <a:pt x="9219" y="14557"/>
                      <a:pt x="9591" y="14934"/>
                      <a:pt x="9904" y="15356"/>
                    </a:cubicBezTo>
                    <a:cubicBezTo>
                      <a:pt x="10225" y="15791"/>
                      <a:pt x="10484" y="16254"/>
                      <a:pt x="10746" y="16726"/>
                    </a:cubicBezTo>
                    <a:cubicBezTo>
                      <a:pt x="10794" y="16812"/>
                      <a:pt x="10874" y="16847"/>
                      <a:pt x="10957" y="16847"/>
                    </a:cubicBezTo>
                    <a:cubicBezTo>
                      <a:pt x="10980" y="16847"/>
                      <a:pt x="11003" y="16844"/>
                      <a:pt x="11026" y="16839"/>
                    </a:cubicBezTo>
                    <a:cubicBezTo>
                      <a:pt x="11045" y="16866"/>
                      <a:pt x="11068" y="16891"/>
                      <a:pt x="11095" y="16909"/>
                    </a:cubicBezTo>
                    <a:cubicBezTo>
                      <a:pt x="10654" y="17672"/>
                      <a:pt x="10838" y="18908"/>
                      <a:pt x="11719" y="19245"/>
                    </a:cubicBezTo>
                    <a:cubicBezTo>
                      <a:pt x="11598" y="20138"/>
                      <a:pt x="12218" y="21153"/>
                      <a:pt x="13079" y="21417"/>
                    </a:cubicBezTo>
                    <a:cubicBezTo>
                      <a:pt x="13103" y="21424"/>
                      <a:pt x="13127" y="21428"/>
                      <a:pt x="13152" y="21428"/>
                    </a:cubicBezTo>
                    <a:cubicBezTo>
                      <a:pt x="13222" y="21428"/>
                      <a:pt x="13290" y="21398"/>
                      <a:pt x="13338" y="21343"/>
                    </a:cubicBezTo>
                    <a:cubicBezTo>
                      <a:pt x="13525" y="21364"/>
                      <a:pt x="13715" y="21374"/>
                      <a:pt x="13907" y="21374"/>
                    </a:cubicBezTo>
                    <a:cubicBezTo>
                      <a:pt x="16171" y="21374"/>
                      <a:pt x="18674" y="19990"/>
                      <a:pt x="19384" y="17776"/>
                    </a:cubicBezTo>
                    <a:cubicBezTo>
                      <a:pt x="19421" y="17661"/>
                      <a:pt x="19383" y="17566"/>
                      <a:pt x="19311" y="17508"/>
                    </a:cubicBezTo>
                    <a:cubicBezTo>
                      <a:pt x="19202" y="16889"/>
                      <a:pt x="18778" y="16277"/>
                      <a:pt x="18311" y="15885"/>
                    </a:cubicBezTo>
                    <a:cubicBezTo>
                      <a:pt x="18298" y="15874"/>
                      <a:pt x="18285" y="15866"/>
                      <a:pt x="18269" y="15860"/>
                    </a:cubicBezTo>
                    <a:cubicBezTo>
                      <a:pt x="18320" y="15094"/>
                      <a:pt x="17670" y="14335"/>
                      <a:pt x="16949" y="14168"/>
                    </a:cubicBezTo>
                    <a:cubicBezTo>
                      <a:pt x="16934" y="14164"/>
                      <a:pt x="16919" y="14163"/>
                      <a:pt x="16905" y="14163"/>
                    </a:cubicBezTo>
                    <a:cubicBezTo>
                      <a:pt x="16715" y="14163"/>
                      <a:pt x="16591" y="14444"/>
                      <a:pt x="16793" y="14537"/>
                    </a:cubicBezTo>
                    <a:cubicBezTo>
                      <a:pt x="17079" y="14669"/>
                      <a:pt x="17318" y="14856"/>
                      <a:pt x="17490" y="15124"/>
                    </a:cubicBezTo>
                    <a:cubicBezTo>
                      <a:pt x="17643" y="15362"/>
                      <a:pt x="17680" y="15600"/>
                      <a:pt x="17709" y="15863"/>
                    </a:cubicBezTo>
                    <a:cubicBezTo>
                      <a:pt x="17660" y="15885"/>
                      <a:pt x="17617" y="15918"/>
                      <a:pt x="17585" y="15960"/>
                    </a:cubicBezTo>
                    <a:cubicBezTo>
                      <a:pt x="16240" y="17738"/>
                      <a:pt x="14358" y="18545"/>
                      <a:pt x="12189" y="18770"/>
                    </a:cubicBezTo>
                    <a:cubicBezTo>
                      <a:pt x="12140" y="18773"/>
                      <a:pt x="12094" y="18795"/>
                      <a:pt x="12060" y="18830"/>
                    </a:cubicBezTo>
                    <a:cubicBezTo>
                      <a:pt x="12053" y="18815"/>
                      <a:pt x="12042" y="18799"/>
                      <a:pt x="12031" y="18786"/>
                    </a:cubicBezTo>
                    <a:cubicBezTo>
                      <a:pt x="11780" y="18524"/>
                      <a:pt x="11543" y="18334"/>
                      <a:pt x="11463" y="17959"/>
                    </a:cubicBezTo>
                    <a:cubicBezTo>
                      <a:pt x="11388" y="17615"/>
                      <a:pt x="11458" y="17277"/>
                      <a:pt x="11630" y="16977"/>
                    </a:cubicBezTo>
                    <a:cubicBezTo>
                      <a:pt x="11729" y="16980"/>
                      <a:pt x="11829" y="16982"/>
                      <a:pt x="11929" y="16982"/>
                    </a:cubicBezTo>
                    <a:cubicBezTo>
                      <a:pt x="12489" y="16982"/>
                      <a:pt x="13053" y="16929"/>
                      <a:pt x="13592" y="16810"/>
                    </a:cubicBezTo>
                    <a:cubicBezTo>
                      <a:pt x="13604" y="16812"/>
                      <a:pt x="13616" y="16813"/>
                      <a:pt x="13628" y="16813"/>
                    </a:cubicBezTo>
                    <a:cubicBezTo>
                      <a:pt x="13676" y="16813"/>
                      <a:pt x="13723" y="16798"/>
                      <a:pt x="13762" y="16770"/>
                    </a:cubicBezTo>
                    <a:cubicBezTo>
                      <a:pt x="14966" y="16468"/>
                      <a:pt x="16029" y="15808"/>
                      <a:pt x="16618" y="14586"/>
                    </a:cubicBezTo>
                    <a:cubicBezTo>
                      <a:pt x="16664" y="14499"/>
                      <a:pt x="16667" y="14396"/>
                      <a:pt x="16629" y="14304"/>
                    </a:cubicBezTo>
                    <a:cubicBezTo>
                      <a:pt x="16669" y="14214"/>
                      <a:pt x="16673" y="14105"/>
                      <a:pt x="16608" y="13989"/>
                    </a:cubicBezTo>
                    <a:cubicBezTo>
                      <a:pt x="16068" y="13038"/>
                      <a:pt x="15588" y="12079"/>
                      <a:pt x="15102" y="11103"/>
                    </a:cubicBezTo>
                    <a:cubicBezTo>
                      <a:pt x="17520" y="8757"/>
                      <a:pt x="18795" y="4863"/>
                      <a:pt x="16349" y="2032"/>
                    </a:cubicBezTo>
                    <a:cubicBezTo>
                      <a:pt x="15079" y="562"/>
                      <a:pt x="13166" y="1"/>
                      <a:pt x="112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630" name="Google Shape;415;p23">
                <a:extLst>
                  <a:ext uri="{FF2B5EF4-FFF2-40B4-BE49-F238E27FC236}">
                    <a16:creationId xmlns:a16="http://schemas.microsoft.com/office/drawing/2014/main" id="{D70207EC-28C8-4470-BCEF-C0378D9E3205}"/>
                  </a:ext>
                </a:extLst>
              </p:cNvPr>
              <p:cNvSpPr/>
              <p:nvPr/>
            </p:nvSpPr>
            <p:spPr>
              <a:xfrm>
                <a:off x="1216414" y="1365116"/>
                <a:ext cx="83195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2768" extrusionOk="0">
                    <a:moveTo>
                      <a:pt x="2283" y="0"/>
                    </a:moveTo>
                    <a:cubicBezTo>
                      <a:pt x="2257" y="0"/>
                      <a:pt x="2230" y="8"/>
                      <a:pt x="2204" y="26"/>
                    </a:cubicBezTo>
                    <a:cubicBezTo>
                      <a:pt x="1304" y="668"/>
                      <a:pt x="589" y="1584"/>
                      <a:pt x="63" y="2549"/>
                    </a:cubicBezTo>
                    <a:cubicBezTo>
                      <a:pt x="1" y="2662"/>
                      <a:pt x="101" y="2767"/>
                      <a:pt x="199" y="2767"/>
                    </a:cubicBezTo>
                    <a:cubicBezTo>
                      <a:pt x="243" y="2767"/>
                      <a:pt x="286" y="2746"/>
                      <a:pt x="314" y="2696"/>
                    </a:cubicBezTo>
                    <a:cubicBezTo>
                      <a:pt x="860" y="1735"/>
                      <a:pt x="1572" y="994"/>
                      <a:pt x="2400" y="280"/>
                    </a:cubicBezTo>
                    <a:cubicBezTo>
                      <a:pt x="2513" y="183"/>
                      <a:pt x="2408" y="0"/>
                      <a:pt x="22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631" name="Google Shape;416;p23">
                <a:extLst>
                  <a:ext uri="{FF2B5EF4-FFF2-40B4-BE49-F238E27FC236}">
                    <a16:creationId xmlns:a16="http://schemas.microsoft.com/office/drawing/2014/main" id="{2A5073FD-3541-4732-BBC0-447D35C28377}"/>
                  </a:ext>
                </a:extLst>
              </p:cNvPr>
              <p:cNvSpPr/>
              <p:nvPr/>
            </p:nvSpPr>
            <p:spPr>
              <a:xfrm>
                <a:off x="1214230" y="1326463"/>
                <a:ext cx="63538" cy="48745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1473" extrusionOk="0">
                    <a:moveTo>
                      <a:pt x="1664" y="1"/>
                    </a:moveTo>
                    <a:cubicBezTo>
                      <a:pt x="1624" y="1"/>
                      <a:pt x="1581" y="15"/>
                      <a:pt x="1538" y="50"/>
                    </a:cubicBezTo>
                    <a:lnTo>
                      <a:pt x="96" y="1243"/>
                    </a:lnTo>
                    <a:cubicBezTo>
                      <a:pt x="1" y="1320"/>
                      <a:pt x="90" y="1473"/>
                      <a:pt x="192" y="1473"/>
                    </a:cubicBezTo>
                    <a:cubicBezTo>
                      <a:pt x="213" y="1473"/>
                      <a:pt x="235" y="1466"/>
                      <a:pt x="256" y="1450"/>
                    </a:cubicBezTo>
                    <a:lnTo>
                      <a:pt x="1756" y="333"/>
                    </a:lnTo>
                    <a:cubicBezTo>
                      <a:pt x="1919" y="211"/>
                      <a:pt x="1815" y="1"/>
                      <a:pt x="16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632" name="Google Shape;417;p23">
              <a:extLst>
                <a:ext uri="{FF2B5EF4-FFF2-40B4-BE49-F238E27FC236}">
                  <a16:creationId xmlns:a16="http://schemas.microsoft.com/office/drawing/2014/main" id="{87450745-AD69-47BA-BA10-AD97E835C52F}"/>
                </a:ext>
              </a:extLst>
            </p:cNvPr>
            <p:cNvGrpSpPr/>
            <p:nvPr userDrawn="1"/>
          </p:nvGrpSpPr>
          <p:grpSpPr>
            <a:xfrm>
              <a:off x="-182869" y="835238"/>
              <a:ext cx="1277205" cy="1131333"/>
              <a:chOff x="-182869" y="835238"/>
              <a:chExt cx="1277205" cy="1131333"/>
            </a:xfrm>
          </p:grpSpPr>
          <p:sp>
            <p:nvSpPr>
              <p:cNvPr id="633" name="Google Shape;418;p23">
                <a:extLst>
                  <a:ext uri="{FF2B5EF4-FFF2-40B4-BE49-F238E27FC236}">
                    <a16:creationId xmlns:a16="http://schemas.microsoft.com/office/drawing/2014/main" id="{481328F7-E5A6-434A-9FF5-82E6E4A58E20}"/>
                  </a:ext>
                </a:extLst>
              </p:cNvPr>
              <p:cNvSpPr/>
              <p:nvPr/>
            </p:nvSpPr>
            <p:spPr>
              <a:xfrm>
                <a:off x="-182869" y="851983"/>
                <a:ext cx="1277205" cy="1076929"/>
              </a:xfrm>
              <a:custGeom>
                <a:avLst/>
                <a:gdLst/>
                <a:ahLst/>
                <a:cxnLst/>
                <a:rect l="l" t="t" r="r" b="b"/>
                <a:pathLst>
                  <a:path w="38595" h="32543" extrusionOk="0">
                    <a:moveTo>
                      <a:pt x="5482" y="757"/>
                    </a:moveTo>
                    <a:cubicBezTo>
                      <a:pt x="9744" y="757"/>
                      <a:pt x="13979" y="1983"/>
                      <a:pt x="17624" y="4249"/>
                    </a:cubicBezTo>
                    <a:cubicBezTo>
                      <a:pt x="21956" y="6940"/>
                      <a:pt x="24621" y="10679"/>
                      <a:pt x="26212" y="15448"/>
                    </a:cubicBezTo>
                    <a:cubicBezTo>
                      <a:pt x="25337" y="16600"/>
                      <a:pt x="24513" y="17790"/>
                      <a:pt x="23775" y="19030"/>
                    </a:cubicBezTo>
                    <a:cubicBezTo>
                      <a:pt x="23769" y="19040"/>
                      <a:pt x="23771" y="19049"/>
                      <a:pt x="23765" y="19058"/>
                    </a:cubicBezTo>
                    <a:cubicBezTo>
                      <a:pt x="23310" y="19007"/>
                      <a:pt x="22855" y="18981"/>
                      <a:pt x="22401" y="18966"/>
                    </a:cubicBezTo>
                    <a:cubicBezTo>
                      <a:pt x="22388" y="18935"/>
                      <a:pt x="22368" y="18906"/>
                      <a:pt x="22343" y="18883"/>
                    </a:cubicBezTo>
                    <a:cubicBezTo>
                      <a:pt x="18336" y="14967"/>
                      <a:pt x="12853" y="12949"/>
                      <a:pt x="7336" y="12949"/>
                    </a:cubicBezTo>
                    <a:cubicBezTo>
                      <a:pt x="5691" y="12949"/>
                      <a:pt x="4043" y="13129"/>
                      <a:pt x="2431" y="13491"/>
                    </a:cubicBezTo>
                    <a:lnTo>
                      <a:pt x="4986" y="10881"/>
                    </a:lnTo>
                    <a:cubicBezTo>
                      <a:pt x="5145" y="10717"/>
                      <a:pt x="5140" y="10409"/>
                      <a:pt x="4920" y="10291"/>
                    </a:cubicBezTo>
                    <a:cubicBezTo>
                      <a:pt x="3721" y="9649"/>
                      <a:pt x="2497" y="9075"/>
                      <a:pt x="1243" y="8554"/>
                    </a:cubicBezTo>
                    <a:cubicBezTo>
                      <a:pt x="2477" y="7724"/>
                      <a:pt x="3655" y="6814"/>
                      <a:pt x="4771" y="5830"/>
                    </a:cubicBezTo>
                    <a:cubicBezTo>
                      <a:pt x="4941" y="5679"/>
                      <a:pt x="4912" y="5361"/>
                      <a:pt x="4708" y="5254"/>
                    </a:cubicBezTo>
                    <a:cubicBezTo>
                      <a:pt x="3854" y="4805"/>
                      <a:pt x="3001" y="4358"/>
                      <a:pt x="2148" y="3912"/>
                    </a:cubicBezTo>
                    <a:cubicBezTo>
                      <a:pt x="2894" y="3595"/>
                      <a:pt x="3639" y="3278"/>
                      <a:pt x="4385" y="2961"/>
                    </a:cubicBezTo>
                    <a:cubicBezTo>
                      <a:pt x="4644" y="2851"/>
                      <a:pt x="4595" y="2486"/>
                      <a:pt x="4396" y="2354"/>
                    </a:cubicBezTo>
                    <a:lnTo>
                      <a:pt x="2344" y="982"/>
                    </a:lnTo>
                    <a:cubicBezTo>
                      <a:pt x="3386" y="831"/>
                      <a:pt x="4435" y="757"/>
                      <a:pt x="5482" y="757"/>
                    </a:cubicBezTo>
                    <a:close/>
                    <a:moveTo>
                      <a:pt x="28705" y="13579"/>
                    </a:moveTo>
                    <a:cubicBezTo>
                      <a:pt x="29313" y="15774"/>
                      <a:pt x="29856" y="18001"/>
                      <a:pt x="30620" y="20144"/>
                    </a:cubicBezTo>
                    <a:cubicBezTo>
                      <a:pt x="30651" y="20240"/>
                      <a:pt x="30730" y="20312"/>
                      <a:pt x="30830" y="20332"/>
                    </a:cubicBezTo>
                    <a:cubicBezTo>
                      <a:pt x="30883" y="20435"/>
                      <a:pt x="30985" y="20512"/>
                      <a:pt x="31137" y="20512"/>
                    </a:cubicBezTo>
                    <a:cubicBezTo>
                      <a:pt x="31141" y="20512"/>
                      <a:pt x="31145" y="20512"/>
                      <a:pt x="31150" y="20511"/>
                    </a:cubicBezTo>
                    <a:cubicBezTo>
                      <a:pt x="31536" y="20500"/>
                      <a:pt x="31923" y="20494"/>
                      <a:pt x="32309" y="20494"/>
                    </a:cubicBezTo>
                    <a:cubicBezTo>
                      <a:pt x="33975" y="20494"/>
                      <a:pt x="35639" y="20601"/>
                      <a:pt x="37292" y="20818"/>
                    </a:cubicBezTo>
                    <a:cubicBezTo>
                      <a:pt x="35683" y="22270"/>
                      <a:pt x="33947" y="23581"/>
                      <a:pt x="32389" y="25080"/>
                    </a:cubicBezTo>
                    <a:cubicBezTo>
                      <a:pt x="32227" y="25235"/>
                      <a:pt x="32348" y="25481"/>
                      <a:pt x="32528" y="25515"/>
                    </a:cubicBezTo>
                    <a:cubicBezTo>
                      <a:pt x="32828" y="27512"/>
                      <a:pt x="33165" y="29421"/>
                      <a:pt x="33152" y="31432"/>
                    </a:cubicBezTo>
                    <a:cubicBezTo>
                      <a:pt x="31393" y="30242"/>
                      <a:pt x="29673" y="28999"/>
                      <a:pt x="27992" y="27704"/>
                    </a:cubicBezTo>
                    <a:cubicBezTo>
                      <a:pt x="27921" y="27649"/>
                      <a:pt x="27851" y="27626"/>
                      <a:pt x="27785" y="27626"/>
                    </a:cubicBezTo>
                    <a:cubicBezTo>
                      <a:pt x="27637" y="27626"/>
                      <a:pt x="27511" y="27743"/>
                      <a:pt x="27457" y="27892"/>
                    </a:cubicBezTo>
                    <a:cubicBezTo>
                      <a:pt x="27419" y="27894"/>
                      <a:pt x="27384" y="27906"/>
                      <a:pt x="27351" y="27926"/>
                    </a:cubicBezTo>
                    <a:cubicBezTo>
                      <a:pt x="25455" y="29082"/>
                      <a:pt x="23590" y="30644"/>
                      <a:pt x="21519" y="31473"/>
                    </a:cubicBezTo>
                    <a:cubicBezTo>
                      <a:pt x="21317" y="31722"/>
                      <a:pt x="21192" y="31846"/>
                      <a:pt x="21142" y="31846"/>
                    </a:cubicBezTo>
                    <a:cubicBezTo>
                      <a:pt x="21097" y="31846"/>
                      <a:pt x="21115" y="31743"/>
                      <a:pt x="21196" y="31536"/>
                    </a:cubicBezTo>
                    <a:cubicBezTo>
                      <a:pt x="21273" y="31242"/>
                      <a:pt x="21349" y="30949"/>
                      <a:pt x="21424" y="30657"/>
                    </a:cubicBezTo>
                    <a:cubicBezTo>
                      <a:pt x="21576" y="30070"/>
                      <a:pt x="21727" y="29485"/>
                      <a:pt x="21879" y="28900"/>
                    </a:cubicBezTo>
                    <a:cubicBezTo>
                      <a:pt x="22233" y="27532"/>
                      <a:pt x="22591" y="26168"/>
                      <a:pt x="22937" y="24798"/>
                    </a:cubicBezTo>
                    <a:cubicBezTo>
                      <a:pt x="22986" y="24604"/>
                      <a:pt x="22888" y="24460"/>
                      <a:pt x="22751" y="24385"/>
                    </a:cubicBezTo>
                    <a:cubicBezTo>
                      <a:pt x="22769" y="24302"/>
                      <a:pt x="22740" y="24216"/>
                      <a:pt x="22676" y="24161"/>
                    </a:cubicBezTo>
                    <a:cubicBezTo>
                      <a:pt x="21126" y="22746"/>
                      <a:pt x="19395" y="21505"/>
                      <a:pt x="17712" y="20245"/>
                    </a:cubicBezTo>
                    <a:cubicBezTo>
                      <a:pt x="19098" y="19900"/>
                      <a:pt x="20490" y="19733"/>
                      <a:pt x="21901" y="19733"/>
                    </a:cubicBezTo>
                    <a:cubicBezTo>
                      <a:pt x="22587" y="19733"/>
                      <a:pt x="23277" y="19772"/>
                      <a:pt x="23974" y="19850"/>
                    </a:cubicBezTo>
                    <a:cubicBezTo>
                      <a:pt x="23991" y="19852"/>
                      <a:pt x="24007" y="19852"/>
                      <a:pt x="24022" y="19852"/>
                    </a:cubicBezTo>
                    <a:cubicBezTo>
                      <a:pt x="24245" y="19852"/>
                      <a:pt x="24349" y="19673"/>
                      <a:pt x="24340" y="19487"/>
                    </a:cubicBezTo>
                    <a:cubicBezTo>
                      <a:pt x="24368" y="19467"/>
                      <a:pt x="24391" y="19442"/>
                      <a:pt x="24411" y="19416"/>
                    </a:cubicBezTo>
                    <a:cubicBezTo>
                      <a:pt x="25772" y="17402"/>
                      <a:pt x="27151" y="15442"/>
                      <a:pt x="28705" y="13579"/>
                    </a:cubicBezTo>
                    <a:close/>
                    <a:moveTo>
                      <a:pt x="5503" y="0"/>
                    </a:moveTo>
                    <a:cubicBezTo>
                      <a:pt x="4148" y="0"/>
                      <a:pt x="2793" y="125"/>
                      <a:pt x="1457" y="383"/>
                    </a:cubicBezTo>
                    <a:cubicBezTo>
                      <a:pt x="1100" y="451"/>
                      <a:pt x="1131" y="878"/>
                      <a:pt x="1371" y="1036"/>
                    </a:cubicBezTo>
                    <a:cubicBezTo>
                      <a:pt x="1385" y="1131"/>
                      <a:pt x="1440" y="1216"/>
                      <a:pt x="1523" y="1269"/>
                    </a:cubicBezTo>
                    <a:lnTo>
                      <a:pt x="3480" y="2583"/>
                    </a:lnTo>
                    <a:cubicBezTo>
                      <a:pt x="2698" y="2910"/>
                      <a:pt x="1916" y="3238"/>
                      <a:pt x="1134" y="3564"/>
                    </a:cubicBezTo>
                    <a:cubicBezTo>
                      <a:pt x="886" y="3669"/>
                      <a:pt x="898" y="4068"/>
                      <a:pt x="1123" y="4188"/>
                    </a:cubicBezTo>
                    <a:cubicBezTo>
                      <a:pt x="2037" y="4672"/>
                      <a:pt x="2953" y="5156"/>
                      <a:pt x="3869" y="5637"/>
                    </a:cubicBezTo>
                    <a:cubicBezTo>
                      <a:pt x="2737" y="6608"/>
                      <a:pt x="1540" y="7501"/>
                      <a:pt x="285" y="8309"/>
                    </a:cubicBezTo>
                    <a:cubicBezTo>
                      <a:pt x="0" y="8491"/>
                      <a:pt x="66" y="8868"/>
                      <a:pt x="365" y="8988"/>
                    </a:cubicBezTo>
                    <a:cubicBezTo>
                      <a:pt x="1641" y="9498"/>
                      <a:pt x="2889" y="10072"/>
                      <a:pt x="4107" y="10709"/>
                    </a:cubicBezTo>
                    <a:lnTo>
                      <a:pt x="955" y="13919"/>
                    </a:lnTo>
                    <a:cubicBezTo>
                      <a:pt x="724" y="14155"/>
                      <a:pt x="894" y="14573"/>
                      <a:pt x="1205" y="14573"/>
                    </a:cubicBezTo>
                    <a:cubicBezTo>
                      <a:pt x="1238" y="14573"/>
                      <a:pt x="1274" y="14568"/>
                      <a:pt x="1310" y="14558"/>
                    </a:cubicBezTo>
                    <a:cubicBezTo>
                      <a:pt x="3280" y="13989"/>
                      <a:pt x="5279" y="13716"/>
                      <a:pt x="7261" y="13716"/>
                    </a:cubicBezTo>
                    <a:cubicBezTo>
                      <a:pt x="12453" y="13716"/>
                      <a:pt x="17526" y="15593"/>
                      <a:pt x="21645" y="18958"/>
                    </a:cubicBezTo>
                    <a:cubicBezTo>
                      <a:pt x="19988" y="18978"/>
                      <a:pt x="18343" y="19228"/>
                      <a:pt x="16756" y="19703"/>
                    </a:cubicBezTo>
                    <a:cubicBezTo>
                      <a:pt x="16416" y="19804"/>
                      <a:pt x="16391" y="20208"/>
                      <a:pt x="16652" y="20407"/>
                    </a:cubicBezTo>
                    <a:cubicBezTo>
                      <a:pt x="18490" y="21804"/>
                      <a:pt x="20294" y="23303"/>
                      <a:pt x="22245" y="24543"/>
                    </a:cubicBezTo>
                    <a:cubicBezTo>
                      <a:pt x="22234" y="24559"/>
                      <a:pt x="22225" y="24576"/>
                      <a:pt x="22219" y="24595"/>
                    </a:cubicBezTo>
                    <a:cubicBezTo>
                      <a:pt x="21706" y="26544"/>
                      <a:pt x="21210" y="28500"/>
                      <a:pt x="20707" y="30453"/>
                    </a:cubicBezTo>
                    <a:cubicBezTo>
                      <a:pt x="20577" y="30960"/>
                      <a:pt x="20017" y="32050"/>
                      <a:pt x="20683" y="32418"/>
                    </a:cubicBezTo>
                    <a:cubicBezTo>
                      <a:pt x="20782" y="32473"/>
                      <a:pt x="20896" y="32497"/>
                      <a:pt x="21019" y="32497"/>
                    </a:cubicBezTo>
                    <a:cubicBezTo>
                      <a:pt x="21809" y="32497"/>
                      <a:pt x="22999" y="31509"/>
                      <a:pt x="23489" y="31222"/>
                    </a:cubicBezTo>
                    <a:cubicBezTo>
                      <a:pt x="24927" y="30378"/>
                      <a:pt x="26345" y="29470"/>
                      <a:pt x="27620" y="28388"/>
                    </a:cubicBezTo>
                    <a:cubicBezTo>
                      <a:pt x="29473" y="29819"/>
                      <a:pt x="31373" y="31182"/>
                      <a:pt x="33322" y="32482"/>
                    </a:cubicBezTo>
                    <a:cubicBezTo>
                      <a:pt x="33384" y="32524"/>
                      <a:pt x="33451" y="32543"/>
                      <a:pt x="33515" y="32543"/>
                    </a:cubicBezTo>
                    <a:cubicBezTo>
                      <a:pt x="33715" y="32543"/>
                      <a:pt x="33899" y="32366"/>
                      <a:pt x="33908" y="32155"/>
                    </a:cubicBezTo>
                    <a:cubicBezTo>
                      <a:pt x="34023" y="29876"/>
                      <a:pt x="33896" y="27417"/>
                      <a:pt x="33035" y="25276"/>
                    </a:cubicBezTo>
                    <a:cubicBezTo>
                      <a:pt x="35002" y="24068"/>
                      <a:pt x="36743" y="22398"/>
                      <a:pt x="38405" y="20821"/>
                    </a:cubicBezTo>
                    <a:cubicBezTo>
                      <a:pt x="38595" y="20642"/>
                      <a:pt x="38540" y="20228"/>
                      <a:pt x="38247" y="20184"/>
                    </a:cubicBezTo>
                    <a:cubicBezTo>
                      <a:pt x="36273" y="19882"/>
                      <a:pt x="34279" y="19731"/>
                      <a:pt x="32283" y="19731"/>
                    </a:cubicBezTo>
                    <a:cubicBezTo>
                      <a:pt x="31908" y="19731"/>
                      <a:pt x="31533" y="19736"/>
                      <a:pt x="31157" y="19747"/>
                    </a:cubicBezTo>
                    <a:cubicBezTo>
                      <a:pt x="31141" y="19749"/>
                      <a:pt x="31124" y="19750"/>
                      <a:pt x="31107" y="19753"/>
                    </a:cubicBezTo>
                    <a:cubicBezTo>
                      <a:pt x="30666" y="17361"/>
                      <a:pt x="29921" y="15015"/>
                      <a:pt x="29255" y="12679"/>
                    </a:cubicBezTo>
                    <a:cubicBezTo>
                      <a:pt x="29207" y="12509"/>
                      <a:pt x="29030" y="12384"/>
                      <a:pt x="28858" y="12384"/>
                    </a:cubicBezTo>
                    <a:cubicBezTo>
                      <a:pt x="28769" y="12384"/>
                      <a:pt x="28682" y="12418"/>
                      <a:pt x="28614" y="12497"/>
                    </a:cubicBezTo>
                    <a:cubicBezTo>
                      <a:pt x="27929" y="13288"/>
                      <a:pt x="27258" y="14099"/>
                      <a:pt x="26612" y="14927"/>
                    </a:cubicBezTo>
                    <a:cubicBezTo>
                      <a:pt x="25846" y="10227"/>
                      <a:pt x="22110" y="6232"/>
                      <a:pt x="18234" y="3765"/>
                    </a:cubicBezTo>
                    <a:cubicBezTo>
                      <a:pt x="14456" y="1362"/>
                      <a:pt x="9980" y="0"/>
                      <a:pt x="55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grpSp>
            <p:nvGrpSpPr>
              <p:cNvPr id="634" name="Google Shape;419;p23">
                <a:extLst>
                  <a:ext uri="{FF2B5EF4-FFF2-40B4-BE49-F238E27FC236}">
                    <a16:creationId xmlns:a16="http://schemas.microsoft.com/office/drawing/2014/main" id="{40866402-2C77-4466-A670-E62FA8861F5C}"/>
                  </a:ext>
                </a:extLst>
              </p:cNvPr>
              <p:cNvGrpSpPr/>
              <p:nvPr/>
            </p:nvGrpSpPr>
            <p:grpSpPr>
              <a:xfrm>
                <a:off x="454360" y="835238"/>
                <a:ext cx="112382" cy="56555"/>
                <a:chOff x="454360" y="835238"/>
                <a:chExt cx="112382" cy="56555"/>
              </a:xfrm>
            </p:grpSpPr>
            <p:sp>
              <p:nvSpPr>
                <p:cNvPr id="638" name="Google Shape;420;p23">
                  <a:extLst>
                    <a:ext uri="{FF2B5EF4-FFF2-40B4-BE49-F238E27FC236}">
                      <a16:creationId xmlns:a16="http://schemas.microsoft.com/office/drawing/2014/main" id="{17FC960F-5396-4865-ABD9-86A7DBABDFE8}"/>
                    </a:ext>
                  </a:extLst>
                </p:cNvPr>
                <p:cNvSpPr/>
                <p:nvPr/>
              </p:nvSpPr>
              <p:spPr>
                <a:xfrm>
                  <a:off x="454360" y="840897"/>
                  <a:ext cx="72870" cy="50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538" extrusionOk="0">
                      <a:moveTo>
                        <a:pt x="128" y="0"/>
                      </a:moveTo>
                      <a:cubicBezTo>
                        <a:pt x="50" y="0"/>
                        <a:pt x="1" y="124"/>
                        <a:pt x="84" y="182"/>
                      </a:cubicBezTo>
                      <a:cubicBezTo>
                        <a:pt x="696" y="625"/>
                        <a:pt x="1311" y="1067"/>
                        <a:pt x="1925" y="1512"/>
                      </a:cubicBezTo>
                      <a:cubicBezTo>
                        <a:pt x="1950" y="1530"/>
                        <a:pt x="1975" y="1538"/>
                        <a:pt x="1999" y="1538"/>
                      </a:cubicBezTo>
                      <a:cubicBezTo>
                        <a:pt x="2118" y="1538"/>
                        <a:pt x="2201" y="1345"/>
                        <a:pt x="2070" y="1259"/>
                      </a:cubicBezTo>
                      <a:lnTo>
                        <a:pt x="179" y="17"/>
                      </a:lnTo>
                      <a:cubicBezTo>
                        <a:pt x="161" y="5"/>
                        <a:pt x="144" y="0"/>
                        <a:pt x="12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39" name="Google Shape;421;p23">
                  <a:extLst>
                    <a:ext uri="{FF2B5EF4-FFF2-40B4-BE49-F238E27FC236}">
                      <a16:creationId xmlns:a16="http://schemas.microsoft.com/office/drawing/2014/main" id="{B450B330-200C-46F8-8F3A-D36A299A1FFA}"/>
                    </a:ext>
                  </a:extLst>
                </p:cNvPr>
                <p:cNvSpPr/>
                <p:nvPr/>
              </p:nvSpPr>
              <p:spPr>
                <a:xfrm>
                  <a:off x="509095" y="835238"/>
                  <a:ext cx="57647" cy="54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" h="1660" extrusionOk="0">
                      <a:moveTo>
                        <a:pt x="110" y="0"/>
                      </a:moveTo>
                      <a:cubicBezTo>
                        <a:pt x="24" y="0"/>
                        <a:pt x="0" y="140"/>
                        <a:pt x="93" y="177"/>
                      </a:cubicBezTo>
                      <a:cubicBezTo>
                        <a:pt x="735" y="431"/>
                        <a:pt x="1187" y="934"/>
                        <a:pt x="1441" y="1568"/>
                      </a:cubicBezTo>
                      <a:cubicBezTo>
                        <a:pt x="1466" y="1632"/>
                        <a:pt x="1523" y="1660"/>
                        <a:pt x="1578" y="1660"/>
                      </a:cubicBezTo>
                      <a:cubicBezTo>
                        <a:pt x="1662" y="1660"/>
                        <a:pt x="1742" y="1596"/>
                        <a:pt x="1706" y="1494"/>
                      </a:cubicBezTo>
                      <a:cubicBezTo>
                        <a:pt x="1452" y="782"/>
                        <a:pt x="850" y="244"/>
                        <a:pt x="141" y="6"/>
                      </a:cubicBezTo>
                      <a:cubicBezTo>
                        <a:pt x="130" y="2"/>
                        <a:pt x="120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635" name="Google Shape;422;p23">
                <a:extLst>
                  <a:ext uri="{FF2B5EF4-FFF2-40B4-BE49-F238E27FC236}">
                    <a16:creationId xmlns:a16="http://schemas.microsoft.com/office/drawing/2014/main" id="{A97D449D-3875-439C-B0C2-8AD2FDC92A87}"/>
                  </a:ext>
                </a:extLst>
              </p:cNvPr>
              <p:cNvGrpSpPr/>
              <p:nvPr/>
            </p:nvGrpSpPr>
            <p:grpSpPr>
              <a:xfrm>
                <a:off x="588484" y="1891352"/>
                <a:ext cx="127241" cy="75219"/>
                <a:chOff x="588484" y="1891352"/>
                <a:chExt cx="127241" cy="75219"/>
              </a:xfrm>
            </p:grpSpPr>
            <p:sp>
              <p:nvSpPr>
                <p:cNvPr id="636" name="Google Shape;423;p23">
                  <a:extLst>
                    <a:ext uri="{FF2B5EF4-FFF2-40B4-BE49-F238E27FC236}">
                      <a16:creationId xmlns:a16="http://schemas.microsoft.com/office/drawing/2014/main" id="{82ECD573-04FE-437C-A5D8-BD36CBCDBF58}"/>
                    </a:ext>
                  </a:extLst>
                </p:cNvPr>
                <p:cNvSpPr/>
                <p:nvPr/>
              </p:nvSpPr>
              <p:spPr>
                <a:xfrm>
                  <a:off x="588484" y="1891352"/>
                  <a:ext cx="82268" cy="56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" h="1720" extrusionOk="0">
                      <a:moveTo>
                        <a:pt x="2272" y="1"/>
                      </a:moveTo>
                      <a:cubicBezTo>
                        <a:pt x="2238" y="1"/>
                        <a:pt x="2204" y="16"/>
                        <a:pt x="2175" y="51"/>
                      </a:cubicBezTo>
                      <a:cubicBezTo>
                        <a:pt x="1630" y="731"/>
                        <a:pt x="923" y="1232"/>
                        <a:pt x="103" y="1532"/>
                      </a:cubicBezTo>
                      <a:cubicBezTo>
                        <a:pt x="0" y="1570"/>
                        <a:pt x="29" y="1719"/>
                        <a:pt x="122" y="1719"/>
                      </a:cubicBezTo>
                      <a:cubicBezTo>
                        <a:pt x="131" y="1719"/>
                        <a:pt x="141" y="1718"/>
                        <a:pt x="152" y="1714"/>
                      </a:cubicBezTo>
                      <a:cubicBezTo>
                        <a:pt x="1024" y="1433"/>
                        <a:pt x="1773" y="938"/>
                        <a:pt x="2387" y="261"/>
                      </a:cubicBezTo>
                      <a:cubicBezTo>
                        <a:pt x="2486" y="151"/>
                        <a:pt x="238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37" name="Google Shape;424;p23">
                  <a:extLst>
                    <a:ext uri="{FF2B5EF4-FFF2-40B4-BE49-F238E27FC236}">
                      <a16:creationId xmlns:a16="http://schemas.microsoft.com/office/drawing/2014/main" id="{E1868874-B197-42C6-8686-397434979E3E}"/>
                    </a:ext>
                  </a:extLst>
                </p:cNvPr>
                <p:cNvSpPr/>
                <p:nvPr/>
              </p:nvSpPr>
              <p:spPr>
                <a:xfrm>
                  <a:off x="652849" y="1914782"/>
                  <a:ext cx="62876" cy="51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" h="1565" extrusionOk="0">
                      <a:moveTo>
                        <a:pt x="1663" y="1"/>
                      </a:moveTo>
                      <a:cubicBezTo>
                        <a:pt x="1623" y="1"/>
                        <a:pt x="1578" y="16"/>
                        <a:pt x="1534" y="51"/>
                      </a:cubicBezTo>
                      <a:lnTo>
                        <a:pt x="933" y="526"/>
                      </a:lnTo>
                      <a:cubicBezTo>
                        <a:pt x="894" y="553"/>
                        <a:pt x="871" y="599"/>
                        <a:pt x="871" y="648"/>
                      </a:cubicBezTo>
                      <a:cubicBezTo>
                        <a:pt x="606" y="885"/>
                        <a:pt x="339" y="1123"/>
                        <a:pt x="77" y="1365"/>
                      </a:cubicBezTo>
                      <a:cubicBezTo>
                        <a:pt x="1" y="1435"/>
                        <a:pt x="73" y="1564"/>
                        <a:pt x="158" y="1564"/>
                      </a:cubicBezTo>
                      <a:cubicBezTo>
                        <a:pt x="177" y="1564"/>
                        <a:pt x="197" y="1558"/>
                        <a:pt x="215" y="1544"/>
                      </a:cubicBezTo>
                      <a:cubicBezTo>
                        <a:pt x="695" y="1180"/>
                        <a:pt x="1160" y="801"/>
                        <a:pt x="1636" y="434"/>
                      </a:cubicBezTo>
                      <a:lnTo>
                        <a:pt x="1794" y="310"/>
                      </a:lnTo>
                      <a:lnTo>
                        <a:pt x="1788" y="305"/>
                      </a:lnTo>
                      <a:cubicBezTo>
                        <a:pt x="1900" y="178"/>
                        <a:pt x="1804" y="1"/>
                        <a:pt x="166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  <p:grpSp>
          <p:nvGrpSpPr>
            <p:cNvPr id="640" name="Google Shape;425;p23">
              <a:extLst>
                <a:ext uri="{FF2B5EF4-FFF2-40B4-BE49-F238E27FC236}">
                  <a16:creationId xmlns:a16="http://schemas.microsoft.com/office/drawing/2014/main" id="{AB30EDB7-7CEF-425A-AC50-C77ED12AEC75}"/>
                </a:ext>
              </a:extLst>
            </p:cNvPr>
            <p:cNvGrpSpPr/>
            <p:nvPr userDrawn="1"/>
          </p:nvGrpSpPr>
          <p:grpSpPr>
            <a:xfrm>
              <a:off x="1004821" y="2303619"/>
              <a:ext cx="413557" cy="605096"/>
              <a:chOff x="1004821" y="2303619"/>
              <a:chExt cx="413557" cy="605096"/>
            </a:xfrm>
          </p:grpSpPr>
          <p:grpSp>
            <p:nvGrpSpPr>
              <p:cNvPr id="641" name="Google Shape;426;p23">
                <a:extLst>
                  <a:ext uri="{FF2B5EF4-FFF2-40B4-BE49-F238E27FC236}">
                    <a16:creationId xmlns:a16="http://schemas.microsoft.com/office/drawing/2014/main" id="{3887D6D1-85EA-4C1F-B5F8-5DE4022B9CAD}"/>
                  </a:ext>
                </a:extLst>
              </p:cNvPr>
              <p:cNvGrpSpPr/>
              <p:nvPr/>
            </p:nvGrpSpPr>
            <p:grpSpPr>
              <a:xfrm>
                <a:off x="1004821" y="2303619"/>
                <a:ext cx="344559" cy="605096"/>
                <a:chOff x="1004821" y="2303619"/>
                <a:chExt cx="344559" cy="605096"/>
              </a:xfrm>
            </p:grpSpPr>
            <p:sp>
              <p:nvSpPr>
                <p:cNvPr id="645" name="Google Shape;427;p23">
                  <a:extLst>
                    <a:ext uri="{FF2B5EF4-FFF2-40B4-BE49-F238E27FC236}">
                      <a16:creationId xmlns:a16="http://schemas.microsoft.com/office/drawing/2014/main" id="{F7011556-CB55-4DA1-AA59-E21B710937B9}"/>
                    </a:ext>
                  </a:extLst>
                </p:cNvPr>
                <p:cNvSpPr/>
                <p:nvPr/>
              </p:nvSpPr>
              <p:spPr>
                <a:xfrm>
                  <a:off x="1004821" y="2303619"/>
                  <a:ext cx="344559" cy="605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2" h="18285" extrusionOk="0">
                      <a:moveTo>
                        <a:pt x="2426" y="713"/>
                      </a:moveTo>
                      <a:cubicBezTo>
                        <a:pt x="4359" y="713"/>
                        <a:pt x="6449" y="1112"/>
                        <a:pt x="7404" y="2943"/>
                      </a:cubicBezTo>
                      <a:cubicBezTo>
                        <a:pt x="8860" y="5733"/>
                        <a:pt x="6372" y="7591"/>
                        <a:pt x="4037" y="8368"/>
                      </a:cubicBezTo>
                      <a:cubicBezTo>
                        <a:pt x="4027" y="8366"/>
                        <a:pt x="4016" y="8366"/>
                        <a:pt x="4005" y="8366"/>
                      </a:cubicBezTo>
                      <a:cubicBezTo>
                        <a:pt x="3831" y="8366"/>
                        <a:pt x="3697" y="8530"/>
                        <a:pt x="3740" y="8705"/>
                      </a:cubicBezTo>
                      <a:cubicBezTo>
                        <a:pt x="3723" y="8910"/>
                        <a:pt x="3857" y="9126"/>
                        <a:pt x="4085" y="9126"/>
                      </a:cubicBezTo>
                      <a:cubicBezTo>
                        <a:pt x="4121" y="9126"/>
                        <a:pt x="4159" y="9121"/>
                        <a:pt x="4200" y="9109"/>
                      </a:cubicBezTo>
                      <a:cubicBezTo>
                        <a:pt x="4285" y="9084"/>
                        <a:pt x="4368" y="9055"/>
                        <a:pt x="4452" y="9028"/>
                      </a:cubicBezTo>
                      <a:cubicBezTo>
                        <a:pt x="6954" y="9853"/>
                        <a:pt x="9965" y="11925"/>
                        <a:pt x="8281" y="14894"/>
                      </a:cubicBezTo>
                      <a:lnTo>
                        <a:pt x="8280" y="14895"/>
                      </a:lnTo>
                      <a:cubicBezTo>
                        <a:pt x="7207" y="16790"/>
                        <a:pt x="5046" y="17519"/>
                        <a:pt x="2951" y="17519"/>
                      </a:cubicBezTo>
                      <a:cubicBezTo>
                        <a:pt x="2251" y="17519"/>
                        <a:pt x="1557" y="17437"/>
                        <a:pt x="914" y="17291"/>
                      </a:cubicBezTo>
                      <a:cubicBezTo>
                        <a:pt x="887" y="17285"/>
                        <a:pt x="859" y="17282"/>
                        <a:pt x="830" y="17282"/>
                      </a:cubicBezTo>
                      <a:cubicBezTo>
                        <a:pt x="812" y="17282"/>
                        <a:pt x="793" y="17284"/>
                        <a:pt x="774" y="17286"/>
                      </a:cubicBezTo>
                      <a:cubicBezTo>
                        <a:pt x="1291" y="11823"/>
                        <a:pt x="1175" y="6240"/>
                        <a:pt x="1277" y="754"/>
                      </a:cubicBezTo>
                      <a:cubicBezTo>
                        <a:pt x="1646" y="730"/>
                        <a:pt x="2033" y="713"/>
                        <a:pt x="2426" y="713"/>
                      </a:cubicBezTo>
                      <a:close/>
                      <a:moveTo>
                        <a:pt x="3011" y="1"/>
                      </a:moveTo>
                      <a:cubicBezTo>
                        <a:pt x="2357" y="1"/>
                        <a:pt x="1711" y="85"/>
                        <a:pt x="1114" y="249"/>
                      </a:cubicBezTo>
                      <a:cubicBezTo>
                        <a:pt x="1086" y="256"/>
                        <a:pt x="1060" y="270"/>
                        <a:pt x="1037" y="287"/>
                      </a:cubicBezTo>
                      <a:cubicBezTo>
                        <a:pt x="995" y="274"/>
                        <a:pt x="951" y="267"/>
                        <a:pt x="906" y="267"/>
                      </a:cubicBezTo>
                      <a:cubicBezTo>
                        <a:pt x="717" y="267"/>
                        <a:pt x="526" y="389"/>
                        <a:pt x="519" y="633"/>
                      </a:cubicBezTo>
                      <a:cubicBezTo>
                        <a:pt x="381" y="6214"/>
                        <a:pt x="0" y="11890"/>
                        <a:pt x="297" y="17467"/>
                      </a:cubicBezTo>
                      <a:cubicBezTo>
                        <a:pt x="303" y="17582"/>
                        <a:pt x="369" y="17651"/>
                        <a:pt x="449" y="17677"/>
                      </a:cubicBezTo>
                      <a:cubicBezTo>
                        <a:pt x="447" y="17827"/>
                        <a:pt x="524" y="17971"/>
                        <a:pt x="714" y="18018"/>
                      </a:cubicBezTo>
                      <a:cubicBezTo>
                        <a:pt x="1413" y="18192"/>
                        <a:pt x="2171" y="18284"/>
                        <a:pt x="2939" y="18284"/>
                      </a:cubicBezTo>
                      <a:cubicBezTo>
                        <a:pt x="5505" y="18284"/>
                        <a:pt x="8187" y="17252"/>
                        <a:pt x="9197" y="14760"/>
                      </a:cubicBezTo>
                      <a:cubicBezTo>
                        <a:pt x="10412" y="11768"/>
                        <a:pt x="7970" y="9542"/>
                        <a:pt x="5359" y="8683"/>
                      </a:cubicBezTo>
                      <a:cubicBezTo>
                        <a:pt x="7505" y="7727"/>
                        <a:pt x="9188" y="5908"/>
                        <a:pt x="8364" y="3300"/>
                      </a:cubicBezTo>
                      <a:cubicBezTo>
                        <a:pt x="7644" y="1024"/>
                        <a:pt x="5284" y="1"/>
                        <a:pt x="301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46" name="Google Shape;428;p23">
                  <a:extLst>
                    <a:ext uri="{FF2B5EF4-FFF2-40B4-BE49-F238E27FC236}">
                      <a16:creationId xmlns:a16="http://schemas.microsoft.com/office/drawing/2014/main" id="{40EF147F-8C76-4A98-B64C-2742EA173A0A}"/>
                    </a:ext>
                  </a:extLst>
                </p:cNvPr>
                <p:cNvSpPr/>
                <p:nvPr/>
              </p:nvSpPr>
              <p:spPr>
                <a:xfrm>
                  <a:off x="1099896" y="2690900"/>
                  <a:ext cx="119960" cy="115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5" h="3496" extrusionOk="0">
                      <a:moveTo>
                        <a:pt x="1537" y="550"/>
                      </a:moveTo>
                      <a:cubicBezTo>
                        <a:pt x="1555" y="651"/>
                        <a:pt x="1633" y="731"/>
                        <a:pt x="1734" y="751"/>
                      </a:cubicBezTo>
                      <a:cubicBezTo>
                        <a:pt x="2292" y="873"/>
                        <a:pt x="2877" y="1077"/>
                        <a:pt x="2921" y="1753"/>
                      </a:cubicBezTo>
                      <a:cubicBezTo>
                        <a:pt x="2960" y="2340"/>
                        <a:pt x="2403" y="2842"/>
                        <a:pt x="1834" y="2842"/>
                      </a:cubicBezTo>
                      <a:cubicBezTo>
                        <a:pt x="1760" y="2842"/>
                        <a:pt x="1686" y="2833"/>
                        <a:pt x="1613" y="2815"/>
                      </a:cubicBezTo>
                      <a:cubicBezTo>
                        <a:pt x="1034" y="2673"/>
                        <a:pt x="645" y="2008"/>
                        <a:pt x="771" y="1437"/>
                      </a:cubicBezTo>
                      <a:cubicBezTo>
                        <a:pt x="864" y="1010"/>
                        <a:pt x="1167" y="723"/>
                        <a:pt x="1537" y="550"/>
                      </a:cubicBezTo>
                      <a:close/>
                      <a:moveTo>
                        <a:pt x="1867" y="1"/>
                      </a:moveTo>
                      <a:cubicBezTo>
                        <a:pt x="1038" y="1"/>
                        <a:pt x="264" y="625"/>
                        <a:pt x="138" y="1474"/>
                      </a:cubicBezTo>
                      <a:cubicBezTo>
                        <a:pt x="0" y="2411"/>
                        <a:pt x="736" y="3390"/>
                        <a:pt x="1685" y="3488"/>
                      </a:cubicBezTo>
                      <a:cubicBezTo>
                        <a:pt x="1737" y="3493"/>
                        <a:pt x="1789" y="3496"/>
                        <a:pt x="1841" y="3496"/>
                      </a:cubicBezTo>
                      <a:cubicBezTo>
                        <a:pt x="2717" y="3496"/>
                        <a:pt x="3565" y="2767"/>
                        <a:pt x="3597" y="1869"/>
                      </a:cubicBezTo>
                      <a:cubicBezTo>
                        <a:pt x="3624" y="1115"/>
                        <a:pt x="2996" y="279"/>
                        <a:pt x="2235" y="161"/>
                      </a:cubicBezTo>
                      <a:cubicBezTo>
                        <a:pt x="2224" y="91"/>
                        <a:pt x="2183" y="30"/>
                        <a:pt x="2108" y="19"/>
                      </a:cubicBezTo>
                      <a:cubicBezTo>
                        <a:pt x="2027" y="7"/>
                        <a:pt x="1947" y="1"/>
                        <a:pt x="186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47" name="Google Shape;429;p23">
                  <a:extLst>
                    <a:ext uri="{FF2B5EF4-FFF2-40B4-BE49-F238E27FC236}">
                      <a16:creationId xmlns:a16="http://schemas.microsoft.com/office/drawing/2014/main" id="{84D77ED5-1A17-42CA-92ED-908D4283BD88}"/>
                    </a:ext>
                  </a:extLst>
                </p:cNvPr>
                <p:cNvSpPr/>
                <p:nvPr/>
              </p:nvSpPr>
              <p:spPr>
                <a:xfrm>
                  <a:off x="1100160" y="2414181"/>
                  <a:ext cx="100006" cy="8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" h="2638" extrusionOk="0">
                      <a:moveTo>
                        <a:pt x="1535" y="719"/>
                      </a:moveTo>
                      <a:cubicBezTo>
                        <a:pt x="1744" y="719"/>
                        <a:pt x="1945" y="806"/>
                        <a:pt x="2062" y="1017"/>
                      </a:cubicBezTo>
                      <a:cubicBezTo>
                        <a:pt x="2274" y="1406"/>
                        <a:pt x="1911" y="1899"/>
                        <a:pt x="1519" y="1979"/>
                      </a:cubicBezTo>
                      <a:cubicBezTo>
                        <a:pt x="1473" y="1988"/>
                        <a:pt x="1427" y="1992"/>
                        <a:pt x="1382" y="1992"/>
                      </a:cubicBezTo>
                      <a:cubicBezTo>
                        <a:pt x="968" y="1992"/>
                        <a:pt x="631" y="1615"/>
                        <a:pt x="626" y="1201"/>
                      </a:cubicBezTo>
                      <a:cubicBezTo>
                        <a:pt x="628" y="1040"/>
                        <a:pt x="680" y="885"/>
                        <a:pt x="778" y="758"/>
                      </a:cubicBezTo>
                      <a:cubicBezTo>
                        <a:pt x="835" y="822"/>
                        <a:pt x="915" y="856"/>
                        <a:pt x="996" y="856"/>
                      </a:cubicBezTo>
                      <a:cubicBezTo>
                        <a:pt x="1044" y="856"/>
                        <a:pt x="1093" y="844"/>
                        <a:pt x="1138" y="819"/>
                      </a:cubicBezTo>
                      <a:cubicBezTo>
                        <a:pt x="1260" y="756"/>
                        <a:pt x="1399" y="719"/>
                        <a:pt x="1535" y="719"/>
                      </a:cubicBezTo>
                      <a:close/>
                      <a:moveTo>
                        <a:pt x="1249" y="0"/>
                      </a:moveTo>
                      <a:cubicBezTo>
                        <a:pt x="616" y="0"/>
                        <a:pt x="45" y="527"/>
                        <a:pt x="25" y="1201"/>
                      </a:cubicBezTo>
                      <a:cubicBezTo>
                        <a:pt x="0" y="1976"/>
                        <a:pt x="644" y="2637"/>
                        <a:pt x="1398" y="2637"/>
                      </a:cubicBezTo>
                      <a:cubicBezTo>
                        <a:pt x="1494" y="2637"/>
                        <a:pt x="1592" y="2626"/>
                        <a:pt x="1691" y="2604"/>
                      </a:cubicBezTo>
                      <a:cubicBezTo>
                        <a:pt x="2458" y="2428"/>
                        <a:pt x="3022" y="1522"/>
                        <a:pt x="2668" y="775"/>
                      </a:cubicBezTo>
                      <a:cubicBezTo>
                        <a:pt x="2484" y="386"/>
                        <a:pt x="2058" y="113"/>
                        <a:pt x="1627" y="66"/>
                      </a:cubicBezTo>
                      <a:cubicBezTo>
                        <a:pt x="1625" y="66"/>
                        <a:pt x="1624" y="64"/>
                        <a:pt x="1622" y="63"/>
                      </a:cubicBezTo>
                      <a:cubicBezTo>
                        <a:pt x="1498" y="20"/>
                        <a:pt x="1373" y="0"/>
                        <a:pt x="124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642" name="Google Shape;430;p23">
                <a:extLst>
                  <a:ext uri="{FF2B5EF4-FFF2-40B4-BE49-F238E27FC236}">
                    <a16:creationId xmlns:a16="http://schemas.microsoft.com/office/drawing/2014/main" id="{1A288487-1612-41DC-92E2-8C3F19D8F220}"/>
                  </a:ext>
                </a:extLst>
              </p:cNvPr>
              <p:cNvGrpSpPr/>
              <p:nvPr/>
            </p:nvGrpSpPr>
            <p:grpSpPr>
              <a:xfrm>
                <a:off x="1332668" y="2362060"/>
                <a:ext cx="85710" cy="97126"/>
                <a:chOff x="1332668" y="2362060"/>
                <a:chExt cx="85710" cy="97126"/>
              </a:xfrm>
            </p:grpSpPr>
            <p:sp>
              <p:nvSpPr>
                <p:cNvPr id="643" name="Google Shape;431;p23">
                  <a:extLst>
                    <a:ext uri="{FF2B5EF4-FFF2-40B4-BE49-F238E27FC236}">
                      <a16:creationId xmlns:a16="http://schemas.microsoft.com/office/drawing/2014/main" id="{F3DF2587-B73A-4D03-A7AB-79B03D89AD7B}"/>
                    </a:ext>
                  </a:extLst>
                </p:cNvPr>
                <p:cNvSpPr/>
                <p:nvPr/>
              </p:nvSpPr>
              <p:spPr>
                <a:xfrm>
                  <a:off x="1332668" y="2362060"/>
                  <a:ext cx="23926" cy="80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" h="2445" extrusionOk="0">
                      <a:moveTo>
                        <a:pt x="256" y="0"/>
                      </a:moveTo>
                      <a:cubicBezTo>
                        <a:pt x="181" y="0"/>
                        <a:pt x="103" y="85"/>
                        <a:pt x="145" y="177"/>
                      </a:cubicBezTo>
                      <a:cubicBezTo>
                        <a:pt x="439" y="826"/>
                        <a:pt x="433" y="1569"/>
                        <a:pt x="74" y="2192"/>
                      </a:cubicBezTo>
                      <a:cubicBezTo>
                        <a:pt x="1" y="2323"/>
                        <a:pt x="125" y="2445"/>
                        <a:pt x="237" y="2445"/>
                      </a:cubicBezTo>
                      <a:cubicBezTo>
                        <a:pt x="288" y="2445"/>
                        <a:pt x="336" y="2420"/>
                        <a:pt x="362" y="2361"/>
                      </a:cubicBezTo>
                      <a:cubicBezTo>
                        <a:pt x="701" y="1599"/>
                        <a:pt x="722" y="811"/>
                        <a:pt x="344" y="59"/>
                      </a:cubicBezTo>
                      <a:cubicBezTo>
                        <a:pt x="323" y="17"/>
                        <a:pt x="290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44" name="Google Shape;432;p23">
                  <a:extLst>
                    <a:ext uri="{FF2B5EF4-FFF2-40B4-BE49-F238E27FC236}">
                      <a16:creationId xmlns:a16="http://schemas.microsoft.com/office/drawing/2014/main" id="{192FC634-5E90-4471-9A8E-B2E3B16B53EF}"/>
                    </a:ext>
                  </a:extLst>
                </p:cNvPr>
                <p:cNvSpPr/>
                <p:nvPr/>
              </p:nvSpPr>
              <p:spPr>
                <a:xfrm>
                  <a:off x="1385980" y="2383736"/>
                  <a:ext cx="32398" cy="75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" h="2280" extrusionOk="0">
                      <a:moveTo>
                        <a:pt x="148" y="1"/>
                      </a:moveTo>
                      <a:cubicBezTo>
                        <a:pt x="67" y="1"/>
                        <a:pt x="0" y="109"/>
                        <a:pt x="67" y="192"/>
                      </a:cubicBezTo>
                      <a:cubicBezTo>
                        <a:pt x="508" y="745"/>
                        <a:pt x="548" y="1395"/>
                        <a:pt x="324" y="2044"/>
                      </a:cubicBezTo>
                      <a:cubicBezTo>
                        <a:pt x="280" y="2174"/>
                        <a:pt x="407" y="2280"/>
                        <a:pt x="522" y="2280"/>
                      </a:cubicBezTo>
                      <a:cubicBezTo>
                        <a:pt x="581" y="2280"/>
                        <a:pt x="636" y="2252"/>
                        <a:pt x="664" y="2187"/>
                      </a:cubicBezTo>
                      <a:cubicBezTo>
                        <a:pt x="978" y="1448"/>
                        <a:pt x="778" y="601"/>
                        <a:pt x="225" y="36"/>
                      </a:cubicBezTo>
                      <a:cubicBezTo>
                        <a:pt x="200" y="11"/>
                        <a:pt x="173" y="1"/>
                        <a:pt x="14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  <p:grpSp>
          <p:nvGrpSpPr>
            <p:cNvPr id="654" name="Google Shape;439;p23">
              <a:extLst>
                <a:ext uri="{FF2B5EF4-FFF2-40B4-BE49-F238E27FC236}">
                  <a16:creationId xmlns:a16="http://schemas.microsoft.com/office/drawing/2014/main" id="{6F5C80A8-D946-4A00-8A82-4D48A30A3AEB}"/>
                </a:ext>
              </a:extLst>
            </p:cNvPr>
            <p:cNvGrpSpPr/>
            <p:nvPr userDrawn="1"/>
          </p:nvGrpSpPr>
          <p:grpSpPr>
            <a:xfrm>
              <a:off x="44854" y="3074847"/>
              <a:ext cx="638983" cy="1054658"/>
              <a:chOff x="319707" y="3143540"/>
              <a:chExt cx="638983" cy="1054658"/>
            </a:xfrm>
          </p:grpSpPr>
          <p:sp>
            <p:nvSpPr>
              <p:cNvPr id="655" name="Google Shape;440;p23">
                <a:extLst>
                  <a:ext uri="{FF2B5EF4-FFF2-40B4-BE49-F238E27FC236}">
                    <a16:creationId xmlns:a16="http://schemas.microsoft.com/office/drawing/2014/main" id="{13E9AF88-76CC-40AF-9CF0-45CB5365E365}"/>
                  </a:ext>
                </a:extLst>
              </p:cNvPr>
              <p:cNvSpPr/>
              <p:nvPr/>
            </p:nvSpPr>
            <p:spPr>
              <a:xfrm>
                <a:off x="319707" y="3143540"/>
                <a:ext cx="638983" cy="1022558"/>
              </a:xfrm>
              <a:custGeom>
                <a:avLst/>
                <a:gdLst/>
                <a:ahLst/>
                <a:cxnLst/>
                <a:rect l="l" t="t" r="r" b="b"/>
                <a:pathLst>
                  <a:path w="19309" h="30900" extrusionOk="0">
                    <a:moveTo>
                      <a:pt x="17081" y="801"/>
                    </a:moveTo>
                    <a:cubicBezTo>
                      <a:pt x="17167" y="5619"/>
                      <a:pt x="17482" y="10437"/>
                      <a:pt x="17736" y="15250"/>
                    </a:cubicBezTo>
                    <a:cubicBezTo>
                      <a:pt x="17998" y="20175"/>
                      <a:pt x="18110" y="25145"/>
                      <a:pt x="18593" y="30054"/>
                    </a:cubicBezTo>
                    <a:cubicBezTo>
                      <a:pt x="17813" y="29155"/>
                      <a:pt x="17026" y="28262"/>
                      <a:pt x="16232" y="27375"/>
                    </a:cubicBezTo>
                    <a:cubicBezTo>
                      <a:pt x="16275" y="27329"/>
                      <a:pt x="16320" y="27283"/>
                      <a:pt x="16367" y="27242"/>
                    </a:cubicBezTo>
                    <a:cubicBezTo>
                      <a:pt x="16508" y="27121"/>
                      <a:pt x="16669" y="27043"/>
                      <a:pt x="16828" y="26949"/>
                    </a:cubicBezTo>
                    <a:cubicBezTo>
                      <a:pt x="17067" y="26811"/>
                      <a:pt x="16920" y="26503"/>
                      <a:pt x="16695" y="26503"/>
                    </a:cubicBezTo>
                    <a:cubicBezTo>
                      <a:pt x="16659" y="26503"/>
                      <a:pt x="16622" y="26511"/>
                      <a:pt x="16583" y="26528"/>
                    </a:cubicBezTo>
                    <a:cubicBezTo>
                      <a:pt x="16346" y="26637"/>
                      <a:pt x="16121" y="26831"/>
                      <a:pt x="15946" y="27055"/>
                    </a:cubicBezTo>
                    <a:cubicBezTo>
                      <a:pt x="15658" y="26732"/>
                      <a:pt x="15370" y="26409"/>
                      <a:pt x="15084" y="26087"/>
                    </a:cubicBezTo>
                    <a:cubicBezTo>
                      <a:pt x="15349" y="25866"/>
                      <a:pt x="15611" y="25640"/>
                      <a:pt x="15856" y="25402"/>
                    </a:cubicBezTo>
                    <a:cubicBezTo>
                      <a:pt x="15993" y="25267"/>
                      <a:pt x="15865" y="25086"/>
                      <a:pt x="15714" y="25086"/>
                    </a:cubicBezTo>
                    <a:cubicBezTo>
                      <a:pt x="15672" y="25086"/>
                      <a:pt x="15628" y="25101"/>
                      <a:pt x="15588" y="25134"/>
                    </a:cubicBezTo>
                    <a:cubicBezTo>
                      <a:pt x="15332" y="25350"/>
                      <a:pt x="15085" y="25583"/>
                      <a:pt x="14843" y="25819"/>
                    </a:cubicBezTo>
                    <a:cubicBezTo>
                      <a:pt x="14512" y="25450"/>
                      <a:pt x="14182" y="25078"/>
                      <a:pt x="13848" y="24709"/>
                    </a:cubicBezTo>
                    <a:cubicBezTo>
                      <a:pt x="14033" y="24499"/>
                      <a:pt x="14217" y="24287"/>
                      <a:pt x="14388" y="24067"/>
                    </a:cubicBezTo>
                    <a:cubicBezTo>
                      <a:pt x="14503" y="23918"/>
                      <a:pt x="14380" y="23721"/>
                      <a:pt x="14239" y="23721"/>
                    </a:cubicBezTo>
                    <a:cubicBezTo>
                      <a:pt x="14195" y="23721"/>
                      <a:pt x="14149" y="23740"/>
                      <a:pt x="14108" y="23787"/>
                    </a:cubicBezTo>
                    <a:cubicBezTo>
                      <a:pt x="13927" y="23992"/>
                      <a:pt x="13759" y="24206"/>
                      <a:pt x="13590" y="24422"/>
                    </a:cubicBezTo>
                    <a:cubicBezTo>
                      <a:pt x="13367" y="24174"/>
                      <a:pt x="13143" y="23921"/>
                      <a:pt x="12918" y="23673"/>
                    </a:cubicBezTo>
                    <a:cubicBezTo>
                      <a:pt x="13180" y="23482"/>
                      <a:pt x="13411" y="23234"/>
                      <a:pt x="13531" y="22943"/>
                    </a:cubicBezTo>
                    <a:cubicBezTo>
                      <a:pt x="13586" y="22808"/>
                      <a:pt x="13469" y="22717"/>
                      <a:pt x="13351" y="22717"/>
                    </a:cubicBezTo>
                    <a:cubicBezTo>
                      <a:pt x="13289" y="22717"/>
                      <a:pt x="13227" y="22742"/>
                      <a:pt x="13189" y="22799"/>
                    </a:cubicBezTo>
                    <a:cubicBezTo>
                      <a:pt x="13082" y="22956"/>
                      <a:pt x="12998" y="23117"/>
                      <a:pt x="12866" y="23257"/>
                    </a:cubicBezTo>
                    <a:cubicBezTo>
                      <a:pt x="12809" y="23315"/>
                      <a:pt x="12750" y="23367"/>
                      <a:pt x="12687" y="23416"/>
                    </a:cubicBezTo>
                    <a:cubicBezTo>
                      <a:pt x="12333" y="23025"/>
                      <a:pt x="11982" y="22633"/>
                      <a:pt x="11628" y="22243"/>
                    </a:cubicBezTo>
                    <a:cubicBezTo>
                      <a:pt x="11797" y="22099"/>
                      <a:pt x="11955" y="21943"/>
                      <a:pt x="12099" y="21773"/>
                    </a:cubicBezTo>
                    <a:cubicBezTo>
                      <a:pt x="12209" y="21641"/>
                      <a:pt x="12097" y="21465"/>
                      <a:pt x="11966" y="21465"/>
                    </a:cubicBezTo>
                    <a:cubicBezTo>
                      <a:pt x="11926" y="21465"/>
                      <a:pt x="11884" y="21481"/>
                      <a:pt x="11846" y="21521"/>
                    </a:cubicBezTo>
                    <a:cubicBezTo>
                      <a:pt x="11696" y="21679"/>
                      <a:pt x="11550" y="21837"/>
                      <a:pt x="11400" y="21992"/>
                    </a:cubicBezTo>
                    <a:cubicBezTo>
                      <a:pt x="11031" y="21586"/>
                      <a:pt x="10664" y="21178"/>
                      <a:pt x="10294" y="20772"/>
                    </a:cubicBezTo>
                    <a:cubicBezTo>
                      <a:pt x="10320" y="20751"/>
                      <a:pt x="10350" y="20734"/>
                      <a:pt x="10374" y="20711"/>
                    </a:cubicBezTo>
                    <a:cubicBezTo>
                      <a:pt x="10541" y="20566"/>
                      <a:pt x="10732" y="20402"/>
                      <a:pt x="10844" y="20209"/>
                    </a:cubicBezTo>
                    <a:cubicBezTo>
                      <a:pt x="10926" y="20069"/>
                      <a:pt x="10810" y="19938"/>
                      <a:pt x="10681" y="19938"/>
                    </a:cubicBezTo>
                    <a:cubicBezTo>
                      <a:pt x="10638" y="19938"/>
                      <a:pt x="10594" y="19952"/>
                      <a:pt x="10555" y="19987"/>
                    </a:cubicBezTo>
                    <a:cubicBezTo>
                      <a:pt x="10405" y="20118"/>
                      <a:pt x="10285" y="20293"/>
                      <a:pt x="10141" y="20435"/>
                    </a:cubicBezTo>
                    <a:cubicBezTo>
                      <a:pt x="10115" y="20462"/>
                      <a:pt x="10083" y="20483"/>
                      <a:pt x="10055" y="20509"/>
                    </a:cubicBezTo>
                    <a:cubicBezTo>
                      <a:pt x="9971" y="20417"/>
                      <a:pt x="9887" y="20324"/>
                      <a:pt x="9803" y="20232"/>
                    </a:cubicBezTo>
                    <a:cubicBezTo>
                      <a:pt x="9518" y="19918"/>
                      <a:pt x="9233" y="19601"/>
                      <a:pt x="8948" y="19287"/>
                    </a:cubicBezTo>
                    <a:cubicBezTo>
                      <a:pt x="9242" y="19010"/>
                      <a:pt x="9541" y="18726"/>
                      <a:pt x="9771" y="18409"/>
                    </a:cubicBezTo>
                    <a:cubicBezTo>
                      <a:pt x="9875" y="18265"/>
                      <a:pt x="9737" y="18131"/>
                      <a:pt x="9596" y="18131"/>
                    </a:cubicBezTo>
                    <a:cubicBezTo>
                      <a:pt x="9551" y="18131"/>
                      <a:pt x="9505" y="18145"/>
                      <a:pt x="9467" y="18176"/>
                    </a:cubicBezTo>
                    <a:cubicBezTo>
                      <a:pt x="9251" y="18353"/>
                      <a:pt x="9075" y="18591"/>
                      <a:pt x="8890" y="18800"/>
                    </a:cubicBezTo>
                    <a:lnTo>
                      <a:pt x="8702" y="19013"/>
                    </a:lnTo>
                    <a:cubicBezTo>
                      <a:pt x="8354" y="18628"/>
                      <a:pt x="8008" y="18247"/>
                      <a:pt x="7660" y="17861"/>
                    </a:cubicBezTo>
                    <a:cubicBezTo>
                      <a:pt x="7852" y="17672"/>
                      <a:pt x="8041" y="17480"/>
                      <a:pt x="8205" y="17273"/>
                    </a:cubicBezTo>
                    <a:cubicBezTo>
                      <a:pt x="8319" y="17128"/>
                      <a:pt x="8208" y="16946"/>
                      <a:pt x="8068" y="16946"/>
                    </a:cubicBezTo>
                    <a:cubicBezTo>
                      <a:pt x="8025" y="16946"/>
                      <a:pt x="7980" y="16963"/>
                      <a:pt x="7937" y="17003"/>
                    </a:cubicBezTo>
                    <a:cubicBezTo>
                      <a:pt x="7749" y="17179"/>
                      <a:pt x="7576" y="17378"/>
                      <a:pt x="7407" y="17579"/>
                    </a:cubicBezTo>
                    <a:cubicBezTo>
                      <a:pt x="7107" y="17245"/>
                      <a:pt x="6805" y="16911"/>
                      <a:pt x="6504" y="16577"/>
                    </a:cubicBezTo>
                    <a:cubicBezTo>
                      <a:pt x="6706" y="16403"/>
                      <a:pt x="6911" y="16227"/>
                      <a:pt x="7081" y="16028"/>
                    </a:cubicBezTo>
                    <a:cubicBezTo>
                      <a:pt x="7209" y="15877"/>
                      <a:pt x="7090" y="15700"/>
                      <a:pt x="6938" y="15700"/>
                    </a:cubicBezTo>
                    <a:cubicBezTo>
                      <a:pt x="6894" y="15700"/>
                      <a:pt x="6847" y="15715"/>
                      <a:pt x="6802" y="15750"/>
                    </a:cubicBezTo>
                    <a:cubicBezTo>
                      <a:pt x="6603" y="15908"/>
                      <a:pt x="6424" y="16103"/>
                      <a:pt x="6248" y="16294"/>
                    </a:cubicBezTo>
                    <a:cubicBezTo>
                      <a:pt x="5980" y="15997"/>
                      <a:pt x="5713" y="15700"/>
                      <a:pt x="5445" y="15406"/>
                    </a:cubicBezTo>
                    <a:cubicBezTo>
                      <a:pt x="5594" y="15299"/>
                      <a:pt x="5735" y="15182"/>
                      <a:pt x="5870" y="15057"/>
                    </a:cubicBezTo>
                    <a:cubicBezTo>
                      <a:pt x="5981" y="14952"/>
                      <a:pt x="5880" y="14769"/>
                      <a:pt x="5752" y="14769"/>
                    </a:cubicBezTo>
                    <a:cubicBezTo>
                      <a:pt x="5725" y="14769"/>
                      <a:pt x="5697" y="14777"/>
                      <a:pt x="5669" y="14796"/>
                    </a:cubicBezTo>
                    <a:cubicBezTo>
                      <a:pt x="5511" y="14908"/>
                      <a:pt x="5361" y="15029"/>
                      <a:pt x="5217" y="15159"/>
                    </a:cubicBezTo>
                    <a:cubicBezTo>
                      <a:pt x="4897" y="14810"/>
                      <a:pt x="4575" y="14459"/>
                      <a:pt x="4251" y="14112"/>
                    </a:cubicBezTo>
                    <a:cubicBezTo>
                      <a:pt x="4445" y="13969"/>
                      <a:pt x="4651" y="13840"/>
                      <a:pt x="4866" y="13730"/>
                    </a:cubicBezTo>
                    <a:cubicBezTo>
                      <a:pt x="5009" y="13655"/>
                      <a:pt x="4936" y="13423"/>
                      <a:pt x="4794" y="13423"/>
                    </a:cubicBezTo>
                    <a:cubicBezTo>
                      <a:pt x="4777" y="13423"/>
                      <a:pt x="4759" y="13426"/>
                      <a:pt x="4741" y="13433"/>
                    </a:cubicBezTo>
                    <a:cubicBezTo>
                      <a:pt x="4482" y="13533"/>
                      <a:pt x="4246" y="13696"/>
                      <a:pt x="4042" y="13889"/>
                    </a:cubicBezTo>
                    <a:cubicBezTo>
                      <a:pt x="3736" y="13565"/>
                      <a:pt x="3431" y="13235"/>
                      <a:pt x="3122" y="12914"/>
                    </a:cubicBezTo>
                    <a:cubicBezTo>
                      <a:pt x="3304" y="12755"/>
                      <a:pt x="3471" y="12578"/>
                      <a:pt x="3620" y="12387"/>
                    </a:cubicBezTo>
                    <a:cubicBezTo>
                      <a:pt x="3708" y="12273"/>
                      <a:pt x="3583" y="12133"/>
                      <a:pt x="3462" y="12133"/>
                    </a:cubicBezTo>
                    <a:cubicBezTo>
                      <a:pt x="3423" y="12133"/>
                      <a:pt x="3384" y="12148"/>
                      <a:pt x="3353" y="12183"/>
                    </a:cubicBezTo>
                    <a:cubicBezTo>
                      <a:pt x="3203" y="12355"/>
                      <a:pt x="3047" y="12514"/>
                      <a:pt x="2886" y="12669"/>
                    </a:cubicBezTo>
                    <a:cubicBezTo>
                      <a:pt x="2551" y="12324"/>
                      <a:pt x="2212" y="11983"/>
                      <a:pt x="1872" y="11643"/>
                    </a:cubicBezTo>
                    <a:cubicBezTo>
                      <a:pt x="2149" y="11419"/>
                      <a:pt x="2457" y="11264"/>
                      <a:pt x="2800" y="11140"/>
                    </a:cubicBezTo>
                    <a:cubicBezTo>
                      <a:pt x="3005" y="11067"/>
                      <a:pt x="2948" y="10775"/>
                      <a:pt x="2756" y="10775"/>
                    </a:cubicBezTo>
                    <a:cubicBezTo>
                      <a:pt x="2739" y="10775"/>
                      <a:pt x="2721" y="10777"/>
                      <a:pt x="2702" y="10782"/>
                    </a:cubicBezTo>
                    <a:cubicBezTo>
                      <a:pt x="2300" y="10888"/>
                      <a:pt x="1937" y="11123"/>
                      <a:pt x="1636" y="11413"/>
                    </a:cubicBezTo>
                    <a:cubicBezTo>
                      <a:pt x="1345" y="11128"/>
                      <a:pt x="1056" y="10842"/>
                      <a:pt x="760" y="10563"/>
                    </a:cubicBezTo>
                    <a:cubicBezTo>
                      <a:pt x="3560" y="9148"/>
                      <a:pt x="6213" y="7391"/>
                      <a:pt x="8895" y="5772"/>
                    </a:cubicBezTo>
                    <a:cubicBezTo>
                      <a:pt x="11624" y="4124"/>
                      <a:pt x="14411" y="2543"/>
                      <a:pt x="17081" y="801"/>
                    </a:cubicBezTo>
                    <a:close/>
                    <a:moveTo>
                      <a:pt x="17348" y="1"/>
                    </a:moveTo>
                    <a:cubicBezTo>
                      <a:pt x="17283" y="1"/>
                      <a:pt x="17218" y="21"/>
                      <a:pt x="17168" y="61"/>
                    </a:cubicBezTo>
                    <a:cubicBezTo>
                      <a:pt x="17134" y="48"/>
                      <a:pt x="17096" y="41"/>
                      <a:pt x="17057" y="41"/>
                    </a:cubicBezTo>
                    <a:cubicBezTo>
                      <a:pt x="17001" y="41"/>
                      <a:pt x="16942" y="56"/>
                      <a:pt x="16880" y="90"/>
                    </a:cubicBezTo>
                    <a:cubicBezTo>
                      <a:pt x="14039" y="1664"/>
                      <a:pt x="11290" y="3433"/>
                      <a:pt x="8510" y="5113"/>
                    </a:cubicBezTo>
                    <a:cubicBezTo>
                      <a:pt x="5733" y="6787"/>
                      <a:pt x="2843" y="8367"/>
                      <a:pt x="215" y="10267"/>
                    </a:cubicBezTo>
                    <a:cubicBezTo>
                      <a:pt x="1" y="10423"/>
                      <a:pt x="109" y="10710"/>
                      <a:pt x="318" y="10734"/>
                    </a:cubicBezTo>
                    <a:cubicBezTo>
                      <a:pt x="995" y="11571"/>
                      <a:pt x="1693" y="12392"/>
                      <a:pt x="2404" y="13202"/>
                    </a:cubicBezTo>
                    <a:cubicBezTo>
                      <a:pt x="2416" y="13237"/>
                      <a:pt x="2442" y="13266"/>
                      <a:pt x="2474" y="13284"/>
                    </a:cubicBezTo>
                    <a:cubicBezTo>
                      <a:pt x="3208" y="14119"/>
                      <a:pt x="3957" y="14940"/>
                      <a:pt x="4709" y="15760"/>
                    </a:cubicBezTo>
                    <a:cubicBezTo>
                      <a:pt x="4721" y="15783"/>
                      <a:pt x="4739" y="15802"/>
                      <a:pt x="4761" y="15816"/>
                    </a:cubicBezTo>
                    <a:cubicBezTo>
                      <a:pt x="6274" y="17460"/>
                      <a:pt x="7807" y="19086"/>
                      <a:pt x="9297" y="20739"/>
                    </a:cubicBezTo>
                    <a:cubicBezTo>
                      <a:pt x="9824" y="21322"/>
                      <a:pt x="10346" y="21910"/>
                      <a:pt x="10870" y="22495"/>
                    </a:cubicBezTo>
                    <a:cubicBezTo>
                      <a:pt x="10791" y="22581"/>
                      <a:pt x="10878" y="22726"/>
                      <a:pt x="10980" y="22726"/>
                    </a:cubicBezTo>
                    <a:cubicBezTo>
                      <a:pt x="11002" y="22726"/>
                      <a:pt x="11026" y="22719"/>
                      <a:pt x="11048" y="22702"/>
                    </a:cubicBezTo>
                    <a:lnTo>
                      <a:pt x="11053" y="22699"/>
                    </a:lnTo>
                    <a:cubicBezTo>
                      <a:pt x="13466" y="25395"/>
                      <a:pt x="15868" y="28101"/>
                      <a:pt x="18292" y="30786"/>
                    </a:cubicBezTo>
                    <a:cubicBezTo>
                      <a:pt x="18365" y="30866"/>
                      <a:pt x="18447" y="30900"/>
                      <a:pt x="18527" y="30900"/>
                    </a:cubicBezTo>
                    <a:cubicBezTo>
                      <a:pt x="18708" y="30900"/>
                      <a:pt x="18875" y="30727"/>
                      <a:pt x="18882" y="30533"/>
                    </a:cubicBezTo>
                    <a:cubicBezTo>
                      <a:pt x="18916" y="30542"/>
                      <a:pt x="18950" y="30547"/>
                      <a:pt x="18984" y="30547"/>
                    </a:cubicBezTo>
                    <a:cubicBezTo>
                      <a:pt x="19151" y="30547"/>
                      <a:pt x="19308" y="30440"/>
                      <a:pt x="19303" y="30215"/>
                    </a:cubicBezTo>
                    <a:cubicBezTo>
                      <a:pt x="19216" y="25229"/>
                      <a:pt x="18764" y="20230"/>
                      <a:pt x="18498" y="15250"/>
                    </a:cubicBezTo>
                    <a:cubicBezTo>
                      <a:pt x="18231" y="10261"/>
                      <a:pt x="18060" y="5260"/>
                      <a:pt x="17655" y="281"/>
                    </a:cubicBezTo>
                    <a:cubicBezTo>
                      <a:pt x="17639" y="95"/>
                      <a:pt x="17491" y="1"/>
                      <a:pt x="173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656" name="Google Shape;441;p23">
                <a:extLst>
                  <a:ext uri="{FF2B5EF4-FFF2-40B4-BE49-F238E27FC236}">
                    <a16:creationId xmlns:a16="http://schemas.microsoft.com/office/drawing/2014/main" id="{5D13CBAF-FF9E-421E-9C70-8E464292AACA}"/>
                  </a:ext>
                </a:extLst>
              </p:cNvPr>
              <p:cNvSpPr/>
              <p:nvPr/>
            </p:nvSpPr>
            <p:spPr>
              <a:xfrm>
                <a:off x="535602" y="3355431"/>
                <a:ext cx="302896" cy="469417"/>
              </a:xfrm>
              <a:custGeom>
                <a:avLst/>
                <a:gdLst/>
                <a:ahLst/>
                <a:cxnLst/>
                <a:rect l="l" t="t" r="r" b="b"/>
                <a:pathLst>
                  <a:path w="9153" h="14185" extrusionOk="0">
                    <a:moveTo>
                      <a:pt x="6932" y="757"/>
                    </a:moveTo>
                    <a:lnTo>
                      <a:pt x="6932" y="757"/>
                    </a:lnTo>
                    <a:cubicBezTo>
                      <a:pt x="6641" y="4880"/>
                      <a:pt x="8094" y="8903"/>
                      <a:pt x="7884" y="13043"/>
                    </a:cubicBezTo>
                    <a:cubicBezTo>
                      <a:pt x="6011" y="9893"/>
                      <a:pt x="3473" y="6776"/>
                      <a:pt x="588" y="4547"/>
                    </a:cubicBezTo>
                    <a:lnTo>
                      <a:pt x="588" y="4547"/>
                    </a:lnTo>
                    <a:cubicBezTo>
                      <a:pt x="607" y="4555"/>
                      <a:pt x="626" y="4559"/>
                      <a:pt x="646" y="4559"/>
                    </a:cubicBezTo>
                    <a:cubicBezTo>
                      <a:pt x="661" y="4559"/>
                      <a:pt x="675" y="4557"/>
                      <a:pt x="689" y="4553"/>
                    </a:cubicBezTo>
                    <a:cubicBezTo>
                      <a:pt x="1815" y="4273"/>
                      <a:pt x="2819" y="3409"/>
                      <a:pt x="3790" y="2788"/>
                    </a:cubicBezTo>
                    <a:cubicBezTo>
                      <a:pt x="4839" y="2114"/>
                      <a:pt x="5901" y="1457"/>
                      <a:pt x="6932" y="757"/>
                    </a:cubicBezTo>
                    <a:close/>
                    <a:moveTo>
                      <a:pt x="7016" y="1"/>
                    </a:moveTo>
                    <a:cubicBezTo>
                      <a:pt x="6967" y="1"/>
                      <a:pt x="6914" y="15"/>
                      <a:pt x="6860" y="48"/>
                    </a:cubicBezTo>
                    <a:cubicBezTo>
                      <a:pt x="5705" y="737"/>
                      <a:pt x="4585" y="1486"/>
                      <a:pt x="3453" y="2213"/>
                    </a:cubicBezTo>
                    <a:cubicBezTo>
                      <a:pt x="2481" y="2838"/>
                      <a:pt x="1269" y="3394"/>
                      <a:pt x="542" y="4302"/>
                    </a:cubicBezTo>
                    <a:cubicBezTo>
                      <a:pt x="488" y="4370"/>
                      <a:pt x="497" y="4461"/>
                      <a:pt x="546" y="4514"/>
                    </a:cubicBezTo>
                    <a:lnTo>
                      <a:pt x="546" y="4514"/>
                    </a:lnTo>
                    <a:cubicBezTo>
                      <a:pt x="482" y="4465"/>
                      <a:pt x="418" y="4414"/>
                      <a:pt x="353" y="4365"/>
                    </a:cubicBezTo>
                    <a:cubicBezTo>
                      <a:pt x="319" y="4339"/>
                      <a:pt x="284" y="4328"/>
                      <a:pt x="251" y="4328"/>
                    </a:cubicBezTo>
                    <a:cubicBezTo>
                      <a:pt x="107" y="4328"/>
                      <a:pt x="1" y="4544"/>
                      <a:pt x="115" y="4673"/>
                    </a:cubicBezTo>
                    <a:cubicBezTo>
                      <a:pt x="2838" y="7712"/>
                      <a:pt x="5399" y="10637"/>
                      <a:pt x="7687" y="14031"/>
                    </a:cubicBezTo>
                    <a:cubicBezTo>
                      <a:pt x="7759" y="14139"/>
                      <a:pt x="7861" y="14184"/>
                      <a:pt x="7960" y="14184"/>
                    </a:cubicBezTo>
                    <a:cubicBezTo>
                      <a:pt x="8076" y="14184"/>
                      <a:pt x="8190" y="14123"/>
                      <a:pt x="8253" y="14028"/>
                    </a:cubicBezTo>
                    <a:cubicBezTo>
                      <a:pt x="8362" y="14006"/>
                      <a:pt x="8456" y="13936"/>
                      <a:pt x="8475" y="13806"/>
                    </a:cubicBezTo>
                    <a:cubicBezTo>
                      <a:pt x="9152" y="9289"/>
                      <a:pt x="7515" y="4753"/>
                      <a:pt x="7397" y="239"/>
                    </a:cubicBezTo>
                    <a:cubicBezTo>
                      <a:pt x="7395" y="100"/>
                      <a:pt x="7298" y="36"/>
                      <a:pt x="7197" y="36"/>
                    </a:cubicBezTo>
                    <a:cubicBezTo>
                      <a:pt x="7183" y="36"/>
                      <a:pt x="7169" y="37"/>
                      <a:pt x="7155" y="40"/>
                    </a:cubicBezTo>
                    <a:cubicBezTo>
                      <a:pt x="7114" y="16"/>
                      <a:pt x="7067" y="1"/>
                      <a:pt x="70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657" name="Google Shape;442;p23">
                <a:extLst>
                  <a:ext uri="{FF2B5EF4-FFF2-40B4-BE49-F238E27FC236}">
                    <a16:creationId xmlns:a16="http://schemas.microsoft.com/office/drawing/2014/main" id="{7660A5BB-258D-4D0C-8D93-60239A71BD63}"/>
                  </a:ext>
                </a:extLst>
              </p:cNvPr>
              <p:cNvSpPr/>
              <p:nvPr/>
            </p:nvSpPr>
            <p:spPr>
              <a:xfrm>
                <a:off x="692262" y="4059275"/>
                <a:ext cx="96332" cy="96630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2920" extrusionOk="0">
                    <a:moveTo>
                      <a:pt x="96" y="1"/>
                    </a:moveTo>
                    <a:cubicBezTo>
                      <a:pt x="44" y="1"/>
                      <a:pt x="0" y="67"/>
                      <a:pt x="44" y="115"/>
                    </a:cubicBezTo>
                    <a:cubicBezTo>
                      <a:pt x="884" y="1037"/>
                      <a:pt x="1714" y="1973"/>
                      <a:pt x="2576" y="2872"/>
                    </a:cubicBezTo>
                    <a:cubicBezTo>
                      <a:pt x="2609" y="2906"/>
                      <a:pt x="2646" y="2920"/>
                      <a:pt x="2682" y="2920"/>
                    </a:cubicBezTo>
                    <a:cubicBezTo>
                      <a:pt x="2803" y="2920"/>
                      <a:pt x="2911" y="2760"/>
                      <a:pt x="2801" y="2648"/>
                    </a:cubicBezTo>
                    <a:cubicBezTo>
                      <a:pt x="1934" y="1754"/>
                      <a:pt x="1031" y="892"/>
                      <a:pt x="141" y="20"/>
                    </a:cubicBezTo>
                    <a:cubicBezTo>
                      <a:pt x="126" y="7"/>
                      <a:pt x="111" y="1"/>
                      <a:pt x="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658" name="Google Shape;443;p23">
                <a:extLst>
                  <a:ext uri="{FF2B5EF4-FFF2-40B4-BE49-F238E27FC236}">
                    <a16:creationId xmlns:a16="http://schemas.microsoft.com/office/drawing/2014/main" id="{7439C90C-2D77-4C36-8420-87C2700839AA}"/>
                  </a:ext>
                </a:extLst>
              </p:cNvPr>
              <p:cNvSpPr/>
              <p:nvPr/>
            </p:nvSpPr>
            <p:spPr>
              <a:xfrm>
                <a:off x="692560" y="4142106"/>
                <a:ext cx="89482" cy="56092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1695" extrusionOk="0">
                    <a:moveTo>
                      <a:pt x="152" y="0"/>
                    </a:moveTo>
                    <a:cubicBezTo>
                      <a:pt x="57" y="0"/>
                      <a:pt x="1" y="136"/>
                      <a:pt x="98" y="205"/>
                    </a:cubicBezTo>
                    <a:cubicBezTo>
                      <a:pt x="827" y="715"/>
                      <a:pt x="1591" y="1191"/>
                      <a:pt x="2346" y="1666"/>
                    </a:cubicBezTo>
                    <a:cubicBezTo>
                      <a:pt x="2378" y="1686"/>
                      <a:pt x="2409" y="1695"/>
                      <a:pt x="2439" y="1695"/>
                    </a:cubicBezTo>
                    <a:cubicBezTo>
                      <a:pt x="2597" y="1695"/>
                      <a:pt x="2703" y="1449"/>
                      <a:pt x="2532" y="1348"/>
                    </a:cubicBezTo>
                    <a:cubicBezTo>
                      <a:pt x="1767" y="894"/>
                      <a:pt x="994" y="432"/>
                      <a:pt x="208" y="15"/>
                    </a:cubicBezTo>
                    <a:cubicBezTo>
                      <a:pt x="189" y="5"/>
                      <a:pt x="170" y="0"/>
                      <a:pt x="1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659" name="Google Shape;444;p23">
              <a:extLst>
                <a:ext uri="{FF2B5EF4-FFF2-40B4-BE49-F238E27FC236}">
                  <a16:creationId xmlns:a16="http://schemas.microsoft.com/office/drawing/2014/main" id="{C7FA3464-648F-4AFE-9D3C-BC9B84E1D872}"/>
                </a:ext>
              </a:extLst>
            </p:cNvPr>
            <p:cNvGrpSpPr/>
            <p:nvPr userDrawn="1"/>
          </p:nvGrpSpPr>
          <p:grpSpPr>
            <a:xfrm>
              <a:off x="763846" y="3930906"/>
              <a:ext cx="388340" cy="497513"/>
              <a:chOff x="1344284" y="3702273"/>
              <a:chExt cx="388340" cy="497513"/>
            </a:xfrm>
          </p:grpSpPr>
          <p:sp>
            <p:nvSpPr>
              <p:cNvPr id="660" name="Google Shape;445;p23">
                <a:extLst>
                  <a:ext uri="{FF2B5EF4-FFF2-40B4-BE49-F238E27FC236}">
                    <a16:creationId xmlns:a16="http://schemas.microsoft.com/office/drawing/2014/main" id="{9EA2D406-0921-4B60-8FBE-147D073BA200}"/>
                  </a:ext>
                </a:extLst>
              </p:cNvPr>
              <p:cNvSpPr/>
              <p:nvPr/>
            </p:nvSpPr>
            <p:spPr>
              <a:xfrm>
                <a:off x="1344284" y="3702273"/>
                <a:ext cx="388340" cy="424411"/>
              </a:xfrm>
              <a:custGeom>
                <a:avLst/>
                <a:gdLst/>
                <a:ahLst/>
                <a:cxnLst/>
                <a:rect l="l" t="t" r="r" b="b"/>
                <a:pathLst>
                  <a:path w="11735" h="12825" extrusionOk="0">
                    <a:moveTo>
                      <a:pt x="6265" y="646"/>
                    </a:moveTo>
                    <a:lnTo>
                      <a:pt x="6265" y="646"/>
                    </a:lnTo>
                    <a:cubicBezTo>
                      <a:pt x="6997" y="1145"/>
                      <a:pt x="8079" y="1255"/>
                      <a:pt x="8938" y="1255"/>
                    </a:cubicBezTo>
                    <a:cubicBezTo>
                      <a:pt x="8987" y="1255"/>
                      <a:pt x="9034" y="1255"/>
                      <a:pt x="9081" y="1254"/>
                    </a:cubicBezTo>
                    <a:cubicBezTo>
                      <a:pt x="9625" y="1245"/>
                      <a:pt x="10362" y="1245"/>
                      <a:pt x="10834" y="928"/>
                    </a:cubicBezTo>
                    <a:lnTo>
                      <a:pt x="10834" y="928"/>
                    </a:lnTo>
                    <a:cubicBezTo>
                      <a:pt x="10726" y="1991"/>
                      <a:pt x="10794" y="3126"/>
                      <a:pt x="10987" y="4158"/>
                    </a:cubicBezTo>
                    <a:cubicBezTo>
                      <a:pt x="10075" y="4333"/>
                      <a:pt x="9240" y="4434"/>
                      <a:pt x="8391" y="4434"/>
                    </a:cubicBezTo>
                    <a:cubicBezTo>
                      <a:pt x="7802" y="4434"/>
                      <a:pt x="7207" y="4385"/>
                      <a:pt x="6574" y="4279"/>
                    </a:cubicBezTo>
                    <a:cubicBezTo>
                      <a:pt x="6570" y="3032"/>
                      <a:pt x="6478" y="1805"/>
                      <a:pt x="6265" y="646"/>
                    </a:cubicBezTo>
                    <a:close/>
                    <a:moveTo>
                      <a:pt x="3259" y="8331"/>
                    </a:moveTo>
                    <a:cubicBezTo>
                      <a:pt x="3552" y="8331"/>
                      <a:pt x="3834" y="8376"/>
                      <a:pt x="4078" y="8471"/>
                    </a:cubicBezTo>
                    <a:cubicBezTo>
                      <a:pt x="4791" y="8748"/>
                      <a:pt x="4891" y="9519"/>
                      <a:pt x="5279" y="10096"/>
                    </a:cubicBezTo>
                    <a:cubicBezTo>
                      <a:pt x="5228" y="10531"/>
                      <a:pt x="5179" y="10966"/>
                      <a:pt x="5130" y="11402"/>
                    </a:cubicBezTo>
                    <a:cubicBezTo>
                      <a:pt x="5130" y="11404"/>
                      <a:pt x="5128" y="11405"/>
                      <a:pt x="5127" y="11407"/>
                    </a:cubicBezTo>
                    <a:cubicBezTo>
                      <a:pt x="4771" y="11966"/>
                      <a:pt x="4202" y="12197"/>
                      <a:pt x="3596" y="12197"/>
                    </a:cubicBezTo>
                    <a:cubicBezTo>
                      <a:pt x="1936" y="12197"/>
                      <a:pt x="1" y="10465"/>
                      <a:pt x="1407" y="9016"/>
                    </a:cubicBezTo>
                    <a:cubicBezTo>
                      <a:pt x="1831" y="8579"/>
                      <a:pt x="2573" y="8331"/>
                      <a:pt x="3259" y="8331"/>
                    </a:cubicBezTo>
                    <a:close/>
                    <a:moveTo>
                      <a:pt x="10884" y="0"/>
                    </a:moveTo>
                    <a:cubicBezTo>
                      <a:pt x="10805" y="0"/>
                      <a:pt x="10728" y="30"/>
                      <a:pt x="10668" y="99"/>
                    </a:cubicBezTo>
                    <a:cubicBezTo>
                      <a:pt x="10329" y="494"/>
                      <a:pt x="9664" y="581"/>
                      <a:pt x="9050" y="581"/>
                    </a:cubicBezTo>
                    <a:cubicBezTo>
                      <a:pt x="8765" y="581"/>
                      <a:pt x="8491" y="562"/>
                      <a:pt x="8265" y="546"/>
                    </a:cubicBezTo>
                    <a:cubicBezTo>
                      <a:pt x="7524" y="496"/>
                      <a:pt x="6808" y="205"/>
                      <a:pt x="6075" y="205"/>
                    </a:cubicBezTo>
                    <a:cubicBezTo>
                      <a:pt x="6067" y="205"/>
                      <a:pt x="6060" y="205"/>
                      <a:pt x="6052" y="205"/>
                    </a:cubicBezTo>
                    <a:cubicBezTo>
                      <a:pt x="5960" y="205"/>
                      <a:pt x="5913" y="308"/>
                      <a:pt x="5955" y="381"/>
                    </a:cubicBezTo>
                    <a:cubicBezTo>
                      <a:pt x="5885" y="415"/>
                      <a:pt x="5838" y="484"/>
                      <a:pt x="5828" y="560"/>
                    </a:cubicBezTo>
                    <a:cubicBezTo>
                      <a:pt x="5638" y="2415"/>
                      <a:pt x="5763" y="4302"/>
                      <a:pt x="5658" y="6164"/>
                    </a:cubicBezTo>
                    <a:cubicBezTo>
                      <a:pt x="5606" y="7083"/>
                      <a:pt x="5516" y="7996"/>
                      <a:pt x="5415" y="8909"/>
                    </a:cubicBezTo>
                    <a:cubicBezTo>
                      <a:pt x="5294" y="8623"/>
                      <a:pt x="5147" y="8353"/>
                      <a:pt x="4905" y="8145"/>
                    </a:cubicBezTo>
                    <a:cubicBezTo>
                      <a:pt x="4469" y="7769"/>
                      <a:pt x="3857" y="7654"/>
                      <a:pt x="3293" y="7654"/>
                    </a:cubicBezTo>
                    <a:cubicBezTo>
                      <a:pt x="3253" y="7654"/>
                      <a:pt x="3213" y="7655"/>
                      <a:pt x="3173" y="7656"/>
                    </a:cubicBezTo>
                    <a:cubicBezTo>
                      <a:pt x="1886" y="7693"/>
                      <a:pt x="475" y="8316"/>
                      <a:pt x="276" y="9724"/>
                    </a:cubicBezTo>
                    <a:cubicBezTo>
                      <a:pt x="77" y="11122"/>
                      <a:pt x="1111" y="12298"/>
                      <a:pt x="2395" y="12677"/>
                    </a:cubicBezTo>
                    <a:cubicBezTo>
                      <a:pt x="2711" y="12769"/>
                      <a:pt x="3072" y="12824"/>
                      <a:pt x="3435" y="12824"/>
                    </a:cubicBezTo>
                    <a:cubicBezTo>
                      <a:pt x="4162" y="12824"/>
                      <a:pt x="4896" y="12605"/>
                      <a:pt x="5294" y="12035"/>
                    </a:cubicBezTo>
                    <a:cubicBezTo>
                      <a:pt x="5340" y="12052"/>
                      <a:pt x="5389" y="12061"/>
                      <a:pt x="5438" y="12061"/>
                    </a:cubicBezTo>
                    <a:cubicBezTo>
                      <a:pt x="5580" y="12061"/>
                      <a:pt x="5717" y="11988"/>
                      <a:pt x="5750" y="11825"/>
                    </a:cubicBezTo>
                    <a:cubicBezTo>
                      <a:pt x="6193" y="9633"/>
                      <a:pt x="6539" y="7180"/>
                      <a:pt x="6574" y="4783"/>
                    </a:cubicBezTo>
                    <a:cubicBezTo>
                      <a:pt x="7334" y="5024"/>
                      <a:pt x="8165" y="5154"/>
                      <a:pt x="8990" y="5154"/>
                    </a:cubicBezTo>
                    <a:cubicBezTo>
                      <a:pt x="9861" y="5154"/>
                      <a:pt x="10725" y="5009"/>
                      <a:pt x="11492" y="4694"/>
                    </a:cubicBezTo>
                    <a:cubicBezTo>
                      <a:pt x="11678" y="4617"/>
                      <a:pt x="11734" y="4443"/>
                      <a:pt x="11694" y="4300"/>
                    </a:cubicBezTo>
                    <a:cubicBezTo>
                      <a:pt x="11694" y="4297"/>
                      <a:pt x="11696" y="4296"/>
                      <a:pt x="11696" y="4293"/>
                    </a:cubicBezTo>
                    <a:cubicBezTo>
                      <a:pt x="11639" y="2969"/>
                      <a:pt x="11544" y="1574"/>
                      <a:pt x="11342" y="265"/>
                    </a:cubicBezTo>
                    <a:cubicBezTo>
                      <a:pt x="11327" y="165"/>
                      <a:pt x="11238" y="115"/>
                      <a:pt x="11146" y="112"/>
                    </a:cubicBezTo>
                    <a:cubicBezTo>
                      <a:pt x="11076" y="44"/>
                      <a:pt x="10979" y="0"/>
                      <a:pt x="108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661" name="Google Shape;446;p23">
                <a:extLst>
                  <a:ext uri="{FF2B5EF4-FFF2-40B4-BE49-F238E27FC236}">
                    <a16:creationId xmlns:a16="http://schemas.microsoft.com/office/drawing/2014/main" id="{EB69D04A-3C4F-4B99-AFC2-5C9ECB744762}"/>
                  </a:ext>
                </a:extLst>
              </p:cNvPr>
              <p:cNvSpPr/>
              <p:nvPr/>
            </p:nvSpPr>
            <p:spPr>
              <a:xfrm>
                <a:off x="1494921" y="4110304"/>
                <a:ext cx="98450" cy="66549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2011" extrusionOk="0">
                    <a:moveTo>
                      <a:pt x="2740" y="1"/>
                    </a:moveTo>
                    <a:cubicBezTo>
                      <a:pt x="2683" y="1"/>
                      <a:pt x="2629" y="27"/>
                      <a:pt x="2601" y="91"/>
                    </a:cubicBezTo>
                    <a:cubicBezTo>
                      <a:pt x="2171" y="1101"/>
                      <a:pt x="1336" y="1789"/>
                      <a:pt x="213" y="1789"/>
                    </a:cubicBezTo>
                    <a:cubicBezTo>
                      <a:pt x="189" y="1789"/>
                      <a:pt x="165" y="1789"/>
                      <a:pt x="140" y="1788"/>
                    </a:cubicBezTo>
                    <a:cubicBezTo>
                      <a:pt x="138" y="1788"/>
                      <a:pt x="137" y="1788"/>
                      <a:pt x="135" y="1788"/>
                    </a:cubicBezTo>
                    <a:cubicBezTo>
                      <a:pt x="1" y="1788"/>
                      <a:pt x="4" y="1993"/>
                      <a:pt x="140" y="2004"/>
                    </a:cubicBezTo>
                    <a:cubicBezTo>
                      <a:pt x="201" y="2008"/>
                      <a:pt x="262" y="2010"/>
                      <a:pt x="323" y="2010"/>
                    </a:cubicBezTo>
                    <a:cubicBezTo>
                      <a:pt x="1440" y="2010"/>
                      <a:pt x="2568" y="1315"/>
                      <a:pt x="2932" y="230"/>
                    </a:cubicBezTo>
                    <a:cubicBezTo>
                      <a:pt x="2975" y="103"/>
                      <a:pt x="2852" y="1"/>
                      <a:pt x="27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662" name="Google Shape;447;p23">
                <a:extLst>
                  <a:ext uri="{FF2B5EF4-FFF2-40B4-BE49-F238E27FC236}">
                    <a16:creationId xmlns:a16="http://schemas.microsoft.com/office/drawing/2014/main" id="{6F87F042-45DC-433F-90F9-4DEFC653BCC8}"/>
                  </a:ext>
                </a:extLst>
              </p:cNvPr>
              <p:cNvSpPr/>
              <p:nvPr/>
            </p:nvSpPr>
            <p:spPr>
              <a:xfrm>
                <a:off x="1556539" y="4135587"/>
                <a:ext cx="72936" cy="64199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940" extrusionOk="0">
                    <a:moveTo>
                      <a:pt x="1968" y="0"/>
                    </a:moveTo>
                    <a:cubicBezTo>
                      <a:pt x="1911" y="0"/>
                      <a:pt x="1856" y="28"/>
                      <a:pt x="1827" y="93"/>
                    </a:cubicBezTo>
                    <a:cubicBezTo>
                      <a:pt x="1477" y="854"/>
                      <a:pt x="992" y="1425"/>
                      <a:pt x="159" y="1667"/>
                    </a:cubicBezTo>
                    <a:cubicBezTo>
                      <a:pt x="0" y="1714"/>
                      <a:pt x="50" y="1940"/>
                      <a:pt x="195" y="1940"/>
                    </a:cubicBezTo>
                    <a:cubicBezTo>
                      <a:pt x="207" y="1940"/>
                      <a:pt x="219" y="1938"/>
                      <a:pt x="232" y="1935"/>
                    </a:cubicBezTo>
                    <a:cubicBezTo>
                      <a:pt x="1073" y="1725"/>
                      <a:pt x="1899" y="1085"/>
                      <a:pt x="2164" y="235"/>
                    </a:cubicBezTo>
                    <a:cubicBezTo>
                      <a:pt x="2203" y="105"/>
                      <a:pt x="2081" y="0"/>
                      <a:pt x="19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663" name="Google Shape;448;p23">
              <a:extLst>
                <a:ext uri="{FF2B5EF4-FFF2-40B4-BE49-F238E27FC236}">
                  <a16:creationId xmlns:a16="http://schemas.microsoft.com/office/drawing/2014/main" id="{BF438499-F6BB-4CE7-A3AF-6FF187D5ECCA}"/>
                </a:ext>
              </a:extLst>
            </p:cNvPr>
            <p:cNvGrpSpPr/>
            <p:nvPr userDrawn="1"/>
          </p:nvGrpSpPr>
          <p:grpSpPr>
            <a:xfrm>
              <a:off x="-262777" y="4572014"/>
              <a:ext cx="1550979" cy="1347924"/>
              <a:chOff x="4368" y="4500332"/>
              <a:chExt cx="1550979" cy="1347924"/>
            </a:xfrm>
          </p:grpSpPr>
          <p:grpSp>
            <p:nvGrpSpPr>
              <p:cNvPr id="664" name="Google Shape;449;p23">
                <a:extLst>
                  <a:ext uri="{FF2B5EF4-FFF2-40B4-BE49-F238E27FC236}">
                    <a16:creationId xmlns:a16="http://schemas.microsoft.com/office/drawing/2014/main" id="{DC14025E-5691-49F9-BBBA-51F5F66A270A}"/>
                  </a:ext>
                </a:extLst>
              </p:cNvPr>
              <p:cNvGrpSpPr/>
              <p:nvPr/>
            </p:nvGrpSpPr>
            <p:grpSpPr>
              <a:xfrm>
                <a:off x="4368" y="4500332"/>
                <a:ext cx="1507264" cy="1347924"/>
                <a:chOff x="4368" y="4500332"/>
                <a:chExt cx="1507264" cy="1347924"/>
              </a:xfrm>
            </p:grpSpPr>
            <p:sp>
              <p:nvSpPr>
                <p:cNvPr id="667" name="Google Shape;450;p23">
                  <a:extLst>
                    <a:ext uri="{FF2B5EF4-FFF2-40B4-BE49-F238E27FC236}">
                      <a16:creationId xmlns:a16="http://schemas.microsoft.com/office/drawing/2014/main" id="{E4A2732C-5B65-4C76-AF37-47D6B5735412}"/>
                    </a:ext>
                  </a:extLst>
                </p:cNvPr>
                <p:cNvSpPr/>
                <p:nvPr/>
              </p:nvSpPr>
              <p:spPr>
                <a:xfrm>
                  <a:off x="4368" y="4500332"/>
                  <a:ext cx="1507264" cy="134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47" h="40732" extrusionOk="0">
                      <a:moveTo>
                        <a:pt x="31515" y="965"/>
                      </a:moveTo>
                      <a:cubicBezTo>
                        <a:pt x="31734" y="965"/>
                        <a:pt x="31957" y="998"/>
                        <a:pt x="32179" y="1063"/>
                      </a:cubicBezTo>
                      <a:cubicBezTo>
                        <a:pt x="32185" y="1107"/>
                        <a:pt x="32199" y="1152"/>
                        <a:pt x="32222" y="1192"/>
                      </a:cubicBezTo>
                      <a:cubicBezTo>
                        <a:pt x="35043" y="6335"/>
                        <a:pt x="37777" y="12031"/>
                        <a:pt x="41673" y="16480"/>
                      </a:cubicBezTo>
                      <a:cubicBezTo>
                        <a:pt x="38633" y="16685"/>
                        <a:pt x="35775" y="17685"/>
                        <a:pt x="33101" y="19137"/>
                      </a:cubicBezTo>
                      <a:cubicBezTo>
                        <a:pt x="31463" y="20027"/>
                        <a:pt x="29739" y="21023"/>
                        <a:pt x="28469" y="22406"/>
                      </a:cubicBezTo>
                      <a:cubicBezTo>
                        <a:pt x="30868" y="18808"/>
                        <a:pt x="34672" y="16687"/>
                        <a:pt x="39172" y="16342"/>
                      </a:cubicBezTo>
                      <a:cubicBezTo>
                        <a:pt x="39379" y="16325"/>
                        <a:pt x="39474" y="16141"/>
                        <a:pt x="39465" y="15962"/>
                      </a:cubicBezTo>
                      <a:cubicBezTo>
                        <a:pt x="39593" y="15840"/>
                        <a:pt x="39639" y="15610"/>
                        <a:pt x="39466" y="15457"/>
                      </a:cubicBezTo>
                      <a:cubicBezTo>
                        <a:pt x="35193" y="11657"/>
                        <a:pt x="33190" y="6237"/>
                        <a:pt x="30001" y="1622"/>
                      </a:cubicBezTo>
                      <a:cubicBezTo>
                        <a:pt x="30419" y="1181"/>
                        <a:pt x="30954" y="965"/>
                        <a:pt x="31515" y="965"/>
                      </a:cubicBezTo>
                      <a:close/>
                      <a:moveTo>
                        <a:pt x="28349" y="776"/>
                      </a:moveTo>
                      <a:cubicBezTo>
                        <a:pt x="28391" y="776"/>
                        <a:pt x="28433" y="776"/>
                        <a:pt x="28475" y="777"/>
                      </a:cubicBezTo>
                      <a:cubicBezTo>
                        <a:pt x="28489" y="821"/>
                        <a:pt x="28512" y="864"/>
                        <a:pt x="28541" y="902"/>
                      </a:cubicBezTo>
                      <a:cubicBezTo>
                        <a:pt x="32183" y="5619"/>
                        <a:pt x="34167" y="11629"/>
                        <a:pt x="38705" y="15633"/>
                      </a:cubicBezTo>
                      <a:cubicBezTo>
                        <a:pt x="33572" y="15768"/>
                        <a:pt x="28659" y="19324"/>
                        <a:pt x="26820" y="24089"/>
                      </a:cubicBezTo>
                      <a:cubicBezTo>
                        <a:pt x="23394" y="19191"/>
                        <a:pt x="19424" y="14552"/>
                        <a:pt x="15282" y="10249"/>
                      </a:cubicBezTo>
                      <a:cubicBezTo>
                        <a:pt x="16468" y="7534"/>
                        <a:pt x="17857" y="5070"/>
                        <a:pt x="20323" y="3298"/>
                      </a:cubicBezTo>
                      <a:cubicBezTo>
                        <a:pt x="22678" y="1605"/>
                        <a:pt x="25466" y="776"/>
                        <a:pt x="28349" y="776"/>
                      </a:cubicBezTo>
                      <a:close/>
                      <a:moveTo>
                        <a:pt x="12428" y="10408"/>
                      </a:moveTo>
                      <a:cubicBezTo>
                        <a:pt x="13219" y="10408"/>
                        <a:pt x="14002" y="10521"/>
                        <a:pt x="14754" y="10784"/>
                      </a:cubicBezTo>
                      <a:cubicBezTo>
                        <a:pt x="14765" y="10789"/>
                        <a:pt x="14775" y="10786"/>
                        <a:pt x="14788" y="10789"/>
                      </a:cubicBezTo>
                      <a:cubicBezTo>
                        <a:pt x="18852" y="15242"/>
                        <a:pt x="22638" y="19857"/>
                        <a:pt x="26406" y="24562"/>
                      </a:cubicBezTo>
                      <a:cubicBezTo>
                        <a:pt x="26343" y="24576"/>
                        <a:pt x="26282" y="24591"/>
                        <a:pt x="26219" y="24605"/>
                      </a:cubicBezTo>
                      <a:cubicBezTo>
                        <a:pt x="26184" y="24591"/>
                        <a:pt x="26145" y="24583"/>
                        <a:pt x="26103" y="24583"/>
                      </a:cubicBezTo>
                      <a:cubicBezTo>
                        <a:pt x="26050" y="24583"/>
                        <a:pt x="25994" y="24596"/>
                        <a:pt x="25934" y="24625"/>
                      </a:cubicBezTo>
                      <a:cubicBezTo>
                        <a:pt x="25869" y="24657"/>
                        <a:pt x="25803" y="24694"/>
                        <a:pt x="25737" y="24728"/>
                      </a:cubicBezTo>
                      <a:cubicBezTo>
                        <a:pt x="21350" y="25876"/>
                        <a:pt x="16177" y="28748"/>
                        <a:pt x="13976" y="32748"/>
                      </a:cubicBezTo>
                      <a:cubicBezTo>
                        <a:pt x="10130" y="27440"/>
                        <a:pt x="5574" y="22481"/>
                        <a:pt x="1244" y="17563"/>
                      </a:cubicBezTo>
                      <a:cubicBezTo>
                        <a:pt x="2343" y="14904"/>
                        <a:pt x="4198" y="13049"/>
                        <a:pt x="6828" y="11850"/>
                      </a:cubicBezTo>
                      <a:cubicBezTo>
                        <a:pt x="8529" y="11074"/>
                        <a:pt x="10503" y="10408"/>
                        <a:pt x="12428" y="10408"/>
                      </a:cubicBezTo>
                      <a:close/>
                      <a:moveTo>
                        <a:pt x="2611" y="20372"/>
                      </a:moveTo>
                      <a:cubicBezTo>
                        <a:pt x="6212" y="24677"/>
                        <a:pt x="9755" y="29093"/>
                        <a:pt x="13588" y="33164"/>
                      </a:cubicBezTo>
                      <a:cubicBezTo>
                        <a:pt x="13652" y="33232"/>
                        <a:pt x="13727" y="33260"/>
                        <a:pt x="13798" y="33260"/>
                      </a:cubicBezTo>
                      <a:cubicBezTo>
                        <a:pt x="13866" y="33260"/>
                        <a:pt x="13931" y="33234"/>
                        <a:pt x="13982" y="33191"/>
                      </a:cubicBezTo>
                      <a:cubicBezTo>
                        <a:pt x="14017" y="33209"/>
                        <a:pt x="14054" y="33219"/>
                        <a:pt x="14091" y="33219"/>
                      </a:cubicBezTo>
                      <a:cubicBezTo>
                        <a:pt x="14135" y="33219"/>
                        <a:pt x="14178" y="33205"/>
                        <a:pt x="14213" y="33173"/>
                      </a:cubicBezTo>
                      <a:cubicBezTo>
                        <a:pt x="15982" y="31588"/>
                        <a:pt x="17411" y="29805"/>
                        <a:pt x="19405" y="28454"/>
                      </a:cubicBezTo>
                      <a:cubicBezTo>
                        <a:pt x="20310" y="27846"/>
                        <a:pt x="21262" y="27310"/>
                        <a:pt x="22251" y="26850"/>
                      </a:cubicBezTo>
                      <a:lnTo>
                        <a:pt x="22251" y="26850"/>
                      </a:lnTo>
                      <a:cubicBezTo>
                        <a:pt x="18920" y="29286"/>
                        <a:pt x="16125" y="32614"/>
                        <a:pt x="14723" y="36427"/>
                      </a:cubicBezTo>
                      <a:cubicBezTo>
                        <a:pt x="12789" y="33886"/>
                        <a:pt x="10435" y="31591"/>
                        <a:pt x="8287" y="29229"/>
                      </a:cubicBezTo>
                      <a:cubicBezTo>
                        <a:pt x="6088" y="26807"/>
                        <a:pt x="3887" y="24389"/>
                        <a:pt x="1683" y="21972"/>
                      </a:cubicBezTo>
                      <a:cubicBezTo>
                        <a:pt x="1668" y="21958"/>
                        <a:pt x="1653" y="21946"/>
                        <a:pt x="1634" y="21935"/>
                      </a:cubicBezTo>
                      <a:cubicBezTo>
                        <a:pt x="1738" y="21617"/>
                        <a:pt x="1847" y="21312"/>
                        <a:pt x="2037" y="21027"/>
                      </a:cubicBezTo>
                      <a:cubicBezTo>
                        <a:pt x="2201" y="20779"/>
                        <a:pt x="2411" y="20583"/>
                        <a:pt x="2611" y="20372"/>
                      </a:cubicBezTo>
                      <a:close/>
                      <a:moveTo>
                        <a:pt x="34666" y="1238"/>
                      </a:moveTo>
                      <a:cubicBezTo>
                        <a:pt x="34672" y="1264"/>
                        <a:pt x="34681" y="1290"/>
                        <a:pt x="34694" y="1314"/>
                      </a:cubicBezTo>
                      <a:cubicBezTo>
                        <a:pt x="37866" y="6522"/>
                        <a:pt x="41019" y="11922"/>
                        <a:pt x="44768" y="16740"/>
                      </a:cubicBezTo>
                      <a:cubicBezTo>
                        <a:pt x="39396" y="18096"/>
                        <a:pt x="33847" y="20186"/>
                        <a:pt x="29381" y="23518"/>
                      </a:cubicBezTo>
                      <a:cubicBezTo>
                        <a:pt x="29350" y="23542"/>
                        <a:pt x="29325" y="23573"/>
                        <a:pt x="29313" y="23610"/>
                      </a:cubicBezTo>
                      <a:cubicBezTo>
                        <a:pt x="29131" y="23698"/>
                        <a:pt x="29021" y="23922"/>
                        <a:pt x="29186" y="24136"/>
                      </a:cubicBezTo>
                      <a:cubicBezTo>
                        <a:pt x="29653" y="24740"/>
                        <a:pt x="29382" y="25977"/>
                        <a:pt x="28920" y="26532"/>
                      </a:cubicBezTo>
                      <a:cubicBezTo>
                        <a:pt x="28681" y="26818"/>
                        <a:pt x="28433" y="26917"/>
                        <a:pt x="28179" y="26917"/>
                      </a:cubicBezTo>
                      <a:cubicBezTo>
                        <a:pt x="27644" y="26917"/>
                        <a:pt x="27083" y="26478"/>
                        <a:pt x="26530" y="26412"/>
                      </a:cubicBezTo>
                      <a:cubicBezTo>
                        <a:pt x="26522" y="26411"/>
                        <a:pt x="26513" y="26411"/>
                        <a:pt x="26505" y="26411"/>
                      </a:cubicBezTo>
                      <a:cubicBezTo>
                        <a:pt x="26454" y="26411"/>
                        <a:pt x="26405" y="26430"/>
                        <a:pt x="26368" y="26466"/>
                      </a:cubicBezTo>
                      <a:cubicBezTo>
                        <a:pt x="26331" y="26454"/>
                        <a:pt x="26293" y="26447"/>
                        <a:pt x="26253" y="26447"/>
                      </a:cubicBezTo>
                      <a:cubicBezTo>
                        <a:pt x="26180" y="26447"/>
                        <a:pt x="26103" y="26471"/>
                        <a:pt x="26029" y="26529"/>
                      </a:cubicBezTo>
                      <a:cubicBezTo>
                        <a:pt x="21517" y="30065"/>
                        <a:pt x="17289" y="34786"/>
                        <a:pt x="15022" y="40117"/>
                      </a:cubicBezTo>
                      <a:cubicBezTo>
                        <a:pt x="15020" y="40071"/>
                        <a:pt x="15005" y="40027"/>
                        <a:pt x="14977" y="39990"/>
                      </a:cubicBezTo>
                      <a:cubicBezTo>
                        <a:pt x="10752" y="34622"/>
                        <a:pt x="5549" y="29811"/>
                        <a:pt x="714" y="24997"/>
                      </a:cubicBezTo>
                      <a:cubicBezTo>
                        <a:pt x="680" y="24962"/>
                        <a:pt x="639" y="24934"/>
                        <a:pt x="593" y="24916"/>
                      </a:cubicBezTo>
                      <a:cubicBezTo>
                        <a:pt x="914" y="24271"/>
                        <a:pt x="1279" y="23703"/>
                        <a:pt x="1754" y="23155"/>
                      </a:cubicBezTo>
                      <a:cubicBezTo>
                        <a:pt x="3820" y="25421"/>
                        <a:pt x="5884" y="27688"/>
                        <a:pt x="7952" y="29955"/>
                      </a:cubicBezTo>
                      <a:cubicBezTo>
                        <a:pt x="10076" y="32283"/>
                        <a:pt x="12120" y="34810"/>
                        <a:pt x="14449" y="36936"/>
                      </a:cubicBezTo>
                      <a:cubicBezTo>
                        <a:pt x="14484" y="36966"/>
                        <a:pt x="14529" y="36988"/>
                        <a:pt x="14576" y="36993"/>
                      </a:cubicBezTo>
                      <a:cubicBezTo>
                        <a:pt x="14608" y="37088"/>
                        <a:pt x="14703" y="37145"/>
                        <a:pt x="14802" y="37145"/>
                      </a:cubicBezTo>
                      <a:cubicBezTo>
                        <a:pt x="14889" y="37145"/>
                        <a:pt x="14979" y="37101"/>
                        <a:pt x="15033" y="37002"/>
                      </a:cubicBezTo>
                      <a:cubicBezTo>
                        <a:pt x="17665" y="32052"/>
                        <a:pt x="20990" y="28108"/>
                        <a:pt x="25987" y="25463"/>
                      </a:cubicBezTo>
                      <a:cubicBezTo>
                        <a:pt x="26219" y="25394"/>
                        <a:pt x="26451" y="25326"/>
                        <a:pt x="26686" y="25264"/>
                      </a:cubicBezTo>
                      <a:cubicBezTo>
                        <a:pt x="26870" y="25215"/>
                        <a:pt x="26961" y="25071"/>
                        <a:pt x="26974" y="24922"/>
                      </a:cubicBezTo>
                      <a:cubicBezTo>
                        <a:pt x="27074" y="24908"/>
                        <a:pt x="27158" y="24844"/>
                        <a:pt x="27193" y="24751"/>
                      </a:cubicBezTo>
                      <a:cubicBezTo>
                        <a:pt x="27203" y="24732"/>
                        <a:pt x="27213" y="24714"/>
                        <a:pt x="27221" y="24695"/>
                      </a:cubicBezTo>
                      <a:cubicBezTo>
                        <a:pt x="27245" y="24704"/>
                        <a:pt x="27270" y="24710"/>
                        <a:pt x="27295" y="24710"/>
                      </a:cubicBezTo>
                      <a:cubicBezTo>
                        <a:pt x="27346" y="24710"/>
                        <a:pt x="27396" y="24689"/>
                        <a:pt x="27432" y="24637"/>
                      </a:cubicBezTo>
                      <a:cubicBezTo>
                        <a:pt x="30477" y="20206"/>
                        <a:pt x="36936" y="17446"/>
                        <a:pt x="42186" y="17215"/>
                      </a:cubicBezTo>
                      <a:cubicBezTo>
                        <a:pt x="42532" y="17200"/>
                        <a:pt x="42568" y="16828"/>
                        <a:pt x="42393" y="16609"/>
                      </a:cubicBezTo>
                      <a:cubicBezTo>
                        <a:pt x="42401" y="16540"/>
                        <a:pt x="42384" y="16471"/>
                        <a:pt x="42344" y="16414"/>
                      </a:cubicBezTo>
                      <a:cubicBezTo>
                        <a:pt x="39192" y="11631"/>
                        <a:pt x="36290" y="6787"/>
                        <a:pt x="33442" y="1826"/>
                      </a:cubicBezTo>
                      <a:cubicBezTo>
                        <a:pt x="33828" y="1588"/>
                        <a:pt x="34236" y="1379"/>
                        <a:pt x="34666" y="1238"/>
                      </a:cubicBezTo>
                      <a:close/>
                      <a:moveTo>
                        <a:pt x="28437" y="1"/>
                      </a:moveTo>
                      <a:cubicBezTo>
                        <a:pt x="22427" y="1"/>
                        <a:pt x="16158" y="3857"/>
                        <a:pt x="14801" y="9989"/>
                      </a:cubicBezTo>
                      <a:cubicBezTo>
                        <a:pt x="13986" y="9734"/>
                        <a:pt x="13104" y="9613"/>
                        <a:pt x="12193" y="9613"/>
                      </a:cubicBezTo>
                      <a:cubicBezTo>
                        <a:pt x="7406" y="9613"/>
                        <a:pt x="1802" y="12929"/>
                        <a:pt x="712" y="17384"/>
                      </a:cubicBezTo>
                      <a:cubicBezTo>
                        <a:pt x="509" y="17482"/>
                        <a:pt x="381" y="17736"/>
                        <a:pt x="571" y="17958"/>
                      </a:cubicBezTo>
                      <a:cubicBezTo>
                        <a:pt x="1115" y="18594"/>
                        <a:pt x="1657" y="19232"/>
                        <a:pt x="2196" y="19875"/>
                      </a:cubicBezTo>
                      <a:cubicBezTo>
                        <a:pt x="1558" y="20326"/>
                        <a:pt x="1109" y="21162"/>
                        <a:pt x="991" y="21909"/>
                      </a:cubicBezTo>
                      <a:cubicBezTo>
                        <a:pt x="979" y="21978"/>
                        <a:pt x="996" y="22050"/>
                        <a:pt x="1038" y="22107"/>
                      </a:cubicBezTo>
                      <a:cubicBezTo>
                        <a:pt x="1000" y="22211"/>
                        <a:pt x="1005" y="22331"/>
                        <a:pt x="1106" y="22441"/>
                      </a:cubicBezTo>
                      <a:lnTo>
                        <a:pt x="1349" y="22709"/>
                      </a:lnTo>
                      <a:cubicBezTo>
                        <a:pt x="737" y="23314"/>
                        <a:pt x="244" y="24090"/>
                        <a:pt x="23" y="24927"/>
                      </a:cubicBezTo>
                      <a:cubicBezTo>
                        <a:pt x="0" y="25006"/>
                        <a:pt x="17" y="25094"/>
                        <a:pt x="69" y="25159"/>
                      </a:cubicBezTo>
                      <a:cubicBezTo>
                        <a:pt x="41" y="25254"/>
                        <a:pt x="57" y="25359"/>
                        <a:pt x="153" y="25454"/>
                      </a:cubicBezTo>
                      <a:cubicBezTo>
                        <a:pt x="5065" y="30310"/>
                        <a:pt x="9608" y="35625"/>
                        <a:pt x="14650" y="40336"/>
                      </a:cubicBezTo>
                      <a:cubicBezTo>
                        <a:pt x="14692" y="40376"/>
                        <a:pt x="14737" y="40392"/>
                        <a:pt x="14781" y="40392"/>
                      </a:cubicBezTo>
                      <a:cubicBezTo>
                        <a:pt x="14834" y="40392"/>
                        <a:pt x="14886" y="40368"/>
                        <a:pt x="14928" y="40331"/>
                      </a:cubicBezTo>
                      <a:lnTo>
                        <a:pt x="14928" y="40331"/>
                      </a:lnTo>
                      <a:cubicBezTo>
                        <a:pt x="14918" y="40356"/>
                        <a:pt x="14905" y="40380"/>
                        <a:pt x="14895" y="40405"/>
                      </a:cubicBezTo>
                      <a:cubicBezTo>
                        <a:pt x="14826" y="40575"/>
                        <a:pt x="14987" y="40731"/>
                        <a:pt x="15139" y="40731"/>
                      </a:cubicBezTo>
                      <a:cubicBezTo>
                        <a:pt x="15205" y="40731"/>
                        <a:pt x="15270" y="40701"/>
                        <a:pt x="15313" y="40630"/>
                      </a:cubicBezTo>
                      <a:cubicBezTo>
                        <a:pt x="18420" y="35443"/>
                        <a:pt x="21713" y="30906"/>
                        <a:pt x="26506" y="27115"/>
                      </a:cubicBezTo>
                      <a:cubicBezTo>
                        <a:pt x="26526" y="27100"/>
                        <a:pt x="26543" y="27083"/>
                        <a:pt x="26559" y="27065"/>
                      </a:cubicBezTo>
                      <a:cubicBezTo>
                        <a:pt x="26937" y="27428"/>
                        <a:pt x="27484" y="27618"/>
                        <a:pt x="28023" y="27618"/>
                      </a:cubicBezTo>
                      <a:cubicBezTo>
                        <a:pt x="28564" y="27618"/>
                        <a:pt x="29097" y="27426"/>
                        <a:pt x="29442" y="27026"/>
                      </a:cubicBezTo>
                      <a:cubicBezTo>
                        <a:pt x="30084" y="26281"/>
                        <a:pt x="30483" y="24677"/>
                        <a:pt x="29842" y="23812"/>
                      </a:cubicBezTo>
                      <a:cubicBezTo>
                        <a:pt x="34813" y="21147"/>
                        <a:pt x="39638" y="18771"/>
                        <a:pt x="45165" y="17413"/>
                      </a:cubicBezTo>
                      <a:cubicBezTo>
                        <a:pt x="45546" y="17319"/>
                        <a:pt x="45534" y="16806"/>
                        <a:pt x="45262" y="16685"/>
                      </a:cubicBezTo>
                      <a:cubicBezTo>
                        <a:pt x="45280" y="16627"/>
                        <a:pt x="45271" y="16564"/>
                        <a:pt x="45239" y="16514"/>
                      </a:cubicBezTo>
                      <a:cubicBezTo>
                        <a:pt x="42082" y="11268"/>
                        <a:pt x="38506" y="6266"/>
                        <a:pt x="35322" y="1031"/>
                      </a:cubicBezTo>
                      <a:cubicBezTo>
                        <a:pt x="35266" y="939"/>
                        <a:pt x="35173" y="876"/>
                        <a:pt x="35067" y="862"/>
                      </a:cubicBezTo>
                      <a:cubicBezTo>
                        <a:pt x="35063" y="711"/>
                        <a:pt x="34975" y="566"/>
                        <a:pt x="34816" y="566"/>
                      </a:cubicBezTo>
                      <a:cubicBezTo>
                        <a:pt x="34789" y="566"/>
                        <a:pt x="34760" y="570"/>
                        <a:pt x="34729" y="579"/>
                      </a:cubicBezTo>
                      <a:cubicBezTo>
                        <a:pt x="34153" y="749"/>
                        <a:pt x="33640" y="1011"/>
                        <a:pt x="33203" y="1412"/>
                      </a:cubicBezTo>
                      <a:cubicBezTo>
                        <a:pt x="33102" y="1236"/>
                        <a:pt x="33001" y="1060"/>
                        <a:pt x="32900" y="884"/>
                      </a:cubicBezTo>
                      <a:cubicBezTo>
                        <a:pt x="32885" y="858"/>
                        <a:pt x="32868" y="835"/>
                        <a:pt x="32850" y="813"/>
                      </a:cubicBezTo>
                      <a:cubicBezTo>
                        <a:pt x="32863" y="703"/>
                        <a:pt x="32828" y="591"/>
                        <a:pt x="32706" y="524"/>
                      </a:cubicBezTo>
                      <a:cubicBezTo>
                        <a:pt x="32362" y="334"/>
                        <a:pt x="31977" y="243"/>
                        <a:pt x="31592" y="243"/>
                      </a:cubicBezTo>
                      <a:cubicBezTo>
                        <a:pt x="30859" y="243"/>
                        <a:pt x="30126" y="573"/>
                        <a:pt x="29688" y="1176"/>
                      </a:cubicBezTo>
                      <a:cubicBezTo>
                        <a:pt x="29506" y="922"/>
                        <a:pt x="29322" y="669"/>
                        <a:pt x="29132" y="421"/>
                      </a:cubicBezTo>
                      <a:cubicBezTo>
                        <a:pt x="29083" y="354"/>
                        <a:pt x="29013" y="306"/>
                        <a:pt x="28933" y="286"/>
                      </a:cubicBezTo>
                      <a:cubicBezTo>
                        <a:pt x="28910" y="133"/>
                        <a:pt x="28803" y="3"/>
                        <a:pt x="28599" y="2"/>
                      </a:cubicBezTo>
                      <a:cubicBezTo>
                        <a:pt x="28545" y="1"/>
                        <a:pt x="28491" y="1"/>
                        <a:pt x="2843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68" name="Google Shape;451;p23">
                  <a:extLst>
                    <a:ext uri="{FF2B5EF4-FFF2-40B4-BE49-F238E27FC236}">
                      <a16:creationId xmlns:a16="http://schemas.microsoft.com/office/drawing/2014/main" id="{85A3980F-9D63-48A1-BF55-BDC1A4C0430E}"/>
                    </a:ext>
                  </a:extLst>
                </p:cNvPr>
                <p:cNvSpPr/>
                <p:nvPr/>
              </p:nvSpPr>
              <p:spPr>
                <a:xfrm>
                  <a:off x="454890" y="5262949"/>
                  <a:ext cx="305477" cy="2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1" h="6472" extrusionOk="0">
                      <a:moveTo>
                        <a:pt x="8889" y="1"/>
                      </a:moveTo>
                      <a:cubicBezTo>
                        <a:pt x="8886" y="1"/>
                        <a:pt x="8883" y="1"/>
                        <a:pt x="8881" y="1"/>
                      </a:cubicBezTo>
                      <a:cubicBezTo>
                        <a:pt x="5016" y="123"/>
                        <a:pt x="1414" y="2612"/>
                        <a:pt x="51" y="6248"/>
                      </a:cubicBezTo>
                      <a:cubicBezTo>
                        <a:pt x="1" y="6381"/>
                        <a:pt x="104" y="6472"/>
                        <a:pt x="211" y="6472"/>
                      </a:cubicBezTo>
                      <a:cubicBezTo>
                        <a:pt x="273" y="6472"/>
                        <a:pt x="337" y="6441"/>
                        <a:pt x="373" y="6369"/>
                      </a:cubicBezTo>
                      <a:cubicBezTo>
                        <a:pt x="2066" y="2961"/>
                        <a:pt x="5111" y="886"/>
                        <a:pt x="8903" y="586"/>
                      </a:cubicBezTo>
                      <a:cubicBezTo>
                        <a:pt x="9230" y="560"/>
                        <a:pt x="9216" y="1"/>
                        <a:pt x="888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69" name="Google Shape;452;p23">
                  <a:extLst>
                    <a:ext uri="{FF2B5EF4-FFF2-40B4-BE49-F238E27FC236}">
                      <a16:creationId xmlns:a16="http://schemas.microsoft.com/office/drawing/2014/main" id="{6EFF2366-AFFE-4CC1-B0C7-A6559A5F5746}"/>
                    </a:ext>
                  </a:extLst>
                </p:cNvPr>
                <p:cNvSpPr/>
                <p:nvPr/>
              </p:nvSpPr>
              <p:spPr>
                <a:xfrm>
                  <a:off x="384105" y="5156755"/>
                  <a:ext cx="306900" cy="223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4" h="6745" extrusionOk="0">
                      <a:moveTo>
                        <a:pt x="8838" y="1"/>
                      </a:moveTo>
                      <a:cubicBezTo>
                        <a:pt x="8814" y="1"/>
                        <a:pt x="8790" y="4"/>
                        <a:pt x="8763" y="9"/>
                      </a:cubicBezTo>
                      <a:cubicBezTo>
                        <a:pt x="5080" y="769"/>
                        <a:pt x="1744" y="3038"/>
                        <a:pt x="72" y="6465"/>
                      </a:cubicBezTo>
                      <a:cubicBezTo>
                        <a:pt x="0" y="6611"/>
                        <a:pt x="144" y="6744"/>
                        <a:pt x="281" y="6744"/>
                      </a:cubicBezTo>
                      <a:cubicBezTo>
                        <a:pt x="340" y="6744"/>
                        <a:pt x="398" y="6720"/>
                        <a:pt x="436" y="6661"/>
                      </a:cubicBezTo>
                      <a:cubicBezTo>
                        <a:pt x="2441" y="3577"/>
                        <a:pt x="5216" y="1387"/>
                        <a:pt x="8877" y="669"/>
                      </a:cubicBezTo>
                      <a:cubicBezTo>
                        <a:pt x="9274" y="591"/>
                        <a:pt x="9199" y="1"/>
                        <a:pt x="883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70" name="Google Shape;453;p23">
                  <a:extLst>
                    <a:ext uri="{FF2B5EF4-FFF2-40B4-BE49-F238E27FC236}">
                      <a16:creationId xmlns:a16="http://schemas.microsoft.com/office/drawing/2014/main" id="{0C9411C0-07A5-4AD3-A367-EAB1C3AB9106}"/>
                    </a:ext>
                  </a:extLst>
                </p:cNvPr>
                <p:cNvSpPr/>
                <p:nvPr/>
              </p:nvSpPr>
              <p:spPr>
                <a:xfrm>
                  <a:off x="323910" y="5058404"/>
                  <a:ext cx="287441" cy="225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6" h="6829" extrusionOk="0">
                      <a:moveTo>
                        <a:pt x="8294" y="1"/>
                      </a:moveTo>
                      <a:cubicBezTo>
                        <a:pt x="8268" y="1"/>
                        <a:pt x="8242" y="3"/>
                        <a:pt x="8213" y="10"/>
                      </a:cubicBezTo>
                      <a:cubicBezTo>
                        <a:pt x="4782" y="751"/>
                        <a:pt x="1382" y="3252"/>
                        <a:pt x="57" y="6566"/>
                      </a:cubicBezTo>
                      <a:cubicBezTo>
                        <a:pt x="1" y="6706"/>
                        <a:pt x="127" y="6828"/>
                        <a:pt x="251" y="6828"/>
                      </a:cubicBezTo>
                      <a:cubicBezTo>
                        <a:pt x="306" y="6828"/>
                        <a:pt x="360" y="6805"/>
                        <a:pt x="397" y="6749"/>
                      </a:cubicBezTo>
                      <a:cubicBezTo>
                        <a:pt x="2441" y="3724"/>
                        <a:pt x="4767" y="1682"/>
                        <a:pt x="8323" y="648"/>
                      </a:cubicBezTo>
                      <a:cubicBezTo>
                        <a:pt x="8686" y="543"/>
                        <a:pt x="8640" y="1"/>
                        <a:pt x="829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71" name="Google Shape;454;p23">
                  <a:extLst>
                    <a:ext uri="{FF2B5EF4-FFF2-40B4-BE49-F238E27FC236}">
                      <a16:creationId xmlns:a16="http://schemas.microsoft.com/office/drawing/2014/main" id="{8EF4D028-FF09-42D4-BD81-FA3139C62481}"/>
                    </a:ext>
                  </a:extLst>
                </p:cNvPr>
                <p:cNvSpPr/>
                <p:nvPr/>
              </p:nvSpPr>
              <p:spPr>
                <a:xfrm>
                  <a:off x="251239" y="4971867"/>
                  <a:ext cx="284331" cy="227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2" h="6870" extrusionOk="0">
                      <a:moveTo>
                        <a:pt x="8135" y="1"/>
                      </a:moveTo>
                      <a:cubicBezTo>
                        <a:pt x="8051" y="1"/>
                        <a:pt x="7971" y="31"/>
                        <a:pt x="7908" y="85"/>
                      </a:cubicBezTo>
                      <a:cubicBezTo>
                        <a:pt x="7184" y="445"/>
                        <a:pt x="6177" y="523"/>
                        <a:pt x="5431" y="869"/>
                      </a:cubicBezTo>
                      <a:cubicBezTo>
                        <a:pt x="4620" y="1248"/>
                        <a:pt x="3859" y="1724"/>
                        <a:pt x="3163" y="2288"/>
                      </a:cubicBezTo>
                      <a:cubicBezTo>
                        <a:pt x="1756" y="3423"/>
                        <a:pt x="713" y="4882"/>
                        <a:pt x="69" y="6567"/>
                      </a:cubicBezTo>
                      <a:cubicBezTo>
                        <a:pt x="1" y="6747"/>
                        <a:pt x="140" y="6869"/>
                        <a:pt x="285" y="6869"/>
                      </a:cubicBezTo>
                      <a:cubicBezTo>
                        <a:pt x="370" y="6869"/>
                        <a:pt x="457" y="6827"/>
                        <a:pt x="506" y="6731"/>
                      </a:cubicBezTo>
                      <a:cubicBezTo>
                        <a:pt x="1481" y="4784"/>
                        <a:pt x="2900" y="3090"/>
                        <a:pt x="4800" y="1984"/>
                      </a:cubicBezTo>
                      <a:cubicBezTo>
                        <a:pt x="5536" y="1560"/>
                        <a:pt x="6320" y="1228"/>
                        <a:pt x="7138" y="998"/>
                      </a:cubicBezTo>
                      <a:cubicBezTo>
                        <a:pt x="7622" y="862"/>
                        <a:pt x="8081" y="888"/>
                        <a:pt x="8424" y="522"/>
                      </a:cubicBezTo>
                      <a:cubicBezTo>
                        <a:pt x="8591" y="341"/>
                        <a:pt x="8423" y="4"/>
                        <a:pt x="8188" y="1"/>
                      </a:cubicBezTo>
                      <a:lnTo>
                        <a:pt x="8141" y="1"/>
                      </a:lnTo>
                      <a:cubicBezTo>
                        <a:pt x="8139" y="1"/>
                        <a:pt x="8137" y="1"/>
                        <a:pt x="813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72" name="Google Shape;455;p23">
                  <a:extLst>
                    <a:ext uri="{FF2B5EF4-FFF2-40B4-BE49-F238E27FC236}">
                      <a16:creationId xmlns:a16="http://schemas.microsoft.com/office/drawing/2014/main" id="{86DC706D-6D19-44E9-AB28-AC3258E54283}"/>
                    </a:ext>
                  </a:extLst>
                </p:cNvPr>
                <p:cNvSpPr/>
                <p:nvPr/>
              </p:nvSpPr>
              <p:spPr>
                <a:xfrm>
                  <a:off x="157223" y="4893206"/>
                  <a:ext cx="328873" cy="20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8" h="6241" extrusionOk="0">
                      <a:moveTo>
                        <a:pt x="9460" y="1"/>
                      </a:moveTo>
                      <a:cubicBezTo>
                        <a:pt x="9440" y="1"/>
                        <a:pt x="9419" y="2"/>
                        <a:pt x="9398" y="6"/>
                      </a:cubicBezTo>
                      <a:cubicBezTo>
                        <a:pt x="5592" y="598"/>
                        <a:pt x="1854" y="2360"/>
                        <a:pt x="75" y="5954"/>
                      </a:cubicBezTo>
                      <a:cubicBezTo>
                        <a:pt x="1" y="6104"/>
                        <a:pt x="148" y="6240"/>
                        <a:pt x="288" y="6240"/>
                      </a:cubicBezTo>
                      <a:cubicBezTo>
                        <a:pt x="348" y="6240"/>
                        <a:pt x="407" y="6214"/>
                        <a:pt x="446" y="6153"/>
                      </a:cubicBezTo>
                      <a:cubicBezTo>
                        <a:pt x="2544" y="2899"/>
                        <a:pt x="5771" y="1292"/>
                        <a:pt x="9516" y="692"/>
                      </a:cubicBezTo>
                      <a:cubicBezTo>
                        <a:pt x="9938" y="625"/>
                        <a:pt x="9852" y="1"/>
                        <a:pt x="946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73" name="Google Shape;456;p23">
                  <a:extLst>
                    <a:ext uri="{FF2B5EF4-FFF2-40B4-BE49-F238E27FC236}">
                      <a16:creationId xmlns:a16="http://schemas.microsoft.com/office/drawing/2014/main" id="{B8CFF37D-6808-42CE-8A11-1A28BF23B828}"/>
                    </a:ext>
                  </a:extLst>
                </p:cNvPr>
                <p:cNvSpPr/>
                <p:nvPr/>
              </p:nvSpPr>
              <p:spPr>
                <a:xfrm>
                  <a:off x="856798" y="4962469"/>
                  <a:ext cx="304054" cy="210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8" h="6366" extrusionOk="0">
                      <a:moveTo>
                        <a:pt x="8737" y="0"/>
                      </a:moveTo>
                      <a:cubicBezTo>
                        <a:pt x="8720" y="0"/>
                        <a:pt x="8704" y="1"/>
                        <a:pt x="8686" y="3"/>
                      </a:cubicBezTo>
                      <a:cubicBezTo>
                        <a:pt x="5361" y="398"/>
                        <a:pt x="1228" y="2872"/>
                        <a:pt x="47" y="6149"/>
                      </a:cubicBezTo>
                      <a:cubicBezTo>
                        <a:pt x="1" y="6278"/>
                        <a:pt x="97" y="6366"/>
                        <a:pt x="201" y="6366"/>
                      </a:cubicBezTo>
                      <a:cubicBezTo>
                        <a:pt x="249" y="6366"/>
                        <a:pt x="298" y="6347"/>
                        <a:pt x="336" y="6306"/>
                      </a:cubicBezTo>
                      <a:cubicBezTo>
                        <a:pt x="1488" y="5065"/>
                        <a:pt x="2430" y="3734"/>
                        <a:pt x="3831" y="2740"/>
                      </a:cubicBezTo>
                      <a:cubicBezTo>
                        <a:pt x="5355" y="1659"/>
                        <a:pt x="7003" y="1104"/>
                        <a:pt x="8797" y="651"/>
                      </a:cubicBezTo>
                      <a:cubicBezTo>
                        <a:pt x="9188" y="551"/>
                        <a:pt x="9118" y="0"/>
                        <a:pt x="873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74" name="Google Shape;457;p23">
                  <a:extLst>
                    <a:ext uri="{FF2B5EF4-FFF2-40B4-BE49-F238E27FC236}">
                      <a16:creationId xmlns:a16="http://schemas.microsoft.com/office/drawing/2014/main" id="{6A15CF1C-D855-465E-A1CB-5E63B0D0B733}"/>
                    </a:ext>
                  </a:extLst>
                </p:cNvPr>
                <p:cNvSpPr/>
                <p:nvPr/>
              </p:nvSpPr>
              <p:spPr>
                <a:xfrm>
                  <a:off x="797894" y="4865475"/>
                  <a:ext cx="315338" cy="236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9" h="7140" extrusionOk="0">
                      <a:moveTo>
                        <a:pt x="9009" y="1"/>
                      </a:moveTo>
                      <a:cubicBezTo>
                        <a:pt x="8996" y="1"/>
                        <a:pt x="8983" y="2"/>
                        <a:pt x="8970" y="3"/>
                      </a:cubicBezTo>
                      <a:cubicBezTo>
                        <a:pt x="5058" y="366"/>
                        <a:pt x="1220" y="3018"/>
                        <a:pt x="49" y="6872"/>
                      </a:cubicBezTo>
                      <a:cubicBezTo>
                        <a:pt x="1" y="7033"/>
                        <a:pt x="117" y="7139"/>
                        <a:pt x="240" y="7139"/>
                      </a:cubicBezTo>
                      <a:cubicBezTo>
                        <a:pt x="312" y="7139"/>
                        <a:pt x="387" y="7102"/>
                        <a:pt x="430" y="7016"/>
                      </a:cubicBezTo>
                      <a:cubicBezTo>
                        <a:pt x="2214" y="3504"/>
                        <a:pt x="5084" y="1122"/>
                        <a:pt x="9088" y="697"/>
                      </a:cubicBezTo>
                      <a:cubicBezTo>
                        <a:pt x="9528" y="650"/>
                        <a:pt x="9426" y="1"/>
                        <a:pt x="900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75" name="Google Shape;458;p23">
                  <a:extLst>
                    <a:ext uri="{FF2B5EF4-FFF2-40B4-BE49-F238E27FC236}">
                      <a16:creationId xmlns:a16="http://schemas.microsoft.com/office/drawing/2014/main" id="{28C4BE6E-145A-41F7-9087-CD4C85A08FF7}"/>
                    </a:ext>
                  </a:extLst>
                </p:cNvPr>
                <p:cNvSpPr/>
                <p:nvPr/>
              </p:nvSpPr>
              <p:spPr>
                <a:xfrm>
                  <a:off x="732437" y="4757031"/>
                  <a:ext cx="309216" cy="243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4" h="7346" extrusionOk="0">
                      <a:moveTo>
                        <a:pt x="8861" y="1"/>
                      </a:moveTo>
                      <a:cubicBezTo>
                        <a:pt x="8851" y="1"/>
                        <a:pt x="8841" y="1"/>
                        <a:pt x="8830" y="2"/>
                      </a:cubicBezTo>
                      <a:cubicBezTo>
                        <a:pt x="4877" y="316"/>
                        <a:pt x="873" y="3101"/>
                        <a:pt x="28" y="7138"/>
                      </a:cubicBezTo>
                      <a:cubicBezTo>
                        <a:pt x="0" y="7272"/>
                        <a:pt x="106" y="7345"/>
                        <a:pt x="216" y="7345"/>
                      </a:cubicBezTo>
                      <a:cubicBezTo>
                        <a:pt x="295" y="7345"/>
                        <a:pt x="377" y="7307"/>
                        <a:pt x="412" y="7227"/>
                      </a:cubicBezTo>
                      <a:cubicBezTo>
                        <a:pt x="2031" y="3597"/>
                        <a:pt x="4822" y="961"/>
                        <a:pt x="8939" y="641"/>
                      </a:cubicBezTo>
                      <a:cubicBezTo>
                        <a:pt x="9343" y="609"/>
                        <a:pt x="9249" y="1"/>
                        <a:pt x="886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76" name="Google Shape;459;p23">
                  <a:extLst>
                    <a:ext uri="{FF2B5EF4-FFF2-40B4-BE49-F238E27FC236}">
                      <a16:creationId xmlns:a16="http://schemas.microsoft.com/office/drawing/2014/main" id="{D813CACA-CC76-4E84-8927-6670C8E0FAE5}"/>
                    </a:ext>
                  </a:extLst>
                </p:cNvPr>
                <p:cNvSpPr/>
                <p:nvPr/>
              </p:nvSpPr>
              <p:spPr>
                <a:xfrm>
                  <a:off x="647422" y="4663743"/>
                  <a:ext cx="319740" cy="24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2" h="7395" extrusionOk="0">
                      <a:moveTo>
                        <a:pt x="9162" y="0"/>
                      </a:moveTo>
                      <a:cubicBezTo>
                        <a:pt x="9152" y="0"/>
                        <a:pt x="9142" y="1"/>
                        <a:pt x="9132" y="1"/>
                      </a:cubicBezTo>
                      <a:cubicBezTo>
                        <a:pt x="4959" y="317"/>
                        <a:pt x="1872" y="3604"/>
                        <a:pt x="67" y="7154"/>
                      </a:cubicBezTo>
                      <a:cubicBezTo>
                        <a:pt x="0" y="7286"/>
                        <a:pt x="124" y="7395"/>
                        <a:pt x="245" y="7395"/>
                      </a:cubicBezTo>
                      <a:cubicBezTo>
                        <a:pt x="298" y="7395"/>
                        <a:pt x="349" y="7375"/>
                        <a:pt x="385" y="7327"/>
                      </a:cubicBezTo>
                      <a:cubicBezTo>
                        <a:pt x="2723" y="4229"/>
                        <a:pt x="5034" y="963"/>
                        <a:pt x="9244" y="659"/>
                      </a:cubicBezTo>
                      <a:cubicBezTo>
                        <a:pt x="9661" y="629"/>
                        <a:pt x="9563" y="0"/>
                        <a:pt x="91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77" name="Google Shape;460;p23">
                  <a:extLst>
                    <a:ext uri="{FF2B5EF4-FFF2-40B4-BE49-F238E27FC236}">
                      <a16:creationId xmlns:a16="http://schemas.microsoft.com/office/drawing/2014/main" id="{9FC1222E-D194-473F-A93F-250F9EE901FA}"/>
                    </a:ext>
                  </a:extLst>
                </p:cNvPr>
                <p:cNvSpPr/>
                <p:nvPr/>
              </p:nvSpPr>
              <p:spPr>
                <a:xfrm>
                  <a:off x="585241" y="4582997"/>
                  <a:ext cx="320335" cy="251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0" h="7608" extrusionOk="0">
                      <a:moveTo>
                        <a:pt x="9301" y="1"/>
                      </a:moveTo>
                      <a:cubicBezTo>
                        <a:pt x="9271" y="1"/>
                        <a:pt x="9238" y="5"/>
                        <a:pt x="9204" y="15"/>
                      </a:cubicBezTo>
                      <a:cubicBezTo>
                        <a:pt x="5334" y="1121"/>
                        <a:pt x="1872" y="3705"/>
                        <a:pt x="68" y="7350"/>
                      </a:cubicBezTo>
                      <a:cubicBezTo>
                        <a:pt x="1" y="7487"/>
                        <a:pt x="133" y="7608"/>
                        <a:pt x="260" y="7608"/>
                      </a:cubicBezTo>
                      <a:cubicBezTo>
                        <a:pt x="316" y="7608"/>
                        <a:pt x="370" y="7585"/>
                        <a:pt x="406" y="7531"/>
                      </a:cubicBezTo>
                      <a:cubicBezTo>
                        <a:pt x="2627" y="4241"/>
                        <a:pt x="5479" y="1836"/>
                        <a:pt x="9314" y="666"/>
                      </a:cubicBezTo>
                      <a:cubicBezTo>
                        <a:pt x="9679" y="554"/>
                        <a:pt x="9629" y="1"/>
                        <a:pt x="9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sp>
            <p:nvSpPr>
              <p:cNvPr id="665" name="Google Shape;461;p23">
                <a:extLst>
                  <a:ext uri="{FF2B5EF4-FFF2-40B4-BE49-F238E27FC236}">
                    <a16:creationId xmlns:a16="http://schemas.microsoft.com/office/drawing/2014/main" id="{567F39AF-DFC9-4203-9090-99A802987866}"/>
                  </a:ext>
                </a:extLst>
              </p:cNvPr>
              <p:cNvSpPr/>
              <p:nvPr/>
            </p:nvSpPr>
            <p:spPr>
              <a:xfrm>
                <a:off x="1364603" y="5136171"/>
                <a:ext cx="119166" cy="46296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1399" extrusionOk="0">
                    <a:moveTo>
                      <a:pt x="3358" y="0"/>
                    </a:moveTo>
                    <a:cubicBezTo>
                      <a:pt x="3340" y="0"/>
                      <a:pt x="3320" y="4"/>
                      <a:pt x="3300" y="12"/>
                    </a:cubicBezTo>
                    <a:cubicBezTo>
                      <a:pt x="2275" y="421"/>
                      <a:pt x="1274" y="804"/>
                      <a:pt x="200" y="1066"/>
                    </a:cubicBezTo>
                    <a:cubicBezTo>
                      <a:pt x="0" y="1113"/>
                      <a:pt x="66" y="1399"/>
                      <a:pt x="248" y="1399"/>
                    </a:cubicBezTo>
                    <a:cubicBezTo>
                      <a:pt x="261" y="1399"/>
                      <a:pt x="276" y="1397"/>
                      <a:pt x="290" y="1394"/>
                    </a:cubicBezTo>
                    <a:cubicBezTo>
                      <a:pt x="1364" y="1149"/>
                      <a:pt x="2447" y="830"/>
                      <a:pt x="3439" y="344"/>
                    </a:cubicBezTo>
                    <a:cubicBezTo>
                      <a:pt x="3601" y="264"/>
                      <a:pt x="3515" y="0"/>
                      <a:pt x="33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666" name="Google Shape;462;p23">
                <a:extLst>
                  <a:ext uri="{FF2B5EF4-FFF2-40B4-BE49-F238E27FC236}">
                    <a16:creationId xmlns:a16="http://schemas.microsoft.com/office/drawing/2014/main" id="{971460EB-D426-431D-8114-A5A7889301AA}"/>
                  </a:ext>
                </a:extLst>
              </p:cNvPr>
              <p:cNvSpPr/>
              <p:nvPr/>
            </p:nvSpPr>
            <p:spPr>
              <a:xfrm>
                <a:off x="1437505" y="5176610"/>
                <a:ext cx="117842" cy="27599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834" extrusionOk="0">
                    <a:moveTo>
                      <a:pt x="3329" y="1"/>
                    </a:moveTo>
                    <a:cubicBezTo>
                      <a:pt x="3311" y="1"/>
                      <a:pt x="3291" y="4"/>
                      <a:pt x="3270" y="11"/>
                    </a:cubicBezTo>
                    <a:cubicBezTo>
                      <a:pt x="2261" y="346"/>
                      <a:pt x="1258" y="522"/>
                      <a:pt x="193" y="528"/>
                    </a:cubicBezTo>
                    <a:cubicBezTo>
                      <a:pt x="0" y="530"/>
                      <a:pt x="2" y="819"/>
                      <a:pt x="193" y="827"/>
                    </a:cubicBezTo>
                    <a:cubicBezTo>
                      <a:pt x="305" y="831"/>
                      <a:pt x="417" y="834"/>
                      <a:pt x="529" y="834"/>
                    </a:cubicBezTo>
                    <a:cubicBezTo>
                      <a:pt x="1493" y="834"/>
                      <a:pt x="2453" y="674"/>
                      <a:pt x="3365" y="358"/>
                    </a:cubicBezTo>
                    <a:cubicBezTo>
                      <a:pt x="3561" y="289"/>
                      <a:pt x="3505" y="1"/>
                      <a:pt x="33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678" name="Google Shape;463;p23">
              <a:extLst>
                <a:ext uri="{FF2B5EF4-FFF2-40B4-BE49-F238E27FC236}">
                  <a16:creationId xmlns:a16="http://schemas.microsoft.com/office/drawing/2014/main" id="{8337A514-0028-42C1-843B-E91B74AEA5F0}"/>
                </a:ext>
              </a:extLst>
            </p:cNvPr>
            <p:cNvGrpSpPr/>
            <p:nvPr userDrawn="1"/>
          </p:nvGrpSpPr>
          <p:grpSpPr>
            <a:xfrm>
              <a:off x="4642911" y="-538588"/>
              <a:ext cx="1037582" cy="940754"/>
              <a:chOff x="1664354" y="4088694"/>
              <a:chExt cx="1037582" cy="940754"/>
            </a:xfrm>
          </p:grpSpPr>
          <p:grpSp>
            <p:nvGrpSpPr>
              <p:cNvPr id="679" name="Google Shape;464;p23">
                <a:extLst>
                  <a:ext uri="{FF2B5EF4-FFF2-40B4-BE49-F238E27FC236}">
                    <a16:creationId xmlns:a16="http://schemas.microsoft.com/office/drawing/2014/main" id="{C8C34CB7-7582-43F3-A31E-E405D0A1B3D1}"/>
                  </a:ext>
                </a:extLst>
              </p:cNvPr>
              <p:cNvGrpSpPr/>
              <p:nvPr/>
            </p:nvGrpSpPr>
            <p:grpSpPr>
              <a:xfrm>
                <a:off x="1664354" y="4088694"/>
                <a:ext cx="1037582" cy="832607"/>
                <a:chOff x="1664354" y="4088694"/>
                <a:chExt cx="1037582" cy="832607"/>
              </a:xfrm>
            </p:grpSpPr>
            <p:sp>
              <p:nvSpPr>
                <p:cNvPr id="683" name="Google Shape;465;p23">
                  <a:extLst>
                    <a:ext uri="{FF2B5EF4-FFF2-40B4-BE49-F238E27FC236}">
                      <a16:creationId xmlns:a16="http://schemas.microsoft.com/office/drawing/2014/main" id="{F7ABED4B-C57D-409E-B2E8-105B4A6E56AF}"/>
                    </a:ext>
                  </a:extLst>
                </p:cNvPr>
                <p:cNvSpPr/>
                <p:nvPr/>
              </p:nvSpPr>
              <p:spPr>
                <a:xfrm>
                  <a:off x="2035818" y="4196940"/>
                  <a:ext cx="429938" cy="217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92" h="6564" extrusionOk="0">
                      <a:moveTo>
                        <a:pt x="3639" y="1"/>
                      </a:moveTo>
                      <a:cubicBezTo>
                        <a:pt x="3311" y="1"/>
                        <a:pt x="2981" y="148"/>
                        <a:pt x="2754" y="504"/>
                      </a:cubicBezTo>
                      <a:cubicBezTo>
                        <a:pt x="2252" y="1293"/>
                        <a:pt x="1682" y="1813"/>
                        <a:pt x="869" y="2274"/>
                      </a:cubicBezTo>
                      <a:cubicBezTo>
                        <a:pt x="1" y="2766"/>
                        <a:pt x="295" y="3941"/>
                        <a:pt x="1126" y="4252"/>
                      </a:cubicBezTo>
                      <a:cubicBezTo>
                        <a:pt x="3479" y="5131"/>
                        <a:pt x="5873" y="6070"/>
                        <a:pt x="8357" y="6506"/>
                      </a:cubicBezTo>
                      <a:cubicBezTo>
                        <a:pt x="8578" y="6545"/>
                        <a:pt x="8791" y="6563"/>
                        <a:pt x="8998" y="6563"/>
                      </a:cubicBezTo>
                      <a:cubicBezTo>
                        <a:pt x="10417" y="6563"/>
                        <a:pt x="11511" y="5693"/>
                        <a:pt x="12462" y="4546"/>
                      </a:cubicBezTo>
                      <a:cubicBezTo>
                        <a:pt x="12992" y="3906"/>
                        <a:pt x="12797" y="3014"/>
                        <a:pt x="11984" y="2737"/>
                      </a:cubicBezTo>
                      <a:cubicBezTo>
                        <a:pt x="9954" y="2045"/>
                        <a:pt x="7924" y="1355"/>
                        <a:pt x="5880" y="705"/>
                      </a:cubicBezTo>
                      <a:cubicBezTo>
                        <a:pt x="5449" y="567"/>
                        <a:pt x="4975" y="426"/>
                        <a:pt x="4520" y="386"/>
                      </a:cubicBezTo>
                      <a:cubicBezTo>
                        <a:pt x="4298" y="150"/>
                        <a:pt x="3969" y="1"/>
                        <a:pt x="3639" y="1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84" name="Google Shape;466;p23">
                  <a:extLst>
                    <a:ext uri="{FF2B5EF4-FFF2-40B4-BE49-F238E27FC236}">
                      <a16:creationId xmlns:a16="http://schemas.microsoft.com/office/drawing/2014/main" id="{61FA7965-62A4-461B-B0E5-CC06E3854D13}"/>
                    </a:ext>
                  </a:extLst>
                </p:cNvPr>
                <p:cNvSpPr/>
                <p:nvPr/>
              </p:nvSpPr>
              <p:spPr>
                <a:xfrm>
                  <a:off x="1664354" y="4088694"/>
                  <a:ext cx="1037582" cy="832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4" h="25160" extrusionOk="0">
                      <a:moveTo>
                        <a:pt x="28528" y="1104"/>
                      </a:moveTo>
                      <a:lnTo>
                        <a:pt x="28528" y="1104"/>
                      </a:lnTo>
                      <a:cubicBezTo>
                        <a:pt x="28254" y="1542"/>
                        <a:pt x="28130" y="2055"/>
                        <a:pt x="28144" y="2586"/>
                      </a:cubicBezTo>
                      <a:cubicBezTo>
                        <a:pt x="28148" y="2775"/>
                        <a:pt x="28288" y="2879"/>
                        <a:pt x="28445" y="2879"/>
                      </a:cubicBezTo>
                      <a:cubicBezTo>
                        <a:pt x="28495" y="2879"/>
                        <a:pt x="28547" y="2869"/>
                        <a:pt x="28597" y="2847"/>
                      </a:cubicBezTo>
                      <a:cubicBezTo>
                        <a:pt x="29055" y="2646"/>
                        <a:pt x="29517" y="2516"/>
                        <a:pt x="30017" y="2488"/>
                      </a:cubicBezTo>
                      <a:cubicBezTo>
                        <a:pt x="30060" y="2486"/>
                        <a:pt x="30102" y="2485"/>
                        <a:pt x="30145" y="2485"/>
                      </a:cubicBezTo>
                      <a:cubicBezTo>
                        <a:pt x="30292" y="2485"/>
                        <a:pt x="30437" y="2497"/>
                        <a:pt x="30582" y="2505"/>
                      </a:cubicBezTo>
                      <a:cubicBezTo>
                        <a:pt x="29468" y="3063"/>
                        <a:pt x="28554" y="4193"/>
                        <a:pt x="28046" y="5288"/>
                      </a:cubicBezTo>
                      <a:cubicBezTo>
                        <a:pt x="27059" y="4772"/>
                        <a:pt x="25961" y="4383"/>
                        <a:pt x="25047" y="4034"/>
                      </a:cubicBezTo>
                      <a:cubicBezTo>
                        <a:pt x="25474" y="3417"/>
                        <a:pt x="25858" y="2805"/>
                        <a:pt x="26440" y="2292"/>
                      </a:cubicBezTo>
                      <a:cubicBezTo>
                        <a:pt x="27068" y="1739"/>
                        <a:pt x="27767" y="1392"/>
                        <a:pt x="28528" y="1104"/>
                      </a:cubicBezTo>
                      <a:close/>
                      <a:moveTo>
                        <a:pt x="13590" y="614"/>
                      </a:moveTo>
                      <a:cubicBezTo>
                        <a:pt x="16278" y="1536"/>
                        <a:pt x="18980" y="2393"/>
                        <a:pt x="21627" y="3435"/>
                      </a:cubicBezTo>
                      <a:cubicBezTo>
                        <a:pt x="23227" y="4066"/>
                        <a:pt x="24811" y="4740"/>
                        <a:pt x="26375" y="5457"/>
                      </a:cubicBezTo>
                      <a:cubicBezTo>
                        <a:pt x="27938" y="6173"/>
                        <a:pt x="29845" y="6797"/>
                        <a:pt x="29908" y="8786"/>
                      </a:cubicBezTo>
                      <a:cubicBezTo>
                        <a:pt x="29963" y="10509"/>
                        <a:pt x="28468" y="11995"/>
                        <a:pt x="27436" y="13236"/>
                      </a:cubicBezTo>
                      <a:cubicBezTo>
                        <a:pt x="26505" y="14354"/>
                        <a:pt x="25563" y="15464"/>
                        <a:pt x="24613" y="16567"/>
                      </a:cubicBezTo>
                      <a:cubicBezTo>
                        <a:pt x="22916" y="18533"/>
                        <a:pt x="21179" y="20460"/>
                        <a:pt x="19430" y="22379"/>
                      </a:cubicBezTo>
                      <a:cubicBezTo>
                        <a:pt x="19427" y="22108"/>
                        <a:pt x="19378" y="21838"/>
                        <a:pt x="19285" y="21584"/>
                      </a:cubicBezTo>
                      <a:cubicBezTo>
                        <a:pt x="19100" y="20532"/>
                        <a:pt x="18367" y="19941"/>
                        <a:pt x="17502" y="19377"/>
                      </a:cubicBezTo>
                      <a:cubicBezTo>
                        <a:pt x="15810" y="18271"/>
                        <a:pt x="13961" y="17354"/>
                        <a:pt x="12116" y="16535"/>
                      </a:cubicBezTo>
                      <a:cubicBezTo>
                        <a:pt x="9052" y="15173"/>
                        <a:pt x="5801" y="14032"/>
                        <a:pt x="2471" y="13554"/>
                      </a:cubicBezTo>
                      <a:cubicBezTo>
                        <a:pt x="2433" y="13510"/>
                        <a:pt x="2382" y="13474"/>
                        <a:pt x="2327" y="13455"/>
                      </a:cubicBezTo>
                      <a:cubicBezTo>
                        <a:pt x="6191" y="9287"/>
                        <a:pt x="9769" y="4835"/>
                        <a:pt x="13586" y="621"/>
                      </a:cubicBezTo>
                      <a:cubicBezTo>
                        <a:pt x="13587" y="618"/>
                        <a:pt x="13589" y="615"/>
                        <a:pt x="13590" y="614"/>
                      </a:cubicBezTo>
                      <a:close/>
                      <a:moveTo>
                        <a:pt x="2696" y="14107"/>
                      </a:moveTo>
                      <a:lnTo>
                        <a:pt x="2696" y="14107"/>
                      </a:lnTo>
                      <a:cubicBezTo>
                        <a:pt x="5294" y="14815"/>
                        <a:pt x="7878" y="15499"/>
                        <a:pt x="10383" y="16516"/>
                      </a:cubicBezTo>
                      <a:cubicBezTo>
                        <a:pt x="11941" y="17149"/>
                        <a:pt x="13463" y="17869"/>
                        <a:pt x="14943" y="18671"/>
                      </a:cubicBezTo>
                      <a:cubicBezTo>
                        <a:pt x="16229" y="19368"/>
                        <a:pt x="18404" y="20223"/>
                        <a:pt x="18649" y="21822"/>
                      </a:cubicBezTo>
                      <a:cubicBezTo>
                        <a:pt x="18655" y="21871"/>
                        <a:pt x="18674" y="21917"/>
                        <a:pt x="18703" y="21956"/>
                      </a:cubicBezTo>
                      <a:cubicBezTo>
                        <a:pt x="18965" y="23733"/>
                        <a:pt x="17749" y="24299"/>
                        <a:pt x="16074" y="24299"/>
                      </a:cubicBezTo>
                      <a:cubicBezTo>
                        <a:pt x="13563" y="24299"/>
                        <a:pt x="10020" y="23028"/>
                        <a:pt x="8870" y="22655"/>
                      </a:cubicBezTo>
                      <a:cubicBezTo>
                        <a:pt x="6161" y="21774"/>
                        <a:pt x="3585" y="20622"/>
                        <a:pt x="941" y="19585"/>
                      </a:cubicBezTo>
                      <a:cubicBezTo>
                        <a:pt x="2615" y="18343"/>
                        <a:pt x="3292" y="16087"/>
                        <a:pt x="2696" y="14107"/>
                      </a:cubicBezTo>
                      <a:close/>
                      <a:moveTo>
                        <a:pt x="13646" y="1"/>
                      </a:moveTo>
                      <a:cubicBezTo>
                        <a:pt x="13587" y="1"/>
                        <a:pt x="13529" y="19"/>
                        <a:pt x="13480" y="55"/>
                      </a:cubicBezTo>
                      <a:cubicBezTo>
                        <a:pt x="13429" y="26"/>
                        <a:pt x="13372" y="8"/>
                        <a:pt x="13314" y="8"/>
                      </a:cubicBezTo>
                      <a:cubicBezTo>
                        <a:pt x="13235" y="8"/>
                        <a:pt x="13154" y="40"/>
                        <a:pt x="13082" y="119"/>
                      </a:cubicBezTo>
                      <a:cubicBezTo>
                        <a:pt x="9134" y="4426"/>
                        <a:pt x="5037" y="8772"/>
                        <a:pt x="1566" y="13482"/>
                      </a:cubicBezTo>
                      <a:cubicBezTo>
                        <a:pt x="1425" y="13673"/>
                        <a:pt x="1621" y="13889"/>
                        <a:pt x="1817" y="13889"/>
                      </a:cubicBezTo>
                      <a:cubicBezTo>
                        <a:pt x="1832" y="13889"/>
                        <a:pt x="1847" y="13888"/>
                        <a:pt x="1862" y="13885"/>
                      </a:cubicBezTo>
                      <a:lnTo>
                        <a:pt x="1862" y="13885"/>
                      </a:lnTo>
                      <a:cubicBezTo>
                        <a:pt x="2630" y="15900"/>
                        <a:pt x="1964" y="17976"/>
                        <a:pt x="318" y="19328"/>
                      </a:cubicBezTo>
                      <a:cubicBezTo>
                        <a:pt x="305" y="19340"/>
                        <a:pt x="295" y="19354"/>
                        <a:pt x="286" y="19368"/>
                      </a:cubicBezTo>
                      <a:cubicBezTo>
                        <a:pt x="89" y="19408"/>
                        <a:pt x="1" y="19729"/>
                        <a:pt x="209" y="19847"/>
                      </a:cubicBezTo>
                      <a:cubicBezTo>
                        <a:pt x="4265" y="22145"/>
                        <a:pt x="9011" y="23679"/>
                        <a:pt x="13523" y="24776"/>
                      </a:cubicBezTo>
                      <a:cubicBezTo>
                        <a:pt x="14320" y="24970"/>
                        <a:pt x="15192" y="25159"/>
                        <a:pt x="16039" y="25159"/>
                      </a:cubicBezTo>
                      <a:cubicBezTo>
                        <a:pt x="16887" y="25159"/>
                        <a:pt x="17709" y="24969"/>
                        <a:pt x="18404" y="24402"/>
                      </a:cubicBezTo>
                      <a:cubicBezTo>
                        <a:pt x="18562" y="24271"/>
                        <a:pt x="18706" y="24125"/>
                        <a:pt x="18835" y="23964"/>
                      </a:cubicBezTo>
                      <a:cubicBezTo>
                        <a:pt x="18836" y="23964"/>
                        <a:pt x="18838" y="23964"/>
                        <a:pt x="18840" y="23964"/>
                      </a:cubicBezTo>
                      <a:cubicBezTo>
                        <a:pt x="18936" y="23964"/>
                        <a:pt x="19026" y="23923"/>
                        <a:pt x="19089" y="23852"/>
                      </a:cubicBezTo>
                      <a:cubicBezTo>
                        <a:pt x="21694" y="21077"/>
                        <a:pt x="24212" y="18215"/>
                        <a:pt x="26670" y="15309"/>
                      </a:cubicBezTo>
                      <a:cubicBezTo>
                        <a:pt x="28208" y="13493"/>
                        <a:pt x="31181" y="10863"/>
                        <a:pt x="30686" y="8171"/>
                      </a:cubicBezTo>
                      <a:cubicBezTo>
                        <a:pt x="30479" y="7051"/>
                        <a:pt x="29643" y="6236"/>
                        <a:pt x="28595" y="5599"/>
                      </a:cubicBezTo>
                      <a:cubicBezTo>
                        <a:pt x="28903" y="5008"/>
                        <a:pt x="29248" y="4458"/>
                        <a:pt x="29704" y="3966"/>
                      </a:cubicBezTo>
                      <a:cubicBezTo>
                        <a:pt x="30144" y="3490"/>
                        <a:pt x="30658" y="3126"/>
                        <a:pt x="31144" y="2701"/>
                      </a:cubicBezTo>
                      <a:cubicBezTo>
                        <a:pt x="31211" y="2642"/>
                        <a:pt x="31216" y="2554"/>
                        <a:pt x="31187" y="2478"/>
                      </a:cubicBezTo>
                      <a:cubicBezTo>
                        <a:pt x="31354" y="2419"/>
                        <a:pt x="31343" y="2182"/>
                        <a:pt x="31210" y="2090"/>
                      </a:cubicBezTo>
                      <a:cubicBezTo>
                        <a:pt x="30936" y="1902"/>
                        <a:pt x="30588" y="1828"/>
                        <a:pt x="30219" y="1828"/>
                      </a:cubicBezTo>
                      <a:cubicBezTo>
                        <a:pt x="29726" y="1828"/>
                        <a:pt x="29194" y="1960"/>
                        <a:pt x="28750" y="2127"/>
                      </a:cubicBezTo>
                      <a:cubicBezTo>
                        <a:pt x="28796" y="1693"/>
                        <a:pt x="28965" y="1304"/>
                        <a:pt x="29229" y="922"/>
                      </a:cubicBezTo>
                      <a:cubicBezTo>
                        <a:pt x="29324" y="785"/>
                        <a:pt x="29219" y="643"/>
                        <a:pt x="29087" y="609"/>
                      </a:cubicBezTo>
                      <a:cubicBezTo>
                        <a:pt x="29055" y="478"/>
                        <a:pt x="28943" y="364"/>
                        <a:pt x="28775" y="364"/>
                      </a:cubicBezTo>
                      <a:cubicBezTo>
                        <a:pt x="28754" y="364"/>
                        <a:pt x="28731" y="366"/>
                        <a:pt x="28707" y="370"/>
                      </a:cubicBezTo>
                      <a:cubicBezTo>
                        <a:pt x="27032" y="654"/>
                        <a:pt x="25061" y="2118"/>
                        <a:pt x="24573" y="3848"/>
                      </a:cubicBezTo>
                      <a:cubicBezTo>
                        <a:pt x="24482" y="3812"/>
                        <a:pt x="24387" y="3773"/>
                        <a:pt x="24301" y="3737"/>
                      </a:cubicBezTo>
                      <a:cubicBezTo>
                        <a:pt x="20872" y="2282"/>
                        <a:pt x="17343" y="931"/>
                        <a:pt x="13728" y="13"/>
                      </a:cubicBezTo>
                      <a:cubicBezTo>
                        <a:pt x="13701" y="5"/>
                        <a:pt x="13674" y="1"/>
                        <a:pt x="1364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85" name="Google Shape;467;p23">
                  <a:extLst>
                    <a:ext uri="{FF2B5EF4-FFF2-40B4-BE49-F238E27FC236}">
                      <a16:creationId xmlns:a16="http://schemas.microsoft.com/office/drawing/2014/main" id="{9F2D9891-813C-4551-A72A-64E8EB7A1F68}"/>
                    </a:ext>
                  </a:extLst>
                </p:cNvPr>
                <p:cNvSpPr/>
                <p:nvPr/>
              </p:nvSpPr>
              <p:spPr>
                <a:xfrm>
                  <a:off x="2025592" y="4188303"/>
                  <a:ext cx="454625" cy="249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8" h="7549" extrusionOk="0">
                      <a:moveTo>
                        <a:pt x="3583" y="397"/>
                      </a:moveTo>
                      <a:cubicBezTo>
                        <a:pt x="6805" y="1365"/>
                        <a:pt x="9919" y="2514"/>
                        <a:pt x="13026" y="3801"/>
                      </a:cubicBezTo>
                      <a:cubicBezTo>
                        <a:pt x="12466" y="4366"/>
                        <a:pt x="11954" y="4983"/>
                        <a:pt x="11397" y="5554"/>
                      </a:cubicBezTo>
                      <a:cubicBezTo>
                        <a:pt x="10968" y="5994"/>
                        <a:pt x="10493" y="6413"/>
                        <a:pt x="10095" y="6887"/>
                      </a:cubicBezTo>
                      <a:cubicBezTo>
                        <a:pt x="10051" y="6839"/>
                        <a:pt x="9992" y="6805"/>
                        <a:pt x="9930" y="6789"/>
                      </a:cubicBezTo>
                      <a:cubicBezTo>
                        <a:pt x="6810" y="5965"/>
                        <a:pt x="3753" y="4969"/>
                        <a:pt x="685" y="3974"/>
                      </a:cubicBezTo>
                      <a:cubicBezTo>
                        <a:pt x="1680" y="2856"/>
                        <a:pt x="2687" y="1679"/>
                        <a:pt x="3554" y="460"/>
                      </a:cubicBezTo>
                      <a:cubicBezTo>
                        <a:pt x="3567" y="440"/>
                        <a:pt x="3577" y="419"/>
                        <a:pt x="3583" y="397"/>
                      </a:cubicBezTo>
                      <a:close/>
                      <a:moveTo>
                        <a:pt x="3574" y="1"/>
                      </a:moveTo>
                      <a:cubicBezTo>
                        <a:pt x="3484" y="1"/>
                        <a:pt x="3422" y="63"/>
                        <a:pt x="3397" y="135"/>
                      </a:cubicBezTo>
                      <a:cubicBezTo>
                        <a:pt x="3380" y="131"/>
                        <a:pt x="3362" y="129"/>
                        <a:pt x="3344" y="129"/>
                      </a:cubicBezTo>
                      <a:cubicBezTo>
                        <a:pt x="3290" y="129"/>
                        <a:pt x="3237" y="149"/>
                        <a:pt x="3195" y="184"/>
                      </a:cubicBezTo>
                      <a:cubicBezTo>
                        <a:pt x="2062" y="1181"/>
                        <a:pt x="1023" y="2401"/>
                        <a:pt x="117" y="3608"/>
                      </a:cubicBezTo>
                      <a:cubicBezTo>
                        <a:pt x="0" y="3762"/>
                        <a:pt x="74" y="3937"/>
                        <a:pt x="206" y="4036"/>
                      </a:cubicBezTo>
                      <a:cubicBezTo>
                        <a:pt x="132" y="4179"/>
                        <a:pt x="166" y="4392"/>
                        <a:pt x="359" y="4471"/>
                      </a:cubicBezTo>
                      <a:cubicBezTo>
                        <a:pt x="3400" y="5723"/>
                        <a:pt x="6549" y="6678"/>
                        <a:pt x="9727" y="7516"/>
                      </a:cubicBezTo>
                      <a:cubicBezTo>
                        <a:pt x="9757" y="7524"/>
                        <a:pt x="9788" y="7528"/>
                        <a:pt x="9818" y="7528"/>
                      </a:cubicBezTo>
                      <a:cubicBezTo>
                        <a:pt x="9860" y="7528"/>
                        <a:pt x="9901" y="7520"/>
                        <a:pt x="9940" y="7505"/>
                      </a:cubicBezTo>
                      <a:cubicBezTo>
                        <a:pt x="9985" y="7532"/>
                        <a:pt x="10037" y="7548"/>
                        <a:pt x="10088" y="7548"/>
                      </a:cubicBezTo>
                      <a:cubicBezTo>
                        <a:pt x="10126" y="7548"/>
                        <a:pt x="10163" y="7540"/>
                        <a:pt x="10198" y="7521"/>
                      </a:cubicBezTo>
                      <a:cubicBezTo>
                        <a:pt x="10878" y="7147"/>
                        <a:pt x="11455" y="6531"/>
                        <a:pt x="11997" y="5985"/>
                      </a:cubicBezTo>
                      <a:cubicBezTo>
                        <a:pt x="12553" y="5422"/>
                        <a:pt x="13118" y="4844"/>
                        <a:pt x="13587" y="4205"/>
                      </a:cubicBezTo>
                      <a:cubicBezTo>
                        <a:pt x="13737" y="3997"/>
                        <a:pt x="13582" y="3773"/>
                        <a:pt x="13380" y="3710"/>
                      </a:cubicBezTo>
                      <a:cubicBezTo>
                        <a:pt x="13475" y="3571"/>
                        <a:pt x="13480" y="3358"/>
                        <a:pt x="13302" y="3274"/>
                      </a:cubicBezTo>
                      <a:cubicBezTo>
                        <a:pt x="10214" y="1831"/>
                        <a:pt x="6948" y="751"/>
                        <a:pt x="3624" y="7"/>
                      </a:cubicBezTo>
                      <a:cubicBezTo>
                        <a:pt x="3607" y="3"/>
                        <a:pt x="3590" y="1"/>
                        <a:pt x="357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86" name="Google Shape;468;p23">
                  <a:extLst>
                    <a:ext uri="{FF2B5EF4-FFF2-40B4-BE49-F238E27FC236}">
                      <a16:creationId xmlns:a16="http://schemas.microsoft.com/office/drawing/2014/main" id="{45E7D398-679D-44FC-89BA-5411D4266365}"/>
                    </a:ext>
                  </a:extLst>
                </p:cNvPr>
                <p:cNvSpPr/>
                <p:nvPr/>
              </p:nvSpPr>
              <p:spPr>
                <a:xfrm>
                  <a:off x="1739838" y="4716261"/>
                  <a:ext cx="461210" cy="159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7" h="4825" extrusionOk="0">
                      <a:moveTo>
                        <a:pt x="215" y="1"/>
                      </a:moveTo>
                      <a:cubicBezTo>
                        <a:pt x="79" y="1"/>
                        <a:pt x="0" y="215"/>
                        <a:pt x="141" y="283"/>
                      </a:cubicBezTo>
                      <a:cubicBezTo>
                        <a:pt x="4325" y="2318"/>
                        <a:pt x="9009" y="3619"/>
                        <a:pt x="13490" y="4815"/>
                      </a:cubicBezTo>
                      <a:cubicBezTo>
                        <a:pt x="13516" y="4822"/>
                        <a:pt x="13541" y="4825"/>
                        <a:pt x="13564" y="4825"/>
                      </a:cubicBezTo>
                      <a:cubicBezTo>
                        <a:pt x="13840" y="4825"/>
                        <a:pt x="13936" y="4384"/>
                        <a:pt x="13631" y="4303"/>
                      </a:cubicBezTo>
                      <a:cubicBezTo>
                        <a:pt x="9081" y="3101"/>
                        <a:pt x="4736" y="1412"/>
                        <a:pt x="258" y="7"/>
                      </a:cubicBezTo>
                      <a:cubicBezTo>
                        <a:pt x="243" y="3"/>
                        <a:pt x="229" y="1"/>
                        <a:pt x="21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87" name="Google Shape;469;p23">
                  <a:extLst>
                    <a:ext uri="{FF2B5EF4-FFF2-40B4-BE49-F238E27FC236}">
                      <a16:creationId xmlns:a16="http://schemas.microsoft.com/office/drawing/2014/main" id="{924A980F-ECB3-44C9-8D0C-0F886119F013}"/>
                    </a:ext>
                  </a:extLst>
                </p:cNvPr>
                <p:cNvSpPr/>
                <p:nvPr/>
              </p:nvSpPr>
              <p:spPr>
                <a:xfrm>
                  <a:off x="1771012" y="4676384"/>
                  <a:ext cx="280260" cy="110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9" h="3335" extrusionOk="0">
                      <a:moveTo>
                        <a:pt x="219" y="1"/>
                      </a:moveTo>
                      <a:cubicBezTo>
                        <a:pt x="49" y="1"/>
                        <a:pt x="1" y="263"/>
                        <a:pt x="182" y="332"/>
                      </a:cubicBezTo>
                      <a:cubicBezTo>
                        <a:pt x="2804" y="1338"/>
                        <a:pt x="5437" y="2392"/>
                        <a:pt x="8085" y="3323"/>
                      </a:cubicBezTo>
                      <a:cubicBezTo>
                        <a:pt x="8109" y="3331"/>
                        <a:pt x="8131" y="3335"/>
                        <a:pt x="8153" y="3335"/>
                      </a:cubicBezTo>
                      <a:cubicBezTo>
                        <a:pt x="8353" y="3335"/>
                        <a:pt x="8469" y="3011"/>
                        <a:pt x="8260" y="2912"/>
                      </a:cubicBezTo>
                      <a:cubicBezTo>
                        <a:pt x="5725" y="1716"/>
                        <a:pt x="2965" y="768"/>
                        <a:pt x="271" y="8"/>
                      </a:cubicBezTo>
                      <a:cubicBezTo>
                        <a:pt x="253" y="3"/>
                        <a:pt x="235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88" name="Google Shape;470;p23">
                  <a:extLst>
                    <a:ext uri="{FF2B5EF4-FFF2-40B4-BE49-F238E27FC236}">
                      <a16:creationId xmlns:a16="http://schemas.microsoft.com/office/drawing/2014/main" id="{DC96B495-944B-4869-A13A-3F799361F531}"/>
                    </a:ext>
                  </a:extLst>
                </p:cNvPr>
                <p:cNvSpPr/>
                <p:nvPr/>
              </p:nvSpPr>
              <p:spPr>
                <a:xfrm>
                  <a:off x="1770648" y="4633132"/>
                  <a:ext cx="435729" cy="159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7" h="4808" extrusionOk="0">
                      <a:moveTo>
                        <a:pt x="229" y="0"/>
                      </a:moveTo>
                      <a:cubicBezTo>
                        <a:pt x="57" y="0"/>
                        <a:pt x="1" y="264"/>
                        <a:pt x="187" y="323"/>
                      </a:cubicBezTo>
                      <a:cubicBezTo>
                        <a:pt x="4450" y="1672"/>
                        <a:pt x="8594" y="3201"/>
                        <a:pt x="12769" y="4794"/>
                      </a:cubicBezTo>
                      <a:cubicBezTo>
                        <a:pt x="12794" y="4803"/>
                        <a:pt x="12818" y="4807"/>
                        <a:pt x="12841" y="4807"/>
                      </a:cubicBezTo>
                      <a:cubicBezTo>
                        <a:pt x="13047" y="4807"/>
                        <a:pt x="13166" y="4465"/>
                        <a:pt x="12950" y="4365"/>
                      </a:cubicBezTo>
                      <a:cubicBezTo>
                        <a:pt x="8933" y="2493"/>
                        <a:pt x="4578" y="1047"/>
                        <a:pt x="275" y="6"/>
                      </a:cubicBezTo>
                      <a:cubicBezTo>
                        <a:pt x="259" y="2"/>
                        <a:pt x="24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89" name="Google Shape;471;p23">
                  <a:extLst>
                    <a:ext uri="{FF2B5EF4-FFF2-40B4-BE49-F238E27FC236}">
                      <a16:creationId xmlns:a16="http://schemas.microsoft.com/office/drawing/2014/main" id="{4B450645-5BEF-4287-865C-243862E16DAF}"/>
                    </a:ext>
                  </a:extLst>
                </p:cNvPr>
                <p:cNvSpPr/>
                <p:nvPr/>
              </p:nvSpPr>
              <p:spPr>
                <a:xfrm>
                  <a:off x="1843186" y="4600007"/>
                  <a:ext cx="272318" cy="119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9" h="3618" extrusionOk="0">
                      <a:moveTo>
                        <a:pt x="213" y="1"/>
                      </a:moveTo>
                      <a:cubicBezTo>
                        <a:pt x="49" y="1"/>
                        <a:pt x="0" y="248"/>
                        <a:pt x="175" y="312"/>
                      </a:cubicBezTo>
                      <a:cubicBezTo>
                        <a:pt x="2797" y="1252"/>
                        <a:pt x="5304" y="2277"/>
                        <a:pt x="7765" y="3588"/>
                      </a:cubicBezTo>
                      <a:cubicBezTo>
                        <a:pt x="7804" y="3609"/>
                        <a:pt x="7843" y="3618"/>
                        <a:pt x="7879" y="3618"/>
                      </a:cubicBezTo>
                      <a:cubicBezTo>
                        <a:pt x="8090" y="3618"/>
                        <a:pt x="8229" y="3308"/>
                        <a:pt x="8003" y="3180"/>
                      </a:cubicBezTo>
                      <a:cubicBezTo>
                        <a:pt x="5593" y="1814"/>
                        <a:pt x="2951" y="673"/>
                        <a:pt x="259" y="7"/>
                      </a:cubicBezTo>
                      <a:cubicBezTo>
                        <a:pt x="243" y="3"/>
                        <a:pt x="228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680" name="Google Shape;472;p23">
                <a:extLst>
                  <a:ext uri="{FF2B5EF4-FFF2-40B4-BE49-F238E27FC236}">
                    <a16:creationId xmlns:a16="http://schemas.microsoft.com/office/drawing/2014/main" id="{64ACB1B8-867C-4D02-968F-83899B074220}"/>
                  </a:ext>
                </a:extLst>
              </p:cNvPr>
              <p:cNvGrpSpPr/>
              <p:nvPr/>
            </p:nvGrpSpPr>
            <p:grpSpPr>
              <a:xfrm>
                <a:off x="2242315" y="4930402"/>
                <a:ext cx="155932" cy="99046"/>
                <a:chOff x="2242315" y="4930402"/>
                <a:chExt cx="155932" cy="99046"/>
              </a:xfrm>
            </p:grpSpPr>
            <p:sp>
              <p:nvSpPr>
                <p:cNvPr id="681" name="Google Shape;473;p23">
                  <a:extLst>
                    <a:ext uri="{FF2B5EF4-FFF2-40B4-BE49-F238E27FC236}">
                      <a16:creationId xmlns:a16="http://schemas.microsoft.com/office/drawing/2014/main" id="{436780DB-18BC-458A-9B7D-A31269DC0BE1}"/>
                    </a:ext>
                  </a:extLst>
                </p:cNvPr>
                <p:cNvSpPr/>
                <p:nvPr/>
              </p:nvSpPr>
              <p:spPr>
                <a:xfrm>
                  <a:off x="2242315" y="4930402"/>
                  <a:ext cx="83856" cy="58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1768" extrusionOk="0">
                      <a:moveTo>
                        <a:pt x="2324" y="0"/>
                      </a:moveTo>
                      <a:cubicBezTo>
                        <a:pt x="2255" y="0"/>
                        <a:pt x="2186" y="39"/>
                        <a:pt x="2157" y="130"/>
                      </a:cubicBezTo>
                      <a:cubicBezTo>
                        <a:pt x="1887" y="959"/>
                        <a:pt x="1227" y="1495"/>
                        <a:pt x="370" y="1495"/>
                      </a:cubicBezTo>
                      <a:cubicBezTo>
                        <a:pt x="302" y="1495"/>
                        <a:pt x="233" y="1492"/>
                        <a:pt x="163" y="1485"/>
                      </a:cubicBezTo>
                      <a:cubicBezTo>
                        <a:pt x="159" y="1485"/>
                        <a:pt x="155" y="1485"/>
                        <a:pt x="152" y="1485"/>
                      </a:cubicBezTo>
                      <a:cubicBezTo>
                        <a:pt x="24" y="1485"/>
                        <a:pt x="1" y="1696"/>
                        <a:pt x="129" y="1724"/>
                      </a:cubicBezTo>
                      <a:cubicBezTo>
                        <a:pt x="258" y="1753"/>
                        <a:pt x="390" y="1768"/>
                        <a:pt x="523" y="1768"/>
                      </a:cubicBezTo>
                      <a:cubicBezTo>
                        <a:pt x="1417" y="1768"/>
                        <a:pt x="2344" y="1130"/>
                        <a:pt x="2509" y="226"/>
                      </a:cubicBezTo>
                      <a:cubicBezTo>
                        <a:pt x="2534" y="89"/>
                        <a:pt x="2428" y="0"/>
                        <a:pt x="23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82" name="Google Shape;474;p23">
                  <a:extLst>
                    <a:ext uri="{FF2B5EF4-FFF2-40B4-BE49-F238E27FC236}">
                      <a16:creationId xmlns:a16="http://schemas.microsoft.com/office/drawing/2014/main" id="{39F661DB-00BA-47D2-9114-83F0AEA2E3E0}"/>
                    </a:ext>
                  </a:extLst>
                </p:cNvPr>
                <p:cNvSpPr/>
                <p:nvPr/>
              </p:nvSpPr>
              <p:spPr>
                <a:xfrm>
                  <a:off x="2304595" y="4969484"/>
                  <a:ext cx="93652" cy="59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0" h="1812" extrusionOk="0">
                      <a:moveTo>
                        <a:pt x="2577" y="0"/>
                      </a:moveTo>
                      <a:cubicBezTo>
                        <a:pt x="2521" y="0"/>
                        <a:pt x="2465" y="28"/>
                        <a:pt x="2428" y="96"/>
                      </a:cubicBezTo>
                      <a:cubicBezTo>
                        <a:pt x="1966" y="938"/>
                        <a:pt x="1175" y="1481"/>
                        <a:pt x="200" y="1502"/>
                      </a:cubicBezTo>
                      <a:cubicBezTo>
                        <a:pt x="1" y="1507"/>
                        <a:pt x="1" y="1811"/>
                        <a:pt x="200" y="1811"/>
                      </a:cubicBezTo>
                      <a:cubicBezTo>
                        <a:pt x="207" y="1811"/>
                        <a:pt x="214" y="1811"/>
                        <a:pt x="221" y="1811"/>
                      </a:cubicBezTo>
                      <a:cubicBezTo>
                        <a:pt x="1269" y="1811"/>
                        <a:pt x="2287" y="1241"/>
                        <a:pt x="2756" y="287"/>
                      </a:cubicBezTo>
                      <a:cubicBezTo>
                        <a:pt x="2830" y="138"/>
                        <a:pt x="2702" y="0"/>
                        <a:pt x="25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  <p:grpSp>
          <p:nvGrpSpPr>
            <p:cNvPr id="690" name="Google Shape;475;p23">
              <a:extLst>
                <a:ext uri="{FF2B5EF4-FFF2-40B4-BE49-F238E27FC236}">
                  <a16:creationId xmlns:a16="http://schemas.microsoft.com/office/drawing/2014/main" id="{D5520957-B490-4414-A0C9-EC1126708D35}"/>
                </a:ext>
              </a:extLst>
            </p:cNvPr>
            <p:cNvGrpSpPr/>
            <p:nvPr userDrawn="1"/>
          </p:nvGrpSpPr>
          <p:grpSpPr>
            <a:xfrm>
              <a:off x="2661531" y="4759645"/>
              <a:ext cx="636336" cy="613800"/>
              <a:chOff x="2661531" y="4759645"/>
              <a:chExt cx="636336" cy="613800"/>
            </a:xfrm>
          </p:grpSpPr>
          <p:sp>
            <p:nvSpPr>
              <p:cNvPr id="691" name="Google Shape;476;p23">
                <a:extLst>
                  <a:ext uri="{FF2B5EF4-FFF2-40B4-BE49-F238E27FC236}">
                    <a16:creationId xmlns:a16="http://schemas.microsoft.com/office/drawing/2014/main" id="{40928F1F-AA4D-40B9-BD58-AE3617DA520E}"/>
                  </a:ext>
                </a:extLst>
              </p:cNvPr>
              <p:cNvSpPr/>
              <p:nvPr/>
            </p:nvSpPr>
            <p:spPr>
              <a:xfrm>
                <a:off x="2661531" y="4759645"/>
                <a:ext cx="526601" cy="606916"/>
              </a:xfrm>
              <a:custGeom>
                <a:avLst/>
                <a:gdLst/>
                <a:ahLst/>
                <a:cxnLst/>
                <a:rect l="l" t="t" r="r" b="b"/>
                <a:pathLst>
                  <a:path w="15913" h="18340" extrusionOk="0">
                    <a:moveTo>
                      <a:pt x="6413" y="0"/>
                    </a:moveTo>
                    <a:cubicBezTo>
                      <a:pt x="3152" y="0"/>
                      <a:pt x="187" y="3584"/>
                      <a:pt x="8" y="6636"/>
                    </a:cubicBezTo>
                    <a:cubicBezTo>
                      <a:pt x="0" y="6771"/>
                      <a:pt x="101" y="6850"/>
                      <a:pt x="211" y="6866"/>
                    </a:cubicBezTo>
                    <a:cubicBezTo>
                      <a:pt x="201" y="6993"/>
                      <a:pt x="279" y="7111"/>
                      <a:pt x="400" y="7148"/>
                    </a:cubicBezTo>
                    <a:cubicBezTo>
                      <a:pt x="1273" y="7460"/>
                      <a:pt x="2126" y="7825"/>
                      <a:pt x="2955" y="8241"/>
                    </a:cubicBezTo>
                    <a:cubicBezTo>
                      <a:pt x="3001" y="8265"/>
                      <a:pt x="3051" y="8277"/>
                      <a:pt x="3102" y="8277"/>
                    </a:cubicBezTo>
                    <a:cubicBezTo>
                      <a:pt x="3129" y="8277"/>
                      <a:pt x="3156" y="8274"/>
                      <a:pt x="3183" y="8267"/>
                    </a:cubicBezTo>
                    <a:cubicBezTo>
                      <a:pt x="3189" y="8267"/>
                      <a:pt x="3197" y="8266"/>
                      <a:pt x="3203" y="8264"/>
                    </a:cubicBezTo>
                    <a:cubicBezTo>
                      <a:pt x="3212" y="8263"/>
                      <a:pt x="3221" y="8261"/>
                      <a:pt x="3229" y="8258"/>
                    </a:cubicBezTo>
                    <a:cubicBezTo>
                      <a:pt x="3262" y="8249"/>
                      <a:pt x="3292" y="8232"/>
                      <a:pt x="3314" y="8207"/>
                    </a:cubicBezTo>
                    <a:cubicBezTo>
                      <a:pt x="3457" y="8097"/>
                      <a:pt x="3515" y="7889"/>
                      <a:pt x="3391" y="7742"/>
                    </a:cubicBezTo>
                    <a:cubicBezTo>
                      <a:pt x="3504" y="7207"/>
                      <a:pt x="3934" y="6799"/>
                      <a:pt x="4420" y="6799"/>
                    </a:cubicBezTo>
                    <a:cubicBezTo>
                      <a:pt x="4657" y="6799"/>
                      <a:pt x="4908" y="6896"/>
                      <a:pt x="5142" y="7122"/>
                    </a:cubicBezTo>
                    <a:cubicBezTo>
                      <a:pt x="5918" y="7869"/>
                      <a:pt x="5341" y="8874"/>
                      <a:pt x="4532" y="9252"/>
                    </a:cubicBezTo>
                    <a:cubicBezTo>
                      <a:pt x="4245" y="9386"/>
                      <a:pt x="4400" y="9844"/>
                      <a:pt x="4678" y="9844"/>
                    </a:cubicBezTo>
                    <a:cubicBezTo>
                      <a:pt x="4692" y="9844"/>
                      <a:pt x="4706" y="9843"/>
                      <a:pt x="4720" y="9840"/>
                    </a:cubicBezTo>
                    <a:cubicBezTo>
                      <a:pt x="4757" y="9926"/>
                      <a:pt x="4835" y="9995"/>
                      <a:pt x="4964" y="9998"/>
                    </a:cubicBezTo>
                    <a:cubicBezTo>
                      <a:pt x="6431" y="10041"/>
                      <a:pt x="8444" y="9995"/>
                      <a:pt x="9286" y="11477"/>
                    </a:cubicBezTo>
                    <a:cubicBezTo>
                      <a:pt x="9770" y="12332"/>
                      <a:pt x="9545" y="13398"/>
                      <a:pt x="8580" y="13769"/>
                    </a:cubicBezTo>
                    <a:cubicBezTo>
                      <a:pt x="8352" y="13857"/>
                      <a:pt x="8124" y="13891"/>
                      <a:pt x="7898" y="13891"/>
                    </a:cubicBezTo>
                    <a:cubicBezTo>
                      <a:pt x="7418" y="13891"/>
                      <a:pt x="6943" y="13735"/>
                      <a:pt x="6473" y="13606"/>
                    </a:cubicBezTo>
                    <a:cubicBezTo>
                      <a:pt x="6422" y="13539"/>
                      <a:pt x="6339" y="13500"/>
                      <a:pt x="6260" y="13500"/>
                    </a:cubicBezTo>
                    <a:cubicBezTo>
                      <a:pt x="6218" y="13500"/>
                      <a:pt x="6178" y="13511"/>
                      <a:pt x="6143" y="13534"/>
                    </a:cubicBezTo>
                    <a:cubicBezTo>
                      <a:pt x="6141" y="13534"/>
                      <a:pt x="6139" y="13534"/>
                      <a:pt x="6137" y="13534"/>
                    </a:cubicBezTo>
                    <a:cubicBezTo>
                      <a:pt x="5853" y="13534"/>
                      <a:pt x="5704" y="13916"/>
                      <a:pt x="5966" y="14087"/>
                    </a:cubicBezTo>
                    <a:cubicBezTo>
                      <a:pt x="5774" y="14971"/>
                      <a:pt x="5564" y="15826"/>
                      <a:pt x="5203" y="16669"/>
                    </a:cubicBezTo>
                    <a:cubicBezTo>
                      <a:pt x="5083" y="16949"/>
                      <a:pt x="5323" y="17206"/>
                      <a:pt x="5547" y="17206"/>
                    </a:cubicBezTo>
                    <a:cubicBezTo>
                      <a:pt x="5649" y="17206"/>
                      <a:pt x="5747" y="17152"/>
                      <a:pt x="5806" y="17023"/>
                    </a:cubicBezTo>
                    <a:cubicBezTo>
                      <a:pt x="6188" y="16190"/>
                      <a:pt x="6467" y="15276"/>
                      <a:pt x="6519" y="14352"/>
                    </a:cubicBezTo>
                    <a:cubicBezTo>
                      <a:pt x="6914" y="14498"/>
                      <a:pt x="7342" y="14573"/>
                      <a:pt x="7763" y="14573"/>
                    </a:cubicBezTo>
                    <a:cubicBezTo>
                      <a:pt x="9133" y="14573"/>
                      <a:pt x="10422" y="13785"/>
                      <a:pt x="10236" y="12128"/>
                    </a:cubicBezTo>
                    <a:cubicBezTo>
                      <a:pt x="9988" y="9922"/>
                      <a:pt x="7659" y="9417"/>
                      <a:pt x="5755" y="9417"/>
                    </a:cubicBezTo>
                    <a:cubicBezTo>
                      <a:pt x="5643" y="9417"/>
                      <a:pt x="5533" y="9419"/>
                      <a:pt x="5425" y="9422"/>
                    </a:cubicBezTo>
                    <a:cubicBezTo>
                      <a:pt x="6254" y="8661"/>
                      <a:pt x="6416" y="7293"/>
                      <a:pt x="5382" y="6533"/>
                    </a:cubicBezTo>
                    <a:cubicBezTo>
                      <a:pt x="5109" y="6333"/>
                      <a:pt x="4787" y="6243"/>
                      <a:pt x="4465" y="6243"/>
                    </a:cubicBezTo>
                    <a:cubicBezTo>
                      <a:pt x="3720" y="6243"/>
                      <a:pt x="2979" y="6729"/>
                      <a:pt x="2873" y="7448"/>
                    </a:cubicBezTo>
                    <a:cubicBezTo>
                      <a:pt x="2135" y="7085"/>
                      <a:pt x="1342" y="6792"/>
                      <a:pt x="547" y="6615"/>
                    </a:cubicBezTo>
                    <a:cubicBezTo>
                      <a:pt x="532" y="6612"/>
                      <a:pt x="515" y="6612"/>
                      <a:pt x="498" y="6612"/>
                    </a:cubicBezTo>
                    <a:cubicBezTo>
                      <a:pt x="1111" y="4218"/>
                      <a:pt x="3050" y="1378"/>
                      <a:pt x="5607" y="877"/>
                    </a:cubicBezTo>
                    <a:cubicBezTo>
                      <a:pt x="5875" y="825"/>
                      <a:pt x="6145" y="799"/>
                      <a:pt x="6411" y="799"/>
                    </a:cubicBezTo>
                    <a:cubicBezTo>
                      <a:pt x="7774" y="799"/>
                      <a:pt x="9054" y="1485"/>
                      <a:pt x="9596" y="2830"/>
                    </a:cubicBezTo>
                    <a:cubicBezTo>
                      <a:pt x="10308" y="4591"/>
                      <a:pt x="9268" y="5867"/>
                      <a:pt x="8167" y="7111"/>
                    </a:cubicBezTo>
                    <a:cubicBezTo>
                      <a:pt x="7938" y="7370"/>
                      <a:pt x="8171" y="7715"/>
                      <a:pt x="8432" y="7715"/>
                    </a:cubicBezTo>
                    <a:cubicBezTo>
                      <a:pt x="8447" y="7715"/>
                      <a:pt x="8462" y="7714"/>
                      <a:pt x="8477" y="7711"/>
                    </a:cubicBezTo>
                    <a:cubicBezTo>
                      <a:pt x="8493" y="7714"/>
                      <a:pt x="8508" y="7716"/>
                      <a:pt x="8524" y="7716"/>
                    </a:cubicBezTo>
                    <a:cubicBezTo>
                      <a:pt x="8546" y="7716"/>
                      <a:pt x="8569" y="7712"/>
                      <a:pt x="8591" y="7705"/>
                    </a:cubicBezTo>
                    <a:cubicBezTo>
                      <a:pt x="9118" y="7540"/>
                      <a:pt x="9645" y="7462"/>
                      <a:pt x="10156" y="7462"/>
                    </a:cubicBezTo>
                    <a:cubicBezTo>
                      <a:pt x="13306" y="7462"/>
                      <a:pt x="15848" y="10406"/>
                      <a:pt x="14279" y="13740"/>
                    </a:cubicBezTo>
                    <a:cubicBezTo>
                      <a:pt x="13035" y="16386"/>
                      <a:pt x="10978" y="17479"/>
                      <a:pt x="8514" y="17479"/>
                    </a:cubicBezTo>
                    <a:cubicBezTo>
                      <a:pt x="7742" y="17479"/>
                      <a:pt x="6929" y="17371"/>
                      <a:pt x="6088" y="17170"/>
                    </a:cubicBezTo>
                    <a:cubicBezTo>
                      <a:pt x="6055" y="17162"/>
                      <a:pt x="6023" y="17159"/>
                      <a:pt x="5993" y="17159"/>
                    </a:cubicBezTo>
                    <a:cubicBezTo>
                      <a:pt x="5609" y="17159"/>
                      <a:pt x="5475" y="17754"/>
                      <a:pt x="5894" y="17872"/>
                    </a:cubicBezTo>
                    <a:cubicBezTo>
                      <a:pt x="6868" y="18146"/>
                      <a:pt x="7898" y="18339"/>
                      <a:pt x="8910" y="18339"/>
                    </a:cubicBezTo>
                    <a:cubicBezTo>
                      <a:pt x="10134" y="18339"/>
                      <a:pt x="11331" y="18057"/>
                      <a:pt x="12371" y="17291"/>
                    </a:cubicBezTo>
                    <a:cubicBezTo>
                      <a:pt x="13878" y="16184"/>
                      <a:pt x="15236" y="14273"/>
                      <a:pt x="15488" y="12395"/>
                    </a:cubicBezTo>
                    <a:cubicBezTo>
                      <a:pt x="15913" y="9217"/>
                      <a:pt x="13365" y="6756"/>
                      <a:pt x="10508" y="6756"/>
                    </a:cubicBezTo>
                    <a:cubicBezTo>
                      <a:pt x="10101" y="6756"/>
                      <a:pt x="9688" y="6805"/>
                      <a:pt x="9277" y="6910"/>
                    </a:cubicBezTo>
                    <a:cubicBezTo>
                      <a:pt x="10125" y="5875"/>
                      <a:pt x="10775" y="4712"/>
                      <a:pt x="10510" y="3302"/>
                    </a:cubicBezTo>
                    <a:cubicBezTo>
                      <a:pt x="10208" y="1689"/>
                      <a:pt x="8934" y="442"/>
                      <a:pt x="7341" y="99"/>
                    </a:cubicBezTo>
                    <a:cubicBezTo>
                      <a:pt x="7030" y="32"/>
                      <a:pt x="6720" y="0"/>
                      <a:pt x="64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692" name="Google Shape;477;p23">
                <a:extLst>
                  <a:ext uri="{FF2B5EF4-FFF2-40B4-BE49-F238E27FC236}">
                    <a16:creationId xmlns:a16="http://schemas.microsoft.com/office/drawing/2014/main" id="{D2A5DEAF-EDDC-49A3-B111-AC69613B7555}"/>
                  </a:ext>
                </a:extLst>
              </p:cNvPr>
              <p:cNvSpPr/>
              <p:nvPr/>
            </p:nvSpPr>
            <p:spPr>
              <a:xfrm>
                <a:off x="3141173" y="5288794"/>
                <a:ext cx="74193" cy="84651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558" extrusionOk="0">
                    <a:moveTo>
                      <a:pt x="2065" y="0"/>
                    </a:moveTo>
                    <a:cubicBezTo>
                      <a:pt x="1994" y="0"/>
                      <a:pt x="1922" y="37"/>
                      <a:pt x="1902" y="117"/>
                    </a:cubicBezTo>
                    <a:cubicBezTo>
                      <a:pt x="1658" y="1076"/>
                      <a:pt x="1098" y="1886"/>
                      <a:pt x="156" y="2265"/>
                    </a:cubicBezTo>
                    <a:cubicBezTo>
                      <a:pt x="1" y="2326"/>
                      <a:pt x="40" y="2558"/>
                      <a:pt x="181" y="2558"/>
                    </a:cubicBezTo>
                    <a:cubicBezTo>
                      <a:pt x="197" y="2558"/>
                      <a:pt x="215" y="2555"/>
                      <a:pt x="234" y="2548"/>
                    </a:cubicBezTo>
                    <a:cubicBezTo>
                      <a:pt x="1274" y="2177"/>
                      <a:pt x="2104" y="1280"/>
                      <a:pt x="2230" y="162"/>
                    </a:cubicBezTo>
                    <a:cubicBezTo>
                      <a:pt x="2241" y="58"/>
                      <a:pt x="2154" y="0"/>
                      <a:pt x="20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693" name="Google Shape;478;p23">
                <a:extLst>
                  <a:ext uri="{FF2B5EF4-FFF2-40B4-BE49-F238E27FC236}">
                    <a16:creationId xmlns:a16="http://schemas.microsoft.com/office/drawing/2014/main" id="{F0802CCB-3CC3-44CB-BA93-63D56FEEFACE}"/>
                  </a:ext>
                </a:extLst>
              </p:cNvPr>
              <p:cNvSpPr/>
              <p:nvPr/>
            </p:nvSpPr>
            <p:spPr>
              <a:xfrm>
                <a:off x="3220761" y="5295379"/>
                <a:ext cx="77106" cy="76973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2326" extrusionOk="0">
                    <a:moveTo>
                      <a:pt x="2062" y="1"/>
                    </a:moveTo>
                    <a:cubicBezTo>
                      <a:pt x="2001" y="1"/>
                      <a:pt x="1940" y="29"/>
                      <a:pt x="1898" y="96"/>
                    </a:cubicBezTo>
                    <a:cubicBezTo>
                      <a:pt x="1413" y="862"/>
                      <a:pt x="852" y="1507"/>
                      <a:pt x="123" y="2049"/>
                    </a:cubicBezTo>
                    <a:cubicBezTo>
                      <a:pt x="0" y="2141"/>
                      <a:pt x="70" y="2325"/>
                      <a:pt x="193" y="2325"/>
                    </a:cubicBezTo>
                    <a:cubicBezTo>
                      <a:pt x="217" y="2325"/>
                      <a:pt x="243" y="2318"/>
                      <a:pt x="270" y="2302"/>
                    </a:cubicBezTo>
                    <a:cubicBezTo>
                      <a:pt x="1073" y="1813"/>
                      <a:pt x="1780" y="1118"/>
                      <a:pt x="2241" y="297"/>
                    </a:cubicBezTo>
                    <a:cubicBezTo>
                      <a:pt x="2329" y="141"/>
                      <a:pt x="2197" y="1"/>
                      <a:pt x="20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694" name="Google Shape;479;p23">
              <a:extLst>
                <a:ext uri="{FF2B5EF4-FFF2-40B4-BE49-F238E27FC236}">
                  <a16:creationId xmlns:a16="http://schemas.microsoft.com/office/drawing/2014/main" id="{BE115263-1D08-4ED0-8ED6-9BC3D6A4DEC6}"/>
                </a:ext>
              </a:extLst>
            </p:cNvPr>
            <p:cNvGrpSpPr/>
            <p:nvPr userDrawn="1"/>
          </p:nvGrpSpPr>
          <p:grpSpPr>
            <a:xfrm>
              <a:off x="3212307" y="4340973"/>
              <a:ext cx="1065612" cy="1051580"/>
              <a:chOff x="3260869" y="4155210"/>
              <a:chExt cx="1065612" cy="1051580"/>
            </a:xfrm>
          </p:grpSpPr>
          <p:grpSp>
            <p:nvGrpSpPr>
              <p:cNvPr id="695" name="Google Shape;480;p23">
                <a:extLst>
                  <a:ext uri="{FF2B5EF4-FFF2-40B4-BE49-F238E27FC236}">
                    <a16:creationId xmlns:a16="http://schemas.microsoft.com/office/drawing/2014/main" id="{78BA9F07-02A3-45FA-8254-6A3492A47964}"/>
                  </a:ext>
                </a:extLst>
              </p:cNvPr>
              <p:cNvGrpSpPr/>
              <p:nvPr/>
            </p:nvGrpSpPr>
            <p:grpSpPr>
              <a:xfrm>
                <a:off x="3260869" y="4155210"/>
                <a:ext cx="1065612" cy="1051580"/>
                <a:chOff x="3260869" y="4155210"/>
                <a:chExt cx="1065612" cy="1051580"/>
              </a:xfrm>
            </p:grpSpPr>
            <p:sp>
              <p:nvSpPr>
                <p:cNvPr id="698" name="Google Shape;481;p23">
                  <a:extLst>
                    <a:ext uri="{FF2B5EF4-FFF2-40B4-BE49-F238E27FC236}">
                      <a16:creationId xmlns:a16="http://schemas.microsoft.com/office/drawing/2014/main" id="{2EE4400C-FAFB-488C-9DF8-974A9CB8A4E4}"/>
                    </a:ext>
                  </a:extLst>
                </p:cNvPr>
                <p:cNvSpPr/>
                <p:nvPr/>
              </p:nvSpPr>
              <p:spPr>
                <a:xfrm>
                  <a:off x="3260869" y="4155210"/>
                  <a:ext cx="1065612" cy="1051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01" h="31777" extrusionOk="0">
                      <a:moveTo>
                        <a:pt x="16276" y="824"/>
                      </a:moveTo>
                      <a:cubicBezTo>
                        <a:pt x="16873" y="824"/>
                        <a:pt x="17436" y="900"/>
                        <a:pt x="17911" y="1112"/>
                      </a:cubicBezTo>
                      <a:cubicBezTo>
                        <a:pt x="17554" y="1518"/>
                        <a:pt x="17208" y="1932"/>
                        <a:pt x="16861" y="2345"/>
                      </a:cubicBezTo>
                      <a:lnTo>
                        <a:pt x="16243" y="3081"/>
                      </a:lnTo>
                      <a:cubicBezTo>
                        <a:pt x="15990" y="3383"/>
                        <a:pt x="15868" y="3721"/>
                        <a:pt x="15544" y="3721"/>
                      </a:cubicBezTo>
                      <a:cubicBezTo>
                        <a:pt x="15495" y="3721"/>
                        <a:pt x="15441" y="3713"/>
                        <a:pt x="15382" y="3696"/>
                      </a:cubicBezTo>
                      <a:cubicBezTo>
                        <a:pt x="14860" y="3548"/>
                        <a:pt x="14324" y="2832"/>
                        <a:pt x="13924" y="2474"/>
                      </a:cubicBezTo>
                      <a:cubicBezTo>
                        <a:pt x="13474" y="2068"/>
                        <a:pt x="13023" y="1664"/>
                        <a:pt x="12571" y="1261"/>
                      </a:cubicBezTo>
                      <a:cubicBezTo>
                        <a:pt x="13626" y="1156"/>
                        <a:pt x="15026" y="824"/>
                        <a:pt x="16276" y="824"/>
                      </a:cubicBezTo>
                      <a:close/>
                      <a:moveTo>
                        <a:pt x="12107" y="1497"/>
                      </a:moveTo>
                      <a:cubicBezTo>
                        <a:pt x="12784" y="2194"/>
                        <a:pt x="13464" y="2884"/>
                        <a:pt x="14147" y="3574"/>
                      </a:cubicBezTo>
                      <a:cubicBezTo>
                        <a:pt x="14469" y="3895"/>
                        <a:pt x="14978" y="4653"/>
                        <a:pt x="15511" y="4678"/>
                      </a:cubicBezTo>
                      <a:cubicBezTo>
                        <a:pt x="15519" y="4678"/>
                        <a:pt x="15528" y="4679"/>
                        <a:pt x="15537" y="4679"/>
                      </a:cubicBezTo>
                      <a:cubicBezTo>
                        <a:pt x="15956" y="4679"/>
                        <a:pt x="16222" y="4247"/>
                        <a:pt x="16462" y="3973"/>
                      </a:cubicBezTo>
                      <a:cubicBezTo>
                        <a:pt x="17166" y="3174"/>
                        <a:pt x="17863" y="2355"/>
                        <a:pt x="18529" y="1520"/>
                      </a:cubicBezTo>
                      <a:cubicBezTo>
                        <a:pt x="20049" y="2881"/>
                        <a:pt x="21302" y="4787"/>
                        <a:pt x="22645" y="6323"/>
                      </a:cubicBezTo>
                      <a:cubicBezTo>
                        <a:pt x="23999" y="7870"/>
                        <a:pt x="25365" y="9404"/>
                        <a:pt x="26748" y="10927"/>
                      </a:cubicBezTo>
                      <a:cubicBezTo>
                        <a:pt x="27115" y="11331"/>
                        <a:pt x="30090" y="14523"/>
                        <a:pt x="31378" y="15704"/>
                      </a:cubicBezTo>
                      <a:lnTo>
                        <a:pt x="31336" y="15748"/>
                      </a:lnTo>
                      <a:cubicBezTo>
                        <a:pt x="31255" y="15836"/>
                        <a:pt x="31222" y="15957"/>
                        <a:pt x="31246" y="16075"/>
                      </a:cubicBezTo>
                      <a:cubicBezTo>
                        <a:pt x="27250" y="21680"/>
                        <a:pt x="21393" y="25437"/>
                        <a:pt x="17142" y="30795"/>
                      </a:cubicBezTo>
                      <a:lnTo>
                        <a:pt x="9052" y="21823"/>
                      </a:lnTo>
                      <a:cubicBezTo>
                        <a:pt x="6297" y="18769"/>
                        <a:pt x="3651" y="15517"/>
                        <a:pt x="636" y="12714"/>
                      </a:cubicBezTo>
                      <a:cubicBezTo>
                        <a:pt x="654" y="12705"/>
                        <a:pt x="673" y="12694"/>
                        <a:pt x="689" y="12682"/>
                      </a:cubicBezTo>
                      <a:cubicBezTo>
                        <a:pt x="2817" y="10745"/>
                        <a:pt x="4894" y="8749"/>
                        <a:pt x="6954" y="6738"/>
                      </a:cubicBezTo>
                      <a:cubicBezTo>
                        <a:pt x="8635" y="5098"/>
                        <a:pt x="10712" y="3436"/>
                        <a:pt x="12107" y="1497"/>
                      </a:cubicBezTo>
                      <a:close/>
                      <a:moveTo>
                        <a:pt x="16705" y="1"/>
                      </a:moveTo>
                      <a:cubicBezTo>
                        <a:pt x="15281" y="1"/>
                        <a:pt x="13554" y="491"/>
                        <a:pt x="12398" y="687"/>
                      </a:cubicBezTo>
                      <a:cubicBezTo>
                        <a:pt x="12371" y="670"/>
                        <a:pt x="12340" y="661"/>
                        <a:pt x="12308" y="661"/>
                      </a:cubicBezTo>
                      <a:cubicBezTo>
                        <a:pt x="12274" y="661"/>
                        <a:pt x="12240" y="671"/>
                        <a:pt x="12210" y="691"/>
                      </a:cubicBezTo>
                      <a:cubicBezTo>
                        <a:pt x="10060" y="2119"/>
                        <a:pt x="8278" y="4415"/>
                        <a:pt x="6431" y="6217"/>
                      </a:cubicBezTo>
                      <a:cubicBezTo>
                        <a:pt x="4371" y="8228"/>
                        <a:pt x="2272" y="10195"/>
                        <a:pt x="179" y="12172"/>
                      </a:cubicBezTo>
                      <a:cubicBezTo>
                        <a:pt x="0" y="12341"/>
                        <a:pt x="60" y="12558"/>
                        <a:pt x="204" y="12682"/>
                      </a:cubicBezTo>
                      <a:cubicBezTo>
                        <a:pt x="144" y="12748"/>
                        <a:pt x="143" y="12849"/>
                        <a:pt x="199" y="12918"/>
                      </a:cubicBezTo>
                      <a:cubicBezTo>
                        <a:pt x="2638" y="16166"/>
                        <a:pt x="5546" y="19090"/>
                        <a:pt x="8263" y="22103"/>
                      </a:cubicBezTo>
                      <a:lnTo>
                        <a:pt x="16883" y="31661"/>
                      </a:lnTo>
                      <a:cubicBezTo>
                        <a:pt x="16955" y="31742"/>
                        <a:pt x="17043" y="31776"/>
                        <a:pt x="17131" y="31776"/>
                      </a:cubicBezTo>
                      <a:cubicBezTo>
                        <a:pt x="17267" y="31776"/>
                        <a:pt x="17405" y="31696"/>
                        <a:pt x="17491" y="31583"/>
                      </a:cubicBezTo>
                      <a:cubicBezTo>
                        <a:pt x="21727" y="26056"/>
                        <a:pt x="28230" y="22455"/>
                        <a:pt x="31879" y="16456"/>
                      </a:cubicBezTo>
                      <a:cubicBezTo>
                        <a:pt x="31885" y="16456"/>
                        <a:pt x="31889" y="16456"/>
                        <a:pt x="31897" y="16454"/>
                      </a:cubicBezTo>
                      <a:cubicBezTo>
                        <a:pt x="32067" y="16430"/>
                        <a:pt x="32174" y="16237"/>
                        <a:pt x="32180" y="16082"/>
                      </a:cubicBezTo>
                      <a:cubicBezTo>
                        <a:pt x="32200" y="15552"/>
                        <a:pt x="31817" y="15289"/>
                        <a:pt x="31473" y="14914"/>
                      </a:cubicBezTo>
                      <a:cubicBezTo>
                        <a:pt x="30543" y="13906"/>
                        <a:pt x="29604" y="12909"/>
                        <a:pt x="28679" y="11898"/>
                      </a:cubicBezTo>
                      <a:cubicBezTo>
                        <a:pt x="26751" y="9793"/>
                        <a:pt x="24847" y="7666"/>
                        <a:pt x="22968" y="5517"/>
                      </a:cubicBezTo>
                      <a:cubicBezTo>
                        <a:pt x="22064" y="4487"/>
                        <a:pt x="21167" y="3451"/>
                        <a:pt x="20274" y="2413"/>
                      </a:cubicBezTo>
                      <a:cubicBezTo>
                        <a:pt x="19676" y="1717"/>
                        <a:pt x="19064" y="707"/>
                        <a:pt x="18212" y="285"/>
                      </a:cubicBezTo>
                      <a:cubicBezTo>
                        <a:pt x="17795" y="79"/>
                        <a:pt x="17274" y="1"/>
                        <a:pt x="1670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99" name="Google Shape;482;p23">
                  <a:extLst>
                    <a:ext uri="{FF2B5EF4-FFF2-40B4-BE49-F238E27FC236}">
                      <a16:creationId xmlns:a16="http://schemas.microsoft.com/office/drawing/2014/main" id="{998DAF62-B1D2-4441-8033-74F0C39F27E4}"/>
                    </a:ext>
                  </a:extLst>
                </p:cNvPr>
                <p:cNvSpPr/>
                <p:nvPr/>
              </p:nvSpPr>
              <p:spPr>
                <a:xfrm>
                  <a:off x="3412631" y="4384608"/>
                  <a:ext cx="250146" cy="24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9" h="7337" extrusionOk="0">
                      <a:moveTo>
                        <a:pt x="7112" y="1"/>
                      </a:moveTo>
                      <a:cubicBezTo>
                        <a:pt x="7043" y="1"/>
                        <a:pt x="6972" y="25"/>
                        <a:pt x="6907" y="83"/>
                      </a:cubicBezTo>
                      <a:cubicBezTo>
                        <a:pt x="4539" y="2209"/>
                        <a:pt x="2103" y="4508"/>
                        <a:pt x="119" y="7003"/>
                      </a:cubicBezTo>
                      <a:cubicBezTo>
                        <a:pt x="0" y="7152"/>
                        <a:pt x="115" y="7337"/>
                        <a:pt x="261" y="7337"/>
                      </a:cubicBezTo>
                      <a:cubicBezTo>
                        <a:pt x="305" y="7337"/>
                        <a:pt x="352" y="7320"/>
                        <a:pt x="396" y="7280"/>
                      </a:cubicBezTo>
                      <a:cubicBezTo>
                        <a:pt x="2793" y="5137"/>
                        <a:pt x="5040" y="2763"/>
                        <a:pt x="7339" y="514"/>
                      </a:cubicBezTo>
                      <a:cubicBezTo>
                        <a:pt x="7558" y="299"/>
                        <a:pt x="7352" y="1"/>
                        <a:pt x="711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00" name="Google Shape;483;p23">
                  <a:extLst>
                    <a:ext uri="{FF2B5EF4-FFF2-40B4-BE49-F238E27FC236}">
                      <a16:creationId xmlns:a16="http://schemas.microsoft.com/office/drawing/2014/main" id="{389C7EF5-5445-4E1D-B5DF-456FCF51B524}"/>
                    </a:ext>
                  </a:extLst>
                </p:cNvPr>
                <p:cNvSpPr/>
                <p:nvPr/>
              </p:nvSpPr>
              <p:spPr>
                <a:xfrm>
                  <a:off x="3509923" y="4364918"/>
                  <a:ext cx="413027" cy="344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1" h="10403" extrusionOk="0">
                      <a:moveTo>
                        <a:pt x="11998" y="1"/>
                      </a:moveTo>
                      <a:cubicBezTo>
                        <a:pt x="11928" y="1"/>
                        <a:pt x="11855" y="24"/>
                        <a:pt x="11789" y="79"/>
                      </a:cubicBezTo>
                      <a:cubicBezTo>
                        <a:pt x="7868" y="3351"/>
                        <a:pt x="3903" y="6627"/>
                        <a:pt x="146" y="10087"/>
                      </a:cubicBezTo>
                      <a:cubicBezTo>
                        <a:pt x="0" y="10222"/>
                        <a:pt x="135" y="10403"/>
                        <a:pt x="290" y="10403"/>
                      </a:cubicBezTo>
                      <a:cubicBezTo>
                        <a:pt x="333" y="10403"/>
                        <a:pt x="377" y="10389"/>
                        <a:pt x="417" y="10358"/>
                      </a:cubicBezTo>
                      <a:cubicBezTo>
                        <a:pt x="4459" y="7223"/>
                        <a:pt x="8352" y="3853"/>
                        <a:pt x="12236" y="527"/>
                      </a:cubicBezTo>
                      <a:cubicBezTo>
                        <a:pt x="12481" y="317"/>
                        <a:pt x="12256" y="1"/>
                        <a:pt x="1199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01" name="Google Shape;484;p23">
                  <a:extLst>
                    <a:ext uri="{FF2B5EF4-FFF2-40B4-BE49-F238E27FC236}">
                      <a16:creationId xmlns:a16="http://schemas.microsoft.com/office/drawing/2014/main" id="{B53F5E89-74B3-4D0C-835D-BD36FDB85A17}"/>
                    </a:ext>
                  </a:extLst>
                </p:cNvPr>
                <p:cNvSpPr/>
                <p:nvPr/>
              </p:nvSpPr>
              <p:spPr>
                <a:xfrm>
                  <a:off x="3598644" y="4439773"/>
                  <a:ext cx="398467" cy="361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1" h="10914" extrusionOk="0">
                      <a:moveTo>
                        <a:pt x="11581" y="1"/>
                      </a:moveTo>
                      <a:cubicBezTo>
                        <a:pt x="11511" y="1"/>
                        <a:pt x="11437" y="25"/>
                        <a:pt x="11370" y="83"/>
                      </a:cubicBezTo>
                      <a:cubicBezTo>
                        <a:pt x="9416" y="1764"/>
                        <a:pt x="7560" y="3572"/>
                        <a:pt x="5668" y="5325"/>
                      </a:cubicBezTo>
                      <a:cubicBezTo>
                        <a:pt x="3796" y="7060"/>
                        <a:pt x="1720" y="8725"/>
                        <a:pt x="75" y="10678"/>
                      </a:cubicBezTo>
                      <a:cubicBezTo>
                        <a:pt x="1" y="10766"/>
                        <a:pt x="67" y="10914"/>
                        <a:pt x="167" y="10914"/>
                      </a:cubicBezTo>
                      <a:cubicBezTo>
                        <a:pt x="189" y="10914"/>
                        <a:pt x="213" y="10906"/>
                        <a:pt x="237" y="10889"/>
                      </a:cubicBezTo>
                      <a:cubicBezTo>
                        <a:pt x="2247" y="9476"/>
                        <a:pt x="4014" y="7636"/>
                        <a:pt x="5832" y="5988"/>
                      </a:cubicBezTo>
                      <a:cubicBezTo>
                        <a:pt x="7831" y="4176"/>
                        <a:pt x="9885" y="2409"/>
                        <a:pt x="11814" y="525"/>
                      </a:cubicBezTo>
                      <a:cubicBezTo>
                        <a:pt x="12041" y="303"/>
                        <a:pt x="11829" y="1"/>
                        <a:pt x="1158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02" name="Google Shape;485;p23">
                  <a:extLst>
                    <a:ext uri="{FF2B5EF4-FFF2-40B4-BE49-F238E27FC236}">
                      <a16:creationId xmlns:a16="http://schemas.microsoft.com/office/drawing/2014/main" id="{51CFDD90-602C-434F-915B-DDDAF1F57DC6}"/>
                    </a:ext>
                  </a:extLst>
                </p:cNvPr>
                <p:cNvSpPr/>
                <p:nvPr/>
              </p:nvSpPr>
              <p:spPr>
                <a:xfrm>
                  <a:off x="3701264" y="4530512"/>
                  <a:ext cx="379505" cy="352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8" h="10662" extrusionOk="0">
                      <a:moveTo>
                        <a:pt x="10990" y="1"/>
                      </a:moveTo>
                      <a:cubicBezTo>
                        <a:pt x="10919" y="1"/>
                        <a:pt x="10844" y="26"/>
                        <a:pt x="10776" y="84"/>
                      </a:cubicBezTo>
                      <a:cubicBezTo>
                        <a:pt x="7058" y="3254"/>
                        <a:pt x="3526" y="6737"/>
                        <a:pt x="158" y="10273"/>
                      </a:cubicBezTo>
                      <a:cubicBezTo>
                        <a:pt x="0" y="10438"/>
                        <a:pt x="151" y="10662"/>
                        <a:pt x="326" y="10662"/>
                      </a:cubicBezTo>
                      <a:cubicBezTo>
                        <a:pt x="378" y="10662"/>
                        <a:pt x="431" y="10642"/>
                        <a:pt x="480" y="10596"/>
                      </a:cubicBezTo>
                      <a:cubicBezTo>
                        <a:pt x="4036" y="7213"/>
                        <a:pt x="7666" y="3910"/>
                        <a:pt x="11230" y="537"/>
                      </a:cubicBezTo>
                      <a:cubicBezTo>
                        <a:pt x="11468" y="313"/>
                        <a:pt x="11246" y="1"/>
                        <a:pt x="1099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03" name="Google Shape;486;p23">
                  <a:extLst>
                    <a:ext uri="{FF2B5EF4-FFF2-40B4-BE49-F238E27FC236}">
                      <a16:creationId xmlns:a16="http://schemas.microsoft.com/office/drawing/2014/main" id="{B6652F4C-0FDB-453B-A84C-A1F1A5EA6888}"/>
                    </a:ext>
                  </a:extLst>
                </p:cNvPr>
                <p:cNvSpPr/>
                <p:nvPr/>
              </p:nvSpPr>
              <p:spPr>
                <a:xfrm>
                  <a:off x="3803520" y="4626150"/>
                  <a:ext cx="361866" cy="345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5" h="10435" extrusionOk="0">
                      <a:moveTo>
                        <a:pt x="10476" y="1"/>
                      </a:moveTo>
                      <a:cubicBezTo>
                        <a:pt x="10207" y="1"/>
                        <a:pt x="9988" y="323"/>
                        <a:pt x="10226" y="555"/>
                      </a:cubicBezTo>
                      <a:cubicBezTo>
                        <a:pt x="10225" y="555"/>
                        <a:pt x="10223" y="554"/>
                        <a:pt x="10221" y="554"/>
                      </a:cubicBezTo>
                      <a:cubicBezTo>
                        <a:pt x="9960" y="554"/>
                        <a:pt x="980" y="9294"/>
                        <a:pt x="146" y="10102"/>
                      </a:cubicBezTo>
                      <a:cubicBezTo>
                        <a:pt x="1" y="10243"/>
                        <a:pt x="136" y="10435"/>
                        <a:pt x="295" y="10435"/>
                      </a:cubicBezTo>
                      <a:cubicBezTo>
                        <a:pt x="339" y="10435"/>
                        <a:pt x="386" y="10420"/>
                        <a:pt x="428" y="10384"/>
                      </a:cubicBezTo>
                      <a:cubicBezTo>
                        <a:pt x="2474" y="8633"/>
                        <a:pt x="4449" y="6797"/>
                        <a:pt x="6414" y="4956"/>
                      </a:cubicBezTo>
                      <a:cubicBezTo>
                        <a:pt x="7353" y="4075"/>
                        <a:pt x="8288" y="3190"/>
                        <a:pt x="9218" y="2300"/>
                      </a:cubicBezTo>
                      <a:cubicBezTo>
                        <a:pt x="9785" y="1758"/>
                        <a:pt x="10653" y="1251"/>
                        <a:pt x="10892" y="482"/>
                      </a:cubicBezTo>
                      <a:cubicBezTo>
                        <a:pt x="10935" y="344"/>
                        <a:pt x="10866" y="153"/>
                        <a:pt x="10731" y="87"/>
                      </a:cubicBezTo>
                      <a:lnTo>
                        <a:pt x="10627" y="36"/>
                      </a:lnTo>
                      <a:cubicBezTo>
                        <a:pt x="10577" y="12"/>
                        <a:pt x="10525" y="1"/>
                        <a:pt x="1047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sp>
            <p:nvSpPr>
              <p:cNvPr id="696" name="Google Shape;487;p23">
                <a:extLst>
                  <a:ext uri="{FF2B5EF4-FFF2-40B4-BE49-F238E27FC236}">
                    <a16:creationId xmlns:a16="http://schemas.microsoft.com/office/drawing/2014/main" id="{762DFC1D-9B73-4BA5-B588-DED63D280A41}"/>
                  </a:ext>
                </a:extLst>
              </p:cNvPr>
              <p:cNvSpPr/>
              <p:nvPr/>
            </p:nvSpPr>
            <p:spPr>
              <a:xfrm>
                <a:off x="3992710" y="4206570"/>
                <a:ext cx="70950" cy="81573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465" extrusionOk="0">
                    <a:moveTo>
                      <a:pt x="204" y="0"/>
                    </a:moveTo>
                    <a:cubicBezTo>
                      <a:pt x="104" y="0"/>
                      <a:pt x="0" y="116"/>
                      <a:pt x="72" y="216"/>
                    </a:cubicBezTo>
                    <a:cubicBezTo>
                      <a:pt x="612" y="965"/>
                      <a:pt x="1185" y="1705"/>
                      <a:pt x="1779" y="2412"/>
                    </a:cubicBezTo>
                    <a:cubicBezTo>
                      <a:pt x="1811" y="2449"/>
                      <a:pt x="1850" y="2465"/>
                      <a:pt x="1891" y="2465"/>
                    </a:cubicBezTo>
                    <a:cubicBezTo>
                      <a:pt x="2014" y="2465"/>
                      <a:pt x="2144" y="2321"/>
                      <a:pt x="2054" y="2201"/>
                    </a:cubicBezTo>
                    <a:cubicBezTo>
                      <a:pt x="1498" y="1463"/>
                      <a:pt x="905" y="737"/>
                      <a:pt x="297" y="43"/>
                    </a:cubicBezTo>
                    <a:cubicBezTo>
                      <a:pt x="271" y="13"/>
                      <a:pt x="238" y="0"/>
                      <a:pt x="2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697" name="Google Shape;488;p23">
                <a:extLst>
                  <a:ext uri="{FF2B5EF4-FFF2-40B4-BE49-F238E27FC236}">
                    <a16:creationId xmlns:a16="http://schemas.microsoft.com/office/drawing/2014/main" id="{9C58A527-8895-4DE4-A34C-89CABE11B18E}"/>
                  </a:ext>
                </a:extLst>
              </p:cNvPr>
              <p:cNvSpPr/>
              <p:nvPr/>
            </p:nvSpPr>
            <p:spPr>
              <a:xfrm>
                <a:off x="4071933" y="4230363"/>
                <a:ext cx="60890" cy="66946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2023" extrusionOk="0">
                    <a:moveTo>
                      <a:pt x="198" y="1"/>
                    </a:moveTo>
                    <a:cubicBezTo>
                      <a:pt x="91" y="1"/>
                      <a:pt x="1" y="149"/>
                      <a:pt x="88" y="261"/>
                    </a:cubicBezTo>
                    <a:cubicBezTo>
                      <a:pt x="540" y="843"/>
                      <a:pt x="1017" y="1413"/>
                      <a:pt x="1505" y="1967"/>
                    </a:cubicBezTo>
                    <a:cubicBezTo>
                      <a:pt x="1539" y="2006"/>
                      <a:pt x="1578" y="2022"/>
                      <a:pt x="1615" y="2022"/>
                    </a:cubicBezTo>
                    <a:cubicBezTo>
                      <a:pt x="1734" y="2022"/>
                      <a:pt x="1840" y="1857"/>
                      <a:pt x="1740" y="1733"/>
                    </a:cubicBezTo>
                    <a:cubicBezTo>
                      <a:pt x="1277" y="1159"/>
                      <a:pt x="796" y="594"/>
                      <a:pt x="298" y="50"/>
                    </a:cubicBezTo>
                    <a:cubicBezTo>
                      <a:pt x="267" y="15"/>
                      <a:pt x="232" y="1"/>
                      <a:pt x="1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707" name="Google Shape;492;p23">
              <a:extLst>
                <a:ext uri="{FF2B5EF4-FFF2-40B4-BE49-F238E27FC236}">
                  <a16:creationId xmlns:a16="http://schemas.microsoft.com/office/drawing/2014/main" id="{E4654025-368A-49A9-9820-92CFD3B46808}"/>
                </a:ext>
              </a:extLst>
            </p:cNvPr>
            <p:cNvGrpSpPr/>
            <p:nvPr userDrawn="1"/>
          </p:nvGrpSpPr>
          <p:grpSpPr>
            <a:xfrm>
              <a:off x="4349976" y="4929125"/>
              <a:ext cx="591495" cy="708080"/>
              <a:chOff x="4349976" y="4801904"/>
              <a:chExt cx="591495" cy="708080"/>
            </a:xfrm>
          </p:grpSpPr>
          <p:sp>
            <p:nvSpPr>
              <p:cNvPr id="708" name="Google Shape;493;p23">
                <a:extLst>
                  <a:ext uri="{FF2B5EF4-FFF2-40B4-BE49-F238E27FC236}">
                    <a16:creationId xmlns:a16="http://schemas.microsoft.com/office/drawing/2014/main" id="{5DE3A3A7-06F0-43B8-9DD2-E7594D7D6EB4}"/>
                  </a:ext>
                </a:extLst>
              </p:cNvPr>
              <p:cNvSpPr/>
              <p:nvPr/>
            </p:nvSpPr>
            <p:spPr>
              <a:xfrm>
                <a:off x="4349976" y="4903597"/>
                <a:ext cx="591495" cy="606387"/>
              </a:xfrm>
              <a:custGeom>
                <a:avLst/>
                <a:gdLst/>
                <a:ahLst/>
                <a:cxnLst/>
                <a:rect l="l" t="t" r="r" b="b"/>
                <a:pathLst>
                  <a:path w="17874" h="18324" extrusionOk="0">
                    <a:moveTo>
                      <a:pt x="10896" y="776"/>
                    </a:moveTo>
                    <a:cubicBezTo>
                      <a:pt x="13647" y="776"/>
                      <a:pt x="15832" y="3106"/>
                      <a:pt x="14867" y="5891"/>
                    </a:cubicBezTo>
                    <a:cubicBezTo>
                      <a:pt x="13631" y="9465"/>
                      <a:pt x="8479" y="10828"/>
                      <a:pt x="5400" y="12215"/>
                    </a:cubicBezTo>
                    <a:cubicBezTo>
                      <a:pt x="5191" y="12309"/>
                      <a:pt x="5166" y="12500"/>
                      <a:pt x="5240" y="12661"/>
                    </a:cubicBezTo>
                    <a:cubicBezTo>
                      <a:pt x="5243" y="12742"/>
                      <a:pt x="5282" y="12816"/>
                      <a:pt x="5345" y="12865"/>
                    </a:cubicBezTo>
                    <a:cubicBezTo>
                      <a:pt x="6742" y="13836"/>
                      <a:pt x="8825" y="14304"/>
                      <a:pt x="10496" y="14759"/>
                    </a:cubicBezTo>
                    <a:cubicBezTo>
                      <a:pt x="9866" y="15596"/>
                      <a:pt x="9298" y="16476"/>
                      <a:pt x="8793" y="17392"/>
                    </a:cubicBezTo>
                    <a:cubicBezTo>
                      <a:pt x="6381" y="16017"/>
                      <a:pt x="3613" y="14332"/>
                      <a:pt x="881" y="13787"/>
                    </a:cubicBezTo>
                    <a:cubicBezTo>
                      <a:pt x="1280" y="13047"/>
                      <a:pt x="1656" y="12312"/>
                      <a:pt x="2143" y="11621"/>
                    </a:cubicBezTo>
                    <a:cubicBezTo>
                      <a:pt x="2640" y="10913"/>
                      <a:pt x="3235" y="10290"/>
                      <a:pt x="3754" y="9604"/>
                    </a:cubicBezTo>
                    <a:cubicBezTo>
                      <a:pt x="3811" y="9639"/>
                      <a:pt x="3876" y="9657"/>
                      <a:pt x="3942" y="9657"/>
                    </a:cubicBezTo>
                    <a:cubicBezTo>
                      <a:pt x="3973" y="9657"/>
                      <a:pt x="4005" y="9653"/>
                      <a:pt x="4036" y="9645"/>
                    </a:cubicBezTo>
                    <a:lnTo>
                      <a:pt x="4074" y="9636"/>
                    </a:lnTo>
                    <a:cubicBezTo>
                      <a:pt x="4106" y="9627"/>
                      <a:pt x="4137" y="9613"/>
                      <a:pt x="4164" y="9596"/>
                    </a:cubicBezTo>
                    <a:cubicBezTo>
                      <a:pt x="6305" y="9593"/>
                      <a:pt x="12412" y="7547"/>
                      <a:pt x="11396" y="4956"/>
                    </a:cubicBezTo>
                    <a:cubicBezTo>
                      <a:pt x="11507" y="4137"/>
                      <a:pt x="10764" y="3743"/>
                      <a:pt x="9935" y="3743"/>
                    </a:cubicBezTo>
                    <a:cubicBezTo>
                      <a:pt x="9183" y="3743"/>
                      <a:pt x="8362" y="4068"/>
                      <a:pt x="8045" y="4697"/>
                    </a:cubicBezTo>
                    <a:cubicBezTo>
                      <a:pt x="7388" y="4302"/>
                      <a:pt x="6733" y="3880"/>
                      <a:pt x="6054" y="3527"/>
                    </a:cubicBezTo>
                    <a:cubicBezTo>
                      <a:pt x="7168" y="1883"/>
                      <a:pt x="8707" y="833"/>
                      <a:pt x="10769" y="777"/>
                    </a:cubicBezTo>
                    <a:cubicBezTo>
                      <a:pt x="10811" y="776"/>
                      <a:pt x="10854" y="776"/>
                      <a:pt x="10896" y="776"/>
                    </a:cubicBezTo>
                    <a:close/>
                    <a:moveTo>
                      <a:pt x="10742" y="0"/>
                    </a:moveTo>
                    <a:cubicBezTo>
                      <a:pt x="8458" y="0"/>
                      <a:pt x="6146" y="1179"/>
                      <a:pt x="5520" y="3435"/>
                    </a:cubicBezTo>
                    <a:cubicBezTo>
                      <a:pt x="5497" y="3508"/>
                      <a:pt x="5512" y="3588"/>
                      <a:pt x="5560" y="3648"/>
                    </a:cubicBezTo>
                    <a:cubicBezTo>
                      <a:pt x="5550" y="3720"/>
                      <a:pt x="5575" y="3793"/>
                      <a:pt x="5627" y="3847"/>
                    </a:cubicBezTo>
                    <a:cubicBezTo>
                      <a:pt x="6263" y="4518"/>
                      <a:pt x="7126" y="5063"/>
                      <a:pt x="7943" y="5490"/>
                    </a:cubicBezTo>
                    <a:cubicBezTo>
                      <a:pt x="8004" y="5522"/>
                      <a:pt x="8064" y="5536"/>
                      <a:pt x="8120" y="5536"/>
                    </a:cubicBezTo>
                    <a:cubicBezTo>
                      <a:pt x="8375" y="5536"/>
                      <a:pt x="8556" y="5246"/>
                      <a:pt x="8457" y="5021"/>
                    </a:cubicBezTo>
                    <a:cubicBezTo>
                      <a:pt x="8788" y="4729"/>
                      <a:pt x="9067" y="4443"/>
                      <a:pt x="9546" y="4341"/>
                    </a:cubicBezTo>
                    <a:cubicBezTo>
                      <a:pt x="9645" y="4321"/>
                      <a:pt x="9749" y="4310"/>
                      <a:pt x="9855" y="4310"/>
                    </a:cubicBezTo>
                    <a:cubicBezTo>
                      <a:pt x="10334" y="4310"/>
                      <a:pt x="10834" y="4533"/>
                      <a:pt x="10860" y="5075"/>
                    </a:cubicBezTo>
                    <a:cubicBezTo>
                      <a:pt x="10862" y="5139"/>
                      <a:pt x="10888" y="5201"/>
                      <a:pt x="10934" y="5245"/>
                    </a:cubicBezTo>
                    <a:cubicBezTo>
                      <a:pt x="10703" y="7295"/>
                      <a:pt x="5913" y="8841"/>
                      <a:pt x="4138" y="8841"/>
                    </a:cubicBezTo>
                    <a:cubicBezTo>
                      <a:pt x="4068" y="8841"/>
                      <a:pt x="4002" y="8839"/>
                      <a:pt x="3941" y="8834"/>
                    </a:cubicBezTo>
                    <a:cubicBezTo>
                      <a:pt x="3933" y="8833"/>
                      <a:pt x="3926" y="8833"/>
                      <a:pt x="3918" y="8833"/>
                    </a:cubicBezTo>
                    <a:cubicBezTo>
                      <a:pt x="3768" y="8833"/>
                      <a:pt x="3615" y="8963"/>
                      <a:pt x="3573" y="9111"/>
                    </a:cubicBezTo>
                    <a:cubicBezTo>
                      <a:pt x="3546" y="9115"/>
                      <a:pt x="3520" y="9126"/>
                      <a:pt x="3497" y="9141"/>
                    </a:cubicBezTo>
                    <a:cubicBezTo>
                      <a:pt x="1983" y="10139"/>
                      <a:pt x="720" y="12039"/>
                      <a:pt x="96" y="13716"/>
                    </a:cubicBezTo>
                    <a:cubicBezTo>
                      <a:pt x="0" y="13974"/>
                      <a:pt x="234" y="14168"/>
                      <a:pt x="463" y="14168"/>
                    </a:cubicBezTo>
                    <a:cubicBezTo>
                      <a:pt x="514" y="14168"/>
                      <a:pt x="564" y="14158"/>
                      <a:pt x="611" y="14137"/>
                    </a:cubicBezTo>
                    <a:cubicBezTo>
                      <a:pt x="1849" y="14931"/>
                      <a:pt x="3305" y="15441"/>
                      <a:pt x="4625" y="16084"/>
                    </a:cubicBezTo>
                    <a:cubicBezTo>
                      <a:pt x="6030" y="16769"/>
                      <a:pt x="7408" y="17498"/>
                      <a:pt x="8764" y="18270"/>
                    </a:cubicBezTo>
                    <a:cubicBezTo>
                      <a:pt x="8830" y="18307"/>
                      <a:pt x="8894" y="18323"/>
                      <a:pt x="8956" y="18323"/>
                    </a:cubicBezTo>
                    <a:cubicBezTo>
                      <a:pt x="9242" y="18323"/>
                      <a:pt x="9447" y="17963"/>
                      <a:pt x="9289" y="17723"/>
                    </a:cubicBezTo>
                    <a:cubicBezTo>
                      <a:pt x="9971" y="16859"/>
                      <a:pt x="10625" y="15922"/>
                      <a:pt x="11155" y="14977"/>
                    </a:cubicBezTo>
                    <a:cubicBezTo>
                      <a:pt x="11200" y="14893"/>
                      <a:pt x="11205" y="14791"/>
                      <a:pt x="11165" y="14704"/>
                    </a:cubicBezTo>
                    <a:cubicBezTo>
                      <a:pt x="11303" y="14513"/>
                      <a:pt x="11274" y="14190"/>
                      <a:pt x="10977" y="14098"/>
                    </a:cubicBezTo>
                    <a:cubicBezTo>
                      <a:pt x="10004" y="13799"/>
                      <a:pt x="9027" y="13508"/>
                      <a:pt x="8061" y="13188"/>
                    </a:cubicBezTo>
                    <a:cubicBezTo>
                      <a:pt x="7512" y="13006"/>
                      <a:pt x="6963" y="12782"/>
                      <a:pt x="6404" y="12618"/>
                    </a:cubicBezTo>
                    <a:cubicBezTo>
                      <a:pt x="10288" y="10950"/>
                      <a:pt x="17874" y="8164"/>
                      <a:pt x="15520" y="2761"/>
                    </a:cubicBezTo>
                    <a:cubicBezTo>
                      <a:pt x="14708" y="898"/>
                      <a:pt x="12735" y="0"/>
                      <a:pt x="1074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709" name="Google Shape;494;p23">
                <a:extLst>
                  <a:ext uri="{FF2B5EF4-FFF2-40B4-BE49-F238E27FC236}">
                    <a16:creationId xmlns:a16="http://schemas.microsoft.com/office/drawing/2014/main" id="{64F71C5C-F817-468A-A09B-D6111596C7A0}"/>
                  </a:ext>
                </a:extLst>
              </p:cNvPr>
              <p:cNvSpPr/>
              <p:nvPr/>
            </p:nvSpPr>
            <p:spPr>
              <a:xfrm>
                <a:off x="4533971" y="4859452"/>
                <a:ext cx="92626" cy="57482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37" extrusionOk="0">
                    <a:moveTo>
                      <a:pt x="2576" y="1"/>
                    </a:moveTo>
                    <a:cubicBezTo>
                      <a:pt x="2572" y="1"/>
                      <a:pt x="2569" y="1"/>
                      <a:pt x="2565" y="1"/>
                    </a:cubicBezTo>
                    <a:cubicBezTo>
                      <a:pt x="1547" y="58"/>
                      <a:pt x="598" y="695"/>
                      <a:pt x="64" y="1545"/>
                    </a:cubicBezTo>
                    <a:cubicBezTo>
                      <a:pt x="0" y="1648"/>
                      <a:pt x="87" y="1737"/>
                      <a:pt x="180" y="1737"/>
                    </a:cubicBezTo>
                    <a:cubicBezTo>
                      <a:pt x="220" y="1737"/>
                      <a:pt x="262" y="1720"/>
                      <a:pt x="292" y="1680"/>
                    </a:cubicBezTo>
                    <a:cubicBezTo>
                      <a:pt x="882" y="894"/>
                      <a:pt x="1663" y="509"/>
                      <a:pt x="2611" y="341"/>
                    </a:cubicBezTo>
                    <a:cubicBezTo>
                      <a:pt x="2799" y="308"/>
                      <a:pt x="2761" y="1"/>
                      <a:pt x="2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710" name="Google Shape;495;p23">
                <a:extLst>
                  <a:ext uri="{FF2B5EF4-FFF2-40B4-BE49-F238E27FC236}">
                    <a16:creationId xmlns:a16="http://schemas.microsoft.com/office/drawing/2014/main" id="{8ADF647A-51E9-4007-B40E-07732606258D}"/>
                  </a:ext>
                </a:extLst>
              </p:cNvPr>
              <p:cNvSpPr/>
              <p:nvPr/>
            </p:nvSpPr>
            <p:spPr>
              <a:xfrm>
                <a:off x="4548134" y="4801904"/>
                <a:ext cx="94777" cy="51823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1566" extrusionOk="0">
                    <a:moveTo>
                      <a:pt x="2592" y="0"/>
                    </a:moveTo>
                    <a:cubicBezTo>
                      <a:pt x="2565" y="0"/>
                      <a:pt x="2537" y="7"/>
                      <a:pt x="2508" y="21"/>
                    </a:cubicBezTo>
                    <a:cubicBezTo>
                      <a:pt x="1707" y="420"/>
                      <a:pt x="919" y="853"/>
                      <a:pt x="143" y="1297"/>
                    </a:cubicBezTo>
                    <a:cubicBezTo>
                      <a:pt x="1" y="1378"/>
                      <a:pt x="88" y="1565"/>
                      <a:pt x="221" y="1565"/>
                    </a:cubicBezTo>
                    <a:cubicBezTo>
                      <a:pt x="243" y="1565"/>
                      <a:pt x="266" y="1560"/>
                      <a:pt x="290" y="1548"/>
                    </a:cubicBezTo>
                    <a:cubicBezTo>
                      <a:pt x="1097" y="1163"/>
                      <a:pt x="1904" y="761"/>
                      <a:pt x="2688" y="331"/>
                    </a:cubicBezTo>
                    <a:cubicBezTo>
                      <a:pt x="2863" y="235"/>
                      <a:pt x="2755" y="0"/>
                      <a:pt x="25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714" name="Google Shape;499;p23">
              <a:extLst>
                <a:ext uri="{FF2B5EF4-FFF2-40B4-BE49-F238E27FC236}">
                  <a16:creationId xmlns:a16="http://schemas.microsoft.com/office/drawing/2014/main" id="{6C85BFCA-2164-4364-ACF3-2EBC273423E7}"/>
                </a:ext>
              </a:extLst>
            </p:cNvPr>
            <p:cNvGrpSpPr/>
            <p:nvPr userDrawn="1"/>
          </p:nvGrpSpPr>
          <p:grpSpPr>
            <a:xfrm>
              <a:off x="5864686" y="4437592"/>
              <a:ext cx="519354" cy="629618"/>
              <a:chOff x="5587702" y="3976345"/>
              <a:chExt cx="519354" cy="629618"/>
            </a:xfrm>
          </p:grpSpPr>
          <p:sp>
            <p:nvSpPr>
              <p:cNvPr id="715" name="Google Shape;500;p23">
                <a:extLst>
                  <a:ext uri="{FF2B5EF4-FFF2-40B4-BE49-F238E27FC236}">
                    <a16:creationId xmlns:a16="http://schemas.microsoft.com/office/drawing/2014/main" id="{2337B20D-5F9D-4B50-9CBE-AF52EA2F1E83}"/>
                  </a:ext>
                </a:extLst>
              </p:cNvPr>
              <p:cNvSpPr/>
              <p:nvPr/>
            </p:nvSpPr>
            <p:spPr>
              <a:xfrm>
                <a:off x="5587702" y="3976345"/>
                <a:ext cx="374839" cy="629618"/>
              </a:xfrm>
              <a:custGeom>
                <a:avLst/>
                <a:gdLst/>
                <a:ahLst/>
                <a:cxnLst/>
                <a:rect l="l" t="t" r="r" b="b"/>
                <a:pathLst>
                  <a:path w="11327" h="19026" extrusionOk="0">
                    <a:moveTo>
                      <a:pt x="4224" y="645"/>
                    </a:moveTo>
                    <a:cubicBezTo>
                      <a:pt x="4688" y="645"/>
                      <a:pt x="5148" y="737"/>
                      <a:pt x="5620" y="941"/>
                    </a:cubicBezTo>
                    <a:cubicBezTo>
                      <a:pt x="5636" y="946"/>
                      <a:pt x="5651" y="949"/>
                      <a:pt x="5668" y="952"/>
                    </a:cubicBezTo>
                    <a:cubicBezTo>
                      <a:pt x="5920" y="2108"/>
                      <a:pt x="4559" y="2543"/>
                      <a:pt x="3641" y="2745"/>
                    </a:cubicBezTo>
                    <a:cubicBezTo>
                      <a:pt x="3193" y="2844"/>
                      <a:pt x="2751" y="2921"/>
                      <a:pt x="2327" y="2921"/>
                    </a:cubicBezTo>
                    <a:cubicBezTo>
                      <a:pt x="1879" y="2921"/>
                      <a:pt x="1451" y="2835"/>
                      <a:pt x="1053" y="2597"/>
                    </a:cubicBezTo>
                    <a:cubicBezTo>
                      <a:pt x="1047" y="2543"/>
                      <a:pt x="1021" y="2494"/>
                      <a:pt x="978" y="2462"/>
                    </a:cubicBezTo>
                    <a:cubicBezTo>
                      <a:pt x="174" y="1799"/>
                      <a:pt x="2744" y="913"/>
                      <a:pt x="2955" y="849"/>
                    </a:cubicBezTo>
                    <a:cubicBezTo>
                      <a:pt x="3390" y="718"/>
                      <a:pt x="3809" y="645"/>
                      <a:pt x="4224" y="645"/>
                    </a:cubicBezTo>
                    <a:close/>
                    <a:moveTo>
                      <a:pt x="5018" y="2924"/>
                    </a:moveTo>
                    <a:cubicBezTo>
                      <a:pt x="5481" y="4961"/>
                      <a:pt x="6427" y="7031"/>
                      <a:pt x="8302" y="8100"/>
                    </a:cubicBezTo>
                    <a:cubicBezTo>
                      <a:pt x="8350" y="8128"/>
                      <a:pt x="8405" y="8143"/>
                      <a:pt x="8460" y="8143"/>
                    </a:cubicBezTo>
                    <a:cubicBezTo>
                      <a:pt x="8488" y="8143"/>
                      <a:pt x="8515" y="8139"/>
                      <a:pt x="8543" y="8132"/>
                    </a:cubicBezTo>
                    <a:lnTo>
                      <a:pt x="8543" y="8132"/>
                    </a:lnTo>
                    <a:cubicBezTo>
                      <a:pt x="7916" y="9591"/>
                      <a:pt x="6709" y="10260"/>
                      <a:pt x="5364" y="10260"/>
                    </a:cubicBezTo>
                    <a:cubicBezTo>
                      <a:pt x="4773" y="10260"/>
                      <a:pt x="4155" y="10131"/>
                      <a:pt x="3548" y="9882"/>
                    </a:cubicBezTo>
                    <a:cubicBezTo>
                      <a:pt x="3565" y="9850"/>
                      <a:pt x="3576" y="9815"/>
                      <a:pt x="3582" y="9778"/>
                    </a:cubicBezTo>
                    <a:cubicBezTo>
                      <a:pt x="3837" y="7744"/>
                      <a:pt x="3724" y="5421"/>
                      <a:pt x="2968" y="3473"/>
                    </a:cubicBezTo>
                    <a:cubicBezTo>
                      <a:pt x="3690" y="3428"/>
                      <a:pt x="4426" y="3235"/>
                      <a:pt x="5018" y="2924"/>
                    </a:cubicBezTo>
                    <a:close/>
                    <a:moveTo>
                      <a:pt x="7748" y="6868"/>
                    </a:moveTo>
                    <a:cubicBezTo>
                      <a:pt x="9103" y="6925"/>
                      <a:pt x="10350" y="7343"/>
                      <a:pt x="10457" y="8940"/>
                    </a:cubicBezTo>
                    <a:cubicBezTo>
                      <a:pt x="10570" y="10587"/>
                      <a:pt x="8936" y="11585"/>
                      <a:pt x="7596" y="12063"/>
                    </a:cubicBezTo>
                    <a:cubicBezTo>
                      <a:pt x="6743" y="12367"/>
                      <a:pt x="5773" y="12623"/>
                      <a:pt x="4835" y="12623"/>
                    </a:cubicBezTo>
                    <a:cubicBezTo>
                      <a:pt x="4453" y="12623"/>
                      <a:pt x="4077" y="12580"/>
                      <a:pt x="3715" y="12481"/>
                    </a:cubicBezTo>
                    <a:cubicBezTo>
                      <a:pt x="1889" y="11984"/>
                      <a:pt x="892" y="9282"/>
                      <a:pt x="3000" y="8580"/>
                    </a:cubicBezTo>
                    <a:lnTo>
                      <a:pt x="3000" y="8580"/>
                    </a:lnTo>
                    <a:cubicBezTo>
                      <a:pt x="2998" y="8974"/>
                      <a:pt x="2987" y="9371"/>
                      <a:pt x="2955" y="9778"/>
                    </a:cubicBezTo>
                    <a:cubicBezTo>
                      <a:pt x="2946" y="9885"/>
                      <a:pt x="2984" y="9962"/>
                      <a:pt x="3043" y="10011"/>
                    </a:cubicBezTo>
                    <a:cubicBezTo>
                      <a:pt x="3047" y="10060"/>
                      <a:pt x="3072" y="10104"/>
                      <a:pt x="3110" y="10135"/>
                    </a:cubicBezTo>
                    <a:cubicBezTo>
                      <a:pt x="3802" y="10735"/>
                      <a:pt x="4604" y="11000"/>
                      <a:pt x="5401" y="11000"/>
                    </a:cubicBezTo>
                    <a:cubicBezTo>
                      <a:pt x="7043" y="11000"/>
                      <a:pt x="8663" y="9875"/>
                      <a:pt x="9255" y="8216"/>
                    </a:cubicBezTo>
                    <a:cubicBezTo>
                      <a:pt x="9346" y="7962"/>
                      <a:pt x="9146" y="7801"/>
                      <a:pt x="8937" y="7801"/>
                    </a:cubicBezTo>
                    <a:cubicBezTo>
                      <a:pt x="8886" y="7801"/>
                      <a:pt x="8835" y="7810"/>
                      <a:pt x="8788" y="7830"/>
                    </a:cubicBezTo>
                    <a:cubicBezTo>
                      <a:pt x="8803" y="7709"/>
                      <a:pt x="8742" y="7590"/>
                      <a:pt x="8634" y="7531"/>
                    </a:cubicBezTo>
                    <a:cubicBezTo>
                      <a:pt x="8314" y="7346"/>
                      <a:pt x="8017" y="7122"/>
                      <a:pt x="7748" y="6868"/>
                    </a:cubicBezTo>
                    <a:close/>
                    <a:moveTo>
                      <a:pt x="8431" y="12402"/>
                    </a:moveTo>
                    <a:cubicBezTo>
                      <a:pt x="8396" y="12466"/>
                      <a:pt x="8383" y="12541"/>
                      <a:pt x="8396" y="12613"/>
                    </a:cubicBezTo>
                    <a:cubicBezTo>
                      <a:pt x="8685" y="14260"/>
                      <a:pt x="9027" y="15894"/>
                      <a:pt x="9327" y="17537"/>
                    </a:cubicBezTo>
                    <a:cubicBezTo>
                      <a:pt x="8135" y="16090"/>
                      <a:pt x="7029" y="14580"/>
                      <a:pt x="5844" y="13128"/>
                    </a:cubicBezTo>
                    <a:cubicBezTo>
                      <a:pt x="6221" y="13079"/>
                      <a:pt x="6594" y="13007"/>
                      <a:pt x="6962" y="12912"/>
                    </a:cubicBezTo>
                    <a:cubicBezTo>
                      <a:pt x="7464" y="12783"/>
                      <a:pt x="7956" y="12612"/>
                      <a:pt x="8431" y="12402"/>
                    </a:cubicBezTo>
                    <a:close/>
                    <a:moveTo>
                      <a:pt x="4255" y="0"/>
                    </a:moveTo>
                    <a:cubicBezTo>
                      <a:pt x="3343" y="0"/>
                      <a:pt x="2421" y="308"/>
                      <a:pt x="1580" y="708"/>
                    </a:cubicBezTo>
                    <a:cubicBezTo>
                      <a:pt x="1032" y="969"/>
                      <a:pt x="1" y="1714"/>
                      <a:pt x="200" y="2342"/>
                    </a:cubicBezTo>
                    <a:cubicBezTo>
                      <a:pt x="198" y="2379"/>
                      <a:pt x="206" y="2417"/>
                      <a:pt x="226" y="2450"/>
                    </a:cubicBezTo>
                    <a:cubicBezTo>
                      <a:pt x="620" y="3122"/>
                      <a:pt x="1491" y="3440"/>
                      <a:pt x="2454" y="3477"/>
                    </a:cubicBezTo>
                    <a:cubicBezTo>
                      <a:pt x="2733" y="5085"/>
                      <a:pt x="2974" y="6594"/>
                      <a:pt x="3003" y="8178"/>
                    </a:cubicBezTo>
                    <a:cubicBezTo>
                      <a:pt x="1548" y="8257"/>
                      <a:pt x="705" y="9803"/>
                      <a:pt x="1246" y="11173"/>
                    </a:cubicBezTo>
                    <a:cubicBezTo>
                      <a:pt x="1850" y="12704"/>
                      <a:pt x="3341" y="13194"/>
                      <a:pt x="4851" y="13194"/>
                    </a:cubicBezTo>
                    <a:cubicBezTo>
                      <a:pt x="5008" y="13194"/>
                      <a:pt x="5165" y="13188"/>
                      <a:pt x="5322" y="13178"/>
                    </a:cubicBezTo>
                    <a:cubicBezTo>
                      <a:pt x="5323" y="13186"/>
                      <a:pt x="5326" y="13194"/>
                      <a:pt x="5329" y="13201"/>
                    </a:cubicBezTo>
                    <a:cubicBezTo>
                      <a:pt x="6486" y="15272"/>
                      <a:pt x="8078" y="17136"/>
                      <a:pt x="9630" y="18919"/>
                    </a:cubicBezTo>
                    <a:cubicBezTo>
                      <a:pt x="9696" y="18994"/>
                      <a:pt x="9771" y="19026"/>
                      <a:pt x="9844" y="19026"/>
                    </a:cubicBezTo>
                    <a:cubicBezTo>
                      <a:pt x="10035" y="19026"/>
                      <a:pt x="10213" y="18808"/>
                      <a:pt x="10180" y="18599"/>
                    </a:cubicBezTo>
                    <a:cubicBezTo>
                      <a:pt x="9854" y="16542"/>
                      <a:pt x="9527" y="14463"/>
                      <a:pt x="9013" y="12443"/>
                    </a:cubicBezTo>
                    <a:cubicBezTo>
                      <a:pt x="8979" y="12311"/>
                      <a:pt x="8893" y="12247"/>
                      <a:pt x="8797" y="12226"/>
                    </a:cubicBezTo>
                    <a:cubicBezTo>
                      <a:pt x="10019" y="11596"/>
                      <a:pt x="11030" y="10621"/>
                      <a:pt x="11146" y="9150"/>
                    </a:cubicBezTo>
                    <a:cubicBezTo>
                      <a:pt x="11326" y="6866"/>
                      <a:pt x="9352" y="6222"/>
                      <a:pt x="7479" y="6222"/>
                    </a:cubicBezTo>
                    <a:cubicBezTo>
                      <a:pt x="7378" y="6222"/>
                      <a:pt x="7277" y="6224"/>
                      <a:pt x="7176" y="6228"/>
                    </a:cubicBezTo>
                    <a:cubicBezTo>
                      <a:pt x="6392" y="5191"/>
                      <a:pt x="5973" y="3905"/>
                      <a:pt x="5453" y="2650"/>
                    </a:cubicBezTo>
                    <a:cubicBezTo>
                      <a:pt x="6158" y="2131"/>
                      <a:pt x="6510" y="1394"/>
                      <a:pt x="6086" y="512"/>
                    </a:cubicBezTo>
                    <a:cubicBezTo>
                      <a:pt x="6043" y="423"/>
                      <a:pt x="5962" y="388"/>
                      <a:pt x="5878" y="386"/>
                    </a:cubicBezTo>
                    <a:cubicBezTo>
                      <a:pt x="5355" y="113"/>
                      <a:pt x="4807" y="0"/>
                      <a:pt x="42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716" name="Google Shape;501;p23">
                <a:extLst>
                  <a:ext uri="{FF2B5EF4-FFF2-40B4-BE49-F238E27FC236}">
                    <a16:creationId xmlns:a16="http://schemas.microsoft.com/office/drawing/2014/main" id="{E5A419FA-8705-402E-9818-297E48A34F23}"/>
                  </a:ext>
                </a:extLst>
              </p:cNvPr>
              <p:cNvSpPr/>
              <p:nvPr/>
            </p:nvSpPr>
            <p:spPr>
              <a:xfrm>
                <a:off x="5989610" y="4164344"/>
                <a:ext cx="48050" cy="855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2585" extrusionOk="0">
                    <a:moveTo>
                      <a:pt x="233" y="0"/>
                    </a:moveTo>
                    <a:cubicBezTo>
                      <a:pt x="110" y="0"/>
                      <a:pt x="0" y="185"/>
                      <a:pt x="116" y="280"/>
                    </a:cubicBezTo>
                    <a:cubicBezTo>
                      <a:pt x="740" y="797"/>
                      <a:pt x="1017" y="1546"/>
                      <a:pt x="902" y="2345"/>
                    </a:cubicBezTo>
                    <a:cubicBezTo>
                      <a:pt x="882" y="2488"/>
                      <a:pt x="1002" y="2584"/>
                      <a:pt x="1111" y="2584"/>
                    </a:cubicBezTo>
                    <a:cubicBezTo>
                      <a:pt x="1183" y="2584"/>
                      <a:pt x="1249" y="2543"/>
                      <a:pt x="1268" y="2446"/>
                    </a:cubicBezTo>
                    <a:cubicBezTo>
                      <a:pt x="1452" y="1512"/>
                      <a:pt x="1060" y="596"/>
                      <a:pt x="312" y="28"/>
                    </a:cubicBezTo>
                    <a:cubicBezTo>
                      <a:pt x="287" y="8"/>
                      <a:pt x="260" y="0"/>
                      <a:pt x="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717" name="Google Shape;502;p23">
                <a:extLst>
                  <a:ext uri="{FF2B5EF4-FFF2-40B4-BE49-F238E27FC236}">
                    <a16:creationId xmlns:a16="http://schemas.microsoft.com/office/drawing/2014/main" id="{85C304D0-1CE7-4A37-B3DC-73B19149F882}"/>
                  </a:ext>
                </a:extLst>
              </p:cNvPr>
              <p:cNvSpPr/>
              <p:nvPr/>
            </p:nvSpPr>
            <p:spPr>
              <a:xfrm>
                <a:off x="6052188" y="4181552"/>
                <a:ext cx="54867" cy="92891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2807" extrusionOk="0">
                    <a:moveTo>
                      <a:pt x="229" y="1"/>
                    </a:moveTo>
                    <a:cubicBezTo>
                      <a:pt x="88" y="1"/>
                      <a:pt x="0" y="208"/>
                      <a:pt x="147" y="303"/>
                    </a:cubicBezTo>
                    <a:cubicBezTo>
                      <a:pt x="906" y="785"/>
                      <a:pt x="1242" y="1696"/>
                      <a:pt x="971" y="2554"/>
                    </a:cubicBezTo>
                    <a:cubicBezTo>
                      <a:pt x="923" y="2706"/>
                      <a:pt x="1051" y="2807"/>
                      <a:pt x="1176" y="2807"/>
                    </a:cubicBezTo>
                    <a:cubicBezTo>
                      <a:pt x="1258" y="2807"/>
                      <a:pt x="1338" y="2763"/>
                      <a:pt x="1367" y="2663"/>
                    </a:cubicBezTo>
                    <a:cubicBezTo>
                      <a:pt x="1658" y="1646"/>
                      <a:pt x="1230" y="552"/>
                      <a:pt x="311" y="24"/>
                    </a:cubicBezTo>
                    <a:cubicBezTo>
                      <a:pt x="283" y="8"/>
                      <a:pt x="255" y="1"/>
                      <a:pt x="2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721" name="Google Shape;506;p23">
              <a:extLst>
                <a:ext uri="{FF2B5EF4-FFF2-40B4-BE49-F238E27FC236}">
                  <a16:creationId xmlns:a16="http://schemas.microsoft.com/office/drawing/2014/main" id="{8649CF4A-D92D-43A2-9121-66FD45BAB680}"/>
                </a:ext>
              </a:extLst>
            </p:cNvPr>
            <p:cNvGrpSpPr/>
            <p:nvPr userDrawn="1"/>
          </p:nvGrpSpPr>
          <p:grpSpPr>
            <a:xfrm>
              <a:off x="6514051" y="4308572"/>
              <a:ext cx="1009123" cy="1313971"/>
              <a:chOff x="6151764" y="3887194"/>
              <a:chExt cx="1009123" cy="1313971"/>
            </a:xfrm>
          </p:grpSpPr>
          <p:grpSp>
            <p:nvGrpSpPr>
              <p:cNvPr id="722" name="Google Shape;507;p23">
                <a:extLst>
                  <a:ext uri="{FF2B5EF4-FFF2-40B4-BE49-F238E27FC236}">
                    <a16:creationId xmlns:a16="http://schemas.microsoft.com/office/drawing/2014/main" id="{8545AF6D-D253-4264-9CB0-D8899BD14E18}"/>
                  </a:ext>
                </a:extLst>
              </p:cNvPr>
              <p:cNvGrpSpPr/>
              <p:nvPr/>
            </p:nvGrpSpPr>
            <p:grpSpPr>
              <a:xfrm>
                <a:off x="6151764" y="3887194"/>
                <a:ext cx="1009123" cy="1235674"/>
                <a:chOff x="6151764" y="3887194"/>
                <a:chExt cx="1009123" cy="1235674"/>
              </a:xfrm>
            </p:grpSpPr>
            <p:sp>
              <p:nvSpPr>
                <p:cNvPr id="726" name="Google Shape;508;p23">
                  <a:extLst>
                    <a:ext uri="{FF2B5EF4-FFF2-40B4-BE49-F238E27FC236}">
                      <a16:creationId xmlns:a16="http://schemas.microsoft.com/office/drawing/2014/main" id="{EC0726F2-47EC-4236-8591-DFE80945E677}"/>
                    </a:ext>
                  </a:extLst>
                </p:cNvPr>
                <p:cNvSpPr/>
                <p:nvPr/>
              </p:nvSpPr>
              <p:spPr>
                <a:xfrm>
                  <a:off x="6268944" y="4616950"/>
                  <a:ext cx="769136" cy="4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2" h="12926" extrusionOk="0">
                      <a:moveTo>
                        <a:pt x="5836" y="1"/>
                      </a:moveTo>
                      <a:cubicBezTo>
                        <a:pt x="5564" y="1"/>
                        <a:pt x="5291" y="80"/>
                        <a:pt x="5020" y="261"/>
                      </a:cubicBezTo>
                      <a:cubicBezTo>
                        <a:pt x="3508" y="584"/>
                        <a:pt x="2128" y="1170"/>
                        <a:pt x="823" y="2111"/>
                      </a:cubicBezTo>
                      <a:cubicBezTo>
                        <a:pt x="248" y="2526"/>
                        <a:pt x="1" y="3626"/>
                        <a:pt x="823" y="3979"/>
                      </a:cubicBezTo>
                      <a:cubicBezTo>
                        <a:pt x="1047" y="4076"/>
                        <a:pt x="1248" y="4171"/>
                        <a:pt x="1439" y="4272"/>
                      </a:cubicBezTo>
                      <a:cubicBezTo>
                        <a:pt x="1511" y="4473"/>
                        <a:pt x="1647" y="4662"/>
                        <a:pt x="1862" y="4816"/>
                      </a:cubicBezTo>
                      <a:cubicBezTo>
                        <a:pt x="2156" y="5025"/>
                        <a:pt x="2312" y="5122"/>
                        <a:pt x="2528" y="5194"/>
                      </a:cubicBezTo>
                      <a:lnTo>
                        <a:pt x="4132" y="6102"/>
                      </a:lnTo>
                      <a:cubicBezTo>
                        <a:pt x="4139" y="6117"/>
                        <a:pt x="4145" y="6133"/>
                        <a:pt x="4153" y="6148"/>
                      </a:cubicBezTo>
                      <a:cubicBezTo>
                        <a:pt x="4701" y="7067"/>
                        <a:pt x="6029" y="7311"/>
                        <a:pt x="6954" y="7692"/>
                      </a:cubicBezTo>
                      <a:lnTo>
                        <a:pt x="11909" y="9743"/>
                      </a:lnTo>
                      <a:cubicBezTo>
                        <a:pt x="15066" y="11051"/>
                        <a:pt x="18201" y="12411"/>
                        <a:pt x="21606" y="12913"/>
                      </a:cubicBezTo>
                      <a:cubicBezTo>
                        <a:pt x="21663" y="12921"/>
                        <a:pt x="21721" y="12926"/>
                        <a:pt x="21781" y="12926"/>
                      </a:cubicBezTo>
                      <a:cubicBezTo>
                        <a:pt x="22468" y="12926"/>
                        <a:pt x="23241" y="12375"/>
                        <a:pt x="22938" y="11582"/>
                      </a:cubicBezTo>
                      <a:cubicBezTo>
                        <a:pt x="22396" y="10164"/>
                        <a:pt x="21993" y="8095"/>
                        <a:pt x="21024" y="6850"/>
                      </a:cubicBezTo>
                      <a:cubicBezTo>
                        <a:pt x="20993" y="6713"/>
                        <a:pt x="20952" y="6578"/>
                        <a:pt x="20899" y="6450"/>
                      </a:cubicBezTo>
                      <a:cubicBezTo>
                        <a:pt x="20695" y="5950"/>
                        <a:pt x="20248" y="5734"/>
                        <a:pt x="19812" y="5734"/>
                      </a:cubicBezTo>
                      <a:cubicBezTo>
                        <a:pt x="19659" y="5734"/>
                        <a:pt x="19507" y="5761"/>
                        <a:pt x="19368" y="5811"/>
                      </a:cubicBezTo>
                      <a:cubicBezTo>
                        <a:pt x="19238" y="5791"/>
                        <a:pt x="19103" y="5781"/>
                        <a:pt x="18962" y="5781"/>
                      </a:cubicBezTo>
                      <a:cubicBezTo>
                        <a:pt x="18729" y="5781"/>
                        <a:pt x="18480" y="5809"/>
                        <a:pt x="18212" y="5869"/>
                      </a:cubicBezTo>
                      <a:cubicBezTo>
                        <a:pt x="17343" y="6070"/>
                        <a:pt x="16458" y="6180"/>
                        <a:pt x="15566" y="6203"/>
                      </a:cubicBezTo>
                      <a:cubicBezTo>
                        <a:pt x="15242" y="6024"/>
                        <a:pt x="14954" y="5897"/>
                        <a:pt x="14828" y="5852"/>
                      </a:cubicBezTo>
                      <a:cubicBezTo>
                        <a:pt x="13246" y="5313"/>
                        <a:pt x="11770" y="5353"/>
                        <a:pt x="10399" y="4240"/>
                      </a:cubicBezTo>
                      <a:cubicBezTo>
                        <a:pt x="9653" y="3633"/>
                        <a:pt x="8558" y="1743"/>
                        <a:pt x="7348" y="702"/>
                      </a:cubicBezTo>
                      <a:cubicBezTo>
                        <a:pt x="7250" y="329"/>
                        <a:pt x="6969" y="34"/>
                        <a:pt x="6495" y="34"/>
                      </a:cubicBezTo>
                      <a:cubicBezTo>
                        <a:pt x="6451" y="34"/>
                        <a:pt x="6405" y="36"/>
                        <a:pt x="6357" y="42"/>
                      </a:cubicBezTo>
                      <a:cubicBezTo>
                        <a:pt x="6317" y="46"/>
                        <a:pt x="6279" y="52"/>
                        <a:pt x="6241" y="57"/>
                      </a:cubicBezTo>
                      <a:cubicBezTo>
                        <a:pt x="6106" y="20"/>
                        <a:pt x="5971" y="1"/>
                        <a:pt x="5836" y="1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27" name="Google Shape;509;p23">
                  <a:extLst>
                    <a:ext uri="{FF2B5EF4-FFF2-40B4-BE49-F238E27FC236}">
                      <a16:creationId xmlns:a16="http://schemas.microsoft.com/office/drawing/2014/main" id="{201D7D23-8911-46B5-BC76-F69B513E63FC}"/>
                    </a:ext>
                  </a:extLst>
                </p:cNvPr>
                <p:cNvSpPr/>
                <p:nvPr/>
              </p:nvSpPr>
              <p:spPr>
                <a:xfrm>
                  <a:off x="6842073" y="4193896"/>
                  <a:ext cx="185550" cy="96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2931" extrusionOk="0">
                      <a:moveTo>
                        <a:pt x="293" y="0"/>
                      </a:moveTo>
                      <a:cubicBezTo>
                        <a:pt x="148" y="0"/>
                        <a:pt x="0" y="161"/>
                        <a:pt x="105" y="302"/>
                      </a:cubicBezTo>
                      <a:cubicBezTo>
                        <a:pt x="1312" y="1913"/>
                        <a:pt x="3179" y="2912"/>
                        <a:pt x="5207" y="2930"/>
                      </a:cubicBezTo>
                      <a:cubicBezTo>
                        <a:pt x="5209" y="2930"/>
                        <a:pt x="5210" y="2930"/>
                        <a:pt x="5212" y="2930"/>
                      </a:cubicBezTo>
                      <a:cubicBezTo>
                        <a:pt x="5607" y="2930"/>
                        <a:pt x="5596" y="2345"/>
                        <a:pt x="5207" y="2316"/>
                      </a:cubicBezTo>
                      <a:cubicBezTo>
                        <a:pt x="3332" y="2173"/>
                        <a:pt x="1720" y="1431"/>
                        <a:pt x="424" y="57"/>
                      </a:cubicBezTo>
                      <a:cubicBezTo>
                        <a:pt x="386" y="17"/>
                        <a:pt x="340" y="0"/>
                        <a:pt x="29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28" name="Google Shape;510;p23">
                  <a:extLst>
                    <a:ext uri="{FF2B5EF4-FFF2-40B4-BE49-F238E27FC236}">
                      <a16:creationId xmlns:a16="http://schemas.microsoft.com/office/drawing/2014/main" id="{89DF541F-C0C8-4C26-AFB0-98A825482F2C}"/>
                    </a:ext>
                  </a:extLst>
                </p:cNvPr>
                <p:cNvSpPr/>
                <p:nvPr/>
              </p:nvSpPr>
              <p:spPr>
                <a:xfrm>
                  <a:off x="6151764" y="4124236"/>
                  <a:ext cx="1009123" cy="998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4" h="30177" extrusionOk="0">
                      <a:moveTo>
                        <a:pt x="20913" y="661"/>
                      </a:moveTo>
                      <a:cubicBezTo>
                        <a:pt x="23466" y="1350"/>
                        <a:pt x="30493" y="3243"/>
                        <a:pt x="27949" y="5730"/>
                      </a:cubicBezTo>
                      <a:cubicBezTo>
                        <a:pt x="27373" y="5991"/>
                        <a:pt x="26834" y="6082"/>
                        <a:pt x="26185" y="6082"/>
                      </a:cubicBezTo>
                      <a:cubicBezTo>
                        <a:pt x="26158" y="6082"/>
                        <a:pt x="26131" y="6081"/>
                        <a:pt x="26104" y="6081"/>
                      </a:cubicBezTo>
                      <a:cubicBezTo>
                        <a:pt x="26103" y="6081"/>
                        <a:pt x="26102" y="6081"/>
                        <a:pt x="26101" y="6081"/>
                      </a:cubicBezTo>
                      <a:cubicBezTo>
                        <a:pt x="25968" y="6081"/>
                        <a:pt x="25825" y="6182"/>
                        <a:pt x="25796" y="6315"/>
                      </a:cubicBezTo>
                      <a:cubicBezTo>
                        <a:pt x="25791" y="6335"/>
                        <a:pt x="25788" y="6354"/>
                        <a:pt x="25787" y="6374"/>
                      </a:cubicBezTo>
                      <a:cubicBezTo>
                        <a:pt x="25729" y="6378"/>
                        <a:pt x="25676" y="6404"/>
                        <a:pt x="25638" y="6447"/>
                      </a:cubicBezTo>
                      <a:cubicBezTo>
                        <a:pt x="23831" y="8467"/>
                        <a:pt x="22717" y="11105"/>
                        <a:pt x="22230" y="13753"/>
                      </a:cubicBezTo>
                      <a:cubicBezTo>
                        <a:pt x="22184" y="14001"/>
                        <a:pt x="22379" y="14165"/>
                        <a:pt x="22572" y="14182"/>
                      </a:cubicBezTo>
                      <a:cubicBezTo>
                        <a:pt x="23518" y="16375"/>
                        <a:pt x="24601" y="18508"/>
                        <a:pt x="25606" y="20674"/>
                      </a:cubicBezTo>
                      <a:cubicBezTo>
                        <a:pt x="26692" y="23017"/>
                        <a:pt x="28188" y="25508"/>
                        <a:pt x="28271" y="28136"/>
                      </a:cubicBezTo>
                      <a:cubicBezTo>
                        <a:pt x="28256" y="28159"/>
                        <a:pt x="28245" y="28183"/>
                        <a:pt x="28237" y="28209"/>
                      </a:cubicBezTo>
                      <a:cubicBezTo>
                        <a:pt x="28054" y="29117"/>
                        <a:pt x="27316" y="29418"/>
                        <a:pt x="26393" y="29418"/>
                      </a:cubicBezTo>
                      <a:cubicBezTo>
                        <a:pt x="24843" y="29418"/>
                        <a:pt x="22773" y="28568"/>
                        <a:pt x="21949" y="28324"/>
                      </a:cubicBezTo>
                      <a:cubicBezTo>
                        <a:pt x="20247" y="27819"/>
                        <a:pt x="18559" y="27266"/>
                        <a:pt x="16888" y="26664"/>
                      </a:cubicBezTo>
                      <a:cubicBezTo>
                        <a:pt x="13370" y="25404"/>
                        <a:pt x="9903" y="23955"/>
                        <a:pt x="6570" y="22258"/>
                      </a:cubicBezTo>
                      <a:cubicBezTo>
                        <a:pt x="4873" y="21392"/>
                        <a:pt x="1805" y="19839"/>
                        <a:pt x="2406" y="17406"/>
                      </a:cubicBezTo>
                      <a:cubicBezTo>
                        <a:pt x="2851" y="15598"/>
                        <a:pt x="5097" y="14839"/>
                        <a:pt x="6640" y="14316"/>
                      </a:cubicBezTo>
                      <a:cubicBezTo>
                        <a:pt x="10082" y="13152"/>
                        <a:pt x="13591" y="12596"/>
                        <a:pt x="17142" y="11913"/>
                      </a:cubicBezTo>
                      <a:cubicBezTo>
                        <a:pt x="17277" y="11887"/>
                        <a:pt x="17342" y="11782"/>
                        <a:pt x="17351" y="11668"/>
                      </a:cubicBezTo>
                      <a:cubicBezTo>
                        <a:pt x="17360" y="11658"/>
                        <a:pt x="17369" y="11645"/>
                        <a:pt x="17377" y="11633"/>
                      </a:cubicBezTo>
                      <a:cubicBezTo>
                        <a:pt x="18470" y="9343"/>
                        <a:pt x="19709" y="7064"/>
                        <a:pt x="20572" y="4675"/>
                      </a:cubicBezTo>
                      <a:cubicBezTo>
                        <a:pt x="20616" y="4553"/>
                        <a:pt x="20553" y="4458"/>
                        <a:pt x="20460" y="4410"/>
                      </a:cubicBezTo>
                      <a:cubicBezTo>
                        <a:pt x="20569" y="4323"/>
                        <a:pt x="20615" y="4168"/>
                        <a:pt x="20480" y="4053"/>
                      </a:cubicBezTo>
                      <a:cubicBezTo>
                        <a:pt x="19901" y="3560"/>
                        <a:pt x="19247" y="2978"/>
                        <a:pt x="19186" y="2159"/>
                      </a:cubicBezTo>
                      <a:cubicBezTo>
                        <a:pt x="19121" y="1278"/>
                        <a:pt x="19809" y="697"/>
                        <a:pt x="20617" y="697"/>
                      </a:cubicBezTo>
                      <a:cubicBezTo>
                        <a:pt x="20666" y="697"/>
                        <a:pt x="20716" y="699"/>
                        <a:pt x="20766" y="704"/>
                      </a:cubicBezTo>
                      <a:cubicBezTo>
                        <a:pt x="20772" y="704"/>
                        <a:pt x="20778" y="705"/>
                        <a:pt x="20784" y="705"/>
                      </a:cubicBezTo>
                      <a:cubicBezTo>
                        <a:pt x="20830" y="705"/>
                        <a:pt x="20875" y="689"/>
                        <a:pt x="20913" y="661"/>
                      </a:cubicBezTo>
                      <a:close/>
                      <a:moveTo>
                        <a:pt x="20320" y="0"/>
                      </a:moveTo>
                      <a:cubicBezTo>
                        <a:pt x="20248" y="0"/>
                        <a:pt x="20179" y="31"/>
                        <a:pt x="20132" y="88"/>
                      </a:cubicBezTo>
                      <a:cubicBezTo>
                        <a:pt x="19409" y="180"/>
                        <a:pt x="18771" y="832"/>
                        <a:pt x="18590" y="1557"/>
                      </a:cubicBezTo>
                      <a:cubicBezTo>
                        <a:pt x="18294" y="2736"/>
                        <a:pt x="19156" y="3934"/>
                        <a:pt x="20169" y="4448"/>
                      </a:cubicBezTo>
                      <a:cubicBezTo>
                        <a:pt x="20154" y="4461"/>
                        <a:pt x="20141" y="4474"/>
                        <a:pt x="20131" y="4490"/>
                      </a:cubicBezTo>
                      <a:cubicBezTo>
                        <a:pt x="18824" y="6637"/>
                        <a:pt x="17838" y="9006"/>
                        <a:pt x="16752" y="11269"/>
                      </a:cubicBezTo>
                      <a:cubicBezTo>
                        <a:pt x="16741" y="11295"/>
                        <a:pt x="16735" y="11322"/>
                        <a:pt x="16730" y="11351"/>
                      </a:cubicBezTo>
                      <a:cubicBezTo>
                        <a:pt x="14237" y="11498"/>
                        <a:pt x="11747" y="12050"/>
                        <a:pt x="9344" y="12698"/>
                      </a:cubicBezTo>
                      <a:cubicBezTo>
                        <a:pt x="7327" y="13240"/>
                        <a:pt x="5038" y="13770"/>
                        <a:pt x="3315" y="15018"/>
                      </a:cubicBezTo>
                      <a:cubicBezTo>
                        <a:pt x="1" y="17416"/>
                        <a:pt x="2407" y="20740"/>
                        <a:pt x="5162" y="22288"/>
                      </a:cubicBezTo>
                      <a:cubicBezTo>
                        <a:pt x="9564" y="24763"/>
                        <a:pt x="14424" y="26664"/>
                        <a:pt x="19213" y="28237"/>
                      </a:cubicBezTo>
                      <a:cubicBezTo>
                        <a:pt x="21383" y="28949"/>
                        <a:pt x="23835" y="29978"/>
                        <a:pt x="26124" y="30162"/>
                      </a:cubicBezTo>
                      <a:cubicBezTo>
                        <a:pt x="26240" y="30172"/>
                        <a:pt x="26355" y="30176"/>
                        <a:pt x="26468" y="30176"/>
                      </a:cubicBezTo>
                      <a:cubicBezTo>
                        <a:pt x="27690" y="30176"/>
                        <a:pt x="28701" y="29620"/>
                        <a:pt x="28874" y="28298"/>
                      </a:cubicBezTo>
                      <a:cubicBezTo>
                        <a:pt x="28874" y="28283"/>
                        <a:pt x="28873" y="28268"/>
                        <a:pt x="28870" y="28252"/>
                      </a:cubicBezTo>
                      <a:cubicBezTo>
                        <a:pt x="29211" y="26036"/>
                        <a:pt x="27842" y="23835"/>
                        <a:pt x="26958" y="21881"/>
                      </a:cubicBezTo>
                      <a:cubicBezTo>
                        <a:pt x="25729" y="19153"/>
                        <a:pt x="24499" y="16393"/>
                        <a:pt x="22993" y="13805"/>
                      </a:cubicBezTo>
                      <a:cubicBezTo>
                        <a:pt x="22979" y="13785"/>
                        <a:pt x="22964" y="13768"/>
                        <a:pt x="22947" y="13751"/>
                      </a:cubicBezTo>
                      <a:cubicBezTo>
                        <a:pt x="23514" y="11172"/>
                        <a:pt x="24604" y="8970"/>
                        <a:pt x="26046" y="6761"/>
                      </a:cubicBezTo>
                      <a:cubicBezTo>
                        <a:pt x="26052" y="6747"/>
                        <a:pt x="26058" y="6732"/>
                        <a:pt x="26062" y="6717"/>
                      </a:cubicBezTo>
                      <a:cubicBezTo>
                        <a:pt x="26247" y="6752"/>
                        <a:pt x="26437" y="6769"/>
                        <a:pt x="26630" y="6769"/>
                      </a:cubicBezTo>
                      <a:cubicBezTo>
                        <a:pt x="27296" y="6769"/>
                        <a:pt x="27985" y="6564"/>
                        <a:pt x="28516" y="6196"/>
                      </a:cubicBezTo>
                      <a:cubicBezTo>
                        <a:pt x="28648" y="6104"/>
                        <a:pt x="28688" y="5972"/>
                        <a:pt x="28665" y="5853"/>
                      </a:cubicBezTo>
                      <a:cubicBezTo>
                        <a:pt x="29501" y="4984"/>
                        <a:pt x="29098" y="3537"/>
                        <a:pt x="28199" y="2744"/>
                      </a:cubicBezTo>
                      <a:cubicBezTo>
                        <a:pt x="26234" y="1010"/>
                        <a:pt x="22845" y="472"/>
                        <a:pt x="20371" y="5"/>
                      </a:cubicBezTo>
                      <a:cubicBezTo>
                        <a:pt x="20354" y="2"/>
                        <a:pt x="20337" y="0"/>
                        <a:pt x="2032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29" name="Google Shape;511;p23">
                  <a:extLst>
                    <a:ext uri="{FF2B5EF4-FFF2-40B4-BE49-F238E27FC236}">
                      <a16:creationId xmlns:a16="http://schemas.microsoft.com/office/drawing/2014/main" id="{AE2BAF67-FFB9-4974-979C-A4483AFD82B7}"/>
                    </a:ext>
                  </a:extLst>
                </p:cNvPr>
                <p:cNvSpPr/>
                <p:nvPr/>
              </p:nvSpPr>
              <p:spPr>
                <a:xfrm>
                  <a:off x="6248791" y="4604540"/>
                  <a:ext cx="800077" cy="458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77" h="13855" extrusionOk="0">
                      <a:moveTo>
                        <a:pt x="6688" y="1"/>
                      </a:moveTo>
                      <a:cubicBezTo>
                        <a:pt x="6683" y="1"/>
                        <a:pt x="6678" y="1"/>
                        <a:pt x="6672" y="2"/>
                      </a:cubicBezTo>
                      <a:cubicBezTo>
                        <a:pt x="4874" y="130"/>
                        <a:pt x="2805" y="671"/>
                        <a:pt x="1348" y="1786"/>
                      </a:cubicBezTo>
                      <a:cubicBezTo>
                        <a:pt x="501" y="2432"/>
                        <a:pt x="0" y="3801"/>
                        <a:pt x="1118" y="4446"/>
                      </a:cubicBezTo>
                      <a:cubicBezTo>
                        <a:pt x="2284" y="6008"/>
                        <a:pt x="4182" y="6874"/>
                        <a:pt x="5900" y="7733"/>
                      </a:cubicBezTo>
                      <a:cubicBezTo>
                        <a:pt x="8234" y="8902"/>
                        <a:pt x="10616" y="9969"/>
                        <a:pt x="13045" y="10937"/>
                      </a:cubicBezTo>
                      <a:cubicBezTo>
                        <a:pt x="15616" y="11959"/>
                        <a:pt x="18297" y="13040"/>
                        <a:pt x="20995" y="13677"/>
                      </a:cubicBezTo>
                      <a:cubicBezTo>
                        <a:pt x="21416" y="13776"/>
                        <a:pt x="21860" y="13855"/>
                        <a:pt x="22280" y="13855"/>
                      </a:cubicBezTo>
                      <a:cubicBezTo>
                        <a:pt x="23022" y="13855"/>
                        <a:pt x="23687" y="13609"/>
                        <a:pt x="24010" y="12789"/>
                      </a:cubicBezTo>
                      <a:cubicBezTo>
                        <a:pt x="24062" y="12656"/>
                        <a:pt x="24013" y="12551"/>
                        <a:pt x="23924" y="12489"/>
                      </a:cubicBezTo>
                      <a:cubicBezTo>
                        <a:pt x="24177" y="11833"/>
                        <a:pt x="24031" y="11158"/>
                        <a:pt x="23699" y="10479"/>
                      </a:cubicBezTo>
                      <a:cubicBezTo>
                        <a:pt x="22976" y="9001"/>
                        <a:pt x="22207" y="7627"/>
                        <a:pt x="21674" y="6056"/>
                      </a:cubicBezTo>
                      <a:cubicBezTo>
                        <a:pt x="21614" y="5877"/>
                        <a:pt x="21466" y="5803"/>
                        <a:pt x="21318" y="5803"/>
                      </a:cubicBezTo>
                      <a:cubicBezTo>
                        <a:pt x="21293" y="5803"/>
                        <a:pt x="21267" y="5805"/>
                        <a:pt x="21242" y="5809"/>
                      </a:cubicBezTo>
                      <a:cubicBezTo>
                        <a:pt x="21182" y="5694"/>
                        <a:pt x="21069" y="5602"/>
                        <a:pt x="20917" y="5602"/>
                      </a:cubicBezTo>
                      <a:cubicBezTo>
                        <a:pt x="20894" y="5602"/>
                        <a:pt x="20870" y="5604"/>
                        <a:pt x="20845" y="5609"/>
                      </a:cubicBezTo>
                      <a:cubicBezTo>
                        <a:pt x="19366" y="5876"/>
                        <a:pt x="17814" y="6136"/>
                        <a:pt x="16286" y="6136"/>
                      </a:cubicBezTo>
                      <a:cubicBezTo>
                        <a:pt x="14713" y="6136"/>
                        <a:pt x="13167" y="5860"/>
                        <a:pt x="11755" y="5034"/>
                      </a:cubicBezTo>
                      <a:cubicBezTo>
                        <a:pt x="10527" y="4318"/>
                        <a:pt x="9738" y="3339"/>
                        <a:pt x="9024" y="2127"/>
                      </a:cubicBezTo>
                      <a:cubicBezTo>
                        <a:pt x="8525" y="1277"/>
                        <a:pt x="8106" y="608"/>
                        <a:pt x="7282" y="55"/>
                      </a:cubicBezTo>
                      <a:cubicBezTo>
                        <a:pt x="7243" y="29"/>
                        <a:pt x="7202" y="18"/>
                        <a:pt x="7163" y="18"/>
                      </a:cubicBezTo>
                      <a:cubicBezTo>
                        <a:pt x="6971" y="18"/>
                        <a:pt x="6809" y="289"/>
                        <a:pt x="6984" y="441"/>
                      </a:cubicBezTo>
                      <a:cubicBezTo>
                        <a:pt x="8078" y="1392"/>
                        <a:pt x="8438" y="2789"/>
                        <a:pt x="9311" y="3906"/>
                      </a:cubicBezTo>
                      <a:cubicBezTo>
                        <a:pt x="10107" y="4926"/>
                        <a:pt x="11199" y="5668"/>
                        <a:pt x="12388" y="6159"/>
                      </a:cubicBezTo>
                      <a:cubicBezTo>
                        <a:pt x="13685" y="6692"/>
                        <a:pt x="15062" y="6899"/>
                        <a:pt x="16451" y="6899"/>
                      </a:cubicBezTo>
                      <a:cubicBezTo>
                        <a:pt x="17975" y="6899"/>
                        <a:pt x="19514" y="6650"/>
                        <a:pt x="20979" y="6312"/>
                      </a:cubicBezTo>
                      <a:cubicBezTo>
                        <a:pt x="21296" y="7287"/>
                        <a:pt x="21686" y="8237"/>
                        <a:pt x="22146" y="9154"/>
                      </a:cubicBezTo>
                      <a:cubicBezTo>
                        <a:pt x="22703" y="10259"/>
                        <a:pt x="23757" y="11438"/>
                        <a:pt x="23271" y="12741"/>
                      </a:cubicBezTo>
                      <a:cubicBezTo>
                        <a:pt x="23268" y="12749"/>
                        <a:pt x="23270" y="12754"/>
                        <a:pt x="23268" y="12760"/>
                      </a:cubicBezTo>
                      <a:cubicBezTo>
                        <a:pt x="22975" y="13021"/>
                        <a:pt x="22555" y="13125"/>
                        <a:pt x="22069" y="13125"/>
                      </a:cubicBezTo>
                      <a:cubicBezTo>
                        <a:pt x="20505" y="13125"/>
                        <a:pt x="18255" y="12056"/>
                        <a:pt x="17343" y="11744"/>
                      </a:cubicBezTo>
                      <a:cubicBezTo>
                        <a:pt x="15433" y="11089"/>
                        <a:pt x="13546" y="10373"/>
                        <a:pt x="11680" y="9597"/>
                      </a:cubicBezTo>
                      <a:cubicBezTo>
                        <a:pt x="8102" y="8111"/>
                        <a:pt x="3898" y="6584"/>
                        <a:pt x="1146" y="3752"/>
                      </a:cubicBezTo>
                      <a:cubicBezTo>
                        <a:pt x="248" y="2049"/>
                        <a:pt x="5802" y="625"/>
                        <a:pt x="6732" y="437"/>
                      </a:cubicBezTo>
                      <a:cubicBezTo>
                        <a:pt x="6968" y="389"/>
                        <a:pt x="6925" y="1"/>
                        <a:pt x="668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30" name="Google Shape;512;p23">
                  <a:extLst>
                    <a:ext uri="{FF2B5EF4-FFF2-40B4-BE49-F238E27FC236}">
                      <a16:creationId xmlns:a16="http://schemas.microsoft.com/office/drawing/2014/main" id="{710F1809-F63D-4989-99F5-EA7568AB9BAB}"/>
                    </a:ext>
                  </a:extLst>
                </p:cNvPr>
                <p:cNvSpPr/>
                <p:nvPr/>
              </p:nvSpPr>
              <p:spPr>
                <a:xfrm>
                  <a:off x="6738990" y="4680091"/>
                  <a:ext cx="94777" cy="84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4" h="2546" extrusionOk="0">
                      <a:moveTo>
                        <a:pt x="1280" y="572"/>
                      </a:moveTo>
                      <a:cubicBezTo>
                        <a:pt x="1669" y="635"/>
                        <a:pt x="2090" y="753"/>
                        <a:pt x="2216" y="1166"/>
                      </a:cubicBezTo>
                      <a:cubicBezTo>
                        <a:pt x="2364" y="1661"/>
                        <a:pt x="1814" y="1955"/>
                        <a:pt x="1398" y="1964"/>
                      </a:cubicBezTo>
                      <a:cubicBezTo>
                        <a:pt x="1389" y="1964"/>
                        <a:pt x="1380" y="1964"/>
                        <a:pt x="1371" y="1964"/>
                      </a:cubicBezTo>
                      <a:cubicBezTo>
                        <a:pt x="1032" y="1964"/>
                        <a:pt x="630" y="1794"/>
                        <a:pt x="569" y="1425"/>
                      </a:cubicBezTo>
                      <a:cubicBezTo>
                        <a:pt x="502" y="1019"/>
                        <a:pt x="785" y="756"/>
                        <a:pt x="1148" y="681"/>
                      </a:cubicBezTo>
                      <a:cubicBezTo>
                        <a:pt x="1208" y="668"/>
                        <a:pt x="1257" y="629"/>
                        <a:pt x="1280" y="572"/>
                      </a:cubicBezTo>
                      <a:close/>
                      <a:moveTo>
                        <a:pt x="1176" y="1"/>
                      </a:moveTo>
                      <a:cubicBezTo>
                        <a:pt x="1152" y="1"/>
                        <a:pt x="1129" y="1"/>
                        <a:pt x="1105" y="2"/>
                      </a:cubicBezTo>
                      <a:cubicBezTo>
                        <a:pt x="961" y="8"/>
                        <a:pt x="865" y="132"/>
                        <a:pt x="843" y="259"/>
                      </a:cubicBezTo>
                      <a:cubicBezTo>
                        <a:pt x="358" y="336"/>
                        <a:pt x="1" y="883"/>
                        <a:pt x="1" y="1365"/>
                      </a:cubicBezTo>
                      <a:cubicBezTo>
                        <a:pt x="2" y="2082"/>
                        <a:pt x="684" y="2528"/>
                        <a:pt x="1343" y="2545"/>
                      </a:cubicBezTo>
                      <a:cubicBezTo>
                        <a:pt x="1355" y="2545"/>
                        <a:pt x="1367" y="2545"/>
                        <a:pt x="1379" y="2545"/>
                      </a:cubicBezTo>
                      <a:cubicBezTo>
                        <a:pt x="2039" y="2545"/>
                        <a:pt x="2794" y="2104"/>
                        <a:pt x="2825" y="1387"/>
                      </a:cubicBezTo>
                      <a:cubicBezTo>
                        <a:pt x="2864" y="496"/>
                        <a:pt x="1967" y="1"/>
                        <a:pt x="117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31" name="Google Shape;513;p23">
                  <a:extLst>
                    <a:ext uri="{FF2B5EF4-FFF2-40B4-BE49-F238E27FC236}">
                      <a16:creationId xmlns:a16="http://schemas.microsoft.com/office/drawing/2014/main" id="{AEBB20E2-0AB5-436A-B208-331AF6CBDE61}"/>
                    </a:ext>
                  </a:extLst>
                </p:cNvPr>
                <p:cNvSpPr/>
                <p:nvPr/>
              </p:nvSpPr>
              <p:spPr>
                <a:xfrm>
                  <a:off x="6721815" y="4540804"/>
                  <a:ext cx="93817" cy="77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5" h="2357" extrusionOk="0">
                      <a:moveTo>
                        <a:pt x="1503" y="510"/>
                      </a:moveTo>
                      <a:cubicBezTo>
                        <a:pt x="1749" y="510"/>
                        <a:pt x="1990" y="652"/>
                        <a:pt x="2061" y="920"/>
                      </a:cubicBezTo>
                      <a:cubicBezTo>
                        <a:pt x="2176" y="1353"/>
                        <a:pt x="1810" y="1804"/>
                        <a:pt x="1382" y="1854"/>
                      </a:cubicBezTo>
                      <a:cubicBezTo>
                        <a:pt x="1354" y="1857"/>
                        <a:pt x="1324" y="1859"/>
                        <a:pt x="1295" y="1859"/>
                      </a:cubicBezTo>
                      <a:cubicBezTo>
                        <a:pt x="967" y="1859"/>
                        <a:pt x="603" y="1659"/>
                        <a:pt x="520" y="1329"/>
                      </a:cubicBezTo>
                      <a:cubicBezTo>
                        <a:pt x="448" y="1039"/>
                        <a:pt x="578" y="785"/>
                        <a:pt x="788" y="621"/>
                      </a:cubicBezTo>
                      <a:cubicBezTo>
                        <a:pt x="833" y="667"/>
                        <a:pt x="895" y="696"/>
                        <a:pt x="963" y="696"/>
                      </a:cubicBezTo>
                      <a:cubicBezTo>
                        <a:pt x="1016" y="696"/>
                        <a:pt x="1073" y="678"/>
                        <a:pt x="1126" y="636"/>
                      </a:cubicBezTo>
                      <a:cubicBezTo>
                        <a:pt x="1236" y="552"/>
                        <a:pt x="1371" y="510"/>
                        <a:pt x="1503" y="510"/>
                      </a:cubicBezTo>
                      <a:close/>
                      <a:moveTo>
                        <a:pt x="1482" y="1"/>
                      </a:moveTo>
                      <a:cubicBezTo>
                        <a:pt x="1298" y="1"/>
                        <a:pt x="1117" y="48"/>
                        <a:pt x="964" y="151"/>
                      </a:cubicBezTo>
                      <a:cubicBezTo>
                        <a:pt x="407" y="209"/>
                        <a:pt x="1" y="797"/>
                        <a:pt x="67" y="1358"/>
                      </a:cubicBezTo>
                      <a:cubicBezTo>
                        <a:pt x="139" y="1971"/>
                        <a:pt x="743" y="2356"/>
                        <a:pt x="1330" y="2356"/>
                      </a:cubicBezTo>
                      <a:cubicBezTo>
                        <a:pt x="1434" y="2356"/>
                        <a:pt x="1537" y="2344"/>
                        <a:pt x="1636" y="2320"/>
                      </a:cubicBezTo>
                      <a:cubicBezTo>
                        <a:pt x="2349" y="2142"/>
                        <a:pt x="2834" y="1254"/>
                        <a:pt x="2479" y="575"/>
                      </a:cubicBezTo>
                      <a:cubicBezTo>
                        <a:pt x="2295" y="222"/>
                        <a:pt x="1881" y="1"/>
                        <a:pt x="148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32" name="Google Shape;514;p23">
                  <a:extLst>
                    <a:ext uri="{FF2B5EF4-FFF2-40B4-BE49-F238E27FC236}">
                      <a16:creationId xmlns:a16="http://schemas.microsoft.com/office/drawing/2014/main" id="{FE6D75F3-CDF2-469A-B61C-73BD8DFC7594}"/>
                    </a:ext>
                  </a:extLst>
                </p:cNvPr>
                <p:cNvSpPr/>
                <p:nvPr/>
              </p:nvSpPr>
              <p:spPr>
                <a:xfrm>
                  <a:off x="6838367" y="4387487"/>
                  <a:ext cx="70652" cy="67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2031" extrusionOk="0">
                      <a:moveTo>
                        <a:pt x="807" y="423"/>
                      </a:moveTo>
                      <a:cubicBezTo>
                        <a:pt x="831" y="453"/>
                        <a:pt x="864" y="476"/>
                        <a:pt x="899" y="488"/>
                      </a:cubicBezTo>
                      <a:cubicBezTo>
                        <a:pt x="1050" y="543"/>
                        <a:pt x="1196" y="520"/>
                        <a:pt x="1332" y="626"/>
                      </a:cubicBezTo>
                      <a:cubicBezTo>
                        <a:pt x="1459" y="727"/>
                        <a:pt x="1547" y="869"/>
                        <a:pt x="1574" y="1030"/>
                      </a:cubicBezTo>
                      <a:cubicBezTo>
                        <a:pt x="1625" y="1357"/>
                        <a:pt x="1336" y="1556"/>
                        <a:pt x="1040" y="1556"/>
                      </a:cubicBezTo>
                      <a:cubicBezTo>
                        <a:pt x="1031" y="1556"/>
                        <a:pt x="1023" y="1556"/>
                        <a:pt x="1014" y="1555"/>
                      </a:cubicBezTo>
                      <a:cubicBezTo>
                        <a:pt x="687" y="1542"/>
                        <a:pt x="427" y="1315"/>
                        <a:pt x="462" y="972"/>
                      </a:cubicBezTo>
                      <a:cubicBezTo>
                        <a:pt x="490" y="710"/>
                        <a:pt x="625" y="549"/>
                        <a:pt x="807" y="423"/>
                      </a:cubicBezTo>
                      <a:close/>
                      <a:moveTo>
                        <a:pt x="924" y="1"/>
                      </a:moveTo>
                      <a:cubicBezTo>
                        <a:pt x="422" y="1"/>
                        <a:pt x="28" y="572"/>
                        <a:pt x="15" y="1039"/>
                      </a:cubicBezTo>
                      <a:cubicBezTo>
                        <a:pt x="0" y="1612"/>
                        <a:pt x="489" y="2031"/>
                        <a:pt x="1041" y="2031"/>
                      </a:cubicBezTo>
                      <a:cubicBezTo>
                        <a:pt x="1053" y="2031"/>
                        <a:pt x="1065" y="2031"/>
                        <a:pt x="1077" y="2030"/>
                      </a:cubicBezTo>
                      <a:cubicBezTo>
                        <a:pt x="1649" y="2012"/>
                        <a:pt x="2135" y="1563"/>
                        <a:pt x="2049" y="967"/>
                      </a:cubicBezTo>
                      <a:cubicBezTo>
                        <a:pt x="1995" y="585"/>
                        <a:pt x="1573" y="25"/>
                        <a:pt x="1134" y="25"/>
                      </a:cubicBezTo>
                      <a:cubicBezTo>
                        <a:pt x="1113" y="25"/>
                        <a:pt x="1093" y="26"/>
                        <a:pt x="1072" y="28"/>
                      </a:cubicBezTo>
                      <a:cubicBezTo>
                        <a:pt x="1061" y="24"/>
                        <a:pt x="1055" y="15"/>
                        <a:pt x="1043" y="11"/>
                      </a:cubicBezTo>
                      <a:cubicBezTo>
                        <a:pt x="1003" y="4"/>
                        <a:pt x="963" y="1"/>
                        <a:pt x="92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33" name="Google Shape;515;p23">
                  <a:extLst>
                    <a:ext uri="{FF2B5EF4-FFF2-40B4-BE49-F238E27FC236}">
                      <a16:creationId xmlns:a16="http://schemas.microsoft.com/office/drawing/2014/main" id="{B802ACDE-396F-4F40-BE53-EC7FE3C88AFA}"/>
                    </a:ext>
                  </a:extLst>
                </p:cNvPr>
                <p:cNvSpPr/>
                <p:nvPr/>
              </p:nvSpPr>
              <p:spPr>
                <a:xfrm>
                  <a:off x="7021633" y="4067482"/>
                  <a:ext cx="85842" cy="78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" h="2364" extrusionOk="0">
                      <a:moveTo>
                        <a:pt x="1571" y="478"/>
                      </a:moveTo>
                      <a:cubicBezTo>
                        <a:pt x="1827" y="639"/>
                        <a:pt x="2011" y="901"/>
                        <a:pt x="2017" y="1219"/>
                      </a:cubicBezTo>
                      <a:cubicBezTo>
                        <a:pt x="2024" y="1592"/>
                        <a:pt x="1737" y="1832"/>
                        <a:pt x="1385" y="1832"/>
                      </a:cubicBezTo>
                      <a:cubicBezTo>
                        <a:pt x="1369" y="1832"/>
                        <a:pt x="1353" y="1832"/>
                        <a:pt x="1337" y="1831"/>
                      </a:cubicBezTo>
                      <a:cubicBezTo>
                        <a:pt x="976" y="1809"/>
                        <a:pt x="610" y="1550"/>
                        <a:pt x="685" y="1147"/>
                      </a:cubicBezTo>
                      <a:cubicBezTo>
                        <a:pt x="764" y="729"/>
                        <a:pt x="1181" y="518"/>
                        <a:pt x="1571" y="478"/>
                      </a:cubicBezTo>
                      <a:close/>
                      <a:moveTo>
                        <a:pt x="1469" y="0"/>
                      </a:moveTo>
                      <a:cubicBezTo>
                        <a:pt x="1461" y="0"/>
                        <a:pt x="1453" y="0"/>
                        <a:pt x="1446" y="0"/>
                      </a:cubicBezTo>
                      <a:cubicBezTo>
                        <a:pt x="1444" y="0"/>
                        <a:pt x="1443" y="0"/>
                        <a:pt x="1441" y="0"/>
                      </a:cubicBezTo>
                      <a:cubicBezTo>
                        <a:pt x="1380" y="0"/>
                        <a:pt x="1324" y="31"/>
                        <a:pt x="1290" y="82"/>
                      </a:cubicBezTo>
                      <a:cubicBezTo>
                        <a:pt x="1278" y="81"/>
                        <a:pt x="1267" y="81"/>
                        <a:pt x="1255" y="81"/>
                      </a:cubicBezTo>
                      <a:cubicBezTo>
                        <a:pt x="772" y="81"/>
                        <a:pt x="293" y="519"/>
                        <a:pt x="170" y="1007"/>
                      </a:cubicBezTo>
                      <a:cubicBezTo>
                        <a:pt x="0" y="1688"/>
                        <a:pt x="544" y="2262"/>
                        <a:pt x="1193" y="2351"/>
                      </a:cubicBezTo>
                      <a:cubicBezTo>
                        <a:pt x="1253" y="2360"/>
                        <a:pt x="1313" y="2364"/>
                        <a:pt x="1373" y="2364"/>
                      </a:cubicBezTo>
                      <a:cubicBezTo>
                        <a:pt x="1951" y="2364"/>
                        <a:pt x="2472" y="1979"/>
                        <a:pt x="2533" y="1367"/>
                      </a:cubicBezTo>
                      <a:cubicBezTo>
                        <a:pt x="2594" y="744"/>
                        <a:pt x="2148" y="0"/>
                        <a:pt x="146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34" name="Google Shape;516;p23">
                  <a:extLst>
                    <a:ext uri="{FF2B5EF4-FFF2-40B4-BE49-F238E27FC236}">
                      <a16:creationId xmlns:a16="http://schemas.microsoft.com/office/drawing/2014/main" id="{95CF5097-B12A-4FB5-BE65-465D39158BAC}"/>
                    </a:ext>
                  </a:extLst>
                </p:cNvPr>
                <p:cNvSpPr/>
                <p:nvPr/>
              </p:nvSpPr>
              <p:spPr>
                <a:xfrm>
                  <a:off x="6945686" y="3887194"/>
                  <a:ext cx="132767" cy="126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2" h="3812" extrusionOk="0">
                      <a:moveTo>
                        <a:pt x="2176" y="547"/>
                      </a:moveTo>
                      <a:cubicBezTo>
                        <a:pt x="2764" y="658"/>
                        <a:pt x="3265" y="1073"/>
                        <a:pt x="3333" y="1736"/>
                      </a:cubicBezTo>
                      <a:cubicBezTo>
                        <a:pt x="3409" y="2471"/>
                        <a:pt x="2931" y="3168"/>
                        <a:pt x="2189" y="3277"/>
                      </a:cubicBezTo>
                      <a:cubicBezTo>
                        <a:pt x="2115" y="3287"/>
                        <a:pt x="2041" y="3293"/>
                        <a:pt x="1969" y="3293"/>
                      </a:cubicBezTo>
                      <a:cubicBezTo>
                        <a:pt x="1316" y="3293"/>
                        <a:pt x="728" y="2871"/>
                        <a:pt x="589" y="2203"/>
                      </a:cubicBezTo>
                      <a:cubicBezTo>
                        <a:pt x="434" y="1448"/>
                        <a:pt x="945" y="551"/>
                        <a:pt x="1729" y="551"/>
                      </a:cubicBezTo>
                      <a:cubicBezTo>
                        <a:pt x="1827" y="551"/>
                        <a:pt x="1928" y="565"/>
                        <a:pt x="2033" y="595"/>
                      </a:cubicBezTo>
                      <a:cubicBezTo>
                        <a:pt x="2046" y="599"/>
                        <a:pt x="2059" y="601"/>
                        <a:pt x="2072" y="601"/>
                      </a:cubicBezTo>
                      <a:cubicBezTo>
                        <a:pt x="2112" y="601"/>
                        <a:pt x="2151" y="582"/>
                        <a:pt x="2176" y="547"/>
                      </a:cubicBezTo>
                      <a:close/>
                      <a:moveTo>
                        <a:pt x="1956" y="0"/>
                      </a:moveTo>
                      <a:cubicBezTo>
                        <a:pt x="1773" y="0"/>
                        <a:pt x="1587" y="27"/>
                        <a:pt x="1405" y="83"/>
                      </a:cubicBezTo>
                      <a:cubicBezTo>
                        <a:pt x="1349" y="98"/>
                        <a:pt x="1301" y="134"/>
                        <a:pt x="1270" y="183"/>
                      </a:cubicBezTo>
                      <a:cubicBezTo>
                        <a:pt x="627" y="359"/>
                        <a:pt x="116" y="1132"/>
                        <a:pt x="73" y="1800"/>
                      </a:cubicBezTo>
                      <a:cubicBezTo>
                        <a:pt x="1" y="2923"/>
                        <a:pt x="883" y="3811"/>
                        <a:pt x="1988" y="3811"/>
                      </a:cubicBezTo>
                      <a:cubicBezTo>
                        <a:pt x="2014" y="3811"/>
                        <a:pt x="2041" y="3811"/>
                        <a:pt x="2068" y="3810"/>
                      </a:cubicBezTo>
                      <a:cubicBezTo>
                        <a:pt x="3214" y="3765"/>
                        <a:pt x="4012" y="2695"/>
                        <a:pt x="3843" y="1581"/>
                      </a:cubicBezTo>
                      <a:cubicBezTo>
                        <a:pt x="3702" y="644"/>
                        <a:pt x="2856" y="0"/>
                        <a:pt x="19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723" name="Google Shape;517;p23">
                <a:extLst>
                  <a:ext uri="{FF2B5EF4-FFF2-40B4-BE49-F238E27FC236}">
                    <a16:creationId xmlns:a16="http://schemas.microsoft.com/office/drawing/2014/main" id="{75C53AD4-688C-4BD4-A3DC-27F8647855AF}"/>
                  </a:ext>
                </a:extLst>
              </p:cNvPr>
              <p:cNvGrpSpPr/>
              <p:nvPr/>
            </p:nvGrpSpPr>
            <p:grpSpPr>
              <a:xfrm>
                <a:off x="6648515" y="5156391"/>
                <a:ext cx="174596" cy="44774"/>
                <a:chOff x="6648515" y="5156391"/>
                <a:chExt cx="174596" cy="44774"/>
              </a:xfrm>
            </p:grpSpPr>
            <p:sp>
              <p:nvSpPr>
                <p:cNvPr id="724" name="Google Shape;518;p23">
                  <a:extLst>
                    <a:ext uri="{FF2B5EF4-FFF2-40B4-BE49-F238E27FC236}">
                      <a16:creationId xmlns:a16="http://schemas.microsoft.com/office/drawing/2014/main" id="{9F85C95D-3C90-47CD-BD0C-9505266762DF}"/>
                    </a:ext>
                  </a:extLst>
                </p:cNvPr>
                <p:cNvSpPr/>
                <p:nvPr/>
              </p:nvSpPr>
              <p:spPr>
                <a:xfrm>
                  <a:off x="6648515" y="5156556"/>
                  <a:ext cx="117875" cy="44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2" h="1348" extrusionOk="0">
                      <a:moveTo>
                        <a:pt x="178" y="1"/>
                      </a:moveTo>
                      <a:cubicBezTo>
                        <a:pt x="70" y="1"/>
                        <a:pt x="1" y="168"/>
                        <a:pt x="114" y="245"/>
                      </a:cubicBezTo>
                      <a:cubicBezTo>
                        <a:pt x="1087" y="909"/>
                        <a:pt x="2176" y="1275"/>
                        <a:pt x="3351" y="1347"/>
                      </a:cubicBezTo>
                      <a:cubicBezTo>
                        <a:pt x="3354" y="1348"/>
                        <a:pt x="3358" y="1348"/>
                        <a:pt x="3362" y="1348"/>
                      </a:cubicBezTo>
                      <a:cubicBezTo>
                        <a:pt x="3562" y="1348"/>
                        <a:pt x="3560" y="1024"/>
                        <a:pt x="3349" y="1015"/>
                      </a:cubicBezTo>
                      <a:cubicBezTo>
                        <a:pt x="2223" y="971"/>
                        <a:pt x="1190" y="637"/>
                        <a:pt x="246" y="23"/>
                      </a:cubicBezTo>
                      <a:cubicBezTo>
                        <a:pt x="223" y="7"/>
                        <a:pt x="200" y="1"/>
                        <a:pt x="17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25" name="Google Shape;519;p23">
                  <a:extLst>
                    <a:ext uri="{FF2B5EF4-FFF2-40B4-BE49-F238E27FC236}">
                      <a16:creationId xmlns:a16="http://schemas.microsoft.com/office/drawing/2014/main" id="{0A8D34BE-0997-4BF7-A1F0-24EB419E1581}"/>
                    </a:ext>
                  </a:extLst>
                </p:cNvPr>
                <p:cNvSpPr/>
                <p:nvPr/>
              </p:nvSpPr>
              <p:spPr>
                <a:xfrm>
                  <a:off x="6713178" y="5156391"/>
                  <a:ext cx="109933" cy="37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2" h="1126" extrusionOk="0">
                      <a:moveTo>
                        <a:pt x="173" y="1"/>
                      </a:moveTo>
                      <a:cubicBezTo>
                        <a:pt x="43" y="1"/>
                        <a:pt x="0" y="207"/>
                        <a:pt x="142" y="250"/>
                      </a:cubicBezTo>
                      <a:cubicBezTo>
                        <a:pt x="1113" y="541"/>
                        <a:pt x="2087" y="821"/>
                        <a:pt x="3055" y="1118"/>
                      </a:cubicBezTo>
                      <a:cubicBezTo>
                        <a:pt x="3073" y="1123"/>
                        <a:pt x="3089" y="1126"/>
                        <a:pt x="3104" y="1126"/>
                      </a:cubicBezTo>
                      <a:cubicBezTo>
                        <a:pt x="3264" y="1126"/>
                        <a:pt x="3321" y="859"/>
                        <a:pt x="3140" y="810"/>
                      </a:cubicBezTo>
                      <a:cubicBezTo>
                        <a:pt x="2161" y="550"/>
                        <a:pt x="1187" y="273"/>
                        <a:pt x="210" y="6"/>
                      </a:cubicBezTo>
                      <a:cubicBezTo>
                        <a:pt x="197" y="3"/>
                        <a:pt x="185" y="1"/>
                        <a:pt x="17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  <p:grpSp>
          <p:nvGrpSpPr>
            <p:cNvPr id="735" name="Google Shape;520;p23">
              <a:extLst>
                <a:ext uri="{FF2B5EF4-FFF2-40B4-BE49-F238E27FC236}">
                  <a16:creationId xmlns:a16="http://schemas.microsoft.com/office/drawing/2014/main" id="{5AE9F4E3-DB1E-4BF0-98D3-864EB8C92434}"/>
                </a:ext>
              </a:extLst>
            </p:cNvPr>
            <p:cNvGrpSpPr/>
            <p:nvPr userDrawn="1"/>
          </p:nvGrpSpPr>
          <p:grpSpPr>
            <a:xfrm>
              <a:off x="8208824" y="909226"/>
              <a:ext cx="1480128" cy="1386642"/>
              <a:chOff x="5751609" y="213662"/>
              <a:chExt cx="1480128" cy="1386642"/>
            </a:xfrm>
          </p:grpSpPr>
          <p:grpSp>
            <p:nvGrpSpPr>
              <p:cNvPr id="736" name="Google Shape;521;p23">
                <a:extLst>
                  <a:ext uri="{FF2B5EF4-FFF2-40B4-BE49-F238E27FC236}">
                    <a16:creationId xmlns:a16="http://schemas.microsoft.com/office/drawing/2014/main" id="{3CA760D1-5297-4259-A21F-F4E20D2A6ABB}"/>
                  </a:ext>
                </a:extLst>
              </p:cNvPr>
              <p:cNvGrpSpPr/>
              <p:nvPr/>
            </p:nvGrpSpPr>
            <p:grpSpPr>
              <a:xfrm>
                <a:off x="5751609" y="213662"/>
                <a:ext cx="1480128" cy="1386642"/>
                <a:chOff x="5751609" y="213662"/>
                <a:chExt cx="1480128" cy="1386642"/>
              </a:xfrm>
            </p:grpSpPr>
            <p:sp>
              <p:nvSpPr>
                <p:cNvPr id="743" name="Google Shape;522;p23">
                  <a:extLst>
                    <a:ext uri="{FF2B5EF4-FFF2-40B4-BE49-F238E27FC236}">
                      <a16:creationId xmlns:a16="http://schemas.microsoft.com/office/drawing/2014/main" id="{94FEDF9A-9EF1-4F24-8406-03BF0DB81C1F}"/>
                    </a:ext>
                  </a:extLst>
                </p:cNvPr>
                <p:cNvSpPr/>
                <p:nvPr/>
              </p:nvSpPr>
              <p:spPr>
                <a:xfrm>
                  <a:off x="5751609" y="213662"/>
                  <a:ext cx="1480128" cy="1386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" h="41902" extrusionOk="0">
                      <a:moveTo>
                        <a:pt x="13287" y="2579"/>
                      </a:moveTo>
                      <a:cubicBezTo>
                        <a:pt x="13503" y="2579"/>
                        <a:pt x="13717" y="2594"/>
                        <a:pt x="13935" y="2646"/>
                      </a:cubicBezTo>
                      <a:cubicBezTo>
                        <a:pt x="14225" y="2711"/>
                        <a:pt x="14482" y="2837"/>
                        <a:pt x="14750" y="2952"/>
                      </a:cubicBezTo>
                      <a:cubicBezTo>
                        <a:pt x="11990" y="7841"/>
                        <a:pt x="9108" y="12713"/>
                        <a:pt x="6648" y="17733"/>
                      </a:cubicBezTo>
                      <a:cubicBezTo>
                        <a:pt x="6568" y="17897"/>
                        <a:pt x="6642" y="18046"/>
                        <a:pt x="6761" y="18112"/>
                      </a:cubicBezTo>
                      <a:cubicBezTo>
                        <a:pt x="6752" y="18194"/>
                        <a:pt x="6781" y="18282"/>
                        <a:pt x="6859" y="18323"/>
                      </a:cubicBezTo>
                      <a:cubicBezTo>
                        <a:pt x="8967" y="19418"/>
                        <a:pt x="11139" y="20127"/>
                        <a:pt x="13105" y="21518"/>
                      </a:cubicBezTo>
                      <a:cubicBezTo>
                        <a:pt x="13994" y="22150"/>
                        <a:pt x="14831" y="22850"/>
                        <a:pt x="15608" y="23615"/>
                      </a:cubicBezTo>
                      <a:cubicBezTo>
                        <a:pt x="12195" y="21381"/>
                        <a:pt x="8149" y="19944"/>
                        <a:pt x="4133" y="19944"/>
                      </a:cubicBezTo>
                      <a:cubicBezTo>
                        <a:pt x="4087" y="19944"/>
                        <a:pt x="4040" y="19944"/>
                        <a:pt x="3994" y="19945"/>
                      </a:cubicBezTo>
                      <a:cubicBezTo>
                        <a:pt x="5691" y="17242"/>
                        <a:pt x="7008" y="14227"/>
                        <a:pt x="8463" y="11388"/>
                      </a:cubicBezTo>
                      <a:cubicBezTo>
                        <a:pt x="9953" y="8475"/>
                        <a:pt x="11442" y="5562"/>
                        <a:pt x="12928" y="2647"/>
                      </a:cubicBezTo>
                      <a:lnTo>
                        <a:pt x="12928" y="2649"/>
                      </a:lnTo>
                      <a:cubicBezTo>
                        <a:pt x="12934" y="2629"/>
                        <a:pt x="12940" y="2609"/>
                        <a:pt x="12943" y="2589"/>
                      </a:cubicBezTo>
                      <a:cubicBezTo>
                        <a:pt x="13059" y="2584"/>
                        <a:pt x="13173" y="2579"/>
                        <a:pt x="13287" y="2579"/>
                      </a:cubicBezTo>
                      <a:close/>
                      <a:moveTo>
                        <a:pt x="16898" y="682"/>
                      </a:moveTo>
                      <a:cubicBezTo>
                        <a:pt x="19774" y="776"/>
                        <a:pt x="22163" y="1857"/>
                        <a:pt x="24212" y="3895"/>
                      </a:cubicBezTo>
                      <a:cubicBezTo>
                        <a:pt x="26082" y="5756"/>
                        <a:pt x="27939" y="8202"/>
                        <a:pt x="28003" y="10938"/>
                      </a:cubicBezTo>
                      <a:cubicBezTo>
                        <a:pt x="28005" y="10948"/>
                        <a:pt x="28008" y="10959"/>
                        <a:pt x="28011" y="10970"/>
                      </a:cubicBezTo>
                      <a:cubicBezTo>
                        <a:pt x="25275" y="16344"/>
                        <a:pt x="22290" y="21515"/>
                        <a:pt x="19216" y="26698"/>
                      </a:cubicBezTo>
                      <a:cubicBezTo>
                        <a:pt x="19181" y="26644"/>
                        <a:pt x="19144" y="26592"/>
                        <a:pt x="19109" y="26538"/>
                      </a:cubicBezTo>
                      <a:cubicBezTo>
                        <a:pt x="19111" y="26450"/>
                        <a:pt x="19077" y="26359"/>
                        <a:pt x="18991" y="26278"/>
                      </a:cubicBezTo>
                      <a:cubicBezTo>
                        <a:pt x="18938" y="26227"/>
                        <a:pt x="18879" y="26178"/>
                        <a:pt x="18826" y="26128"/>
                      </a:cubicBezTo>
                      <a:cubicBezTo>
                        <a:pt x="16205" y="22428"/>
                        <a:pt x="11695" y="18599"/>
                        <a:pt x="7173" y="17949"/>
                      </a:cubicBezTo>
                      <a:cubicBezTo>
                        <a:pt x="10786" y="12478"/>
                        <a:pt x="13821" y="6468"/>
                        <a:pt x="16898" y="682"/>
                      </a:cubicBezTo>
                      <a:close/>
                      <a:moveTo>
                        <a:pt x="28691" y="11244"/>
                      </a:moveTo>
                      <a:cubicBezTo>
                        <a:pt x="31648" y="11396"/>
                        <a:pt x="34445" y="11827"/>
                        <a:pt x="36972" y="13509"/>
                      </a:cubicBezTo>
                      <a:cubicBezTo>
                        <a:pt x="39421" y="15140"/>
                        <a:pt x="41196" y="17502"/>
                        <a:pt x="42205" y="20251"/>
                      </a:cubicBezTo>
                      <a:cubicBezTo>
                        <a:pt x="42167" y="20280"/>
                        <a:pt x="42135" y="20316"/>
                        <a:pt x="42111" y="20357"/>
                      </a:cubicBezTo>
                      <a:cubicBezTo>
                        <a:pt x="38978" y="25428"/>
                        <a:pt x="34053" y="29401"/>
                        <a:pt x="31906" y="35060"/>
                      </a:cubicBezTo>
                      <a:cubicBezTo>
                        <a:pt x="29970" y="30305"/>
                        <a:pt x="24912" y="26960"/>
                        <a:pt x="19804" y="26918"/>
                      </a:cubicBezTo>
                      <a:cubicBezTo>
                        <a:pt x="23180" y="21985"/>
                        <a:pt x="26122" y="16634"/>
                        <a:pt x="28691" y="11244"/>
                      </a:cubicBezTo>
                      <a:close/>
                      <a:moveTo>
                        <a:pt x="41948" y="21977"/>
                      </a:moveTo>
                      <a:cubicBezTo>
                        <a:pt x="42731" y="22305"/>
                        <a:pt x="43181" y="22997"/>
                        <a:pt x="43241" y="23817"/>
                      </a:cubicBezTo>
                      <a:cubicBezTo>
                        <a:pt x="43201" y="23840"/>
                        <a:pt x="43164" y="23869"/>
                        <a:pt x="43135" y="23903"/>
                      </a:cubicBezTo>
                      <a:cubicBezTo>
                        <a:pt x="39317" y="28356"/>
                        <a:pt x="34949" y="32922"/>
                        <a:pt x="32158" y="38137"/>
                      </a:cubicBezTo>
                      <a:cubicBezTo>
                        <a:pt x="30895" y="35363"/>
                        <a:pt x="28953" y="33041"/>
                        <a:pt x="26651" y="31050"/>
                      </a:cubicBezTo>
                      <a:cubicBezTo>
                        <a:pt x="25240" y="29831"/>
                        <a:pt x="23702" y="28569"/>
                        <a:pt x="21959" y="27868"/>
                      </a:cubicBezTo>
                      <a:lnTo>
                        <a:pt x="21959" y="27868"/>
                      </a:lnTo>
                      <a:cubicBezTo>
                        <a:pt x="26171" y="28845"/>
                        <a:pt x="29498" y="31658"/>
                        <a:pt x="31406" y="35746"/>
                      </a:cubicBezTo>
                      <a:cubicBezTo>
                        <a:pt x="31465" y="35872"/>
                        <a:pt x="31576" y="35925"/>
                        <a:pt x="31692" y="35925"/>
                      </a:cubicBezTo>
                      <a:cubicBezTo>
                        <a:pt x="31750" y="35925"/>
                        <a:pt x="31809" y="35911"/>
                        <a:pt x="31864" y="35887"/>
                      </a:cubicBezTo>
                      <a:cubicBezTo>
                        <a:pt x="31914" y="35911"/>
                        <a:pt x="31970" y="35923"/>
                        <a:pt x="32026" y="35923"/>
                      </a:cubicBezTo>
                      <a:cubicBezTo>
                        <a:pt x="32152" y="35923"/>
                        <a:pt x="32280" y="35859"/>
                        <a:pt x="32337" y="35710"/>
                      </a:cubicBezTo>
                      <a:cubicBezTo>
                        <a:pt x="34388" y="30372"/>
                        <a:pt x="38755" y="26587"/>
                        <a:pt x="41948" y="21977"/>
                      </a:cubicBezTo>
                      <a:close/>
                      <a:moveTo>
                        <a:pt x="9788" y="2664"/>
                      </a:moveTo>
                      <a:cubicBezTo>
                        <a:pt x="10503" y="2737"/>
                        <a:pt x="11165" y="2880"/>
                        <a:pt x="11846" y="3130"/>
                      </a:cubicBezTo>
                      <a:cubicBezTo>
                        <a:pt x="10453" y="5860"/>
                        <a:pt x="9059" y="8593"/>
                        <a:pt x="7665" y="11325"/>
                      </a:cubicBezTo>
                      <a:cubicBezTo>
                        <a:pt x="6236" y="14136"/>
                        <a:pt x="4590" y="16938"/>
                        <a:pt x="3423" y="19868"/>
                      </a:cubicBezTo>
                      <a:cubicBezTo>
                        <a:pt x="3406" y="19913"/>
                        <a:pt x="3401" y="19960"/>
                        <a:pt x="3413" y="20006"/>
                      </a:cubicBezTo>
                      <a:cubicBezTo>
                        <a:pt x="3268" y="20127"/>
                        <a:pt x="3326" y="20406"/>
                        <a:pt x="3567" y="20437"/>
                      </a:cubicBezTo>
                      <a:cubicBezTo>
                        <a:pt x="9126" y="21158"/>
                        <a:pt x="13989" y="22878"/>
                        <a:pt x="18225" y="26621"/>
                      </a:cubicBezTo>
                      <a:cubicBezTo>
                        <a:pt x="18371" y="26816"/>
                        <a:pt x="18516" y="27009"/>
                        <a:pt x="18659" y="27208"/>
                      </a:cubicBezTo>
                      <a:cubicBezTo>
                        <a:pt x="18742" y="27324"/>
                        <a:pt x="18858" y="27372"/>
                        <a:pt x="18971" y="27372"/>
                      </a:cubicBezTo>
                      <a:cubicBezTo>
                        <a:pt x="19008" y="27372"/>
                        <a:pt x="19045" y="27367"/>
                        <a:pt x="19080" y="27358"/>
                      </a:cubicBezTo>
                      <a:cubicBezTo>
                        <a:pt x="19126" y="27445"/>
                        <a:pt x="19218" y="27500"/>
                        <a:pt x="19317" y="27502"/>
                      </a:cubicBezTo>
                      <a:cubicBezTo>
                        <a:pt x="19337" y="27503"/>
                        <a:pt x="19357" y="27506"/>
                        <a:pt x="19379" y="27506"/>
                      </a:cubicBezTo>
                      <a:cubicBezTo>
                        <a:pt x="19377" y="27584"/>
                        <a:pt x="19417" y="27663"/>
                        <a:pt x="19507" y="27686"/>
                      </a:cubicBezTo>
                      <a:cubicBezTo>
                        <a:pt x="24727" y="28974"/>
                        <a:pt x="29585" y="34045"/>
                        <a:pt x="31653" y="38875"/>
                      </a:cubicBezTo>
                      <a:cubicBezTo>
                        <a:pt x="31714" y="39018"/>
                        <a:pt x="31821" y="39077"/>
                        <a:pt x="31932" y="39077"/>
                      </a:cubicBezTo>
                      <a:cubicBezTo>
                        <a:pt x="32070" y="39077"/>
                        <a:pt x="32215" y="38989"/>
                        <a:pt x="32293" y="38857"/>
                      </a:cubicBezTo>
                      <a:cubicBezTo>
                        <a:pt x="32359" y="38840"/>
                        <a:pt x="32417" y="38799"/>
                        <a:pt x="32457" y="38744"/>
                      </a:cubicBezTo>
                      <a:cubicBezTo>
                        <a:pt x="35823" y="34107"/>
                        <a:pt x="39334" y="29684"/>
                        <a:pt x="42971" y="25270"/>
                      </a:cubicBezTo>
                      <a:cubicBezTo>
                        <a:pt x="43330" y="25547"/>
                        <a:pt x="43671" y="25854"/>
                        <a:pt x="43955" y="26209"/>
                      </a:cubicBezTo>
                      <a:cubicBezTo>
                        <a:pt x="43932" y="26223"/>
                        <a:pt x="43910" y="26241"/>
                        <a:pt x="43893" y="26261"/>
                      </a:cubicBezTo>
                      <a:cubicBezTo>
                        <a:pt x="40136" y="31064"/>
                        <a:pt x="36194" y="35918"/>
                        <a:pt x="33005" y="41125"/>
                      </a:cubicBezTo>
                      <a:cubicBezTo>
                        <a:pt x="29844" y="36573"/>
                        <a:pt x="25931" y="32118"/>
                        <a:pt x="21240" y="29111"/>
                      </a:cubicBezTo>
                      <a:cubicBezTo>
                        <a:pt x="21207" y="29092"/>
                        <a:pt x="21169" y="29081"/>
                        <a:pt x="21131" y="29081"/>
                      </a:cubicBezTo>
                      <a:cubicBezTo>
                        <a:pt x="21061" y="29015"/>
                        <a:pt x="20969" y="28975"/>
                        <a:pt x="20876" y="28975"/>
                      </a:cubicBezTo>
                      <a:cubicBezTo>
                        <a:pt x="20772" y="28975"/>
                        <a:pt x="20668" y="29025"/>
                        <a:pt x="20593" y="29147"/>
                      </a:cubicBezTo>
                      <a:cubicBezTo>
                        <a:pt x="20305" y="29616"/>
                        <a:pt x="19571" y="29842"/>
                        <a:pt x="18929" y="29842"/>
                      </a:cubicBezTo>
                      <a:cubicBezTo>
                        <a:pt x="18681" y="29842"/>
                        <a:pt x="18447" y="29809"/>
                        <a:pt x="18258" y="29742"/>
                      </a:cubicBezTo>
                      <a:cubicBezTo>
                        <a:pt x="17167" y="29363"/>
                        <a:pt x="17725" y="28261"/>
                        <a:pt x="17529" y="27463"/>
                      </a:cubicBezTo>
                      <a:cubicBezTo>
                        <a:pt x="17513" y="27405"/>
                        <a:pt x="17475" y="27358"/>
                        <a:pt x="17421" y="27332"/>
                      </a:cubicBezTo>
                      <a:cubicBezTo>
                        <a:pt x="17417" y="27220"/>
                        <a:pt x="17365" y="27111"/>
                        <a:pt x="17242" y="27038"/>
                      </a:cubicBezTo>
                      <a:cubicBezTo>
                        <a:pt x="12344" y="24060"/>
                        <a:pt x="6435" y="21767"/>
                        <a:pt x="647" y="21524"/>
                      </a:cubicBezTo>
                      <a:cubicBezTo>
                        <a:pt x="689" y="21507"/>
                        <a:pt x="725" y="21476"/>
                        <a:pt x="750" y="21438"/>
                      </a:cubicBezTo>
                      <a:cubicBezTo>
                        <a:pt x="4285" y="15592"/>
                        <a:pt x="6953" y="9028"/>
                        <a:pt x="9756" y="2806"/>
                      </a:cubicBezTo>
                      <a:cubicBezTo>
                        <a:pt x="9776" y="2760"/>
                        <a:pt x="9786" y="2713"/>
                        <a:pt x="9788" y="2664"/>
                      </a:cubicBezTo>
                      <a:close/>
                      <a:moveTo>
                        <a:pt x="16592" y="1"/>
                      </a:moveTo>
                      <a:cubicBezTo>
                        <a:pt x="16478" y="1"/>
                        <a:pt x="16365" y="56"/>
                        <a:pt x="16291" y="190"/>
                      </a:cubicBezTo>
                      <a:cubicBezTo>
                        <a:pt x="15888" y="924"/>
                        <a:pt x="15481" y="1656"/>
                        <a:pt x="15069" y="2388"/>
                      </a:cubicBezTo>
                      <a:cubicBezTo>
                        <a:pt x="14597" y="2066"/>
                        <a:pt x="13968" y="1913"/>
                        <a:pt x="13374" y="1913"/>
                      </a:cubicBezTo>
                      <a:cubicBezTo>
                        <a:pt x="13155" y="1913"/>
                        <a:pt x="12941" y="1934"/>
                        <a:pt x="12741" y="1975"/>
                      </a:cubicBezTo>
                      <a:cubicBezTo>
                        <a:pt x="12672" y="1989"/>
                        <a:pt x="12611" y="2030"/>
                        <a:pt x="12571" y="2090"/>
                      </a:cubicBezTo>
                      <a:cubicBezTo>
                        <a:pt x="12460" y="2090"/>
                        <a:pt x="12350" y="2139"/>
                        <a:pt x="12283" y="2272"/>
                      </a:cubicBezTo>
                      <a:lnTo>
                        <a:pt x="12119" y="2594"/>
                      </a:lnTo>
                      <a:cubicBezTo>
                        <a:pt x="11468" y="2292"/>
                        <a:pt x="10733" y="2112"/>
                        <a:pt x="10008" y="2112"/>
                      </a:cubicBezTo>
                      <a:cubicBezTo>
                        <a:pt x="9864" y="2112"/>
                        <a:pt x="9720" y="2119"/>
                        <a:pt x="9577" y="2134"/>
                      </a:cubicBezTo>
                      <a:cubicBezTo>
                        <a:pt x="9494" y="2140"/>
                        <a:pt x="9417" y="2188"/>
                        <a:pt x="9374" y="2260"/>
                      </a:cubicBezTo>
                      <a:cubicBezTo>
                        <a:pt x="9276" y="2267"/>
                        <a:pt x="9184" y="2318"/>
                        <a:pt x="9129" y="2440"/>
                      </a:cubicBezTo>
                      <a:cubicBezTo>
                        <a:pt x="6314" y="8749"/>
                        <a:pt x="2942" y="14874"/>
                        <a:pt x="309" y="21253"/>
                      </a:cubicBezTo>
                      <a:cubicBezTo>
                        <a:pt x="261" y="21371"/>
                        <a:pt x="321" y="21463"/>
                        <a:pt x="413" y="21512"/>
                      </a:cubicBezTo>
                      <a:cubicBezTo>
                        <a:pt x="385" y="21512"/>
                        <a:pt x="358" y="21509"/>
                        <a:pt x="332" y="21507"/>
                      </a:cubicBezTo>
                      <a:cubicBezTo>
                        <a:pt x="330" y="21507"/>
                        <a:pt x="327" y="21507"/>
                        <a:pt x="325" y="21507"/>
                      </a:cubicBezTo>
                      <a:cubicBezTo>
                        <a:pt x="67" y="21507"/>
                        <a:pt x="0" y="21929"/>
                        <a:pt x="268" y="21976"/>
                      </a:cubicBezTo>
                      <a:cubicBezTo>
                        <a:pt x="6219" y="23057"/>
                        <a:pt x="11624" y="24541"/>
                        <a:pt x="16861" y="27690"/>
                      </a:cubicBezTo>
                      <a:cubicBezTo>
                        <a:pt x="16882" y="27702"/>
                        <a:pt x="16904" y="27713"/>
                        <a:pt x="16927" y="27721"/>
                      </a:cubicBezTo>
                      <a:cubicBezTo>
                        <a:pt x="16513" y="28686"/>
                        <a:pt x="16988" y="30044"/>
                        <a:pt x="17977" y="30406"/>
                      </a:cubicBezTo>
                      <a:cubicBezTo>
                        <a:pt x="18257" y="30508"/>
                        <a:pt x="18604" y="30562"/>
                        <a:pt x="18966" y="30562"/>
                      </a:cubicBezTo>
                      <a:cubicBezTo>
                        <a:pt x="19799" y="30562"/>
                        <a:pt x="20720" y="30278"/>
                        <a:pt x="21126" y="29646"/>
                      </a:cubicBezTo>
                      <a:cubicBezTo>
                        <a:pt x="25373" y="33360"/>
                        <a:pt x="29296" y="37039"/>
                        <a:pt x="32515" y="41733"/>
                      </a:cubicBezTo>
                      <a:cubicBezTo>
                        <a:pt x="32597" y="41852"/>
                        <a:pt x="32713" y="41901"/>
                        <a:pt x="32827" y="41901"/>
                      </a:cubicBezTo>
                      <a:cubicBezTo>
                        <a:pt x="33025" y="41901"/>
                        <a:pt x="33220" y="41755"/>
                        <a:pt x="33230" y="41566"/>
                      </a:cubicBezTo>
                      <a:cubicBezTo>
                        <a:pt x="33290" y="41562"/>
                        <a:pt x="33347" y="41533"/>
                        <a:pt x="33384" y="41484"/>
                      </a:cubicBezTo>
                      <a:cubicBezTo>
                        <a:pt x="37180" y="36681"/>
                        <a:pt x="40600" y="31571"/>
                        <a:pt x="44377" y="26747"/>
                      </a:cubicBezTo>
                      <a:cubicBezTo>
                        <a:pt x="44445" y="26662"/>
                        <a:pt x="44469" y="26554"/>
                        <a:pt x="44445" y="26450"/>
                      </a:cubicBezTo>
                      <a:cubicBezTo>
                        <a:pt x="44612" y="26385"/>
                        <a:pt x="44726" y="26212"/>
                        <a:pt x="44592" y="26034"/>
                      </a:cubicBezTo>
                      <a:cubicBezTo>
                        <a:pt x="44230" y="25557"/>
                        <a:pt x="43804" y="25166"/>
                        <a:pt x="43275" y="24900"/>
                      </a:cubicBezTo>
                      <a:cubicBezTo>
                        <a:pt x="43405" y="24743"/>
                        <a:pt x="43533" y="24587"/>
                        <a:pt x="43662" y="24429"/>
                      </a:cubicBezTo>
                      <a:cubicBezTo>
                        <a:pt x="43682" y="24408"/>
                        <a:pt x="43697" y="24383"/>
                        <a:pt x="43711" y="24357"/>
                      </a:cubicBezTo>
                      <a:cubicBezTo>
                        <a:pt x="43820" y="24333"/>
                        <a:pt x="43910" y="24259"/>
                        <a:pt x="43932" y="24122"/>
                      </a:cubicBezTo>
                      <a:cubicBezTo>
                        <a:pt x="44097" y="22991"/>
                        <a:pt x="43351" y="21829"/>
                        <a:pt x="42256" y="21527"/>
                      </a:cubicBezTo>
                      <a:cubicBezTo>
                        <a:pt x="42431" y="21267"/>
                        <a:pt x="42602" y="21006"/>
                        <a:pt x="42768" y="20740"/>
                      </a:cubicBezTo>
                      <a:cubicBezTo>
                        <a:pt x="42814" y="20671"/>
                        <a:pt x="42833" y="20588"/>
                        <a:pt x="42823" y="20507"/>
                      </a:cubicBezTo>
                      <a:cubicBezTo>
                        <a:pt x="42957" y="20430"/>
                        <a:pt x="43043" y="20285"/>
                        <a:pt x="42973" y="20092"/>
                      </a:cubicBezTo>
                      <a:cubicBezTo>
                        <a:pt x="41079" y="14880"/>
                        <a:pt x="36005" y="10587"/>
                        <a:pt x="30348" y="10587"/>
                      </a:cubicBezTo>
                      <a:cubicBezTo>
                        <a:pt x="29824" y="10587"/>
                        <a:pt x="29295" y="10624"/>
                        <a:pt x="28763" y="10700"/>
                      </a:cubicBezTo>
                      <a:cubicBezTo>
                        <a:pt x="28476" y="5641"/>
                        <a:pt x="22914" y="70"/>
                        <a:pt x="17718" y="70"/>
                      </a:cubicBezTo>
                      <a:cubicBezTo>
                        <a:pt x="17437" y="70"/>
                        <a:pt x="17157" y="86"/>
                        <a:pt x="16879" y="120"/>
                      </a:cubicBezTo>
                      <a:cubicBezTo>
                        <a:pt x="16801" y="46"/>
                        <a:pt x="16696" y="1"/>
                        <a:pt x="1659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44" name="Google Shape;523;p23">
                  <a:extLst>
                    <a:ext uri="{FF2B5EF4-FFF2-40B4-BE49-F238E27FC236}">
                      <a16:creationId xmlns:a16="http://schemas.microsoft.com/office/drawing/2014/main" id="{995B3527-2B86-4158-B53F-37CE5E8C44A2}"/>
                    </a:ext>
                  </a:extLst>
                </p:cNvPr>
                <p:cNvSpPr/>
                <p:nvPr/>
              </p:nvSpPr>
              <p:spPr>
                <a:xfrm>
                  <a:off x="6084917" y="757670"/>
                  <a:ext cx="306734" cy="212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9" h="6434" extrusionOk="0">
                      <a:moveTo>
                        <a:pt x="237" y="0"/>
                      </a:moveTo>
                      <a:cubicBezTo>
                        <a:pt x="233" y="0"/>
                        <a:pt x="229" y="0"/>
                        <a:pt x="226" y="0"/>
                      </a:cubicBezTo>
                      <a:cubicBezTo>
                        <a:pt x="1" y="0"/>
                        <a:pt x="10" y="323"/>
                        <a:pt x="226" y="345"/>
                      </a:cubicBezTo>
                      <a:cubicBezTo>
                        <a:pt x="4012" y="729"/>
                        <a:pt x="7026" y="2849"/>
                        <a:pt x="8644" y="6290"/>
                      </a:cubicBezTo>
                      <a:cubicBezTo>
                        <a:pt x="8691" y="6391"/>
                        <a:pt x="8782" y="6433"/>
                        <a:pt x="8877" y="6433"/>
                      </a:cubicBezTo>
                      <a:cubicBezTo>
                        <a:pt x="9065" y="6433"/>
                        <a:pt x="9269" y="6269"/>
                        <a:pt x="9184" y="6064"/>
                      </a:cubicBezTo>
                      <a:cubicBezTo>
                        <a:pt x="7709" y="2492"/>
                        <a:pt x="4115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45" name="Google Shape;524;p23">
                  <a:extLst>
                    <a:ext uri="{FF2B5EF4-FFF2-40B4-BE49-F238E27FC236}">
                      <a16:creationId xmlns:a16="http://schemas.microsoft.com/office/drawing/2014/main" id="{DCCC585E-5A4B-46B1-AA5A-10E651913700}"/>
                    </a:ext>
                  </a:extLst>
                </p:cNvPr>
                <p:cNvSpPr/>
                <p:nvPr/>
              </p:nvSpPr>
              <p:spPr>
                <a:xfrm>
                  <a:off x="6151201" y="657234"/>
                  <a:ext cx="315769" cy="210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2" h="6355" extrusionOk="0">
                      <a:moveTo>
                        <a:pt x="258" y="0"/>
                      </a:moveTo>
                      <a:cubicBezTo>
                        <a:pt x="41" y="0"/>
                        <a:pt x="0" y="361"/>
                        <a:pt x="222" y="410"/>
                      </a:cubicBezTo>
                      <a:cubicBezTo>
                        <a:pt x="3815" y="1199"/>
                        <a:pt x="6841" y="3024"/>
                        <a:pt x="8803" y="6198"/>
                      </a:cubicBezTo>
                      <a:cubicBezTo>
                        <a:pt x="8872" y="6308"/>
                        <a:pt x="8974" y="6354"/>
                        <a:pt x="9075" y="6354"/>
                      </a:cubicBezTo>
                      <a:cubicBezTo>
                        <a:pt x="9308" y="6354"/>
                        <a:pt x="9542" y="6113"/>
                        <a:pt x="9381" y="5859"/>
                      </a:cubicBezTo>
                      <a:cubicBezTo>
                        <a:pt x="7371" y="2678"/>
                        <a:pt x="4074" y="358"/>
                        <a:pt x="278" y="1"/>
                      </a:cubicBezTo>
                      <a:cubicBezTo>
                        <a:pt x="271" y="0"/>
                        <a:pt x="265" y="0"/>
                        <a:pt x="25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46" name="Google Shape;525;p23">
                  <a:extLst>
                    <a:ext uri="{FF2B5EF4-FFF2-40B4-BE49-F238E27FC236}">
                      <a16:creationId xmlns:a16="http://schemas.microsoft.com/office/drawing/2014/main" id="{EB35F94C-9360-4AFB-9496-BCD11462E544}"/>
                    </a:ext>
                  </a:extLst>
                </p:cNvPr>
                <p:cNvSpPr/>
                <p:nvPr/>
              </p:nvSpPr>
              <p:spPr>
                <a:xfrm>
                  <a:off x="6219041" y="566924"/>
                  <a:ext cx="312360" cy="191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9" h="5791" extrusionOk="0">
                      <a:moveTo>
                        <a:pt x="262" y="1"/>
                      </a:moveTo>
                      <a:cubicBezTo>
                        <a:pt x="49" y="1"/>
                        <a:pt x="0" y="332"/>
                        <a:pt x="215" y="384"/>
                      </a:cubicBezTo>
                      <a:cubicBezTo>
                        <a:pt x="3765" y="1231"/>
                        <a:pt x="6497" y="2687"/>
                        <a:pt x="8718" y="5651"/>
                      </a:cubicBezTo>
                      <a:cubicBezTo>
                        <a:pt x="8792" y="5749"/>
                        <a:pt x="8894" y="5791"/>
                        <a:pt x="8994" y="5791"/>
                      </a:cubicBezTo>
                      <a:cubicBezTo>
                        <a:pt x="9222" y="5791"/>
                        <a:pt x="9438" y="5573"/>
                        <a:pt x="9277" y="5323"/>
                      </a:cubicBezTo>
                      <a:cubicBezTo>
                        <a:pt x="7373" y="2375"/>
                        <a:pt x="3835" y="73"/>
                        <a:pt x="267" y="1"/>
                      </a:cubicBezTo>
                      <a:cubicBezTo>
                        <a:pt x="265" y="1"/>
                        <a:pt x="264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47" name="Google Shape;526;p23">
                  <a:extLst>
                    <a:ext uri="{FF2B5EF4-FFF2-40B4-BE49-F238E27FC236}">
                      <a16:creationId xmlns:a16="http://schemas.microsoft.com/office/drawing/2014/main" id="{D2494493-F769-4DD9-9244-D38924F9DF0C}"/>
                    </a:ext>
                  </a:extLst>
                </p:cNvPr>
                <p:cNvSpPr/>
                <p:nvPr/>
              </p:nvSpPr>
              <p:spPr>
                <a:xfrm>
                  <a:off x="6273213" y="468805"/>
                  <a:ext cx="310474" cy="188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2" h="5708" extrusionOk="0">
                      <a:moveTo>
                        <a:pt x="305" y="1"/>
                      </a:moveTo>
                      <a:cubicBezTo>
                        <a:pt x="1" y="1"/>
                        <a:pt x="16" y="436"/>
                        <a:pt x="307" y="466"/>
                      </a:cubicBezTo>
                      <a:cubicBezTo>
                        <a:pt x="2473" y="693"/>
                        <a:pt x="4557" y="1423"/>
                        <a:pt x="6262" y="2813"/>
                      </a:cubicBezTo>
                      <a:cubicBezTo>
                        <a:pt x="6919" y="3352"/>
                        <a:pt x="7505" y="3969"/>
                        <a:pt x="8009" y="4654"/>
                      </a:cubicBezTo>
                      <a:cubicBezTo>
                        <a:pt x="8308" y="5058"/>
                        <a:pt x="8444" y="5497"/>
                        <a:pt x="8908" y="5689"/>
                      </a:cubicBezTo>
                      <a:cubicBezTo>
                        <a:pt x="8940" y="5702"/>
                        <a:pt x="8971" y="5708"/>
                        <a:pt x="9003" y="5708"/>
                      </a:cubicBezTo>
                      <a:cubicBezTo>
                        <a:pt x="9200" y="5708"/>
                        <a:pt x="9381" y="5475"/>
                        <a:pt x="9313" y="5285"/>
                      </a:cubicBezTo>
                      <a:cubicBezTo>
                        <a:pt x="9307" y="5271"/>
                        <a:pt x="9302" y="5255"/>
                        <a:pt x="9296" y="5240"/>
                      </a:cubicBezTo>
                      <a:cubicBezTo>
                        <a:pt x="9267" y="5160"/>
                        <a:pt x="9210" y="5093"/>
                        <a:pt x="9137" y="5052"/>
                      </a:cubicBezTo>
                      <a:cubicBezTo>
                        <a:pt x="8544" y="4502"/>
                        <a:pt x="8115" y="3588"/>
                        <a:pt x="7528" y="3010"/>
                      </a:cubicBezTo>
                      <a:cubicBezTo>
                        <a:pt x="6888" y="2385"/>
                        <a:pt x="6173" y="1840"/>
                        <a:pt x="5401" y="1387"/>
                      </a:cubicBezTo>
                      <a:cubicBezTo>
                        <a:pt x="3843" y="471"/>
                        <a:pt x="2110" y="8"/>
                        <a:pt x="307" y="1"/>
                      </a:cubicBezTo>
                      <a:cubicBezTo>
                        <a:pt x="306" y="1"/>
                        <a:pt x="306" y="1"/>
                        <a:pt x="30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48" name="Google Shape;527;p23">
                  <a:extLst>
                    <a:ext uri="{FF2B5EF4-FFF2-40B4-BE49-F238E27FC236}">
                      <a16:creationId xmlns:a16="http://schemas.microsoft.com/office/drawing/2014/main" id="{DA155FD4-F288-4C96-9A69-A5EF7AC88F7B}"/>
                    </a:ext>
                  </a:extLst>
                </p:cNvPr>
                <p:cNvSpPr/>
                <p:nvPr/>
              </p:nvSpPr>
              <p:spPr>
                <a:xfrm>
                  <a:off x="6333508" y="346065"/>
                  <a:ext cx="307429" cy="236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0" h="7154" extrusionOk="0">
                      <a:moveTo>
                        <a:pt x="265" y="1"/>
                      </a:moveTo>
                      <a:cubicBezTo>
                        <a:pt x="43" y="1"/>
                        <a:pt x="0" y="372"/>
                        <a:pt x="226" y="420"/>
                      </a:cubicBezTo>
                      <a:cubicBezTo>
                        <a:pt x="4012" y="1236"/>
                        <a:pt x="6653" y="3691"/>
                        <a:pt x="8534" y="6983"/>
                      </a:cubicBezTo>
                      <a:cubicBezTo>
                        <a:pt x="8603" y="7103"/>
                        <a:pt x="8708" y="7153"/>
                        <a:pt x="8813" y="7153"/>
                      </a:cubicBezTo>
                      <a:cubicBezTo>
                        <a:pt x="9050" y="7153"/>
                        <a:pt x="9290" y="6903"/>
                        <a:pt x="9137" y="6632"/>
                      </a:cubicBezTo>
                      <a:cubicBezTo>
                        <a:pt x="7239" y="3278"/>
                        <a:pt x="4274" y="400"/>
                        <a:pt x="285" y="2"/>
                      </a:cubicBezTo>
                      <a:cubicBezTo>
                        <a:pt x="278" y="1"/>
                        <a:pt x="271" y="1"/>
                        <a:pt x="26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49" name="Google Shape;528;p23">
                  <a:extLst>
                    <a:ext uri="{FF2B5EF4-FFF2-40B4-BE49-F238E27FC236}">
                      <a16:creationId xmlns:a16="http://schemas.microsoft.com/office/drawing/2014/main" id="{B50E81C8-33AF-4517-8061-6C031C7AB731}"/>
                    </a:ext>
                  </a:extLst>
                </p:cNvPr>
                <p:cNvSpPr/>
                <p:nvPr/>
              </p:nvSpPr>
              <p:spPr>
                <a:xfrm>
                  <a:off x="6511281" y="1026679"/>
                  <a:ext cx="302565" cy="211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3" h="6403" extrusionOk="0">
                      <a:moveTo>
                        <a:pt x="298" y="0"/>
                      </a:moveTo>
                      <a:cubicBezTo>
                        <a:pt x="269" y="0"/>
                        <a:pt x="239" y="0"/>
                        <a:pt x="209" y="1"/>
                      </a:cubicBezTo>
                      <a:cubicBezTo>
                        <a:pt x="10" y="2"/>
                        <a:pt x="0" y="258"/>
                        <a:pt x="166" y="325"/>
                      </a:cubicBezTo>
                      <a:cubicBezTo>
                        <a:pt x="1731" y="967"/>
                        <a:pt x="3310" y="1379"/>
                        <a:pt x="4735" y="2339"/>
                      </a:cubicBezTo>
                      <a:cubicBezTo>
                        <a:pt x="6283" y="3384"/>
                        <a:pt x="7383" y="4732"/>
                        <a:pt x="8440" y="6250"/>
                      </a:cubicBezTo>
                      <a:cubicBezTo>
                        <a:pt x="8514" y="6357"/>
                        <a:pt x="8617" y="6403"/>
                        <a:pt x="8716" y="6403"/>
                      </a:cubicBezTo>
                      <a:cubicBezTo>
                        <a:pt x="8936" y="6403"/>
                        <a:pt x="9143" y="6180"/>
                        <a:pt x="9008" y="5919"/>
                      </a:cubicBezTo>
                      <a:cubicBezTo>
                        <a:pt x="7477" y="2971"/>
                        <a:pt x="3758" y="0"/>
                        <a:pt x="29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50" name="Google Shape;529;p23">
                  <a:extLst>
                    <a:ext uri="{FF2B5EF4-FFF2-40B4-BE49-F238E27FC236}">
                      <a16:creationId xmlns:a16="http://schemas.microsoft.com/office/drawing/2014/main" id="{5D96C00B-7DB9-44EF-AF99-B9D6B5C14F36}"/>
                    </a:ext>
                  </a:extLst>
                </p:cNvPr>
                <p:cNvSpPr/>
                <p:nvPr/>
              </p:nvSpPr>
              <p:spPr>
                <a:xfrm>
                  <a:off x="6557047" y="945271"/>
                  <a:ext cx="330098" cy="214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6480" extrusionOk="0">
                      <a:moveTo>
                        <a:pt x="816" y="0"/>
                      </a:moveTo>
                      <a:cubicBezTo>
                        <a:pt x="633" y="0"/>
                        <a:pt x="450" y="6"/>
                        <a:pt x="267" y="18"/>
                      </a:cubicBezTo>
                      <a:cubicBezTo>
                        <a:pt x="0" y="35"/>
                        <a:pt x="10" y="398"/>
                        <a:pt x="267" y="425"/>
                      </a:cubicBezTo>
                      <a:cubicBezTo>
                        <a:pt x="4183" y="856"/>
                        <a:pt x="7423" y="2704"/>
                        <a:pt x="9233" y="6300"/>
                      </a:cubicBezTo>
                      <a:cubicBezTo>
                        <a:pt x="9297" y="6427"/>
                        <a:pt x="9399" y="6480"/>
                        <a:pt x="9503" y="6480"/>
                      </a:cubicBezTo>
                      <a:cubicBezTo>
                        <a:pt x="9733" y="6480"/>
                        <a:pt x="9974" y="6225"/>
                        <a:pt x="9839" y="5947"/>
                      </a:cubicBezTo>
                      <a:cubicBezTo>
                        <a:pt x="8201" y="2573"/>
                        <a:pt x="4633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51" name="Google Shape;530;p23">
                  <a:extLst>
                    <a:ext uri="{FF2B5EF4-FFF2-40B4-BE49-F238E27FC236}">
                      <a16:creationId xmlns:a16="http://schemas.microsoft.com/office/drawing/2014/main" id="{BC08A1D3-9884-403C-82CA-9BDF6DD9348B}"/>
                    </a:ext>
                  </a:extLst>
                </p:cNvPr>
                <p:cNvSpPr/>
                <p:nvPr/>
              </p:nvSpPr>
              <p:spPr>
                <a:xfrm>
                  <a:off x="6628097" y="845795"/>
                  <a:ext cx="335426" cy="20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6" h="6309" extrusionOk="0">
                      <a:moveTo>
                        <a:pt x="1409" y="1"/>
                      </a:moveTo>
                      <a:cubicBezTo>
                        <a:pt x="1019" y="1"/>
                        <a:pt x="627" y="30"/>
                        <a:pt x="234" y="91"/>
                      </a:cubicBezTo>
                      <a:cubicBezTo>
                        <a:pt x="1" y="128"/>
                        <a:pt x="74" y="471"/>
                        <a:pt x="287" y="483"/>
                      </a:cubicBezTo>
                      <a:cubicBezTo>
                        <a:pt x="4254" y="719"/>
                        <a:pt x="7705" y="2401"/>
                        <a:pt x="9454" y="6141"/>
                      </a:cubicBezTo>
                      <a:cubicBezTo>
                        <a:pt x="9509" y="6259"/>
                        <a:pt x="9602" y="6308"/>
                        <a:pt x="9699" y="6308"/>
                      </a:cubicBezTo>
                      <a:cubicBezTo>
                        <a:pt x="9909" y="6308"/>
                        <a:pt x="10135" y="6072"/>
                        <a:pt x="10014" y="5814"/>
                      </a:cubicBezTo>
                      <a:cubicBezTo>
                        <a:pt x="8489" y="2572"/>
                        <a:pt x="5063" y="1"/>
                        <a:pt x="140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52" name="Google Shape;531;p23">
                  <a:extLst>
                    <a:ext uri="{FF2B5EF4-FFF2-40B4-BE49-F238E27FC236}">
                      <a16:creationId xmlns:a16="http://schemas.microsoft.com/office/drawing/2014/main" id="{5F7D4D81-9F85-4C90-9CE9-73A9445DC4DB}"/>
                    </a:ext>
                  </a:extLst>
                </p:cNvPr>
                <p:cNvSpPr/>
                <p:nvPr/>
              </p:nvSpPr>
              <p:spPr>
                <a:xfrm>
                  <a:off x="6685380" y="737715"/>
                  <a:ext cx="339066" cy="214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6" h="6475" extrusionOk="0">
                      <a:moveTo>
                        <a:pt x="213" y="0"/>
                      </a:moveTo>
                      <a:cubicBezTo>
                        <a:pt x="22" y="0"/>
                        <a:pt x="1" y="306"/>
                        <a:pt x="186" y="361"/>
                      </a:cubicBezTo>
                      <a:cubicBezTo>
                        <a:pt x="3908" y="1456"/>
                        <a:pt x="7778" y="2469"/>
                        <a:pt x="9547" y="6302"/>
                      </a:cubicBezTo>
                      <a:cubicBezTo>
                        <a:pt x="9603" y="6424"/>
                        <a:pt x="9698" y="6474"/>
                        <a:pt x="9796" y="6474"/>
                      </a:cubicBezTo>
                      <a:cubicBezTo>
                        <a:pt x="10013" y="6474"/>
                        <a:pt x="10246" y="6231"/>
                        <a:pt x="10123" y="5965"/>
                      </a:cubicBezTo>
                      <a:cubicBezTo>
                        <a:pt x="8357" y="2170"/>
                        <a:pt x="4192" y="441"/>
                        <a:pt x="233" y="1"/>
                      </a:cubicBezTo>
                      <a:cubicBezTo>
                        <a:pt x="226" y="0"/>
                        <a:pt x="219" y="0"/>
                        <a:pt x="21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53" name="Google Shape;532;p23">
                  <a:extLst>
                    <a:ext uri="{FF2B5EF4-FFF2-40B4-BE49-F238E27FC236}">
                      <a16:creationId xmlns:a16="http://schemas.microsoft.com/office/drawing/2014/main" id="{3EEA40AF-BAE2-4F52-A598-8A189006DDE8}"/>
                    </a:ext>
                  </a:extLst>
                </p:cNvPr>
                <p:cNvSpPr/>
                <p:nvPr/>
              </p:nvSpPr>
              <p:spPr>
                <a:xfrm>
                  <a:off x="6732305" y="653428"/>
                  <a:ext cx="348100" cy="213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9" h="6437" extrusionOk="0">
                      <a:moveTo>
                        <a:pt x="236" y="0"/>
                      </a:moveTo>
                      <a:cubicBezTo>
                        <a:pt x="35" y="0"/>
                        <a:pt x="1" y="332"/>
                        <a:pt x="204" y="381"/>
                      </a:cubicBezTo>
                      <a:cubicBezTo>
                        <a:pt x="4066" y="1300"/>
                        <a:pt x="7322" y="3123"/>
                        <a:pt x="9769" y="6297"/>
                      </a:cubicBezTo>
                      <a:cubicBezTo>
                        <a:pt x="9845" y="6396"/>
                        <a:pt x="9948" y="6437"/>
                        <a:pt x="10050" y="6437"/>
                      </a:cubicBezTo>
                      <a:cubicBezTo>
                        <a:pt x="10290" y="6437"/>
                        <a:pt x="10519" y="6207"/>
                        <a:pt x="10339" y="5965"/>
                      </a:cubicBezTo>
                      <a:cubicBezTo>
                        <a:pt x="7940" y="2733"/>
                        <a:pt x="4301" y="404"/>
                        <a:pt x="255" y="1"/>
                      </a:cubicBezTo>
                      <a:cubicBezTo>
                        <a:pt x="249" y="0"/>
                        <a:pt x="242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737" name="Google Shape;533;p23">
                <a:extLst>
                  <a:ext uri="{FF2B5EF4-FFF2-40B4-BE49-F238E27FC236}">
                    <a16:creationId xmlns:a16="http://schemas.microsoft.com/office/drawing/2014/main" id="{A1547379-FEF9-4CF4-A523-B0F6A4C3E4EE}"/>
                  </a:ext>
                </a:extLst>
              </p:cNvPr>
              <p:cNvGrpSpPr/>
              <p:nvPr/>
            </p:nvGrpSpPr>
            <p:grpSpPr>
              <a:xfrm>
                <a:off x="6864708" y="521224"/>
                <a:ext cx="165992" cy="77337"/>
                <a:chOff x="6864708" y="521224"/>
                <a:chExt cx="165992" cy="77337"/>
              </a:xfrm>
            </p:grpSpPr>
            <p:sp>
              <p:nvSpPr>
                <p:cNvPr id="741" name="Google Shape;534;p23">
                  <a:extLst>
                    <a:ext uri="{FF2B5EF4-FFF2-40B4-BE49-F238E27FC236}">
                      <a16:creationId xmlns:a16="http://schemas.microsoft.com/office/drawing/2014/main" id="{4FD473EB-2D2B-41BC-9FEE-05B07D397CD5}"/>
                    </a:ext>
                  </a:extLst>
                </p:cNvPr>
                <p:cNvSpPr/>
                <p:nvPr/>
              </p:nvSpPr>
              <p:spPr>
                <a:xfrm>
                  <a:off x="6864708" y="537869"/>
                  <a:ext cx="108576" cy="60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1834" extrusionOk="0">
                      <a:moveTo>
                        <a:pt x="171" y="1"/>
                      </a:moveTo>
                      <a:cubicBezTo>
                        <a:pt x="1" y="1"/>
                        <a:pt x="10" y="263"/>
                        <a:pt x="183" y="281"/>
                      </a:cubicBezTo>
                      <a:cubicBezTo>
                        <a:pt x="1288" y="393"/>
                        <a:pt x="2197" y="938"/>
                        <a:pt x="2915" y="1773"/>
                      </a:cubicBezTo>
                      <a:cubicBezTo>
                        <a:pt x="2952" y="1816"/>
                        <a:pt x="2994" y="1834"/>
                        <a:pt x="3034" y="1834"/>
                      </a:cubicBezTo>
                      <a:cubicBezTo>
                        <a:pt x="3164" y="1834"/>
                        <a:pt x="3281" y="1651"/>
                        <a:pt x="3172" y="1514"/>
                      </a:cubicBezTo>
                      <a:cubicBezTo>
                        <a:pt x="2448" y="591"/>
                        <a:pt x="1340" y="78"/>
                        <a:pt x="183" y="1"/>
                      </a:cubicBezTo>
                      <a:cubicBezTo>
                        <a:pt x="179" y="1"/>
                        <a:pt x="175" y="1"/>
                        <a:pt x="17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42" name="Google Shape;535;p23">
                  <a:extLst>
                    <a:ext uri="{FF2B5EF4-FFF2-40B4-BE49-F238E27FC236}">
                      <a16:creationId xmlns:a16="http://schemas.microsoft.com/office/drawing/2014/main" id="{A701CB0A-B2DA-4270-9067-6CC9BDF78CF9}"/>
                    </a:ext>
                  </a:extLst>
                </p:cNvPr>
                <p:cNvSpPr/>
                <p:nvPr/>
              </p:nvSpPr>
              <p:spPr>
                <a:xfrm>
                  <a:off x="6937711" y="521224"/>
                  <a:ext cx="92990" cy="6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0" h="2091" extrusionOk="0">
                      <a:moveTo>
                        <a:pt x="178" y="1"/>
                      </a:moveTo>
                      <a:cubicBezTo>
                        <a:pt x="68" y="1"/>
                        <a:pt x="0" y="176"/>
                        <a:pt x="113" y="264"/>
                      </a:cubicBezTo>
                      <a:cubicBezTo>
                        <a:pt x="888" y="861"/>
                        <a:pt x="1646" y="1492"/>
                        <a:pt x="2447" y="2054"/>
                      </a:cubicBezTo>
                      <a:cubicBezTo>
                        <a:pt x="2484" y="2080"/>
                        <a:pt x="2519" y="2091"/>
                        <a:pt x="2553" y="2091"/>
                      </a:cubicBezTo>
                      <a:cubicBezTo>
                        <a:pt x="2711" y="2091"/>
                        <a:pt x="2810" y="1836"/>
                        <a:pt x="2646" y="1711"/>
                      </a:cubicBezTo>
                      <a:cubicBezTo>
                        <a:pt x="1874" y="1118"/>
                        <a:pt x="1049" y="585"/>
                        <a:pt x="251" y="26"/>
                      </a:cubicBezTo>
                      <a:cubicBezTo>
                        <a:pt x="225" y="9"/>
                        <a:pt x="201" y="1"/>
                        <a:pt x="17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738" name="Google Shape;536;p23">
                <a:extLst>
                  <a:ext uri="{FF2B5EF4-FFF2-40B4-BE49-F238E27FC236}">
                    <a16:creationId xmlns:a16="http://schemas.microsoft.com/office/drawing/2014/main" id="{282E9CFF-24E9-4D24-882F-E255B6C6020A}"/>
                  </a:ext>
                </a:extLst>
              </p:cNvPr>
              <p:cNvGrpSpPr/>
              <p:nvPr/>
            </p:nvGrpSpPr>
            <p:grpSpPr>
              <a:xfrm>
                <a:off x="6567637" y="1421737"/>
                <a:ext cx="96663" cy="114037"/>
                <a:chOff x="6567637" y="1421737"/>
                <a:chExt cx="96663" cy="114037"/>
              </a:xfrm>
            </p:grpSpPr>
            <p:sp>
              <p:nvSpPr>
                <p:cNvPr id="739" name="Google Shape;537;p23">
                  <a:extLst>
                    <a:ext uri="{FF2B5EF4-FFF2-40B4-BE49-F238E27FC236}">
                      <a16:creationId xmlns:a16="http://schemas.microsoft.com/office/drawing/2014/main" id="{00E1D664-944C-46F4-BB15-0173D1682802}"/>
                    </a:ext>
                  </a:extLst>
                </p:cNvPr>
                <p:cNvSpPr/>
                <p:nvPr/>
              </p:nvSpPr>
              <p:spPr>
                <a:xfrm>
                  <a:off x="6576407" y="1421737"/>
                  <a:ext cx="87894" cy="75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281" extrusionOk="0">
                      <a:moveTo>
                        <a:pt x="236" y="0"/>
                      </a:moveTo>
                      <a:cubicBezTo>
                        <a:pt x="91" y="0"/>
                        <a:pt x="0" y="212"/>
                        <a:pt x="152" y="306"/>
                      </a:cubicBezTo>
                      <a:cubicBezTo>
                        <a:pt x="984" y="827"/>
                        <a:pt x="1641" y="1473"/>
                        <a:pt x="2266" y="2222"/>
                      </a:cubicBezTo>
                      <a:cubicBezTo>
                        <a:pt x="2300" y="2263"/>
                        <a:pt x="2344" y="2280"/>
                        <a:pt x="2388" y="2280"/>
                      </a:cubicBezTo>
                      <a:cubicBezTo>
                        <a:pt x="2519" y="2280"/>
                        <a:pt x="2655" y="2125"/>
                        <a:pt x="2564" y="1991"/>
                      </a:cubicBezTo>
                      <a:cubicBezTo>
                        <a:pt x="1998" y="1167"/>
                        <a:pt x="1192" y="499"/>
                        <a:pt x="318" y="23"/>
                      </a:cubicBezTo>
                      <a:cubicBezTo>
                        <a:pt x="289" y="7"/>
                        <a:pt x="262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40" name="Google Shape;538;p23">
                  <a:extLst>
                    <a:ext uri="{FF2B5EF4-FFF2-40B4-BE49-F238E27FC236}">
                      <a16:creationId xmlns:a16="http://schemas.microsoft.com/office/drawing/2014/main" id="{C8CA1950-D911-4D1E-B974-F1555E13F9C3}"/>
                    </a:ext>
                  </a:extLst>
                </p:cNvPr>
                <p:cNvSpPr/>
                <p:nvPr/>
              </p:nvSpPr>
              <p:spPr>
                <a:xfrm>
                  <a:off x="6567637" y="1464823"/>
                  <a:ext cx="73862" cy="7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" h="2144" extrusionOk="0">
                      <a:moveTo>
                        <a:pt x="221" y="1"/>
                      </a:moveTo>
                      <a:cubicBezTo>
                        <a:pt x="83" y="1"/>
                        <a:pt x="1" y="229"/>
                        <a:pt x="146" y="292"/>
                      </a:cubicBezTo>
                      <a:cubicBezTo>
                        <a:pt x="924" y="628"/>
                        <a:pt x="1515" y="1224"/>
                        <a:pt x="1822" y="2017"/>
                      </a:cubicBezTo>
                      <a:cubicBezTo>
                        <a:pt x="1856" y="2105"/>
                        <a:pt x="1933" y="2143"/>
                        <a:pt x="2008" y="2143"/>
                      </a:cubicBezTo>
                      <a:cubicBezTo>
                        <a:pt x="2122" y="2143"/>
                        <a:pt x="2232" y="2056"/>
                        <a:pt x="2183" y="1917"/>
                      </a:cubicBezTo>
                      <a:cubicBezTo>
                        <a:pt x="1863" y="1026"/>
                        <a:pt x="1160" y="324"/>
                        <a:pt x="267" y="9"/>
                      </a:cubicBezTo>
                      <a:cubicBezTo>
                        <a:pt x="251" y="3"/>
                        <a:pt x="236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  <p:grpSp>
          <p:nvGrpSpPr>
            <p:cNvPr id="762" name="Google Shape;547;p23">
              <a:extLst>
                <a:ext uri="{FF2B5EF4-FFF2-40B4-BE49-F238E27FC236}">
                  <a16:creationId xmlns:a16="http://schemas.microsoft.com/office/drawing/2014/main" id="{C72EC2A1-4637-44E4-9127-0BF5AF5BEF41}"/>
                </a:ext>
              </a:extLst>
            </p:cNvPr>
            <p:cNvGrpSpPr/>
            <p:nvPr userDrawn="1"/>
          </p:nvGrpSpPr>
          <p:grpSpPr>
            <a:xfrm>
              <a:off x="7722581" y="4327217"/>
              <a:ext cx="1375953" cy="924075"/>
              <a:chOff x="7485292" y="4430739"/>
              <a:chExt cx="1375953" cy="924075"/>
            </a:xfrm>
          </p:grpSpPr>
          <p:sp>
            <p:nvSpPr>
              <p:cNvPr id="763" name="Google Shape;548;p23">
                <a:extLst>
                  <a:ext uri="{FF2B5EF4-FFF2-40B4-BE49-F238E27FC236}">
                    <a16:creationId xmlns:a16="http://schemas.microsoft.com/office/drawing/2014/main" id="{49B99C77-E85E-4E13-A81A-883490964409}"/>
                  </a:ext>
                </a:extLst>
              </p:cNvPr>
              <p:cNvSpPr/>
              <p:nvPr/>
            </p:nvSpPr>
            <p:spPr>
              <a:xfrm>
                <a:off x="7485292" y="4430739"/>
                <a:ext cx="1375953" cy="924075"/>
              </a:xfrm>
              <a:custGeom>
                <a:avLst/>
                <a:gdLst/>
                <a:ahLst/>
                <a:cxnLst/>
                <a:rect l="l" t="t" r="r" b="b"/>
                <a:pathLst>
                  <a:path w="41579" h="27924" extrusionOk="0">
                    <a:moveTo>
                      <a:pt x="13728" y="692"/>
                    </a:moveTo>
                    <a:cubicBezTo>
                      <a:pt x="13766" y="692"/>
                      <a:pt x="13774" y="797"/>
                      <a:pt x="13754" y="1006"/>
                    </a:cubicBezTo>
                    <a:lnTo>
                      <a:pt x="13775" y="1913"/>
                    </a:lnTo>
                    <a:cubicBezTo>
                      <a:pt x="13789" y="2518"/>
                      <a:pt x="13804" y="3123"/>
                      <a:pt x="13818" y="3728"/>
                    </a:cubicBezTo>
                    <a:cubicBezTo>
                      <a:pt x="13850" y="5140"/>
                      <a:pt x="13879" y="6551"/>
                      <a:pt x="13921" y="7963"/>
                    </a:cubicBezTo>
                    <a:cubicBezTo>
                      <a:pt x="13925" y="8164"/>
                      <a:pt x="14060" y="8275"/>
                      <a:pt x="14212" y="8309"/>
                    </a:cubicBezTo>
                    <a:cubicBezTo>
                      <a:pt x="14218" y="8393"/>
                      <a:pt x="14268" y="8468"/>
                      <a:pt x="14346" y="8505"/>
                    </a:cubicBezTo>
                    <a:cubicBezTo>
                      <a:pt x="16226" y="9441"/>
                      <a:pt x="18226" y="10162"/>
                      <a:pt x="20191" y="10916"/>
                    </a:cubicBezTo>
                    <a:cubicBezTo>
                      <a:pt x="18350" y="11971"/>
                      <a:pt x="16388" y="12653"/>
                      <a:pt x="14274" y="13006"/>
                    </a:cubicBezTo>
                    <a:cubicBezTo>
                      <a:pt x="14020" y="13049"/>
                      <a:pt x="13957" y="13265"/>
                      <a:pt x="14020" y="13455"/>
                    </a:cubicBezTo>
                    <a:cubicBezTo>
                      <a:pt x="14000" y="13483"/>
                      <a:pt x="13985" y="13512"/>
                      <a:pt x="13973" y="13543"/>
                    </a:cubicBezTo>
                    <a:cubicBezTo>
                      <a:pt x="13215" y="15852"/>
                      <a:pt x="12424" y="18113"/>
                      <a:pt x="11436" y="20331"/>
                    </a:cubicBezTo>
                    <a:cubicBezTo>
                      <a:pt x="10251" y="18385"/>
                      <a:pt x="9122" y="16390"/>
                      <a:pt x="7800" y="14540"/>
                    </a:cubicBezTo>
                    <a:cubicBezTo>
                      <a:pt x="7749" y="14461"/>
                      <a:pt x="7662" y="14415"/>
                      <a:pt x="7569" y="14415"/>
                    </a:cubicBezTo>
                    <a:cubicBezTo>
                      <a:pt x="7562" y="14415"/>
                      <a:pt x="7555" y="14415"/>
                      <a:pt x="7548" y="14416"/>
                    </a:cubicBezTo>
                    <a:cubicBezTo>
                      <a:pt x="7489" y="14352"/>
                      <a:pt x="7408" y="14310"/>
                      <a:pt x="7310" y="14310"/>
                    </a:cubicBezTo>
                    <a:cubicBezTo>
                      <a:pt x="7273" y="14310"/>
                      <a:pt x="7233" y="14316"/>
                      <a:pt x="7191" y="14330"/>
                    </a:cubicBezTo>
                    <a:cubicBezTo>
                      <a:pt x="5233" y="14950"/>
                      <a:pt x="3230" y="15413"/>
                      <a:pt x="1199" y="15713"/>
                    </a:cubicBezTo>
                    <a:cubicBezTo>
                      <a:pt x="2349" y="13876"/>
                      <a:pt x="3661" y="12141"/>
                      <a:pt x="4751" y="10273"/>
                    </a:cubicBezTo>
                    <a:cubicBezTo>
                      <a:pt x="4860" y="10088"/>
                      <a:pt x="4697" y="9892"/>
                      <a:pt x="4521" y="9892"/>
                    </a:cubicBezTo>
                    <a:cubicBezTo>
                      <a:pt x="4514" y="9892"/>
                      <a:pt x="4506" y="9892"/>
                      <a:pt x="4498" y="9893"/>
                    </a:cubicBezTo>
                    <a:cubicBezTo>
                      <a:pt x="3664" y="8055"/>
                      <a:pt x="2818" y="6310"/>
                      <a:pt x="2282" y="4370"/>
                    </a:cubicBezTo>
                    <a:lnTo>
                      <a:pt x="2282" y="4370"/>
                    </a:lnTo>
                    <a:cubicBezTo>
                      <a:pt x="4299" y="5036"/>
                      <a:pt x="6293" y="5762"/>
                      <a:pt x="8264" y="6548"/>
                    </a:cubicBezTo>
                    <a:cubicBezTo>
                      <a:pt x="8315" y="6568"/>
                      <a:pt x="8362" y="6577"/>
                      <a:pt x="8406" y="6577"/>
                    </a:cubicBezTo>
                    <a:cubicBezTo>
                      <a:pt x="8594" y="6577"/>
                      <a:pt x="8715" y="6407"/>
                      <a:pt x="8727" y="6222"/>
                    </a:cubicBezTo>
                    <a:cubicBezTo>
                      <a:pt x="8762" y="6209"/>
                      <a:pt x="8794" y="6188"/>
                      <a:pt x="8820" y="6160"/>
                    </a:cubicBezTo>
                    <a:cubicBezTo>
                      <a:pt x="10326" y="4529"/>
                      <a:pt x="11695" y="2518"/>
                      <a:pt x="13461" y="1154"/>
                    </a:cubicBezTo>
                    <a:cubicBezTo>
                      <a:pt x="13593" y="846"/>
                      <a:pt x="13682" y="692"/>
                      <a:pt x="13728" y="692"/>
                    </a:cubicBezTo>
                    <a:close/>
                    <a:moveTo>
                      <a:pt x="36737" y="13239"/>
                    </a:moveTo>
                    <a:lnTo>
                      <a:pt x="34992" y="16448"/>
                    </a:lnTo>
                    <a:cubicBezTo>
                      <a:pt x="34883" y="16649"/>
                      <a:pt x="34972" y="16943"/>
                      <a:pt x="35216" y="16996"/>
                    </a:cubicBezTo>
                    <a:cubicBezTo>
                      <a:pt x="36545" y="17286"/>
                      <a:pt x="37881" y="17503"/>
                      <a:pt x="39229" y="17662"/>
                    </a:cubicBezTo>
                    <a:cubicBezTo>
                      <a:pt x="38268" y="18797"/>
                      <a:pt x="37383" y="19995"/>
                      <a:pt x="36577" y="21246"/>
                    </a:cubicBezTo>
                    <a:cubicBezTo>
                      <a:pt x="36456" y="21438"/>
                      <a:pt x="36570" y="21737"/>
                      <a:pt x="36796" y="21784"/>
                    </a:cubicBezTo>
                    <a:cubicBezTo>
                      <a:pt x="37740" y="21982"/>
                      <a:pt x="38682" y="22179"/>
                      <a:pt x="39625" y="22375"/>
                    </a:cubicBezTo>
                    <a:cubicBezTo>
                      <a:pt x="38996" y="22884"/>
                      <a:pt x="38365" y="23394"/>
                      <a:pt x="37732" y="23902"/>
                    </a:cubicBezTo>
                    <a:cubicBezTo>
                      <a:pt x="37513" y="24077"/>
                      <a:pt x="37660" y="24415"/>
                      <a:pt x="37888" y="24489"/>
                    </a:cubicBezTo>
                    <a:lnTo>
                      <a:pt x="40239" y="25247"/>
                    </a:lnTo>
                    <a:cubicBezTo>
                      <a:pt x="37347" y="26540"/>
                      <a:pt x="34207" y="27181"/>
                      <a:pt x="31059" y="27181"/>
                    </a:cubicBezTo>
                    <a:cubicBezTo>
                      <a:pt x="28900" y="27181"/>
                      <a:pt x="26736" y="26879"/>
                      <a:pt x="24645" y="26279"/>
                    </a:cubicBezTo>
                    <a:cubicBezTo>
                      <a:pt x="19744" y="24873"/>
                      <a:pt x="16160" y="22005"/>
                      <a:pt x="13325" y="17852"/>
                    </a:cubicBezTo>
                    <a:cubicBezTo>
                      <a:pt x="13852" y="16505"/>
                      <a:pt x="14320" y="15134"/>
                      <a:pt x="14691" y="13740"/>
                    </a:cubicBezTo>
                    <a:cubicBezTo>
                      <a:pt x="14694" y="13729"/>
                      <a:pt x="14691" y="13722"/>
                      <a:pt x="14693" y="13709"/>
                    </a:cubicBezTo>
                    <a:cubicBezTo>
                      <a:pt x="15144" y="13634"/>
                      <a:pt x="15590" y="13536"/>
                      <a:pt x="16031" y="13426"/>
                    </a:cubicBezTo>
                    <a:cubicBezTo>
                      <a:pt x="16053" y="13452"/>
                      <a:pt x="16079" y="13475"/>
                      <a:pt x="16109" y="13490"/>
                    </a:cubicBezTo>
                    <a:cubicBezTo>
                      <a:pt x="19181" y="15158"/>
                      <a:pt x="22603" y="15957"/>
                      <a:pt x="26032" y="15957"/>
                    </a:cubicBezTo>
                    <a:cubicBezTo>
                      <a:pt x="29738" y="15957"/>
                      <a:pt x="33452" y="15023"/>
                      <a:pt x="36737" y="13239"/>
                    </a:cubicBezTo>
                    <a:close/>
                    <a:moveTo>
                      <a:pt x="13872" y="0"/>
                    </a:moveTo>
                    <a:cubicBezTo>
                      <a:pt x="13071" y="0"/>
                      <a:pt x="12066" y="1484"/>
                      <a:pt x="11637" y="1932"/>
                    </a:cubicBezTo>
                    <a:cubicBezTo>
                      <a:pt x="10484" y="3137"/>
                      <a:pt x="9367" y="4399"/>
                      <a:pt x="8438" y="5787"/>
                    </a:cubicBezTo>
                    <a:cubicBezTo>
                      <a:pt x="6263" y="4917"/>
                      <a:pt x="4062" y="4123"/>
                      <a:pt x="1833" y="3406"/>
                    </a:cubicBezTo>
                    <a:cubicBezTo>
                      <a:pt x="1795" y="3394"/>
                      <a:pt x="1758" y="3388"/>
                      <a:pt x="1722" y="3388"/>
                    </a:cubicBezTo>
                    <a:cubicBezTo>
                      <a:pt x="1482" y="3388"/>
                      <a:pt x="1303" y="3644"/>
                      <a:pt x="1359" y="3881"/>
                    </a:cubicBezTo>
                    <a:cubicBezTo>
                      <a:pt x="1869" y="6105"/>
                      <a:pt x="2663" y="8435"/>
                      <a:pt x="4077" y="10260"/>
                    </a:cubicBezTo>
                    <a:cubicBezTo>
                      <a:pt x="2513" y="11959"/>
                      <a:pt x="1296" y="14042"/>
                      <a:pt x="127" y="16013"/>
                    </a:cubicBezTo>
                    <a:cubicBezTo>
                      <a:pt x="0" y="16226"/>
                      <a:pt x="144" y="16584"/>
                      <a:pt x="413" y="16584"/>
                    </a:cubicBezTo>
                    <a:cubicBezTo>
                      <a:pt x="426" y="16584"/>
                      <a:pt x="440" y="16583"/>
                      <a:pt x="453" y="16581"/>
                    </a:cubicBezTo>
                    <a:cubicBezTo>
                      <a:pt x="2817" y="16281"/>
                      <a:pt x="5122" y="15783"/>
                      <a:pt x="7393" y="15066"/>
                    </a:cubicBezTo>
                    <a:cubicBezTo>
                      <a:pt x="7408" y="15060"/>
                      <a:pt x="7424" y="15053"/>
                      <a:pt x="7440" y="15045"/>
                    </a:cubicBezTo>
                    <a:cubicBezTo>
                      <a:pt x="8516" y="17226"/>
                      <a:pt x="9874" y="19281"/>
                      <a:pt x="11155" y="21346"/>
                    </a:cubicBezTo>
                    <a:cubicBezTo>
                      <a:pt x="11228" y="21465"/>
                      <a:pt x="11371" y="21534"/>
                      <a:pt x="11510" y="21534"/>
                    </a:cubicBezTo>
                    <a:cubicBezTo>
                      <a:pt x="11637" y="21534"/>
                      <a:pt x="11760" y="21477"/>
                      <a:pt x="11821" y="21346"/>
                    </a:cubicBezTo>
                    <a:cubicBezTo>
                      <a:pt x="12263" y="20396"/>
                      <a:pt x="12688" y="19435"/>
                      <a:pt x="13083" y="18460"/>
                    </a:cubicBezTo>
                    <a:cubicBezTo>
                      <a:pt x="15105" y="22773"/>
                      <a:pt x="19788" y="25596"/>
                      <a:pt x="24191" y="26910"/>
                    </a:cubicBezTo>
                    <a:cubicBezTo>
                      <a:pt x="26436" y="27580"/>
                      <a:pt x="28786" y="27923"/>
                      <a:pt x="31134" y="27923"/>
                    </a:cubicBezTo>
                    <a:cubicBezTo>
                      <a:pt x="34632" y="27923"/>
                      <a:pt x="38126" y="27161"/>
                      <a:pt x="41255" y="25581"/>
                    </a:cubicBezTo>
                    <a:cubicBezTo>
                      <a:pt x="41578" y="25420"/>
                      <a:pt x="41434" y="25017"/>
                      <a:pt x="41158" y="24931"/>
                    </a:cubicBezTo>
                    <a:cubicBezTo>
                      <a:pt x="41119" y="24843"/>
                      <a:pt x="41042" y="24777"/>
                      <a:pt x="40949" y="24749"/>
                    </a:cubicBezTo>
                    <a:cubicBezTo>
                      <a:pt x="40201" y="24506"/>
                      <a:pt x="39454" y="24261"/>
                      <a:pt x="38706" y="24017"/>
                    </a:cubicBezTo>
                    <a:cubicBezTo>
                      <a:pt x="39370" y="23489"/>
                      <a:pt x="40031" y="22960"/>
                      <a:pt x="40694" y="22433"/>
                    </a:cubicBezTo>
                    <a:cubicBezTo>
                      <a:pt x="40906" y="22265"/>
                      <a:pt x="40783" y="21884"/>
                      <a:pt x="40537" y="21831"/>
                    </a:cubicBezTo>
                    <a:cubicBezTo>
                      <a:pt x="39523" y="21614"/>
                      <a:pt x="38510" y="21400"/>
                      <a:pt x="37496" y="21187"/>
                    </a:cubicBezTo>
                    <a:cubicBezTo>
                      <a:pt x="38322" y="19943"/>
                      <a:pt x="39230" y="18758"/>
                      <a:pt x="40215" y="17638"/>
                    </a:cubicBezTo>
                    <a:cubicBezTo>
                      <a:pt x="40440" y="17384"/>
                      <a:pt x="40275" y="17039"/>
                      <a:pt x="39955" y="17005"/>
                    </a:cubicBezTo>
                    <a:cubicBezTo>
                      <a:pt x="38588" y="16865"/>
                      <a:pt x="37230" y="16652"/>
                      <a:pt x="35885" y="16371"/>
                    </a:cubicBezTo>
                    <a:lnTo>
                      <a:pt x="38040" y="12423"/>
                    </a:lnTo>
                    <a:cubicBezTo>
                      <a:pt x="38183" y="12164"/>
                      <a:pt x="37973" y="11850"/>
                      <a:pt x="37712" y="11850"/>
                    </a:cubicBezTo>
                    <a:cubicBezTo>
                      <a:pt x="37651" y="11850"/>
                      <a:pt x="37587" y="11867"/>
                      <a:pt x="37524" y="11907"/>
                    </a:cubicBezTo>
                    <a:cubicBezTo>
                      <a:pt x="33998" y="14105"/>
                      <a:pt x="30027" y="15171"/>
                      <a:pt x="26030" y="15171"/>
                    </a:cubicBezTo>
                    <a:cubicBezTo>
                      <a:pt x="22887" y="15171"/>
                      <a:pt x="19729" y="14512"/>
                      <a:pt x="16760" y="13227"/>
                    </a:cubicBezTo>
                    <a:cubicBezTo>
                      <a:pt x="18348" y="12755"/>
                      <a:pt x="19863" y="12065"/>
                      <a:pt x="21260" y="11175"/>
                    </a:cubicBezTo>
                    <a:cubicBezTo>
                      <a:pt x="21559" y="10985"/>
                      <a:pt x="21473" y="10590"/>
                      <a:pt x="21168" y="10470"/>
                    </a:cubicBezTo>
                    <a:cubicBezTo>
                      <a:pt x="19019" y="9628"/>
                      <a:pt x="16872" y="8678"/>
                      <a:pt x="14659" y="8020"/>
                    </a:cubicBezTo>
                    <a:cubicBezTo>
                      <a:pt x="14663" y="8000"/>
                      <a:pt x="14667" y="7981"/>
                      <a:pt x="14668" y="7961"/>
                    </a:cubicBezTo>
                    <a:cubicBezTo>
                      <a:pt x="14630" y="5946"/>
                      <a:pt x="14573" y="3929"/>
                      <a:pt x="14523" y="1913"/>
                    </a:cubicBezTo>
                    <a:cubicBezTo>
                      <a:pt x="14509" y="1389"/>
                      <a:pt x="14751" y="187"/>
                      <a:pt x="14008" y="16"/>
                    </a:cubicBezTo>
                    <a:cubicBezTo>
                      <a:pt x="13964" y="5"/>
                      <a:pt x="13918" y="0"/>
                      <a:pt x="138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764" name="Google Shape;549;p23">
                <a:extLst>
                  <a:ext uri="{FF2B5EF4-FFF2-40B4-BE49-F238E27FC236}">
                    <a16:creationId xmlns:a16="http://schemas.microsoft.com/office/drawing/2014/main" id="{D39716A5-6231-4E9F-8709-5FA082F29397}"/>
                  </a:ext>
                </a:extLst>
              </p:cNvPr>
              <p:cNvSpPr/>
              <p:nvPr/>
            </p:nvSpPr>
            <p:spPr>
              <a:xfrm>
                <a:off x="8408507" y="4803526"/>
                <a:ext cx="134587" cy="4288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296" extrusionOk="0">
                    <a:moveTo>
                      <a:pt x="3798" y="0"/>
                    </a:moveTo>
                    <a:cubicBezTo>
                      <a:pt x="3757" y="0"/>
                      <a:pt x="3712" y="16"/>
                      <a:pt x="3668" y="52"/>
                    </a:cubicBezTo>
                    <a:cubicBezTo>
                      <a:pt x="2871" y="709"/>
                      <a:pt x="1897" y="1038"/>
                      <a:pt x="888" y="1038"/>
                    </a:cubicBezTo>
                    <a:cubicBezTo>
                      <a:pt x="663" y="1038"/>
                      <a:pt x="437" y="1022"/>
                      <a:pt x="211" y="989"/>
                    </a:cubicBezTo>
                    <a:cubicBezTo>
                      <a:pt x="205" y="988"/>
                      <a:pt x="198" y="988"/>
                      <a:pt x="191" y="988"/>
                    </a:cubicBezTo>
                    <a:cubicBezTo>
                      <a:pt x="56" y="988"/>
                      <a:pt x="1" y="1196"/>
                      <a:pt x="148" y="1221"/>
                    </a:cubicBezTo>
                    <a:cubicBezTo>
                      <a:pt x="438" y="1271"/>
                      <a:pt x="726" y="1296"/>
                      <a:pt x="1010" y="1296"/>
                    </a:cubicBezTo>
                    <a:cubicBezTo>
                      <a:pt x="2042" y="1296"/>
                      <a:pt x="3026" y="968"/>
                      <a:pt x="3895" y="345"/>
                    </a:cubicBezTo>
                    <a:cubicBezTo>
                      <a:pt x="4067" y="221"/>
                      <a:pt x="3956" y="0"/>
                      <a:pt x="37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765" name="Google Shape;550;p23">
                <a:extLst>
                  <a:ext uri="{FF2B5EF4-FFF2-40B4-BE49-F238E27FC236}">
                    <a16:creationId xmlns:a16="http://schemas.microsoft.com/office/drawing/2014/main" id="{BCAD96EA-3202-4370-991F-B28737FAAE2B}"/>
                  </a:ext>
                </a:extLst>
              </p:cNvPr>
              <p:cNvSpPr/>
              <p:nvPr/>
            </p:nvSpPr>
            <p:spPr>
              <a:xfrm>
                <a:off x="8480218" y="4767819"/>
                <a:ext cx="105400" cy="27963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845" extrusionOk="0">
                    <a:moveTo>
                      <a:pt x="2927" y="1"/>
                    </a:moveTo>
                    <a:cubicBezTo>
                      <a:pt x="2896" y="1"/>
                      <a:pt x="2863" y="10"/>
                      <a:pt x="2829" y="30"/>
                    </a:cubicBezTo>
                    <a:cubicBezTo>
                      <a:pt x="2310" y="340"/>
                      <a:pt x="1785" y="505"/>
                      <a:pt x="1239" y="505"/>
                    </a:cubicBezTo>
                    <a:cubicBezTo>
                      <a:pt x="914" y="505"/>
                      <a:pt x="581" y="446"/>
                      <a:pt x="237" y="324"/>
                    </a:cubicBezTo>
                    <a:cubicBezTo>
                      <a:pt x="224" y="319"/>
                      <a:pt x="210" y="317"/>
                      <a:pt x="197" y="317"/>
                    </a:cubicBezTo>
                    <a:cubicBezTo>
                      <a:pt x="74" y="317"/>
                      <a:pt x="0" y="520"/>
                      <a:pt x="130" y="577"/>
                    </a:cubicBezTo>
                    <a:cubicBezTo>
                      <a:pt x="530" y="752"/>
                      <a:pt x="967" y="844"/>
                      <a:pt x="1403" y="844"/>
                    </a:cubicBezTo>
                    <a:cubicBezTo>
                      <a:pt x="1973" y="844"/>
                      <a:pt x="2540" y="687"/>
                      <a:pt x="3019" y="356"/>
                    </a:cubicBezTo>
                    <a:cubicBezTo>
                      <a:pt x="3185" y="242"/>
                      <a:pt x="3087" y="1"/>
                      <a:pt x="29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766" name="Google Shape;551;p23">
              <a:extLst>
                <a:ext uri="{FF2B5EF4-FFF2-40B4-BE49-F238E27FC236}">
                  <a16:creationId xmlns:a16="http://schemas.microsoft.com/office/drawing/2014/main" id="{C7000DD7-5A5E-4C8A-88B4-D521E3E3D6DB}"/>
                </a:ext>
              </a:extLst>
            </p:cNvPr>
            <p:cNvGrpSpPr/>
            <p:nvPr userDrawn="1"/>
          </p:nvGrpSpPr>
          <p:grpSpPr>
            <a:xfrm>
              <a:off x="8337483" y="2248407"/>
              <a:ext cx="536463" cy="705466"/>
              <a:chOff x="8490510" y="1991557"/>
              <a:chExt cx="536463" cy="705466"/>
            </a:xfrm>
          </p:grpSpPr>
          <p:grpSp>
            <p:nvGrpSpPr>
              <p:cNvPr id="767" name="Google Shape;552;p23">
                <a:extLst>
                  <a:ext uri="{FF2B5EF4-FFF2-40B4-BE49-F238E27FC236}">
                    <a16:creationId xmlns:a16="http://schemas.microsoft.com/office/drawing/2014/main" id="{7D0E6959-B970-4F02-A03B-A06834041BB3}"/>
                  </a:ext>
                </a:extLst>
              </p:cNvPr>
              <p:cNvGrpSpPr/>
              <p:nvPr/>
            </p:nvGrpSpPr>
            <p:grpSpPr>
              <a:xfrm>
                <a:off x="8490510" y="1991557"/>
                <a:ext cx="536463" cy="576273"/>
                <a:chOff x="8490510" y="1991557"/>
                <a:chExt cx="536463" cy="576273"/>
              </a:xfrm>
            </p:grpSpPr>
            <p:sp>
              <p:nvSpPr>
                <p:cNvPr id="770" name="Google Shape;553;p23">
                  <a:extLst>
                    <a:ext uri="{FF2B5EF4-FFF2-40B4-BE49-F238E27FC236}">
                      <a16:creationId xmlns:a16="http://schemas.microsoft.com/office/drawing/2014/main" id="{0AAACFE1-31D7-4B46-803B-2E74E6192CB5}"/>
                    </a:ext>
                  </a:extLst>
                </p:cNvPr>
                <p:cNvSpPr/>
                <p:nvPr/>
              </p:nvSpPr>
              <p:spPr>
                <a:xfrm>
                  <a:off x="8490510" y="1991557"/>
                  <a:ext cx="536463" cy="576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1" h="17414" extrusionOk="0">
                      <a:moveTo>
                        <a:pt x="3146" y="1048"/>
                      </a:moveTo>
                      <a:cubicBezTo>
                        <a:pt x="3765" y="1048"/>
                        <a:pt x="4373" y="1475"/>
                        <a:pt x="5168" y="1973"/>
                      </a:cubicBezTo>
                      <a:cubicBezTo>
                        <a:pt x="6293" y="2678"/>
                        <a:pt x="7408" y="3402"/>
                        <a:pt x="8513" y="4144"/>
                      </a:cubicBezTo>
                      <a:cubicBezTo>
                        <a:pt x="10784" y="5669"/>
                        <a:pt x="13002" y="7269"/>
                        <a:pt x="15167" y="8945"/>
                      </a:cubicBezTo>
                      <a:cubicBezTo>
                        <a:pt x="14621" y="9412"/>
                        <a:pt x="13754" y="10270"/>
                        <a:pt x="13189" y="10271"/>
                      </a:cubicBezTo>
                      <a:cubicBezTo>
                        <a:pt x="13188" y="10271"/>
                        <a:pt x="13188" y="10271"/>
                        <a:pt x="13187" y="10271"/>
                      </a:cubicBezTo>
                      <a:cubicBezTo>
                        <a:pt x="12599" y="10271"/>
                        <a:pt x="11653" y="9291"/>
                        <a:pt x="11147" y="8939"/>
                      </a:cubicBezTo>
                      <a:cubicBezTo>
                        <a:pt x="10722" y="8644"/>
                        <a:pt x="10464" y="8485"/>
                        <a:pt x="10203" y="8485"/>
                      </a:cubicBezTo>
                      <a:cubicBezTo>
                        <a:pt x="9970" y="8485"/>
                        <a:pt x="9735" y="8612"/>
                        <a:pt x="9378" y="8882"/>
                      </a:cubicBezTo>
                      <a:cubicBezTo>
                        <a:pt x="8592" y="9478"/>
                        <a:pt x="7097" y="10340"/>
                        <a:pt x="7058" y="11466"/>
                      </a:cubicBezTo>
                      <a:cubicBezTo>
                        <a:pt x="7021" y="12486"/>
                        <a:pt x="8018" y="13808"/>
                        <a:pt x="8601" y="14688"/>
                      </a:cubicBezTo>
                      <a:cubicBezTo>
                        <a:pt x="8588" y="14693"/>
                        <a:pt x="8575" y="14699"/>
                        <a:pt x="8563" y="14705"/>
                      </a:cubicBezTo>
                      <a:cubicBezTo>
                        <a:pt x="8087" y="15045"/>
                        <a:pt x="7629" y="15411"/>
                        <a:pt x="7168" y="15768"/>
                      </a:cubicBezTo>
                      <a:cubicBezTo>
                        <a:pt x="6790" y="16061"/>
                        <a:pt x="6290" y="16346"/>
                        <a:pt x="5990" y="16732"/>
                      </a:cubicBezTo>
                      <a:cubicBezTo>
                        <a:pt x="5161" y="14280"/>
                        <a:pt x="4143" y="11887"/>
                        <a:pt x="3244" y="9461"/>
                      </a:cubicBezTo>
                      <a:cubicBezTo>
                        <a:pt x="2772" y="8184"/>
                        <a:pt x="2313" y="6903"/>
                        <a:pt x="1869" y="5617"/>
                      </a:cubicBezTo>
                      <a:cubicBezTo>
                        <a:pt x="1380" y="4209"/>
                        <a:pt x="605" y="3084"/>
                        <a:pt x="1686" y="1883"/>
                      </a:cubicBezTo>
                      <a:cubicBezTo>
                        <a:pt x="2231" y="1279"/>
                        <a:pt x="2691" y="1048"/>
                        <a:pt x="3146" y="1048"/>
                      </a:cubicBezTo>
                      <a:close/>
                      <a:moveTo>
                        <a:pt x="3116" y="1"/>
                      </a:moveTo>
                      <a:cubicBezTo>
                        <a:pt x="3115" y="1"/>
                        <a:pt x="3113" y="1"/>
                        <a:pt x="3112" y="1"/>
                      </a:cubicBezTo>
                      <a:cubicBezTo>
                        <a:pt x="1999" y="2"/>
                        <a:pt x="888" y="1563"/>
                        <a:pt x="139" y="2223"/>
                      </a:cubicBezTo>
                      <a:cubicBezTo>
                        <a:pt x="41" y="2309"/>
                        <a:pt x="0" y="2474"/>
                        <a:pt x="40" y="2597"/>
                      </a:cubicBezTo>
                      <a:cubicBezTo>
                        <a:pt x="1663" y="7534"/>
                        <a:pt x="3282" y="12645"/>
                        <a:pt x="5644" y="17289"/>
                      </a:cubicBezTo>
                      <a:cubicBezTo>
                        <a:pt x="5688" y="17377"/>
                        <a:pt x="5766" y="17414"/>
                        <a:pt x="5847" y="17414"/>
                      </a:cubicBezTo>
                      <a:cubicBezTo>
                        <a:pt x="5968" y="17414"/>
                        <a:pt x="6095" y="17330"/>
                        <a:pt x="6119" y="17206"/>
                      </a:cubicBezTo>
                      <a:cubicBezTo>
                        <a:pt x="6644" y="17078"/>
                        <a:pt x="7125" y="16594"/>
                        <a:pt x="7558" y="16275"/>
                      </a:cubicBezTo>
                      <a:cubicBezTo>
                        <a:pt x="8029" y="15928"/>
                        <a:pt x="8503" y="15586"/>
                        <a:pt x="8961" y="15221"/>
                      </a:cubicBezTo>
                      <a:cubicBezTo>
                        <a:pt x="9030" y="15168"/>
                        <a:pt x="9067" y="15084"/>
                        <a:pt x="9059" y="14996"/>
                      </a:cubicBezTo>
                      <a:cubicBezTo>
                        <a:pt x="9183" y="14955"/>
                        <a:pt x="9277" y="14843"/>
                        <a:pt x="9216" y="14693"/>
                      </a:cubicBezTo>
                      <a:cubicBezTo>
                        <a:pt x="8776" y="13600"/>
                        <a:pt x="7819" y="12413"/>
                        <a:pt x="8215" y="11294"/>
                      </a:cubicBezTo>
                      <a:cubicBezTo>
                        <a:pt x="8497" y="10503"/>
                        <a:pt x="8989" y="10043"/>
                        <a:pt x="9700" y="9578"/>
                      </a:cubicBezTo>
                      <a:cubicBezTo>
                        <a:pt x="9940" y="9420"/>
                        <a:pt x="10118" y="9355"/>
                        <a:pt x="10275" y="9355"/>
                      </a:cubicBezTo>
                      <a:cubicBezTo>
                        <a:pt x="10582" y="9355"/>
                        <a:pt x="10804" y="9607"/>
                        <a:pt x="11234" y="9918"/>
                      </a:cubicBezTo>
                      <a:cubicBezTo>
                        <a:pt x="11730" y="10274"/>
                        <a:pt x="12536" y="11123"/>
                        <a:pt x="13169" y="11132"/>
                      </a:cubicBezTo>
                      <a:cubicBezTo>
                        <a:pt x="13173" y="11132"/>
                        <a:pt x="13177" y="11132"/>
                        <a:pt x="13181" y="11132"/>
                      </a:cubicBezTo>
                      <a:cubicBezTo>
                        <a:pt x="14028" y="11132"/>
                        <a:pt x="15135" y="9871"/>
                        <a:pt x="15759" y="9406"/>
                      </a:cubicBezTo>
                      <a:cubicBezTo>
                        <a:pt x="15837" y="9348"/>
                        <a:pt x="15890" y="9264"/>
                        <a:pt x="15909" y="9169"/>
                      </a:cubicBezTo>
                      <a:cubicBezTo>
                        <a:pt x="16109" y="9046"/>
                        <a:pt x="16210" y="8783"/>
                        <a:pt x="15978" y="8602"/>
                      </a:cubicBezTo>
                      <a:cubicBezTo>
                        <a:pt x="12971" y="6277"/>
                        <a:pt x="9877" y="4072"/>
                        <a:pt x="6678" y="2019"/>
                      </a:cubicBezTo>
                      <a:cubicBezTo>
                        <a:pt x="5749" y="1424"/>
                        <a:pt x="4258" y="1"/>
                        <a:pt x="311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71" name="Google Shape;554;p23">
                  <a:extLst>
                    <a:ext uri="{FF2B5EF4-FFF2-40B4-BE49-F238E27FC236}">
                      <a16:creationId xmlns:a16="http://schemas.microsoft.com/office/drawing/2014/main" id="{04ED829D-0F63-47EA-9FBF-6267570A4AE5}"/>
                    </a:ext>
                  </a:extLst>
                </p:cNvPr>
                <p:cNvSpPr/>
                <p:nvPr/>
              </p:nvSpPr>
              <p:spPr>
                <a:xfrm>
                  <a:off x="8614210" y="2115256"/>
                  <a:ext cx="152192" cy="171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9" h="5197" extrusionOk="0">
                      <a:moveTo>
                        <a:pt x="1007" y="1230"/>
                      </a:moveTo>
                      <a:lnTo>
                        <a:pt x="2094" y="1963"/>
                      </a:lnTo>
                      <a:cubicBezTo>
                        <a:pt x="2607" y="2311"/>
                        <a:pt x="3350" y="2660"/>
                        <a:pt x="3837" y="3100"/>
                      </a:cubicBezTo>
                      <a:cubicBezTo>
                        <a:pt x="3413" y="3677"/>
                        <a:pt x="2640" y="4198"/>
                        <a:pt x="2165" y="4686"/>
                      </a:cubicBezTo>
                      <a:cubicBezTo>
                        <a:pt x="1799" y="3513"/>
                        <a:pt x="1347" y="2401"/>
                        <a:pt x="1007" y="1230"/>
                      </a:cubicBezTo>
                      <a:close/>
                      <a:moveTo>
                        <a:pt x="409" y="1"/>
                      </a:moveTo>
                      <a:cubicBezTo>
                        <a:pt x="189" y="1"/>
                        <a:pt x="0" y="249"/>
                        <a:pt x="50" y="478"/>
                      </a:cubicBezTo>
                      <a:cubicBezTo>
                        <a:pt x="377" y="1998"/>
                        <a:pt x="791" y="3706"/>
                        <a:pt x="1610" y="5046"/>
                      </a:cubicBezTo>
                      <a:cubicBezTo>
                        <a:pt x="1674" y="5151"/>
                        <a:pt x="1776" y="5197"/>
                        <a:pt x="1878" y="5197"/>
                      </a:cubicBezTo>
                      <a:cubicBezTo>
                        <a:pt x="1991" y="5197"/>
                        <a:pt x="2105" y="5141"/>
                        <a:pt x="2166" y="5048"/>
                      </a:cubicBezTo>
                      <a:cubicBezTo>
                        <a:pt x="2218" y="5095"/>
                        <a:pt x="2283" y="5119"/>
                        <a:pt x="2349" y="5119"/>
                      </a:cubicBezTo>
                      <a:cubicBezTo>
                        <a:pt x="2410" y="5119"/>
                        <a:pt x="2472" y="5098"/>
                        <a:pt x="2522" y="5055"/>
                      </a:cubicBezTo>
                      <a:cubicBezTo>
                        <a:pt x="3173" y="4532"/>
                        <a:pt x="4096" y="3939"/>
                        <a:pt x="4531" y="3221"/>
                      </a:cubicBezTo>
                      <a:cubicBezTo>
                        <a:pt x="4588" y="3132"/>
                        <a:pt x="4598" y="2985"/>
                        <a:pt x="4533" y="2894"/>
                      </a:cubicBezTo>
                      <a:cubicBezTo>
                        <a:pt x="4133" y="2357"/>
                        <a:pt x="3433" y="2012"/>
                        <a:pt x="2889" y="1635"/>
                      </a:cubicBezTo>
                      <a:cubicBezTo>
                        <a:pt x="2125" y="1107"/>
                        <a:pt x="1358" y="585"/>
                        <a:pt x="592" y="61"/>
                      </a:cubicBezTo>
                      <a:cubicBezTo>
                        <a:pt x="531" y="19"/>
                        <a:pt x="469" y="1"/>
                        <a:pt x="40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sp>
            <p:nvSpPr>
              <p:cNvPr id="768" name="Google Shape;555;p23">
                <a:extLst>
                  <a:ext uri="{FF2B5EF4-FFF2-40B4-BE49-F238E27FC236}">
                    <a16:creationId xmlns:a16="http://schemas.microsoft.com/office/drawing/2014/main" id="{A9DCD22A-1F65-4F8C-9718-CB0966C5C688}"/>
                  </a:ext>
                </a:extLst>
              </p:cNvPr>
              <p:cNvSpPr/>
              <p:nvPr/>
            </p:nvSpPr>
            <p:spPr>
              <a:xfrm>
                <a:off x="8597399" y="2575705"/>
                <a:ext cx="71844" cy="67674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045" extrusionOk="0">
                    <a:moveTo>
                      <a:pt x="225" y="0"/>
                    </a:moveTo>
                    <a:cubicBezTo>
                      <a:pt x="113" y="0"/>
                      <a:pt x="1" y="122"/>
                      <a:pt x="66" y="257"/>
                    </a:cubicBezTo>
                    <a:cubicBezTo>
                      <a:pt x="424" y="985"/>
                      <a:pt x="1058" y="1699"/>
                      <a:pt x="1815" y="2026"/>
                    </a:cubicBezTo>
                    <a:cubicBezTo>
                      <a:pt x="1844" y="2039"/>
                      <a:pt x="1873" y="2044"/>
                      <a:pt x="1899" y="2044"/>
                    </a:cubicBezTo>
                    <a:cubicBezTo>
                      <a:pt x="2067" y="2044"/>
                      <a:pt x="2171" y="1826"/>
                      <a:pt x="1999" y="1714"/>
                    </a:cubicBezTo>
                    <a:cubicBezTo>
                      <a:pt x="1316" y="1265"/>
                      <a:pt x="775" y="801"/>
                      <a:pt x="362" y="84"/>
                    </a:cubicBezTo>
                    <a:cubicBezTo>
                      <a:pt x="327" y="25"/>
                      <a:pt x="276" y="0"/>
                      <a:pt x="2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769" name="Google Shape;556;p23">
                <a:extLst>
                  <a:ext uri="{FF2B5EF4-FFF2-40B4-BE49-F238E27FC236}">
                    <a16:creationId xmlns:a16="http://schemas.microsoft.com/office/drawing/2014/main" id="{0CF12600-27DC-4F0E-8570-05D69FCF7A67}"/>
                  </a:ext>
                </a:extLst>
              </p:cNvPr>
              <p:cNvSpPr/>
              <p:nvPr/>
            </p:nvSpPr>
            <p:spPr>
              <a:xfrm>
                <a:off x="8587736" y="2657444"/>
                <a:ext cx="91137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196" extrusionOk="0">
                    <a:moveTo>
                      <a:pt x="250" y="0"/>
                    </a:moveTo>
                    <a:cubicBezTo>
                      <a:pt x="97" y="0"/>
                      <a:pt x="0" y="220"/>
                      <a:pt x="160" y="316"/>
                    </a:cubicBezTo>
                    <a:cubicBezTo>
                      <a:pt x="850" y="723"/>
                      <a:pt x="1617" y="1060"/>
                      <a:pt x="2412" y="1192"/>
                    </a:cubicBezTo>
                    <a:cubicBezTo>
                      <a:pt x="2425" y="1194"/>
                      <a:pt x="2439" y="1195"/>
                      <a:pt x="2451" y="1195"/>
                    </a:cubicBezTo>
                    <a:cubicBezTo>
                      <a:pt x="2669" y="1195"/>
                      <a:pt x="2753" y="876"/>
                      <a:pt x="2518" y="814"/>
                    </a:cubicBezTo>
                    <a:cubicBezTo>
                      <a:pt x="1753" y="612"/>
                      <a:pt x="1036" y="390"/>
                      <a:pt x="333" y="22"/>
                    </a:cubicBezTo>
                    <a:cubicBezTo>
                      <a:pt x="305" y="7"/>
                      <a:pt x="276" y="0"/>
                      <a:pt x="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782" name="Google Shape;567;p23">
              <a:extLst>
                <a:ext uri="{FF2B5EF4-FFF2-40B4-BE49-F238E27FC236}">
                  <a16:creationId xmlns:a16="http://schemas.microsoft.com/office/drawing/2014/main" id="{AF6D594A-91CE-4B31-8860-C24F4627D051}"/>
                </a:ext>
              </a:extLst>
            </p:cNvPr>
            <p:cNvGrpSpPr/>
            <p:nvPr userDrawn="1"/>
          </p:nvGrpSpPr>
          <p:grpSpPr>
            <a:xfrm>
              <a:off x="8228086" y="-296587"/>
              <a:ext cx="1015476" cy="922487"/>
              <a:chOff x="7961559" y="-202278"/>
              <a:chExt cx="1015476" cy="922487"/>
            </a:xfrm>
          </p:grpSpPr>
          <p:grpSp>
            <p:nvGrpSpPr>
              <p:cNvPr id="783" name="Google Shape;568;p23">
                <a:extLst>
                  <a:ext uri="{FF2B5EF4-FFF2-40B4-BE49-F238E27FC236}">
                    <a16:creationId xmlns:a16="http://schemas.microsoft.com/office/drawing/2014/main" id="{9E67F581-AE38-4B80-93CE-49B05EC52A6C}"/>
                  </a:ext>
                </a:extLst>
              </p:cNvPr>
              <p:cNvGrpSpPr/>
              <p:nvPr/>
            </p:nvGrpSpPr>
            <p:grpSpPr>
              <a:xfrm>
                <a:off x="7961559" y="-121102"/>
                <a:ext cx="1015476" cy="841311"/>
                <a:chOff x="7961559" y="-121102"/>
                <a:chExt cx="1015476" cy="841311"/>
              </a:xfrm>
            </p:grpSpPr>
            <p:sp>
              <p:nvSpPr>
                <p:cNvPr id="787" name="Google Shape;569;p23">
                  <a:extLst>
                    <a:ext uri="{FF2B5EF4-FFF2-40B4-BE49-F238E27FC236}">
                      <a16:creationId xmlns:a16="http://schemas.microsoft.com/office/drawing/2014/main" id="{23F2EBFE-1B9E-413C-B5C6-5566E2AA065F}"/>
                    </a:ext>
                  </a:extLst>
                </p:cNvPr>
                <p:cNvSpPr/>
                <p:nvPr/>
              </p:nvSpPr>
              <p:spPr>
                <a:xfrm>
                  <a:off x="7961559" y="-121102"/>
                  <a:ext cx="1015476" cy="841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86" h="25423" extrusionOk="0">
                      <a:moveTo>
                        <a:pt x="27538" y="752"/>
                      </a:moveTo>
                      <a:cubicBezTo>
                        <a:pt x="27287" y="1203"/>
                        <a:pt x="27189" y="1722"/>
                        <a:pt x="27229" y="2252"/>
                      </a:cubicBezTo>
                      <a:cubicBezTo>
                        <a:pt x="27242" y="2432"/>
                        <a:pt x="27378" y="2530"/>
                        <a:pt x="27529" y="2530"/>
                      </a:cubicBezTo>
                      <a:cubicBezTo>
                        <a:pt x="27584" y="2530"/>
                        <a:pt x="27642" y="2516"/>
                        <a:pt x="27696" y="2489"/>
                      </a:cubicBezTo>
                      <a:cubicBezTo>
                        <a:pt x="28142" y="2266"/>
                        <a:pt x="28598" y="2111"/>
                        <a:pt x="29096" y="2059"/>
                      </a:cubicBezTo>
                      <a:cubicBezTo>
                        <a:pt x="29200" y="2047"/>
                        <a:pt x="29304" y="2044"/>
                        <a:pt x="29409" y="2044"/>
                      </a:cubicBezTo>
                      <a:cubicBezTo>
                        <a:pt x="29493" y="2044"/>
                        <a:pt x="29577" y="2046"/>
                        <a:pt x="29661" y="2047"/>
                      </a:cubicBezTo>
                      <a:cubicBezTo>
                        <a:pt x="28577" y="2661"/>
                        <a:pt x="27722" y="3836"/>
                        <a:pt x="27269" y="4955"/>
                      </a:cubicBezTo>
                      <a:cubicBezTo>
                        <a:pt x="26258" y="4491"/>
                        <a:pt x="25141" y="4157"/>
                        <a:pt x="24210" y="3855"/>
                      </a:cubicBezTo>
                      <a:cubicBezTo>
                        <a:pt x="24605" y="3218"/>
                        <a:pt x="24959" y="2587"/>
                        <a:pt x="25514" y="2045"/>
                      </a:cubicBezTo>
                      <a:cubicBezTo>
                        <a:pt x="26111" y="1462"/>
                        <a:pt x="26791" y="1079"/>
                        <a:pt x="27538" y="752"/>
                      </a:cubicBezTo>
                      <a:close/>
                      <a:moveTo>
                        <a:pt x="12595" y="1027"/>
                      </a:moveTo>
                      <a:cubicBezTo>
                        <a:pt x="15327" y="1811"/>
                        <a:pt x="18070" y="2529"/>
                        <a:pt x="20766" y="3434"/>
                      </a:cubicBezTo>
                      <a:cubicBezTo>
                        <a:pt x="22397" y="3983"/>
                        <a:pt x="24013" y="4574"/>
                        <a:pt x="25612" y="5209"/>
                      </a:cubicBezTo>
                      <a:cubicBezTo>
                        <a:pt x="27209" y="5845"/>
                        <a:pt x="29143" y="6369"/>
                        <a:pt x="29309" y="8354"/>
                      </a:cubicBezTo>
                      <a:cubicBezTo>
                        <a:pt x="29451" y="10072"/>
                        <a:pt x="28035" y="11633"/>
                        <a:pt x="27068" y="12924"/>
                      </a:cubicBezTo>
                      <a:cubicBezTo>
                        <a:pt x="26195" y="14088"/>
                        <a:pt x="25311" y="15246"/>
                        <a:pt x="24418" y="16396"/>
                      </a:cubicBezTo>
                      <a:cubicBezTo>
                        <a:pt x="22826" y="18445"/>
                        <a:pt x="21188" y="20459"/>
                        <a:pt x="19539" y="22464"/>
                      </a:cubicBezTo>
                      <a:cubicBezTo>
                        <a:pt x="19524" y="22195"/>
                        <a:pt x="19461" y="21928"/>
                        <a:pt x="19354" y="21680"/>
                      </a:cubicBezTo>
                      <a:cubicBezTo>
                        <a:pt x="19115" y="20637"/>
                        <a:pt x="18355" y="20086"/>
                        <a:pt x="17460" y="19565"/>
                      </a:cubicBezTo>
                      <a:cubicBezTo>
                        <a:pt x="15714" y="18549"/>
                        <a:pt x="13820" y="17727"/>
                        <a:pt x="11936" y="17003"/>
                      </a:cubicBezTo>
                      <a:cubicBezTo>
                        <a:pt x="8809" y="15800"/>
                        <a:pt x="5502" y="14826"/>
                        <a:pt x="2152" y="14518"/>
                      </a:cubicBezTo>
                      <a:cubicBezTo>
                        <a:pt x="2111" y="14475"/>
                        <a:pt x="2060" y="14445"/>
                        <a:pt x="2004" y="14426"/>
                      </a:cubicBezTo>
                      <a:cubicBezTo>
                        <a:pt x="5650" y="10068"/>
                        <a:pt x="8995" y="5438"/>
                        <a:pt x="12592" y="1034"/>
                      </a:cubicBezTo>
                      <a:cubicBezTo>
                        <a:pt x="12593" y="1033"/>
                        <a:pt x="12593" y="1030"/>
                        <a:pt x="12595" y="1027"/>
                      </a:cubicBezTo>
                      <a:close/>
                      <a:moveTo>
                        <a:pt x="2405" y="15057"/>
                      </a:moveTo>
                      <a:cubicBezTo>
                        <a:pt x="5033" y="15632"/>
                        <a:pt x="7651" y="16183"/>
                        <a:pt x="10204" y="17071"/>
                      </a:cubicBezTo>
                      <a:cubicBezTo>
                        <a:pt x="11792" y="17624"/>
                        <a:pt x="13350" y="18265"/>
                        <a:pt x="14867" y="18991"/>
                      </a:cubicBezTo>
                      <a:cubicBezTo>
                        <a:pt x="16188" y="19622"/>
                        <a:pt x="18404" y="20363"/>
                        <a:pt x="18730" y="21948"/>
                      </a:cubicBezTo>
                      <a:cubicBezTo>
                        <a:pt x="18739" y="21996"/>
                        <a:pt x="18761" y="22041"/>
                        <a:pt x="18790" y="22080"/>
                      </a:cubicBezTo>
                      <a:cubicBezTo>
                        <a:pt x="19171" y="23986"/>
                        <a:pt x="17751" y="24564"/>
                        <a:pt x="15860" y="24564"/>
                      </a:cubicBezTo>
                      <a:cubicBezTo>
                        <a:pt x="13387" y="24564"/>
                        <a:pt x="10109" y="23576"/>
                        <a:pt x="9006" y="23279"/>
                      </a:cubicBezTo>
                      <a:cubicBezTo>
                        <a:pt x="6257" y="22539"/>
                        <a:pt x="3624" y="21521"/>
                        <a:pt x="932" y="20620"/>
                      </a:cubicBezTo>
                      <a:cubicBezTo>
                        <a:pt x="2540" y="19294"/>
                        <a:pt x="3100" y="17006"/>
                        <a:pt x="2405" y="15057"/>
                      </a:cubicBezTo>
                      <a:close/>
                      <a:moveTo>
                        <a:pt x="27764" y="0"/>
                      </a:moveTo>
                      <a:cubicBezTo>
                        <a:pt x="27737" y="0"/>
                        <a:pt x="27709" y="3"/>
                        <a:pt x="27679" y="10"/>
                      </a:cubicBezTo>
                      <a:cubicBezTo>
                        <a:pt x="26022" y="379"/>
                        <a:pt x="24126" y="1942"/>
                        <a:pt x="23728" y="3695"/>
                      </a:cubicBezTo>
                      <a:cubicBezTo>
                        <a:pt x="23634" y="3662"/>
                        <a:pt x="23538" y="3630"/>
                        <a:pt x="23451" y="3600"/>
                      </a:cubicBezTo>
                      <a:cubicBezTo>
                        <a:pt x="19951" y="2322"/>
                        <a:pt x="16358" y="1151"/>
                        <a:pt x="12702" y="420"/>
                      </a:cubicBezTo>
                      <a:cubicBezTo>
                        <a:pt x="12679" y="415"/>
                        <a:pt x="12656" y="412"/>
                        <a:pt x="12633" y="412"/>
                      </a:cubicBezTo>
                      <a:cubicBezTo>
                        <a:pt x="12569" y="412"/>
                        <a:pt x="12506" y="433"/>
                        <a:pt x="12455" y="474"/>
                      </a:cubicBezTo>
                      <a:cubicBezTo>
                        <a:pt x="12407" y="450"/>
                        <a:pt x="12355" y="436"/>
                        <a:pt x="12303" y="436"/>
                      </a:cubicBezTo>
                      <a:cubicBezTo>
                        <a:pt x="12219" y="436"/>
                        <a:pt x="12133" y="471"/>
                        <a:pt x="12062" y="558"/>
                      </a:cubicBezTo>
                      <a:cubicBezTo>
                        <a:pt x="8338" y="5062"/>
                        <a:pt x="4468" y="9613"/>
                        <a:pt x="1242" y="14492"/>
                      </a:cubicBezTo>
                      <a:cubicBezTo>
                        <a:pt x="1115" y="14685"/>
                        <a:pt x="1310" y="14886"/>
                        <a:pt x="1501" y="14886"/>
                      </a:cubicBezTo>
                      <a:cubicBezTo>
                        <a:pt x="1521" y="14886"/>
                        <a:pt x="1540" y="14884"/>
                        <a:pt x="1560" y="14880"/>
                      </a:cubicBezTo>
                      <a:lnTo>
                        <a:pt x="1560" y="14880"/>
                      </a:lnTo>
                      <a:cubicBezTo>
                        <a:pt x="2429" y="16854"/>
                        <a:pt x="1870" y="18960"/>
                        <a:pt x="296" y="20395"/>
                      </a:cubicBezTo>
                      <a:cubicBezTo>
                        <a:pt x="285" y="20407"/>
                        <a:pt x="275" y="20421"/>
                        <a:pt x="267" y="20436"/>
                      </a:cubicBezTo>
                      <a:cubicBezTo>
                        <a:pt x="72" y="20485"/>
                        <a:pt x="0" y="20810"/>
                        <a:pt x="215" y="20919"/>
                      </a:cubicBezTo>
                      <a:cubicBezTo>
                        <a:pt x="4382" y="23005"/>
                        <a:pt x="9201" y="24296"/>
                        <a:pt x="13762" y="25160"/>
                      </a:cubicBezTo>
                      <a:cubicBezTo>
                        <a:pt x="14470" y="25294"/>
                        <a:pt x="15236" y="25423"/>
                        <a:pt x="15986" y="25423"/>
                      </a:cubicBezTo>
                      <a:cubicBezTo>
                        <a:pt x="16943" y="25423"/>
                        <a:pt x="17873" y="25213"/>
                        <a:pt x="18618" y="24538"/>
                      </a:cubicBezTo>
                      <a:cubicBezTo>
                        <a:pt x="18768" y="24399"/>
                        <a:pt x="18905" y="24244"/>
                        <a:pt x="19026" y="24079"/>
                      </a:cubicBezTo>
                      <a:cubicBezTo>
                        <a:pt x="19122" y="24074"/>
                        <a:pt x="19213" y="24028"/>
                        <a:pt x="19272" y="23953"/>
                      </a:cubicBezTo>
                      <a:cubicBezTo>
                        <a:pt x="21734" y="21049"/>
                        <a:pt x="24101" y="18061"/>
                        <a:pt x="26408" y="15033"/>
                      </a:cubicBezTo>
                      <a:cubicBezTo>
                        <a:pt x="27851" y="13140"/>
                        <a:pt x="30686" y="10362"/>
                        <a:pt x="30053" y="7700"/>
                      </a:cubicBezTo>
                      <a:cubicBezTo>
                        <a:pt x="29791" y="6592"/>
                        <a:pt x="28912" y="5820"/>
                        <a:pt x="27834" y="5237"/>
                      </a:cubicBezTo>
                      <a:cubicBezTo>
                        <a:pt x="28111" y="4632"/>
                        <a:pt x="28428" y="4065"/>
                        <a:pt x="28857" y="3549"/>
                      </a:cubicBezTo>
                      <a:cubicBezTo>
                        <a:pt x="29274" y="3051"/>
                        <a:pt x="29768" y="2661"/>
                        <a:pt x="30231" y="2214"/>
                      </a:cubicBezTo>
                      <a:cubicBezTo>
                        <a:pt x="30297" y="2151"/>
                        <a:pt x="30297" y="2062"/>
                        <a:pt x="30263" y="1988"/>
                      </a:cubicBezTo>
                      <a:cubicBezTo>
                        <a:pt x="30427" y="1923"/>
                        <a:pt x="30404" y="1685"/>
                        <a:pt x="30266" y="1601"/>
                      </a:cubicBezTo>
                      <a:cubicBezTo>
                        <a:pt x="30017" y="1447"/>
                        <a:pt x="29715" y="1385"/>
                        <a:pt x="29395" y="1385"/>
                      </a:cubicBezTo>
                      <a:cubicBezTo>
                        <a:pt x="28865" y="1385"/>
                        <a:pt x="28286" y="1555"/>
                        <a:pt x="27812" y="1762"/>
                      </a:cubicBezTo>
                      <a:cubicBezTo>
                        <a:pt x="27835" y="1327"/>
                        <a:pt x="27984" y="930"/>
                        <a:pt x="28228" y="535"/>
                      </a:cubicBezTo>
                      <a:cubicBezTo>
                        <a:pt x="28316" y="393"/>
                        <a:pt x="28203" y="256"/>
                        <a:pt x="28070" y="230"/>
                      </a:cubicBezTo>
                      <a:cubicBezTo>
                        <a:pt x="28032" y="105"/>
                        <a:pt x="27921" y="0"/>
                        <a:pt x="2776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88" name="Google Shape;570;p23">
                  <a:extLst>
                    <a:ext uri="{FF2B5EF4-FFF2-40B4-BE49-F238E27FC236}">
                      <a16:creationId xmlns:a16="http://schemas.microsoft.com/office/drawing/2014/main" id="{94AD4E0F-2C8B-4046-BB27-7E7D64E6D056}"/>
                    </a:ext>
                  </a:extLst>
                </p:cNvPr>
                <p:cNvSpPr/>
                <p:nvPr/>
              </p:nvSpPr>
              <p:spPr>
                <a:xfrm>
                  <a:off x="8300393" y="-9514"/>
                  <a:ext cx="454393" cy="238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1" h="7206" extrusionOk="0">
                      <a:moveTo>
                        <a:pt x="3405" y="398"/>
                      </a:moveTo>
                      <a:cubicBezTo>
                        <a:pt x="6672" y="1199"/>
                        <a:pt x="9840" y="2187"/>
                        <a:pt x="13011" y="3312"/>
                      </a:cubicBezTo>
                      <a:cubicBezTo>
                        <a:pt x="12479" y="3907"/>
                        <a:pt x="12000" y="4550"/>
                        <a:pt x="11473" y="5149"/>
                      </a:cubicBezTo>
                      <a:cubicBezTo>
                        <a:pt x="11067" y="5608"/>
                        <a:pt x="10614" y="6052"/>
                        <a:pt x="10240" y="6544"/>
                      </a:cubicBezTo>
                      <a:cubicBezTo>
                        <a:pt x="10193" y="6499"/>
                        <a:pt x="10133" y="6469"/>
                        <a:pt x="10070" y="6455"/>
                      </a:cubicBezTo>
                      <a:cubicBezTo>
                        <a:pt x="6912" y="5792"/>
                        <a:pt x="3808" y="4954"/>
                        <a:pt x="694" y="4118"/>
                      </a:cubicBezTo>
                      <a:cubicBezTo>
                        <a:pt x="1630" y="2949"/>
                        <a:pt x="2576" y="1722"/>
                        <a:pt x="3379" y="460"/>
                      </a:cubicBezTo>
                      <a:cubicBezTo>
                        <a:pt x="3391" y="441"/>
                        <a:pt x="3400" y="419"/>
                        <a:pt x="3405" y="398"/>
                      </a:cubicBezTo>
                      <a:close/>
                      <a:moveTo>
                        <a:pt x="3390" y="1"/>
                      </a:moveTo>
                      <a:cubicBezTo>
                        <a:pt x="3293" y="1"/>
                        <a:pt x="3228" y="67"/>
                        <a:pt x="3207" y="145"/>
                      </a:cubicBezTo>
                      <a:cubicBezTo>
                        <a:pt x="3193" y="142"/>
                        <a:pt x="3178" y="141"/>
                        <a:pt x="3164" y="141"/>
                      </a:cubicBezTo>
                      <a:cubicBezTo>
                        <a:pt x="3106" y="141"/>
                        <a:pt x="3049" y="162"/>
                        <a:pt x="3007" y="202"/>
                      </a:cubicBezTo>
                      <a:cubicBezTo>
                        <a:pt x="1927" y="1257"/>
                        <a:pt x="951" y="2528"/>
                        <a:pt x="109" y="3779"/>
                      </a:cubicBezTo>
                      <a:cubicBezTo>
                        <a:pt x="0" y="3940"/>
                        <a:pt x="81" y="4110"/>
                        <a:pt x="218" y="4202"/>
                      </a:cubicBezTo>
                      <a:cubicBezTo>
                        <a:pt x="152" y="4348"/>
                        <a:pt x="198" y="4559"/>
                        <a:pt x="394" y="4628"/>
                      </a:cubicBezTo>
                      <a:cubicBezTo>
                        <a:pt x="3495" y="5723"/>
                        <a:pt x="6690" y="6516"/>
                        <a:pt x="9906" y="7192"/>
                      </a:cubicBezTo>
                      <a:cubicBezTo>
                        <a:pt x="9929" y="7196"/>
                        <a:pt x="9953" y="7198"/>
                        <a:pt x="9976" y="7198"/>
                      </a:cubicBezTo>
                      <a:cubicBezTo>
                        <a:pt x="10025" y="7198"/>
                        <a:pt x="10074" y="7189"/>
                        <a:pt x="10119" y="7169"/>
                      </a:cubicBezTo>
                      <a:cubicBezTo>
                        <a:pt x="10161" y="7192"/>
                        <a:pt x="10209" y="7206"/>
                        <a:pt x="10256" y="7206"/>
                      </a:cubicBezTo>
                      <a:cubicBezTo>
                        <a:pt x="10298" y="7206"/>
                        <a:pt x="10339" y="7195"/>
                        <a:pt x="10377" y="7172"/>
                      </a:cubicBezTo>
                      <a:cubicBezTo>
                        <a:pt x="11037" y="6764"/>
                        <a:pt x="11583" y="6120"/>
                        <a:pt x="12095" y="5545"/>
                      </a:cubicBezTo>
                      <a:cubicBezTo>
                        <a:pt x="12622" y="4956"/>
                        <a:pt x="13156" y="4348"/>
                        <a:pt x="13591" y="3686"/>
                      </a:cubicBezTo>
                      <a:cubicBezTo>
                        <a:pt x="13731" y="3473"/>
                        <a:pt x="13565" y="3257"/>
                        <a:pt x="13360" y="3204"/>
                      </a:cubicBezTo>
                      <a:cubicBezTo>
                        <a:pt x="13446" y="3060"/>
                        <a:pt x="13441" y="2847"/>
                        <a:pt x="13259" y="2773"/>
                      </a:cubicBezTo>
                      <a:cubicBezTo>
                        <a:pt x="10102" y="1488"/>
                        <a:pt x="6785" y="578"/>
                        <a:pt x="3428" y="4"/>
                      </a:cubicBezTo>
                      <a:cubicBezTo>
                        <a:pt x="3415" y="2"/>
                        <a:pt x="3402" y="1"/>
                        <a:pt x="339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89" name="Google Shape;571;p23">
                  <a:extLst>
                    <a:ext uri="{FF2B5EF4-FFF2-40B4-BE49-F238E27FC236}">
                      <a16:creationId xmlns:a16="http://schemas.microsoft.com/office/drawing/2014/main" id="{488A95B6-7A96-4693-8D9C-E1CC1B46EAC4}"/>
                    </a:ext>
                  </a:extLst>
                </p:cNvPr>
                <p:cNvSpPr/>
                <p:nvPr/>
              </p:nvSpPr>
              <p:spPr>
                <a:xfrm>
                  <a:off x="8035852" y="538101"/>
                  <a:ext cx="467895" cy="136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9" h="4136" extrusionOk="0">
                      <a:moveTo>
                        <a:pt x="214" y="0"/>
                      </a:moveTo>
                      <a:cubicBezTo>
                        <a:pt x="73" y="0"/>
                        <a:pt x="1" y="223"/>
                        <a:pt x="148" y="285"/>
                      </a:cubicBezTo>
                      <a:cubicBezTo>
                        <a:pt x="4430" y="2105"/>
                        <a:pt x="9175" y="3165"/>
                        <a:pt x="13711" y="4129"/>
                      </a:cubicBezTo>
                      <a:cubicBezTo>
                        <a:pt x="13733" y="4134"/>
                        <a:pt x="13753" y="4136"/>
                        <a:pt x="13772" y="4136"/>
                      </a:cubicBezTo>
                      <a:cubicBezTo>
                        <a:pt x="14058" y="4136"/>
                        <a:pt x="14139" y="3678"/>
                        <a:pt x="13826" y="3612"/>
                      </a:cubicBezTo>
                      <a:cubicBezTo>
                        <a:pt x="9221" y="2642"/>
                        <a:pt x="4795" y="1178"/>
                        <a:pt x="250" y="5"/>
                      </a:cubicBezTo>
                      <a:cubicBezTo>
                        <a:pt x="238" y="2"/>
                        <a:pt x="226" y="0"/>
                        <a:pt x="21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90" name="Google Shape;572;p23">
                  <a:extLst>
                    <a:ext uri="{FF2B5EF4-FFF2-40B4-BE49-F238E27FC236}">
                      <a16:creationId xmlns:a16="http://schemas.microsoft.com/office/drawing/2014/main" id="{9684D56D-DA78-42E5-B972-B38B3CE42A89}"/>
                    </a:ext>
                  </a:extLst>
                </p:cNvPr>
                <p:cNvSpPr/>
                <p:nvPr/>
              </p:nvSpPr>
              <p:spPr>
                <a:xfrm>
                  <a:off x="8065073" y="496669"/>
                  <a:ext cx="284728" cy="96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4" h="2926" extrusionOk="0">
                      <a:moveTo>
                        <a:pt x="215" y="0"/>
                      </a:moveTo>
                      <a:cubicBezTo>
                        <a:pt x="39" y="0"/>
                        <a:pt x="1" y="272"/>
                        <a:pt x="187" y="332"/>
                      </a:cubicBezTo>
                      <a:cubicBezTo>
                        <a:pt x="2858" y="1203"/>
                        <a:pt x="5540" y="2122"/>
                        <a:pt x="8234" y="2917"/>
                      </a:cubicBezTo>
                      <a:cubicBezTo>
                        <a:pt x="8253" y="2923"/>
                        <a:pt x="8272" y="2925"/>
                        <a:pt x="8291" y="2925"/>
                      </a:cubicBezTo>
                      <a:cubicBezTo>
                        <a:pt x="8497" y="2925"/>
                        <a:pt x="8604" y="2586"/>
                        <a:pt x="8387" y="2496"/>
                      </a:cubicBezTo>
                      <a:cubicBezTo>
                        <a:pt x="5794" y="1431"/>
                        <a:pt x="2990" y="626"/>
                        <a:pt x="259" y="6"/>
                      </a:cubicBezTo>
                      <a:cubicBezTo>
                        <a:pt x="243" y="2"/>
                        <a:pt x="229" y="0"/>
                        <a:pt x="2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91" name="Google Shape;573;p23">
                  <a:extLst>
                    <a:ext uri="{FF2B5EF4-FFF2-40B4-BE49-F238E27FC236}">
                      <a16:creationId xmlns:a16="http://schemas.microsoft.com/office/drawing/2014/main" id="{8E2C911F-99FB-42A0-AABB-D02EBEACAB15}"/>
                    </a:ext>
                  </a:extLst>
                </p:cNvPr>
                <p:cNvSpPr/>
                <p:nvPr/>
              </p:nvSpPr>
              <p:spPr>
                <a:xfrm>
                  <a:off x="8062458" y="453450"/>
                  <a:ext cx="442447" cy="137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0" h="4157" extrusionOk="0">
                      <a:moveTo>
                        <a:pt x="229" y="0"/>
                      </a:moveTo>
                      <a:cubicBezTo>
                        <a:pt x="49" y="0"/>
                        <a:pt x="1" y="275"/>
                        <a:pt x="194" y="325"/>
                      </a:cubicBezTo>
                      <a:cubicBezTo>
                        <a:pt x="4520" y="1454"/>
                        <a:pt x="8735" y="2768"/>
                        <a:pt x="12987" y="4146"/>
                      </a:cubicBezTo>
                      <a:cubicBezTo>
                        <a:pt x="13009" y="4154"/>
                        <a:pt x="13030" y="4157"/>
                        <a:pt x="13051" y="4157"/>
                      </a:cubicBezTo>
                      <a:cubicBezTo>
                        <a:pt x="13262" y="4157"/>
                        <a:pt x="13370" y="3801"/>
                        <a:pt x="13146" y="3708"/>
                      </a:cubicBezTo>
                      <a:cubicBezTo>
                        <a:pt x="9037" y="2045"/>
                        <a:pt x="4617" y="824"/>
                        <a:pt x="264" y="4"/>
                      </a:cubicBezTo>
                      <a:cubicBezTo>
                        <a:pt x="252" y="1"/>
                        <a:pt x="240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92" name="Google Shape;574;p23">
                  <a:extLst>
                    <a:ext uri="{FF2B5EF4-FFF2-40B4-BE49-F238E27FC236}">
                      <a16:creationId xmlns:a16="http://schemas.microsoft.com/office/drawing/2014/main" id="{C16BB9E6-0AA6-4AF0-A374-636DB1DB4A1D}"/>
                    </a:ext>
                  </a:extLst>
                </p:cNvPr>
                <p:cNvSpPr/>
                <p:nvPr/>
              </p:nvSpPr>
              <p:spPr>
                <a:xfrm>
                  <a:off x="8133177" y="416684"/>
                  <a:ext cx="277381" cy="10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2" h="3223" extrusionOk="0">
                      <a:moveTo>
                        <a:pt x="213" y="0"/>
                      </a:moveTo>
                      <a:cubicBezTo>
                        <a:pt x="41" y="0"/>
                        <a:pt x="0" y="259"/>
                        <a:pt x="181" y="314"/>
                      </a:cubicBezTo>
                      <a:cubicBezTo>
                        <a:pt x="2848" y="1118"/>
                        <a:pt x="5404" y="2014"/>
                        <a:pt x="7928" y="3198"/>
                      </a:cubicBezTo>
                      <a:cubicBezTo>
                        <a:pt x="7964" y="3215"/>
                        <a:pt x="8000" y="3222"/>
                        <a:pt x="8033" y="3222"/>
                      </a:cubicBezTo>
                      <a:cubicBezTo>
                        <a:pt x="8252" y="3222"/>
                        <a:pt x="8382" y="2897"/>
                        <a:pt x="8145" y="2778"/>
                      </a:cubicBezTo>
                      <a:cubicBezTo>
                        <a:pt x="5669" y="1537"/>
                        <a:pt x="2973" y="533"/>
                        <a:pt x="250" y="4"/>
                      </a:cubicBezTo>
                      <a:cubicBezTo>
                        <a:pt x="237" y="2"/>
                        <a:pt x="225" y="0"/>
                        <a:pt x="21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784" name="Google Shape;575;p23">
                <a:extLst>
                  <a:ext uri="{FF2B5EF4-FFF2-40B4-BE49-F238E27FC236}">
                    <a16:creationId xmlns:a16="http://schemas.microsoft.com/office/drawing/2014/main" id="{EC34CCA1-8D65-4D11-AA79-A28A3B0B5CEE}"/>
                  </a:ext>
                </a:extLst>
              </p:cNvPr>
              <p:cNvGrpSpPr/>
              <p:nvPr/>
            </p:nvGrpSpPr>
            <p:grpSpPr>
              <a:xfrm>
                <a:off x="8502092" y="-202278"/>
                <a:ext cx="136937" cy="83459"/>
                <a:chOff x="8502092" y="-202278"/>
                <a:chExt cx="136937" cy="83459"/>
              </a:xfrm>
            </p:grpSpPr>
            <p:sp>
              <p:nvSpPr>
                <p:cNvPr id="785" name="Google Shape;576;p23">
                  <a:extLst>
                    <a:ext uri="{FF2B5EF4-FFF2-40B4-BE49-F238E27FC236}">
                      <a16:creationId xmlns:a16="http://schemas.microsoft.com/office/drawing/2014/main" id="{A17A45DF-FC5E-4648-ADE6-FD49F82B6418}"/>
                    </a:ext>
                  </a:extLst>
                </p:cNvPr>
                <p:cNvSpPr/>
                <p:nvPr/>
              </p:nvSpPr>
              <p:spPr>
                <a:xfrm>
                  <a:off x="8502092" y="-153466"/>
                  <a:ext cx="103910" cy="34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0" h="1047" extrusionOk="0">
                      <a:moveTo>
                        <a:pt x="230" y="0"/>
                      </a:moveTo>
                      <a:cubicBezTo>
                        <a:pt x="60" y="0"/>
                        <a:pt x="1" y="269"/>
                        <a:pt x="188" y="320"/>
                      </a:cubicBezTo>
                      <a:cubicBezTo>
                        <a:pt x="1065" y="565"/>
                        <a:pt x="1943" y="839"/>
                        <a:pt x="2833" y="1041"/>
                      </a:cubicBezTo>
                      <a:cubicBezTo>
                        <a:pt x="2849" y="1045"/>
                        <a:pt x="2865" y="1047"/>
                        <a:pt x="2880" y="1047"/>
                      </a:cubicBezTo>
                      <a:cubicBezTo>
                        <a:pt x="3074" y="1047"/>
                        <a:pt x="3140" y="752"/>
                        <a:pt x="2929" y="689"/>
                      </a:cubicBezTo>
                      <a:cubicBezTo>
                        <a:pt x="2056" y="424"/>
                        <a:pt x="1159" y="229"/>
                        <a:pt x="273" y="6"/>
                      </a:cubicBezTo>
                      <a:cubicBezTo>
                        <a:pt x="258" y="2"/>
                        <a:pt x="244" y="0"/>
                        <a:pt x="23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86" name="Google Shape;577;p23">
                  <a:extLst>
                    <a:ext uri="{FF2B5EF4-FFF2-40B4-BE49-F238E27FC236}">
                      <a16:creationId xmlns:a16="http://schemas.microsoft.com/office/drawing/2014/main" id="{4C9F387A-F836-40E3-8D6F-609AFA7D76A8}"/>
                    </a:ext>
                  </a:extLst>
                </p:cNvPr>
                <p:cNvSpPr/>
                <p:nvPr/>
              </p:nvSpPr>
              <p:spPr>
                <a:xfrm>
                  <a:off x="8542101" y="-202278"/>
                  <a:ext cx="96928" cy="43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" h="1326" extrusionOk="0">
                      <a:moveTo>
                        <a:pt x="234" y="0"/>
                      </a:moveTo>
                      <a:cubicBezTo>
                        <a:pt x="88" y="0"/>
                        <a:pt x="0" y="234"/>
                        <a:pt x="153" y="305"/>
                      </a:cubicBezTo>
                      <a:cubicBezTo>
                        <a:pt x="944" y="674"/>
                        <a:pt x="1772" y="1012"/>
                        <a:pt x="2592" y="1311"/>
                      </a:cubicBezTo>
                      <a:cubicBezTo>
                        <a:pt x="2619" y="1321"/>
                        <a:pt x="2645" y="1326"/>
                        <a:pt x="2669" y="1326"/>
                      </a:cubicBezTo>
                      <a:cubicBezTo>
                        <a:pt x="2872" y="1326"/>
                        <a:pt x="2929" y="989"/>
                        <a:pt x="2706" y="897"/>
                      </a:cubicBezTo>
                      <a:cubicBezTo>
                        <a:pt x="1916" y="571"/>
                        <a:pt x="1094" y="266"/>
                        <a:pt x="279" y="7"/>
                      </a:cubicBezTo>
                      <a:cubicBezTo>
                        <a:pt x="263" y="2"/>
                        <a:pt x="248" y="0"/>
                        <a:pt x="23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  <p:grpSp>
          <p:nvGrpSpPr>
            <p:cNvPr id="807" name="Google Shape;463;p23">
              <a:extLst>
                <a:ext uri="{FF2B5EF4-FFF2-40B4-BE49-F238E27FC236}">
                  <a16:creationId xmlns:a16="http://schemas.microsoft.com/office/drawing/2014/main" id="{E2B96DBC-E312-44E5-97AC-B2272C2580A5}"/>
                </a:ext>
              </a:extLst>
            </p:cNvPr>
            <p:cNvGrpSpPr/>
            <p:nvPr userDrawn="1"/>
          </p:nvGrpSpPr>
          <p:grpSpPr>
            <a:xfrm>
              <a:off x="1530881" y="4436070"/>
              <a:ext cx="1037582" cy="940754"/>
              <a:chOff x="1664354" y="4088694"/>
              <a:chExt cx="1037582" cy="940754"/>
            </a:xfrm>
          </p:grpSpPr>
          <p:grpSp>
            <p:nvGrpSpPr>
              <p:cNvPr id="808" name="Google Shape;464;p23">
                <a:extLst>
                  <a:ext uri="{FF2B5EF4-FFF2-40B4-BE49-F238E27FC236}">
                    <a16:creationId xmlns:a16="http://schemas.microsoft.com/office/drawing/2014/main" id="{EEFB0602-1E15-441D-9C89-75FC5CE5B00E}"/>
                  </a:ext>
                </a:extLst>
              </p:cNvPr>
              <p:cNvGrpSpPr/>
              <p:nvPr/>
            </p:nvGrpSpPr>
            <p:grpSpPr>
              <a:xfrm>
                <a:off x="1664354" y="4088694"/>
                <a:ext cx="1037582" cy="832607"/>
                <a:chOff x="1664354" y="4088694"/>
                <a:chExt cx="1037582" cy="832607"/>
              </a:xfrm>
            </p:grpSpPr>
            <p:sp>
              <p:nvSpPr>
                <p:cNvPr id="812" name="Google Shape;465;p23">
                  <a:extLst>
                    <a:ext uri="{FF2B5EF4-FFF2-40B4-BE49-F238E27FC236}">
                      <a16:creationId xmlns:a16="http://schemas.microsoft.com/office/drawing/2014/main" id="{6012534C-3FFA-4C5A-B8D8-2DDC2DABFCAD}"/>
                    </a:ext>
                  </a:extLst>
                </p:cNvPr>
                <p:cNvSpPr/>
                <p:nvPr/>
              </p:nvSpPr>
              <p:spPr>
                <a:xfrm>
                  <a:off x="2035818" y="4196940"/>
                  <a:ext cx="429938" cy="217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92" h="6564" extrusionOk="0">
                      <a:moveTo>
                        <a:pt x="3639" y="1"/>
                      </a:moveTo>
                      <a:cubicBezTo>
                        <a:pt x="3311" y="1"/>
                        <a:pt x="2981" y="148"/>
                        <a:pt x="2754" y="504"/>
                      </a:cubicBezTo>
                      <a:cubicBezTo>
                        <a:pt x="2252" y="1293"/>
                        <a:pt x="1682" y="1813"/>
                        <a:pt x="869" y="2274"/>
                      </a:cubicBezTo>
                      <a:cubicBezTo>
                        <a:pt x="1" y="2766"/>
                        <a:pt x="295" y="3941"/>
                        <a:pt x="1126" y="4252"/>
                      </a:cubicBezTo>
                      <a:cubicBezTo>
                        <a:pt x="3479" y="5131"/>
                        <a:pt x="5873" y="6070"/>
                        <a:pt x="8357" y="6506"/>
                      </a:cubicBezTo>
                      <a:cubicBezTo>
                        <a:pt x="8578" y="6545"/>
                        <a:pt x="8791" y="6563"/>
                        <a:pt x="8998" y="6563"/>
                      </a:cubicBezTo>
                      <a:cubicBezTo>
                        <a:pt x="10417" y="6563"/>
                        <a:pt x="11511" y="5693"/>
                        <a:pt x="12462" y="4546"/>
                      </a:cubicBezTo>
                      <a:cubicBezTo>
                        <a:pt x="12992" y="3906"/>
                        <a:pt x="12797" y="3014"/>
                        <a:pt x="11984" y="2737"/>
                      </a:cubicBezTo>
                      <a:cubicBezTo>
                        <a:pt x="9954" y="2045"/>
                        <a:pt x="7924" y="1355"/>
                        <a:pt x="5880" y="705"/>
                      </a:cubicBezTo>
                      <a:cubicBezTo>
                        <a:pt x="5449" y="567"/>
                        <a:pt x="4975" y="426"/>
                        <a:pt x="4520" y="386"/>
                      </a:cubicBezTo>
                      <a:cubicBezTo>
                        <a:pt x="4298" y="150"/>
                        <a:pt x="3969" y="1"/>
                        <a:pt x="3639" y="1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813" name="Google Shape;466;p23">
                  <a:extLst>
                    <a:ext uri="{FF2B5EF4-FFF2-40B4-BE49-F238E27FC236}">
                      <a16:creationId xmlns:a16="http://schemas.microsoft.com/office/drawing/2014/main" id="{E4D66DCC-4B46-4705-91DA-3E329EDF3F14}"/>
                    </a:ext>
                  </a:extLst>
                </p:cNvPr>
                <p:cNvSpPr/>
                <p:nvPr/>
              </p:nvSpPr>
              <p:spPr>
                <a:xfrm>
                  <a:off x="1664354" y="4088694"/>
                  <a:ext cx="1037582" cy="832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4" h="25160" extrusionOk="0">
                      <a:moveTo>
                        <a:pt x="28528" y="1104"/>
                      </a:moveTo>
                      <a:lnTo>
                        <a:pt x="28528" y="1104"/>
                      </a:lnTo>
                      <a:cubicBezTo>
                        <a:pt x="28254" y="1542"/>
                        <a:pt x="28130" y="2055"/>
                        <a:pt x="28144" y="2586"/>
                      </a:cubicBezTo>
                      <a:cubicBezTo>
                        <a:pt x="28148" y="2775"/>
                        <a:pt x="28288" y="2879"/>
                        <a:pt x="28445" y="2879"/>
                      </a:cubicBezTo>
                      <a:cubicBezTo>
                        <a:pt x="28495" y="2879"/>
                        <a:pt x="28547" y="2869"/>
                        <a:pt x="28597" y="2847"/>
                      </a:cubicBezTo>
                      <a:cubicBezTo>
                        <a:pt x="29055" y="2646"/>
                        <a:pt x="29517" y="2516"/>
                        <a:pt x="30017" y="2488"/>
                      </a:cubicBezTo>
                      <a:cubicBezTo>
                        <a:pt x="30060" y="2486"/>
                        <a:pt x="30102" y="2485"/>
                        <a:pt x="30145" y="2485"/>
                      </a:cubicBezTo>
                      <a:cubicBezTo>
                        <a:pt x="30292" y="2485"/>
                        <a:pt x="30437" y="2497"/>
                        <a:pt x="30582" y="2505"/>
                      </a:cubicBezTo>
                      <a:cubicBezTo>
                        <a:pt x="29468" y="3063"/>
                        <a:pt x="28554" y="4193"/>
                        <a:pt x="28046" y="5288"/>
                      </a:cubicBezTo>
                      <a:cubicBezTo>
                        <a:pt x="27059" y="4772"/>
                        <a:pt x="25961" y="4383"/>
                        <a:pt x="25047" y="4034"/>
                      </a:cubicBezTo>
                      <a:cubicBezTo>
                        <a:pt x="25474" y="3417"/>
                        <a:pt x="25858" y="2805"/>
                        <a:pt x="26440" y="2292"/>
                      </a:cubicBezTo>
                      <a:cubicBezTo>
                        <a:pt x="27068" y="1739"/>
                        <a:pt x="27767" y="1392"/>
                        <a:pt x="28528" y="1104"/>
                      </a:cubicBezTo>
                      <a:close/>
                      <a:moveTo>
                        <a:pt x="13590" y="614"/>
                      </a:moveTo>
                      <a:cubicBezTo>
                        <a:pt x="16278" y="1536"/>
                        <a:pt x="18980" y="2393"/>
                        <a:pt x="21627" y="3435"/>
                      </a:cubicBezTo>
                      <a:cubicBezTo>
                        <a:pt x="23227" y="4066"/>
                        <a:pt x="24811" y="4740"/>
                        <a:pt x="26375" y="5457"/>
                      </a:cubicBezTo>
                      <a:cubicBezTo>
                        <a:pt x="27938" y="6173"/>
                        <a:pt x="29845" y="6797"/>
                        <a:pt x="29908" y="8786"/>
                      </a:cubicBezTo>
                      <a:cubicBezTo>
                        <a:pt x="29963" y="10509"/>
                        <a:pt x="28468" y="11995"/>
                        <a:pt x="27436" y="13236"/>
                      </a:cubicBezTo>
                      <a:cubicBezTo>
                        <a:pt x="26505" y="14354"/>
                        <a:pt x="25563" y="15464"/>
                        <a:pt x="24613" y="16567"/>
                      </a:cubicBezTo>
                      <a:cubicBezTo>
                        <a:pt x="22916" y="18533"/>
                        <a:pt x="21179" y="20460"/>
                        <a:pt x="19430" y="22379"/>
                      </a:cubicBezTo>
                      <a:cubicBezTo>
                        <a:pt x="19427" y="22108"/>
                        <a:pt x="19378" y="21838"/>
                        <a:pt x="19285" y="21584"/>
                      </a:cubicBezTo>
                      <a:cubicBezTo>
                        <a:pt x="19100" y="20532"/>
                        <a:pt x="18367" y="19941"/>
                        <a:pt x="17502" y="19377"/>
                      </a:cubicBezTo>
                      <a:cubicBezTo>
                        <a:pt x="15810" y="18271"/>
                        <a:pt x="13961" y="17354"/>
                        <a:pt x="12116" y="16535"/>
                      </a:cubicBezTo>
                      <a:cubicBezTo>
                        <a:pt x="9052" y="15173"/>
                        <a:pt x="5801" y="14032"/>
                        <a:pt x="2471" y="13554"/>
                      </a:cubicBezTo>
                      <a:cubicBezTo>
                        <a:pt x="2433" y="13510"/>
                        <a:pt x="2382" y="13474"/>
                        <a:pt x="2327" y="13455"/>
                      </a:cubicBezTo>
                      <a:cubicBezTo>
                        <a:pt x="6191" y="9287"/>
                        <a:pt x="9769" y="4835"/>
                        <a:pt x="13586" y="621"/>
                      </a:cubicBezTo>
                      <a:cubicBezTo>
                        <a:pt x="13587" y="618"/>
                        <a:pt x="13589" y="615"/>
                        <a:pt x="13590" y="614"/>
                      </a:cubicBezTo>
                      <a:close/>
                      <a:moveTo>
                        <a:pt x="2696" y="14107"/>
                      </a:moveTo>
                      <a:lnTo>
                        <a:pt x="2696" y="14107"/>
                      </a:lnTo>
                      <a:cubicBezTo>
                        <a:pt x="5294" y="14815"/>
                        <a:pt x="7878" y="15499"/>
                        <a:pt x="10383" y="16516"/>
                      </a:cubicBezTo>
                      <a:cubicBezTo>
                        <a:pt x="11941" y="17149"/>
                        <a:pt x="13463" y="17869"/>
                        <a:pt x="14943" y="18671"/>
                      </a:cubicBezTo>
                      <a:cubicBezTo>
                        <a:pt x="16229" y="19368"/>
                        <a:pt x="18404" y="20223"/>
                        <a:pt x="18649" y="21822"/>
                      </a:cubicBezTo>
                      <a:cubicBezTo>
                        <a:pt x="18655" y="21871"/>
                        <a:pt x="18674" y="21917"/>
                        <a:pt x="18703" y="21956"/>
                      </a:cubicBezTo>
                      <a:cubicBezTo>
                        <a:pt x="18965" y="23733"/>
                        <a:pt x="17749" y="24299"/>
                        <a:pt x="16074" y="24299"/>
                      </a:cubicBezTo>
                      <a:cubicBezTo>
                        <a:pt x="13563" y="24299"/>
                        <a:pt x="10020" y="23028"/>
                        <a:pt x="8870" y="22655"/>
                      </a:cubicBezTo>
                      <a:cubicBezTo>
                        <a:pt x="6161" y="21774"/>
                        <a:pt x="3585" y="20622"/>
                        <a:pt x="941" y="19585"/>
                      </a:cubicBezTo>
                      <a:cubicBezTo>
                        <a:pt x="2615" y="18343"/>
                        <a:pt x="3292" y="16087"/>
                        <a:pt x="2696" y="14107"/>
                      </a:cubicBezTo>
                      <a:close/>
                      <a:moveTo>
                        <a:pt x="13646" y="1"/>
                      </a:moveTo>
                      <a:cubicBezTo>
                        <a:pt x="13587" y="1"/>
                        <a:pt x="13529" y="19"/>
                        <a:pt x="13480" y="55"/>
                      </a:cubicBezTo>
                      <a:cubicBezTo>
                        <a:pt x="13429" y="26"/>
                        <a:pt x="13372" y="8"/>
                        <a:pt x="13314" y="8"/>
                      </a:cubicBezTo>
                      <a:cubicBezTo>
                        <a:pt x="13235" y="8"/>
                        <a:pt x="13154" y="40"/>
                        <a:pt x="13082" y="119"/>
                      </a:cubicBezTo>
                      <a:cubicBezTo>
                        <a:pt x="9134" y="4426"/>
                        <a:pt x="5037" y="8772"/>
                        <a:pt x="1566" y="13482"/>
                      </a:cubicBezTo>
                      <a:cubicBezTo>
                        <a:pt x="1425" y="13673"/>
                        <a:pt x="1621" y="13889"/>
                        <a:pt x="1817" y="13889"/>
                      </a:cubicBezTo>
                      <a:cubicBezTo>
                        <a:pt x="1832" y="13889"/>
                        <a:pt x="1847" y="13888"/>
                        <a:pt x="1862" y="13885"/>
                      </a:cubicBezTo>
                      <a:lnTo>
                        <a:pt x="1862" y="13885"/>
                      </a:lnTo>
                      <a:cubicBezTo>
                        <a:pt x="2630" y="15900"/>
                        <a:pt x="1964" y="17976"/>
                        <a:pt x="318" y="19328"/>
                      </a:cubicBezTo>
                      <a:cubicBezTo>
                        <a:pt x="305" y="19340"/>
                        <a:pt x="295" y="19354"/>
                        <a:pt x="286" y="19368"/>
                      </a:cubicBezTo>
                      <a:cubicBezTo>
                        <a:pt x="89" y="19408"/>
                        <a:pt x="1" y="19729"/>
                        <a:pt x="209" y="19847"/>
                      </a:cubicBezTo>
                      <a:cubicBezTo>
                        <a:pt x="4265" y="22145"/>
                        <a:pt x="9011" y="23679"/>
                        <a:pt x="13523" y="24776"/>
                      </a:cubicBezTo>
                      <a:cubicBezTo>
                        <a:pt x="14320" y="24970"/>
                        <a:pt x="15192" y="25159"/>
                        <a:pt x="16039" y="25159"/>
                      </a:cubicBezTo>
                      <a:cubicBezTo>
                        <a:pt x="16887" y="25159"/>
                        <a:pt x="17709" y="24969"/>
                        <a:pt x="18404" y="24402"/>
                      </a:cubicBezTo>
                      <a:cubicBezTo>
                        <a:pt x="18562" y="24271"/>
                        <a:pt x="18706" y="24125"/>
                        <a:pt x="18835" y="23964"/>
                      </a:cubicBezTo>
                      <a:cubicBezTo>
                        <a:pt x="18836" y="23964"/>
                        <a:pt x="18838" y="23964"/>
                        <a:pt x="18840" y="23964"/>
                      </a:cubicBezTo>
                      <a:cubicBezTo>
                        <a:pt x="18936" y="23964"/>
                        <a:pt x="19026" y="23923"/>
                        <a:pt x="19089" y="23852"/>
                      </a:cubicBezTo>
                      <a:cubicBezTo>
                        <a:pt x="21694" y="21077"/>
                        <a:pt x="24212" y="18215"/>
                        <a:pt x="26670" y="15309"/>
                      </a:cubicBezTo>
                      <a:cubicBezTo>
                        <a:pt x="28208" y="13493"/>
                        <a:pt x="31181" y="10863"/>
                        <a:pt x="30686" y="8171"/>
                      </a:cubicBezTo>
                      <a:cubicBezTo>
                        <a:pt x="30479" y="7051"/>
                        <a:pt x="29643" y="6236"/>
                        <a:pt x="28595" y="5599"/>
                      </a:cubicBezTo>
                      <a:cubicBezTo>
                        <a:pt x="28903" y="5008"/>
                        <a:pt x="29248" y="4458"/>
                        <a:pt x="29704" y="3966"/>
                      </a:cubicBezTo>
                      <a:cubicBezTo>
                        <a:pt x="30144" y="3490"/>
                        <a:pt x="30658" y="3126"/>
                        <a:pt x="31144" y="2701"/>
                      </a:cubicBezTo>
                      <a:cubicBezTo>
                        <a:pt x="31211" y="2642"/>
                        <a:pt x="31216" y="2554"/>
                        <a:pt x="31187" y="2478"/>
                      </a:cubicBezTo>
                      <a:cubicBezTo>
                        <a:pt x="31354" y="2419"/>
                        <a:pt x="31343" y="2182"/>
                        <a:pt x="31210" y="2090"/>
                      </a:cubicBezTo>
                      <a:cubicBezTo>
                        <a:pt x="30936" y="1902"/>
                        <a:pt x="30588" y="1828"/>
                        <a:pt x="30219" y="1828"/>
                      </a:cubicBezTo>
                      <a:cubicBezTo>
                        <a:pt x="29726" y="1828"/>
                        <a:pt x="29194" y="1960"/>
                        <a:pt x="28750" y="2127"/>
                      </a:cubicBezTo>
                      <a:cubicBezTo>
                        <a:pt x="28796" y="1693"/>
                        <a:pt x="28965" y="1304"/>
                        <a:pt x="29229" y="922"/>
                      </a:cubicBezTo>
                      <a:cubicBezTo>
                        <a:pt x="29324" y="785"/>
                        <a:pt x="29219" y="643"/>
                        <a:pt x="29087" y="609"/>
                      </a:cubicBezTo>
                      <a:cubicBezTo>
                        <a:pt x="29055" y="478"/>
                        <a:pt x="28943" y="364"/>
                        <a:pt x="28775" y="364"/>
                      </a:cubicBezTo>
                      <a:cubicBezTo>
                        <a:pt x="28754" y="364"/>
                        <a:pt x="28731" y="366"/>
                        <a:pt x="28707" y="370"/>
                      </a:cubicBezTo>
                      <a:cubicBezTo>
                        <a:pt x="27032" y="654"/>
                        <a:pt x="25061" y="2118"/>
                        <a:pt x="24573" y="3848"/>
                      </a:cubicBezTo>
                      <a:cubicBezTo>
                        <a:pt x="24482" y="3812"/>
                        <a:pt x="24387" y="3773"/>
                        <a:pt x="24301" y="3737"/>
                      </a:cubicBezTo>
                      <a:cubicBezTo>
                        <a:pt x="20872" y="2282"/>
                        <a:pt x="17343" y="931"/>
                        <a:pt x="13728" y="13"/>
                      </a:cubicBezTo>
                      <a:cubicBezTo>
                        <a:pt x="13701" y="5"/>
                        <a:pt x="13674" y="1"/>
                        <a:pt x="1364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814" name="Google Shape;467;p23">
                  <a:extLst>
                    <a:ext uri="{FF2B5EF4-FFF2-40B4-BE49-F238E27FC236}">
                      <a16:creationId xmlns:a16="http://schemas.microsoft.com/office/drawing/2014/main" id="{24AA104F-492F-4413-8D8A-6FB9E7B258A9}"/>
                    </a:ext>
                  </a:extLst>
                </p:cNvPr>
                <p:cNvSpPr/>
                <p:nvPr/>
              </p:nvSpPr>
              <p:spPr>
                <a:xfrm>
                  <a:off x="2025592" y="4188303"/>
                  <a:ext cx="454625" cy="249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8" h="7549" extrusionOk="0">
                      <a:moveTo>
                        <a:pt x="3583" y="397"/>
                      </a:moveTo>
                      <a:cubicBezTo>
                        <a:pt x="6805" y="1365"/>
                        <a:pt x="9919" y="2514"/>
                        <a:pt x="13026" y="3801"/>
                      </a:cubicBezTo>
                      <a:cubicBezTo>
                        <a:pt x="12466" y="4366"/>
                        <a:pt x="11954" y="4983"/>
                        <a:pt x="11397" y="5554"/>
                      </a:cubicBezTo>
                      <a:cubicBezTo>
                        <a:pt x="10968" y="5994"/>
                        <a:pt x="10493" y="6413"/>
                        <a:pt x="10095" y="6887"/>
                      </a:cubicBezTo>
                      <a:cubicBezTo>
                        <a:pt x="10051" y="6839"/>
                        <a:pt x="9992" y="6805"/>
                        <a:pt x="9930" y="6789"/>
                      </a:cubicBezTo>
                      <a:cubicBezTo>
                        <a:pt x="6810" y="5965"/>
                        <a:pt x="3753" y="4969"/>
                        <a:pt x="685" y="3974"/>
                      </a:cubicBezTo>
                      <a:cubicBezTo>
                        <a:pt x="1680" y="2856"/>
                        <a:pt x="2687" y="1679"/>
                        <a:pt x="3554" y="460"/>
                      </a:cubicBezTo>
                      <a:cubicBezTo>
                        <a:pt x="3567" y="440"/>
                        <a:pt x="3577" y="419"/>
                        <a:pt x="3583" y="397"/>
                      </a:cubicBezTo>
                      <a:close/>
                      <a:moveTo>
                        <a:pt x="3574" y="1"/>
                      </a:moveTo>
                      <a:cubicBezTo>
                        <a:pt x="3484" y="1"/>
                        <a:pt x="3422" y="63"/>
                        <a:pt x="3397" y="135"/>
                      </a:cubicBezTo>
                      <a:cubicBezTo>
                        <a:pt x="3380" y="131"/>
                        <a:pt x="3362" y="129"/>
                        <a:pt x="3344" y="129"/>
                      </a:cubicBezTo>
                      <a:cubicBezTo>
                        <a:pt x="3290" y="129"/>
                        <a:pt x="3237" y="149"/>
                        <a:pt x="3195" y="184"/>
                      </a:cubicBezTo>
                      <a:cubicBezTo>
                        <a:pt x="2062" y="1181"/>
                        <a:pt x="1023" y="2401"/>
                        <a:pt x="117" y="3608"/>
                      </a:cubicBezTo>
                      <a:cubicBezTo>
                        <a:pt x="0" y="3762"/>
                        <a:pt x="74" y="3937"/>
                        <a:pt x="206" y="4036"/>
                      </a:cubicBezTo>
                      <a:cubicBezTo>
                        <a:pt x="132" y="4179"/>
                        <a:pt x="166" y="4392"/>
                        <a:pt x="359" y="4471"/>
                      </a:cubicBezTo>
                      <a:cubicBezTo>
                        <a:pt x="3400" y="5723"/>
                        <a:pt x="6549" y="6678"/>
                        <a:pt x="9727" y="7516"/>
                      </a:cubicBezTo>
                      <a:cubicBezTo>
                        <a:pt x="9757" y="7524"/>
                        <a:pt x="9788" y="7528"/>
                        <a:pt x="9818" y="7528"/>
                      </a:cubicBezTo>
                      <a:cubicBezTo>
                        <a:pt x="9860" y="7528"/>
                        <a:pt x="9901" y="7520"/>
                        <a:pt x="9940" y="7505"/>
                      </a:cubicBezTo>
                      <a:cubicBezTo>
                        <a:pt x="9985" y="7532"/>
                        <a:pt x="10037" y="7548"/>
                        <a:pt x="10088" y="7548"/>
                      </a:cubicBezTo>
                      <a:cubicBezTo>
                        <a:pt x="10126" y="7548"/>
                        <a:pt x="10163" y="7540"/>
                        <a:pt x="10198" y="7521"/>
                      </a:cubicBezTo>
                      <a:cubicBezTo>
                        <a:pt x="10878" y="7147"/>
                        <a:pt x="11455" y="6531"/>
                        <a:pt x="11997" y="5985"/>
                      </a:cubicBezTo>
                      <a:cubicBezTo>
                        <a:pt x="12553" y="5422"/>
                        <a:pt x="13118" y="4844"/>
                        <a:pt x="13587" y="4205"/>
                      </a:cubicBezTo>
                      <a:cubicBezTo>
                        <a:pt x="13737" y="3997"/>
                        <a:pt x="13582" y="3773"/>
                        <a:pt x="13380" y="3710"/>
                      </a:cubicBezTo>
                      <a:cubicBezTo>
                        <a:pt x="13475" y="3571"/>
                        <a:pt x="13480" y="3358"/>
                        <a:pt x="13302" y="3274"/>
                      </a:cubicBezTo>
                      <a:cubicBezTo>
                        <a:pt x="10214" y="1831"/>
                        <a:pt x="6948" y="751"/>
                        <a:pt x="3624" y="7"/>
                      </a:cubicBezTo>
                      <a:cubicBezTo>
                        <a:pt x="3607" y="3"/>
                        <a:pt x="3590" y="1"/>
                        <a:pt x="357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815" name="Google Shape;468;p23">
                  <a:extLst>
                    <a:ext uri="{FF2B5EF4-FFF2-40B4-BE49-F238E27FC236}">
                      <a16:creationId xmlns:a16="http://schemas.microsoft.com/office/drawing/2014/main" id="{866BFBD8-9739-4F66-9262-22DC770DD4CF}"/>
                    </a:ext>
                  </a:extLst>
                </p:cNvPr>
                <p:cNvSpPr/>
                <p:nvPr/>
              </p:nvSpPr>
              <p:spPr>
                <a:xfrm>
                  <a:off x="1739838" y="4716261"/>
                  <a:ext cx="461210" cy="159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7" h="4825" extrusionOk="0">
                      <a:moveTo>
                        <a:pt x="215" y="1"/>
                      </a:moveTo>
                      <a:cubicBezTo>
                        <a:pt x="79" y="1"/>
                        <a:pt x="0" y="215"/>
                        <a:pt x="141" y="283"/>
                      </a:cubicBezTo>
                      <a:cubicBezTo>
                        <a:pt x="4325" y="2318"/>
                        <a:pt x="9009" y="3619"/>
                        <a:pt x="13490" y="4815"/>
                      </a:cubicBezTo>
                      <a:cubicBezTo>
                        <a:pt x="13516" y="4822"/>
                        <a:pt x="13541" y="4825"/>
                        <a:pt x="13564" y="4825"/>
                      </a:cubicBezTo>
                      <a:cubicBezTo>
                        <a:pt x="13840" y="4825"/>
                        <a:pt x="13936" y="4384"/>
                        <a:pt x="13631" y="4303"/>
                      </a:cubicBezTo>
                      <a:cubicBezTo>
                        <a:pt x="9081" y="3101"/>
                        <a:pt x="4736" y="1412"/>
                        <a:pt x="258" y="7"/>
                      </a:cubicBezTo>
                      <a:cubicBezTo>
                        <a:pt x="243" y="3"/>
                        <a:pt x="229" y="1"/>
                        <a:pt x="21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816" name="Google Shape;469;p23">
                  <a:extLst>
                    <a:ext uri="{FF2B5EF4-FFF2-40B4-BE49-F238E27FC236}">
                      <a16:creationId xmlns:a16="http://schemas.microsoft.com/office/drawing/2014/main" id="{BF9DDCC3-1A0A-410C-B04F-CC56BF74B998}"/>
                    </a:ext>
                  </a:extLst>
                </p:cNvPr>
                <p:cNvSpPr/>
                <p:nvPr/>
              </p:nvSpPr>
              <p:spPr>
                <a:xfrm>
                  <a:off x="1771012" y="4676384"/>
                  <a:ext cx="280260" cy="110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9" h="3335" extrusionOk="0">
                      <a:moveTo>
                        <a:pt x="219" y="1"/>
                      </a:moveTo>
                      <a:cubicBezTo>
                        <a:pt x="49" y="1"/>
                        <a:pt x="1" y="263"/>
                        <a:pt x="182" y="332"/>
                      </a:cubicBezTo>
                      <a:cubicBezTo>
                        <a:pt x="2804" y="1338"/>
                        <a:pt x="5437" y="2392"/>
                        <a:pt x="8085" y="3323"/>
                      </a:cubicBezTo>
                      <a:cubicBezTo>
                        <a:pt x="8109" y="3331"/>
                        <a:pt x="8131" y="3335"/>
                        <a:pt x="8153" y="3335"/>
                      </a:cubicBezTo>
                      <a:cubicBezTo>
                        <a:pt x="8353" y="3335"/>
                        <a:pt x="8469" y="3011"/>
                        <a:pt x="8260" y="2912"/>
                      </a:cubicBezTo>
                      <a:cubicBezTo>
                        <a:pt x="5725" y="1716"/>
                        <a:pt x="2965" y="768"/>
                        <a:pt x="271" y="8"/>
                      </a:cubicBezTo>
                      <a:cubicBezTo>
                        <a:pt x="253" y="3"/>
                        <a:pt x="235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817" name="Google Shape;470;p23">
                  <a:extLst>
                    <a:ext uri="{FF2B5EF4-FFF2-40B4-BE49-F238E27FC236}">
                      <a16:creationId xmlns:a16="http://schemas.microsoft.com/office/drawing/2014/main" id="{2ABD4FBF-C198-4F29-BF3C-9C10F5704D76}"/>
                    </a:ext>
                  </a:extLst>
                </p:cNvPr>
                <p:cNvSpPr/>
                <p:nvPr/>
              </p:nvSpPr>
              <p:spPr>
                <a:xfrm>
                  <a:off x="1770648" y="4633132"/>
                  <a:ext cx="435729" cy="159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7" h="4808" extrusionOk="0">
                      <a:moveTo>
                        <a:pt x="229" y="0"/>
                      </a:moveTo>
                      <a:cubicBezTo>
                        <a:pt x="57" y="0"/>
                        <a:pt x="1" y="264"/>
                        <a:pt x="187" y="323"/>
                      </a:cubicBezTo>
                      <a:cubicBezTo>
                        <a:pt x="4450" y="1672"/>
                        <a:pt x="8594" y="3201"/>
                        <a:pt x="12769" y="4794"/>
                      </a:cubicBezTo>
                      <a:cubicBezTo>
                        <a:pt x="12794" y="4803"/>
                        <a:pt x="12818" y="4807"/>
                        <a:pt x="12841" y="4807"/>
                      </a:cubicBezTo>
                      <a:cubicBezTo>
                        <a:pt x="13047" y="4807"/>
                        <a:pt x="13166" y="4465"/>
                        <a:pt x="12950" y="4365"/>
                      </a:cubicBezTo>
                      <a:cubicBezTo>
                        <a:pt x="8933" y="2493"/>
                        <a:pt x="4578" y="1047"/>
                        <a:pt x="275" y="6"/>
                      </a:cubicBezTo>
                      <a:cubicBezTo>
                        <a:pt x="259" y="2"/>
                        <a:pt x="24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818" name="Google Shape;471;p23">
                  <a:extLst>
                    <a:ext uri="{FF2B5EF4-FFF2-40B4-BE49-F238E27FC236}">
                      <a16:creationId xmlns:a16="http://schemas.microsoft.com/office/drawing/2014/main" id="{39D5B10F-8128-4FB4-B2FD-CDA73A39C021}"/>
                    </a:ext>
                  </a:extLst>
                </p:cNvPr>
                <p:cNvSpPr/>
                <p:nvPr/>
              </p:nvSpPr>
              <p:spPr>
                <a:xfrm>
                  <a:off x="1843186" y="4600007"/>
                  <a:ext cx="272318" cy="119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9" h="3618" extrusionOk="0">
                      <a:moveTo>
                        <a:pt x="213" y="1"/>
                      </a:moveTo>
                      <a:cubicBezTo>
                        <a:pt x="49" y="1"/>
                        <a:pt x="0" y="248"/>
                        <a:pt x="175" y="312"/>
                      </a:cubicBezTo>
                      <a:cubicBezTo>
                        <a:pt x="2797" y="1252"/>
                        <a:pt x="5304" y="2277"/>
                        <a:pt x="7765" y="3588"/>
                      </a:cubicBezTo>
                      <a:cubicBezTo>
                        <a:pt x="7804" y="3609"/>
                        <a:pt x="7843" y="3618"/>
                        <a:pt x="7879" y="3618"/>
                      </a:cubicBezTo>
                      <a:cubicBezTo>
                        <a:pt x="8090" y="3618"/>
                        <a:pt x="8229" y="3308"/>
                        <a:pt x="8003" y="3180"/>
                      </a:cubicBezTo>
                      <a:cubicBezTo>
                        <a:pt x="5593" y="1814"/>
                        <a:pt x="2951" y="673"/>
                        <a:pt x="259" y="7"/>
                      </a:cubicBezTo>
                      <a:cubicBezTo>
                        <a:pt x="243" y="3"/>
                        <a:pt x="228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809" name="Google Shape;472;p23">
                <a:extLst>
                  <a:ext uri="{FF2B5EF4-FFF2-40B4-BE49-F238E27FC236}">
                    <a16:creationId xmlns:a16="http://schemas.microsoft.com/office/drawing/2014/main" id="{87BB7702-AC4F-45EA-B041-C0D6A1C3F4C8}"/>
                  </a:ext>
                </a:extLst>
              </p:cNvPr>
              <p:cNvGrpSpPr/>
              <p:nvPr/>
            </p:nvGrpSpPr>
            <p:grpSpPr>
              <a:xfrm>
                <a:off x="2242315" y="4930402"/>
                <a:ext cx="155932" cy="99046"/>
                <a:chOff x="2242315" y="4930402"/>
                <a:chExt cx="155932" cy="99046"/>
              </a:xfrm>
            </p:grpSpPr>
            <p:sp>
              <p:nvSpPr>
                <p:cNvPr id="810" name="Google Shape;473;p23">
                  <a:extLst>
                    <a:ext uri="{FF2B5EF4-FFF2-40B4-BE49-F238E27FC236}">
                      <a16:creationId xmlns:a16="http://schemas.microsoft.com/office/drawing/2014/main" id="{D36A3E8E-F03E-4566-8EC2-00EE95DFAFEF}"/>
                    </a:ext>
                  </a:extLst>
                </p:cNvPr>
                <p:cNvSpPr/>
                <p:nvPr/>
              </p:nvSpPr>
              <p:spPr>
                <a:xfrm>
                  <a:off x="2242315" y="4930402"/>
                  <a:ext cx="83856" cy="58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1768" extrusionOk="0">
                      <a:moveTo>
                        <a:pt x="2324" y="0"/>
                      </a:moveTo>
                      <a:cubicBezTo>
                        <a:pt x="2255" y="0"/>
                        <a:pt x="2186" y="39"/>
                        <a:pt x="2157" y="130"/>
                      </a:cubicBezTo>
                      <a:cubicBezTo>
                        <a:pt x="1887" y="959"/>
                        <a:pt x="1227" y="1495"/>
                        <a:pt x="370" y="1495"/>
                      </a:cubicBezTo>
                      <a:cubicBezTo>
                        <a:pt x="302" y="1495"/>
                        <a:pt x="233" y="1492"/>
                        <a:pt x="163" y="1485"/>
                      </a:cubicBezTo>
                      <a:cubicBezTo>
                        <a:pt x="159" y="1485"/>
                        <a:pt x="155" y="1485"/>
                        <a:pt x="152" y="1485"/>
                      </a:cubicBezTo>
                      <a:cubicBezTo>
                        <a:pt x="24" y="1485"/>
                        <a:pt x="1" y="1696"/>
                        <a:pt x="129" y="1724"/>
                      </a:cubicBezTo>
                      <a:cubicBezTo>
                        <a:pt x="258" y="1753"/>
                        <a:pt x="390" y="1768"/>
                        <a:pt x="523" y="1768"/>
                      </a:cubicBezTo>
                      <a:cubicBezTo>
                        <a:pt x="1417" y="1768"/>
                        <a:pt x="2344" y="1130"/>
                        <a:pt x="2509" y="226"/>
                      </a:cubicBezTo>
                      <a:cubicBezTo>
                        <a:pt x="2534" y="89"/>
                        <a:pt x="2428" y="0"/>
                        <a:pt x="23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811" name="Google Shape;474;p23">
                  <a:extLst>
                    <a:ext uri="{FF2B5EF4-FFF2-40B4-BE49-F238E27FC236}">
                      <a16:creationId xmlns:a16="http://schemas.microsoft.com/office/drawing/2014/main" id="{31312046-E7E2-41DC-8C66-56F6EB38AD15}"/>
                    </a:ext>
                  </a:extLst>
                </p:cNvPr>
                <p:cNvSpPr/>
                <p:nvPr/>
              </p:nvSpPr>
              <p:spPr>
                <a:xfrm>
                  <a:off x="2304595" y="4969484"/>
                  <a:ext cx="93652" cy="59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0" h="1812" extrusionOk="0">
                      <a:moveTo>
                        <a:pt x="2577" y="0"/>
                      </a:moveTo>
                      <a:cubicBezTo>
                        <a:pt x="2521" y="0"/>
                        <a:pt x="2465" y="28"/>
                        <a:pt x="2428" y="96"/>
                      </a:cubicBezTo>
                      <a:cubicBezTo>
                        <a:pt x="1966" y="938"/>
                        <a:pt x="1175" y="1481"/>
                        <a:pt x="200" y="1502"/>
                      </a:cubicBezTo>
                      <a:cubicBezTo>
                        <a:pt x="1" y="1507"/>
                        <a:pt x="1" y="1811"/>
                        <a:pt x="200" y="1811"/>
                      </a:cubicBezTo>
                      <a:cubicBezTo>
                        <a:pt x="207" y="1811"/>
                        <a:pt x="214" y="1811"/>
                        <a:pt x="221" y="1811"/>
                      </a:cubicBezTo>
                      <a:cubicBezTo>
                        <a:pt x="1269" y="1811"/>
                        <a:pt x="2287" y="1241"/>
                        <a:pt x="2756" y="287"/>
                      </a:cubicBezTo>
                      <a:cubicBezTo>
                        <a:pt x="2830" y="138"/>
                        <a:pt x="2702" y="0"/>
                        <a:pt x="25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  <p:grpSp>
          <p:nvGrpSpPr>
            <p:cNvPr id="824" name="Google Shape;362;p23">
              <a:extLst>
                <a:ext uri="{FF2B5EF4-FFF2-40B4-BE49-F238E27FC236}">
                  <a16:creationId xmlns:a16="http://schemas.microsoft.com/office/drawing/2014/main" id="{98BDF3B7-742C-44E8-A2A9-586E06BCAD61}"/>
                </a:ext>
              </a:extLst>
            </p:cNvPr>
            <p:cNvGrpSpPr/>
            <p:nvPr userDrawn="1"/>
          </p:nvGrpSpPr>
          <p:grpSpPr>
            <a:xfrm>
              <a:off x="5923583" y="-316669"/>
              <a:ext cx="1088181" cy="608604"/>
              <a:chOff x="3168309" y="474596"/>
              <a:chExt cx="1088181" cy="608604"/>
            </a:xfrm>
          </p:grpSpPr>
          <p:grpSp>
            <p:nvGrpSpPr>
              <p:cNvPr id="825" name="Google Shape;363;p23">
                <a:extLst>
                  <a:ext uri="{FF2B5EF4-FFF2-40B4-BE49-F238E27FC236}">
                    <a16:creationId xmlns:a16="http://schemas.microsoft.com/office/drawing/2014/main" id="{41E89221-F067-4805-8540-341C4B805378}"/>
                  </a:ext>
                </a:extLst>
              </p:cNvPr>
              <p:cNvGrpSpPr/>
              <p:nvPr/>
            </p:nvGrpSpPr>
            <p:grpSpPr>
              <a:xfrm>
                <a:off x="3168309" y="517749"/>
                <a:ext cx="1084309" cy="565452"/>
                <a:chOff x="3168309" y="517749"/>
                <a:chExt cx="1084309" cy="565452"/>
              </a:xfrm>
            </p:grpSpPr>
            <p:sp>
              <p:nvSpPr>
                <p:cNvPr id="829" name="Google Shape;364;p23">
                  <a:extLst>
                    <a:ext uri="{FF2B5EF4-FFF2-40B4-BE49-F238E27FC236}">
                      <a16:creationId xmlns:a16="http://schemas.microsoft.com/office/drawing/2014/main" id="{A3D5C914-1BB4-4E4C-A9AA-76F87407A0A2}"/>
                    </a:ext>
                  </a:extLst>
                </p:cNvPr>
                <p:cNvSpPr/>
                <p:nvPr/>
              </p:nvSpPr>
              <p:spPr>
                <a:xfrm>
                  <a:off x="3179726" y="531913"/>
                  <a:ext cx="1066571" cy="534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30" h="16148" extrusionOk="0">
                      <a:moveTo>
                        <a:pt x="22013" y="0"/>
                      </a:moveTo>
                      <a:cubicBezTo>
                        <a:pt x="20179" y="0"/>
                        <a:pt x="18037" y="563"/>
                        <a:pt x="16955" y="1789"/>
                      </a:cubicBezTo>
                      <a:cubicBezTo>
                        <a:pt x="16780" y="1988"/>
                        <a:pt x="16633" y="2210"/>
                        <a:pt x="16520" y="2449"/>
                      </a:cubicBezTo>
                      <a:cubicBezTo>
                        <a:pt x="16033" y="2843"/>
                        <a:pt x="15581" y="3278"/>
                        <a:pt x="15170" y="3750"/>
                      </a:cubicBezTo>
                      <a:cubicBezTo>
                        <a:pt x="14976" y="3973"/>
                        <a:pt x="14829" y="4232"/>
                        <a:pt x="14737" y="4514"/>
                      </a:cubicBezTo>
                      <a:cubicBezTo>
                        <a:pt x="14258" y="4643"/>
                        <a:pt x="13820" y="4950"/>
                        <a:pt x="13526" y="5479"/>
                      </a:cubicBezTo>
                      <a:cubicBezTo>
                        <a:pt x="13469" y="5583"/>
                        <a:pt x="13403" y="5704"/>
                        <a:pt x="13333" y="5836"/>
                      </a:cubicBezTo>
                      <a:cubicBezTo>
                        <a:pt x="12240" y="3949"/>
                        <a:pt x="10659" y="2446"/>
                        <a:pt x="8225" y="2446"/>
                      </a:cubicBezTo>
                      <a:cubicBezTo>
                        <a:pt x="8215" y="2446"/>
                        <a:pt x="8206" y="2446"/>
                        <a:pt x="8196" y="2446"/>
                      </a:cubicBezTo>
                      <a:cubicBezTo>
                        <a:pt x="6473" y="2456"/>
                        <a:pt x="5287" y="3270"/>
                        <a:pt x="4544" y="4450"/>
                      </a:cubicBezTo>
                      <a:cubicBezTo>
                        <a:pt x="3854" y="4735"/>
                        <a:pt x="3324" y="5369"/>
                        <a:pt x="3334" y="6366"/>
                      </a:cubicBezTo>
                      <a:cubicBezTo>
                        <a:pt x="3350" y="7729"/>
                        <a:pt x="3437" y="9078"/>
                        <a:pt x="3573" y="10426"/>
                      </a:cubicBezTo>
                      <a:cubicBezTo>
                        <a:pt x="3336" y="10400"/>
                        <a:pt x="3098" y="10378"/>
                        <a:pt x="2861" y="10351"/>
                      </a:cubicBezTo>
                      <a:cubicBezTo>
                        <a:pt x="2779" y="10341"/>
                        <a:pt x="2700" y="10337"/>
                        <a:pt x="2622" y="10337"/>
                      </a:cubicBezTo>
                      <a:cubicBezTo>
                        <a:pt x="408" y="10337"/>
                        <a:pt x="0" y="14107"/>
                        <a:pt x="2285" y="14601"/>
                      </a:cubicBezTo>
                      <a:cubicBezTo>
                        <a:pt x="2945" y="14743"/>
                        <a:pt x="3575" y="14817"/>
                        <a:pt x="4197" y="14818"/>
                      </a:cubicBezTo>
                      <a:cubicBezTo>
                        <a:pt x="12530" y="15713"/>
                        <a:pt x="20909" y="15943"/>
                        <a:pt x="29283" y="16146"/>
                      </a:cubicBezTo>
                      <a:cubicBezTo>
                        <a:pt x="29301" y="16147"/>
                        <a:pt x="29320" y="16147"/>
                        <a:pt x="29338" y="16147"/>
                      </a:cubicBezTo>
                      <a:cubicBezTo>
                        <a:pt x="31712" y="16147"/>
                        <a:pt x="32229" y="12465"/>
                        <a:pt x="29858" y="11896"/>
                      </a:cubicBezTo>
                      <a:lnTo>
                        <a:pt x="27828" y="11409"/>
                      </a:lnTo>
                      <a:cubicBezTo>
                        <a:pt x="28227" y="10547"/>
                        <a:pt x="28410" y="9530"/>
                        <a:pt x="28544" y="8530"/>
                      </a:cubicBezTo>
                      <a:cubicBezTo>
                        <a:pt x="28840" y="6353"/>
                        <a:pt x="28590" y="4111"/>
                        <a:pt x="27128" y="2439"/>
                      </a:cubicBezTo>
                      <a:cubicBezTo>
                        <a:pt x="26290" y="1296"/>
                        <a:pt x="25049" y="489"/>
                        <a:pt x="23596" y="161"/>
                      </a:cubicBezTo>
                      <a:cubicBezTo>
                        <a:pt x="23126" y="55"/>
                        <a:pt x="22584" y="0"/>
                        <a:pt x="22013" y="0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830" name="Google Shape;365;p23">
                  <a:extLst>
                    <a:ext uri="{FF2B5EF4-FFF2-40B4-BE49-F238E27FC236}">
                      <a16:creationId xmlns:a16="http://schemas.microsoft.com/office/drawing/2014/main" id="{97DE3F69-57BD-42F7-A93B-4EA010EEE14C}"/>
                    </a:ext>
                  </a:extLst>
                </p:cNvPr>
                <p:cNvSpPr/>
                <p:nvPr/>
              </p:nvSpPr>
              <p:spPr>
                <a:xfrm>
                  <a:off x="3168309" y="517749"/>
                  <a:ext cx="1084309" cy="565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6" h="17087" extrusionOk="0">
                      <a:moveTo>
                        <a:pt x="22601" y="764"/>
                      </a:moveTo>
                      <a:cubicBezTo>
                        <a:pt x="23317" y="764"/>
                        <a:pt x="24030" y="884"/>
                        <a:pt x="24717" y="1145"/>
                      </a:cubicBezTo>
                      <a:cubicBezTo>
                        <a:pt x="29369" y="2914"/>
                        <a:pt x="29387" y="8595"/>
                        <a:pt x="27194" y="12263"/>
                      </a:cubicBezTo>
                      <a:cubicBezTo>
                        <a:pt x="27017" y="12559"/>
                        <a:pt x="27279" y="12832"/>
                        <a:pt x="27543" y="12832"/>
                      </a:cubicBezTo>
                      <a:cubicBezTo>
                        <a:pt x="27638" y="12832"/>
                        <a:pt x="27733" y="12797"/>
                        <a:pt x="27808" y="12713"/>
                      </a:cubicBezTo>
                      <a:cubicBezTo>
                        <a:pt x="28352" y="12496"/>
                        <a:pt x="28936" y="12316"/>
                        <a:pt x="29506" y="12316"/>
                      </a:cubicBezTo>
                      <a:cubicBezTo>
                        <a:pt x="29983" y="12316"/>
                        <a:pt x="30449" y="12442"/>
                        <a:pt x="30871" y="12778"/>
                      </a:cubicBezTo>
                      <a:cubicBezTo>
                        <a:pt x="32152" y="13795"/>
                        <a:pt x="31389" y="15110"/>
                        <a:pt x="30700" y="16221"/>
                      </a:cubicBezTo>
                      <a:cubicBezTo>
                        <a:pt x="30683" y="16250"/>
                        <a:pt x="30671" y="16280"/>
                        <a:pt x="30666" y="16314"/>
                      </a:cubicBezTo>
                      <a:cubicBezTo>
                        <a:pt x="21461" y="16052"/>
                        <a:pt x="12267" y="15571"/>
                        <a:pt x="3067" y="15231"/>
                      </a:cubicBezTo>
                      <a:cubicBezTo>
                        <a:pt x="3058" y="15217"/>
                        <a:pt x="3045" y="15207"/>
                        <a:pt x="3033" y="15196"/>
                      </a:cubicBezTo>
                      <a:cubicBezTo>
                        <a:pt x="2090" y="14522"/>
                        <a:pt x="1143" y="13517"/>
                        <a:pt x="1388" y="12257"/>
                      </a:cubicBezTo>
                      <a:cubicBezTo>
                        <a:pt x="1542" y="11464"/>
                        <a:pt x="2140" y="10988"/>
                        <a:pt x="2774" y="10988"/>
                      </a:cubicBezTo>
                      <a:cubicBezTo>
                        <a:pt x="3156" y="10988"/>
                        <a:pt x="3550" y="11161"/>
                        <a:pt x="3868" y="11542"/>
                      </a:cubicBezTo>
                      <a:cubicBezTo>
                        <a:pt x="3871" y="11545"/>
                        <a:pt x="3874" y="11545"/>
                        <a:pt x="3877" y="11548"/>
                      </a:cubicBezTo>
                      <a:cubicBezTo>
                        <a:pt x="3894" y="11584"/>
                        <a:pt x="3908" y="11621"/>
                        <a:pt x="3924" y="11658"/>
                      </a:cubicBezTo>
                      <a:cubicBezTo>
                        <a:pt x="3971" y="11754"/>
                        <a:pt x="4057" y="11794"/>
                        <a:pt x="4147" y="11794"/>
                      </a:cubicBezTo>
                      <a:cubicBezTo>
                        <a:pt x="4323" y="11794"/>
                        <a:pt x="4512" y="11639"/>
                        <a:pt x="4439" y="11441"/>
                      </a:cubicBezTo>
                      <a:cubicBezTo>
                        <a:pt x="3313" y="8367"/>
                        <a:pt x="3382" y="4881"/>
                        <a:pt x="6859" y="3409"/>
                      </a:cubicBezTo>
                      <a:cubicBezTo>
                        <a:pt x="7480" y="3146"/>
                        <a:pt x="8095" y="3026"/>
                        <a:pt x="8687" y="3026"/>
                      </a:cubicBezTo>
                      <a:cubicBezTo>
                        <a:pt x="11160" y="3026"/>
                        <a:pt x="13229" y="5123"/>
                        <a:pt x="13688" y="7659"/>
                      </a:cubicBezTo>
                      <a:cubicBezTo>
                        <a:pt x="13719" y="7827"/>
                        <a:pt x="13862" y="7904"/>
                        <a:pt x="14009" y="7904"/>
                      </a:cubicBezTo>
                      <a:cubicBezTo>
                        <a:pt x="14193" y="7904"/>
                        <a:pt x="14382" y="7783"/>
                        <a:pt x="14364" y="7569"/>
                      </a:cubicBezTo>
                      <a:cubicBezTo>
                        <a:pt x="14353" y="7446"/>
                        <a:pt x="14338" y="7325"/>
                        <a:pt x="14319" y="7204"/>
                      </a:cubicBezTo>
                      <a:cubicBezTo>
                        <a:pt x="15288" y="3822"/>
                        <a:pt x="18986" y="764"/>
                        <a:pt x="22601" y="764"/>
                      </a:cubicBezTo>
                      <a:close/>
                      <a:moveTo>
                        <a:pt x="22670" y="0"/>
                      </a:moveTo>
                      <a:cubicBezTo>
                        <a:pt x="19011" y="0"/>
                        <a:pt x="15203" y="2784"/>
                        <a:pt x="14077" y="6233"/>
                      </a:cubicBezTo>
                      <a:cubicBezTo>
                        <a:pt x="13279" y="3933"/>
                        <a:pt x="11034" y="2265"/>
                        <a:pt x="8622" y="2265"/>
                      </a:cubicBezTo>
                      <a:cubicBezTo>
                        <a:pt x="8030" y="2265"/>
                        <a:pt x="7428" y="2365"/>
                        <a:pt x="6834" y="2582"/>
                      </a:cubicBezTo>
                      <a:cubicBezTo>
                        <a:pt x="3352" y="3851"/>
                        <a:pt x="2472" y="7230"/>
                        <a:pt x="3419" y="10359"/>
                      </a:cubicBezTo>
                      <a:cubicBezTo>
                        <a:pt x="3233" y="10296"/>
                        <a:pt x="3034" y="10266"/>
                        <a:pt x="2833" y="10266"/>
                      </a:cubicBezTo>
                      <a:cubicBezTo>
                        <a:pt x="2096" y="10266"/>
                        <a:pt x="1320" y="10671"/>
                        <a:pt x="953" y="11332"/>
                      </a:cubicBezTo>
                      <a:cubicBezTo>
                        <a:pt x="0" y="13046"/>
                        <a:pt x="1273" y="14830"/>
                        <a:pt x="2763" y="15658"/>
                      </a:cubicBezTo>
                      <a:cubicBezTo>
                        <a:pt x="2767" y="15662"/>
                        <a:pt x="2771" y="15660"/>
                        <a:pt x="2776" y="15663"/>
                      </a:cubicBezTo>
                      <a:cubicBezTo>
                        <a:pt x="2816" y="15698"/>
                        <a:pt x="2866" y="15720"/>
                        <a:pt x="2920" y="15724"/>
                      </a:cubicBezTo>
                      <a:cubicBezTo>
                        <a:pt x="12190" y="16507"/>
                        <a:pt x="21512" y="16838"/>
                        <a:pt x="30810" y="17086"/>
                      </a:cubicBezTo>
                      <a:cubicBezTo>
                        <a:pt x="30814" y="17086"/>
                        <a:pt x="30818" y="17086"/>
                        <a:pt x="30822" y="17086"/>
                      </a:cubicBezTo>
                      <a:cubicBezTo>
                        <a:pt x="31106" y="17086"/>
                        <a:pt x="31217" y="16826"/>
                        <a:pt x="31164" y="16608"/>
                      </a:cubicBezTo>
                      <a:cubicBezTo>
                        <a:pt x="31168" y="16602"/>
                        <a:pt x="31176" y="16599"/>
                        <a:pt x="31181" y="16593"/>
                      </a:cubicBezTo>
                      <a:cubicBezTo>
                        <a:pt x="32101" y="15401"/>
                        <a:pt x="32766" y="13811"/>
                        <a:pt x="31560" y="12563"/>
                      </a:cubicBezTo>
                      <a:cubicBezTo>
                        <a:pt x="30999" y="11982"/>
                        <a:pt x="30256" y="11725"/>
                        <a:pt x="29499" y="11725"/>
                      </a:cubicBezTo>
                      <a:cubicBezTo>
                        <a:pt x="29075" y="11725"/>
                        <a:pt x="28647" y="11805"/>
                        <a:pt x="28243" y="11954"/>
                      </a:cubicBezTo>
                      <a:cubicBezTo>
                        <a:pt x="30275" y="7939"/>
                        <a:pt x="29802" y="2266"/>
                        <a:pt x="25042" y="430"/>
                      </a:cubicBezTo>
                      <a:cubicBezTo>
                        <a:pt x="24279" y="136"/>
                        <a:pt x="23478" y="0"/>
                        <a:pt x="22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826" name="Google Shape;366;p23">
                <a:extLst>
                  <a:ext uri="{FF2B5EF4-FFF2-40B4-BE49-F238E27FC236}">
                    <a16:creationId xmlns:a16="http://schemas.microsoft.com/office/drawing/2014/main" id="{CA9877A7-0D8D-423A-BDCA-AE79FD2E1B04}"/>
                  </a:ext>
                </a:extLst>
              </p:cNvPr>
              <p:cNvGrpSpPr/>
              <p:nvPr/>
            </p:nvGrpSpPr>
            <p:grpSpPr>
              <a:xfrm>
                <a:off x="4114622" y="474596"/>
                <a:ext cx="141868" cy="100403"/>
                <a:chOff x="4114622" y="474596"/>
                <a:chExt cx="141868" cy="100403"/>
              </a:xfrm>
            </p:grpSpPr>
            <p:sp>
              <p:nvSpPr>
                <p:cNvPr id="827" name="Google Shape;367;p23">
                  <a:extLst>
                    <a:ext uri="{FF2B5EF4-FFF2-40B4-BE49-F238E27FC236}">
                      <a16:creationId xmlns:a16="http://schemas.microsoft.com/office/drawing/2014/main" id="{07061992-09FF-4668-9A26-0AD3A2223ACE}"/>
                    </a:ext>
                  </a:extLst>
                </p:cNvPr>
                <p:cNvSpPr/>
                <p:nvPr/>
              </p:nvSpPr>
              <p:spPr>
                <a:xfrm>
                  <a:off x="4114622" y="474596"/>
                  <a:ext cx="70851" cy="90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" h="2745" extrusionOk="0">
                      <a:moveTo>
                        <a:pt x="117" y="0"/>
                      </a:moveTo>
                      <a:cubicBezTo>
                        <a:pt x="43" y="0"/>
                        <a:pt x="0" y="122"/>
                        <a:pt x="77" y="158"/>
                      </a:cubicBezTo>
                      <a:cubicBezTo>
                        <a:pt x="1111" y="639"/>
                        <a:pt x="1641" y="1527"/>
                        <a:pt x="1802" y="2624"/>
                      </a:cubicBezTo>
                      <a:cubicBezTo>
                        <a:pt x="1814" y="2707"/>
                        <a:pt x="1883" y="2745"/>
                        <a:pt x="1954" y="2745"/>
                      </a:cubicBezTo>
                      <a:cubicBezTo>
                        <a:pt x="2045" y="2745"/>
                        <a:pt x="2140" y="2685"/>
                        <a:pt x="2134" y="2579"/>
                      </a:cubicBezTo>
                      <a:cubicBezTo>
                        <a:pt x="2071" y="1420"/>
                        <a:pt x="1205" y="403"/>
                        <a:pt x="142" y="5"/>
                      </a:cubicBezTo>
                      <a:cubicBezTo>
                        <a:pt x="133" y="2"/>
                        <a:pt x="125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828" name="Google Shape;368;p23">
                  <a:extLst>
                    <a:ext uri="{FF2B5EF4-FFF2-40B4-BE49-F238E27FC236}">
                      <a16:creationId xmlns:a16="http://schemas.microsoft.com/office/drawing/2014/main" id="{A038C4B6-47AF-4AC1-AF90-C08F0D83322E}"/>
                    </a:ext>
                  </a:extLst>
                </p:cNvPr>
                <p:cNvSpPr/>
                <p:nvPr/>
              </p:nvSpPr>
              <p:spPr>
                <a:xfrm>
                  <a:off x="4199339" y="480752"/>
                  <a:ext cx="57151" cy="9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2848" extrusionOk="0">
                      <a:moveTo>
                        <a:pt x="207" y="1"/>
                      </a:moveTo>
                      <a:cubicBezTo>
                        <a:pt x="75" y="1"/>
                        <a:pt x="0" y="200"/>
                        <a:pt x="132" y="300"/>
                      </a:cubicBezTo>
                      <a:cubicBezTo>
                        <a:pt x="898" y="879"/>
                        <a:pt x="1182" y="1693"/>
                        <a:pt x="1121" y="2626"/>
                      </a:cubicBezTo>
                      <a:cubicBezTo>
                        <a:pt x="1113" y="2766"/>
                        <a:pt x="1240" y="2847"/>
                        <a:pt x="1361" y="2847"/>
                      </a:cubicBezTo>
                      <a:cubicBezTo>
                        <a:pt x="1456" y="2847"/>
                        <a:pt x="1546" y="2797"/>
                        <a:pt x="1564" y="2686"/>
                      </a:cubicBezTo>
                      <a:cubicBezTo>
                        <a:pt x="1726" y="1643"/>
                        <a:pt x="1184" y="572"/>
                        <a:pt x="291" y="27"/>
                      </a:cubicBezTo>
                      <a:cubicBezTo>
                        <a:pt x="261" y="9"/>
                        <a:pt x="233" y="1"/>
                        <a:pt x="20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</p:grpSp>
      <p:sp>
        <p:nvSpPr>
          <p:cNvPr id="831" name="TextBox 830">
            <a:extLst>
              <a:ext uri="{FF2B5EF4-FFF2-40B4-BE49-F238E27FC236}">
                <a16:creationId xmlns:a16="http://schemas.microsoft.com/office/drawing/2014/main" id="{5266A76B-23F7-467B-B313-AC03F567F355}"/>
              </a:ext>
            </a:extLst>
          </p:cNvPr>
          <p:cNvSpPr txBox="1"/>
          <p:nvPr userDrawn="1"/>
        </p:nvSpPr>
        <p:spPr>
          <a:xfrm>
            <a:off x="2823582" y="4752519"/>
            <a:ext cx="3496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900" dirty="0">
                <a:solidFill>
                  <a:schemeClr val="tx1"/>
                </a:solidFill>
                <a:latin typeface="Calibri" panose="020F0502020204030204" pitchFamily="34" charset="0"/>
              </a:rPr>
              <a:t>[ Press space bar or left-mouse</a:t>
            </a:r>
            <a:r>
              <a:rPr lang="en-GB" sz="900" baseline="0" dirty="0">
                <a:solidFill>
                  <a:schemeClr val="tx1"/>
                </a:solidFill>
                <a:latin typeface="Calibri" panose="020F0502020204030204" pitchFamily="34" charset="0"/>
              </a:rPr>
              <a:t> click to begin ]</a:t>
            </a:r>
            <a:endParaRPr lang="en-GB" sz="9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3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0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1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userDrawn="1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9;p2">
            <a:extLst>
              <a:ext uri="{FF2B5EF4-FFF2-40B4-BE49-F238E27FC236}">
                <a16:creationId xmlns:a16="http://schemas.microsoft.com/office/drawing/2014/main" id="{47158E4F-0549-4BBC-A9BD-E398EADA8587}"/>
              </a:ext>
            </a:extLst>
          </p:cNvPr>
          <p:cNvGrpSpPr/>
          <p:nvPr userDrawn="1"/>
        </p:nvGrpSpPr>
        <p:grpSpPr>
          <a:xfrm>
            <a:off x="-18400" y="309697"/>
            <a:ext cx="9180800" cy="4538300"/>
            <a:chOff x="-12452" y="310275"/>
            <a:chExt cx="9180800" cy="4538300"/>
          </a:xfrm>
        </p:grpSpPr>
        <p:cxnSp>
          <p:nvCxnSpPr>
            <p:cNvPr id="76" name="Google Shape;10;p2">
              <a:extLst>
                <a:ext uri="{FF2B5EF4-FFF2-40B4-BE49-F238E27FC236}">
                  <a16:creationId xmlns:a16="http://schemas.microsoft.com/office/drawing/2014/main" id="{2CDAABE6-F042-4EF5-92CE-CD9D85EB1D44}"/>
                </a:ext>
              </a:extLst>
            </p:cNvPr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11;p2">
              <a:extLst>
                <a:ext uri="{FF2B5EF4-FFF2-40B4-BE49-F238E27FC236}">
                  <a16:creationId xmlns:a16="http://schemas.microsoft.com/office/drawing/2014/main" id="{A8B14ABE-A4D1-4C10-BBC7-3C9D877A9721}"/>
                </a:ext>
              </a:extLst>
            </p:cNvPr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12;p2">
              <a:extLst>
                <a:ext uri="{FF2B5EF4-FFF2-40B4-BE49-F238E27FC236}">
                  <a16:creationId xmlns:a16="http://schemas.microsoft.com/office/drawing/2014/main" id="{475FEE77-49CE-428C-95AA-134A339FD99A}"/>
                </a:ext>
              </a:extLst>
            </p:cNvPr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13;p2">
              <a:extLst>
                <a:ext uri="{FF2B5EF4-FFF2-40B4-BE49-F238E27FC236}">
                  <a16:creationId xmlns:a16="http://schemas.microsoft.com/office/drawing/2014/main" id="{50809EB4-5837-4551-AD5E-5F4C1F1071AC}"/>
                </a:ext>
              </a:extLst>
            </p:cNvPr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14;p2">
              <a:extLst>
                <a:ext uri="{FF2B5EF4-FFF2-40B4-BE49-F238E27FC236}">
                  <a16:creationId xmlns:a16="http://schemas.microsoft.com/office/drawing/2014/main" id="{46488D9B-70E8-46F9-BC0B-867A416F2D6B}"/>
                </a:ext>
              </a:extLst>
            </p:cNvPr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15;p2">
              <a:extLst>
                <a:ext uri="{FF2B5EF4-FFF2-40B4-BE49-F238E27FC236}">
                  <a16:creationId xmlns:a16="http://schemas.microsoft.com/office/drawing/2014/main" id="{F7A16ED1-EDBD-45BD-94DD-0039739269A5}"/>
                </a:ext>
              </a:extLst>
            </p:cNvPr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16;p2">
              <a:extLst>
                <a:ext uri="{FF2B5EF4-FFF2-40B4-BE49-F238E27FC236}">
                  <a16:creationId xmlns:a16="http://schemas.microsoft.com/office/drawing/2014/main" id="{B1F560D9-728B-46C5-8953-387E770CA93F}"/>
                </a:ext>
              </a:extLst>
            </p:cNvPr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17;p2">
              <a:extLst>
                <a:ext uri="{FF2B5EF4-FFF2-40B4-BE49-F238E27FC236}">
                  <a16:creationId xmlns:a16="http://schemas.microsoft.com/office/drawing/2014/main" id="{3D4D0245-71D1-401D-8765-047D7F79BE5C}"/>
                </a:ext>
              </a:extLst>
            </p:cNvPr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18;p2">
              <a:extLst>
                <a:ext uri="{FF2B5EF4-FFF2-40B4-BE49-F238E27FC236}">
                  <a16:creationId xmlns:a16="http://schemas.microsoft.com/office/drawing/2014/main" id="{DE98032E-1F47-4233-B02B-A052D06F9331}"/>
                </a:ext>
              </a:extLst>
            </p:cNvPr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19;p2">
              <a:extLst>
                <a:ext uri="{FF2B5EF4-FFF2-40B4-BE49-F238E27FC236}">
                  <a16:creationId xmlns:a16="http://schemas.microsoft.com/office/drawing/2014/main" id="{D4EFF08C-72E0-4C71-BCE6-6D4D93AD2982}"/>
                </a:ext>
              </a:extLst>
            </p:cNvPr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20;p2">
              <a:extLst>
                <a:ext uri="{FF2B5EF4-FFF2-40B4-BE49-F238E27FC236}">
                  <a16:creationId xmlns:a16="http://schemas.microsoft.com/office/drawing/2014/main" id="{1BEAAC5C-6547-4C13-99A6-49AA7A774F9F}"/>
                </a:ext>
              </a:extLst>
            </p:cNvPr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21;p2">
              <a:extLst>
                <a:ext uri="{FF2B5EF4-FFF2-40B4-BE49-F238E27FC236}">
                  <a16:creationId xmlns:a16="http://schemas.microsoft.com/office/drawing/2014/main" id="{A4720A7E-067C-45E8-ACDE-8C700771DF2F}"/>
                </a:ext>
              </a:extLst>
            </p:cNvPr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 b="1">
                <a:latin typeface="Comic Sans MS" panose="030F0702030302020204" pitchFamily="66" charset="0"/>
                <a:ea typeface="Permanent Marker"/>
                <a:cs typeface="Comic Sans MS" panose="030F0702030302020204" pitchFamily="66" charset="0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78E04-2071-4C7E-AB81-483018AC0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2494" y="2186895"/>
            <a:ext cx="5030874" cy="2641235"/>
          </a:xfrm>
        </p:spPr>
        <p:txBody>
          <a:bodyPr/>
          <a:lstStyle>
            <a:lvl1pPr marL="158750" indent="0">
              <a:spcAft>
                <a:spcPts val="100"/>
              </a:spcAft>
              <a:buFontTx/>
              <a:buNone/>
              <a:defRPr sz="13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lesson steps here</a:t>
            </a:r>
          </a:p>
        </p:txBody>
      </p:sp>
      <p:sp>
        <p:nvSpPr>
          <p:cNvPr id="29" name="Google Shape;601;p25">
            <a:extLst>
              <a:ext uri="{FF2B5EF4-FFF2-40B4-BE49-F238E27FC236}">
                <a16:creationId xmlns:a16="http://schemas.microsoft.com/office/drawing/2014/main" id="{7525C6BB-4914-4361-815D-4CC1A6B6F62A}"/>
              </a:ext>
            </a:extLst>
          </p:cNvPr>
          <p:cNvSpPr/>
          <p:nvPr userDrawn="1"/>
        </p:nvSpPr>
        <p:spPr>
          <a:xfrm>
            <a:off x="2264009" y="555839"/>
            <a:ext cx="4615982" cy="1057613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rgbClr val="0C2B3F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E25E81-2250-44D3-B5D0-5C4157063E2E}"/>
              </a:ext>
            </a:extLst>
          </p:cNvPr>
          <p:cNvGrpSpPr/>
          <p:nvPr userDrawn="1"/>
        </p:nvGrpSpPr>
        <p:grpSpPr>
          <a:xfrm>
            <a:off x="-516610" y="174564"/>
            <a:ext cx="9995673" cy="5308599"/>
            <a:chOff x="-516610" y="174564"/>
            <a:chExt cx="9995673" cy="5308599"/>
          </a:xfrm>
        </p:grpSpPr>
        <p:grpSp>
          <p:nvGrpSpPr>
            <p:cNvPr id="54" name="Google Shape;520;p23">
              <a:extLst>
                <a:ext uri="{FF2B5EF4-FFF2-40B4-BE49-F238E27FC236}">
                  <a16:creationId xmlns:a16="http://schemas.microsoft.com/office/drawing/2014/main" id="{1EAB5933-F526-4332-BEAE-A253449B6997}"/>
                </a:ext>
              </a:extLst>
            </p:cNvPr>
            <p:cNvGrpSpPr/>
            <p:nvPr userDrawn="1"/>
          </p:nvGrpSpPr>
          <p:grpSpPr>
            <a:xfrm>
              <a:off x="7998935" y="4096521"/>
              <a:ext cx="1480128" cy="1386642"/>
              <a:chOff x="5751609" y="213662"/>
              <a:chExt cx="1480128" cy="1386642"/>
            </a:xfrm>
          </p:grpSpPr>
          <p:grpSp>
            <p:nvGrpSpPr>
              <p:cNvPr id="95" name="Google Shape;521;p23">
                <a:extLst>
                  <a:ext uri="{FF2B5EF4-FFF2-40B4-BE49-F238E27FC236}">
                    <a16:creationId xmlns:a16="http://schemas.microsoft.com/office/drawing/2014/main" id="{815C803B-7D21-442B-A115-C7720ABED734}"/>
                  </a:ext>
                </a:extLst>
              </p:cNvPr>
              <p:cNvGrpSpPr/>
              <p:nvPr/>
            </p:nvGrpSpPr>
            <p:grpSpPr>
              <a:xfrm>
                <a:off x="5751609" y="213662"/>
                <a:ext cx="1480128" cy="1386642"/>
                <a:chOff x="5751609" y="213662"/>
                <a:chExt cx="1480128" cy="1386642"/>
              </a:xfrm>
            </p:grpSpPr>
            <p:sp>
              <p:nvSpPr>
                <p:cNvPr id="102" name="Google Shape;522;p23">
                  <a:extLst>
                    <a:ext uri="{FF2B5EF4-FFF2-40B4-BE49-F238E27FC236}">
                      <a16:creationId xmlns:a16="http://schemas.microsoft.com/office/drawing/2014/main" id="{00A8D488-727C-44E7-AE24-572AE4C9496C}"/>
                    </a:ext>
                  </a:extLst>
                </p:cNvPr>
                <p:cNvSpPr/>
                <p:nvPr/>
              </p:nvSpPr>
              <p:spPr>
                <a:xfrm>
                  <a:off x="5751609" y="213662"/>
                  <a:ext cx="1480128" cy="1386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" h="41902" extrusionOk="0">
                      <a:moveTo>
                        <a:pt x="13287" y="2579"/>
                      </a:moveTo>
                      <a:cubicBezTo>
                        <a:pt x="13503" y="2579"/>
                        <a:pt x="13717" y="2594"/>
                        <a:pt x="13935" y="2646"/>
                      </a:cubicBezTo>
                      <a:cubicBezTo>
                        <a:pt x="14225" y="2711"/>
                        <a:pt x="14482" y="2837"/>
                        <a:pt x="14750" y="2952"/>
                      </a:cubicBezTo>
                      <a:cubicBezTo>
                        <a:pt x="11990" y="7841"/>
                        <a:pt x="9108" y="12713"/>
                        <a:pt x="6648" y="17733"/>
                      </a:cubicBezTo>
                      <a:cubicBezTo>
                        <a:pt x="6568" y="17897"/>
                        <a:pt x="6642" y="18046"/>
                        <a:pt x="6761" y="18112"/>
                      </a:cubicBezTo>
                      <a:cubicBezTo>
                        <a:pt x="6752" y="18194"/>
                        <a:pt x="6781" y="18282"/>
                        <a:pt x="6859" y="18323"/>
                      </a:cubicBezTo>
                      <a:cubicBezTo>
                        <a:pt x="8967" y="19418"/>
                        <a:pt x="11139" y="20127"/>
                        <a:pt x="13105" y="21518"/>
                      </a:cubicBezTo>
                      <a:cubicBezTo>
                        <a:pt x="13994" y="22150"/>
                        <a:pt x="14831" y="22850"/>
                        <a:pt x="15608" y="23615"/>
                      </a:cubicBezTo>
                      <a:cubicBezTo>
                        <a:pt x="12195" y="21381"/>
                        <a:pt x="8149" y="19944"/>
                        <a:pt x="4133" y="19944"/>
                      </a:cubicBezTo>
                      <a:cubicBezTo>
                        <a:pt x="4087" y="19944"/>
                        <a:pt x="4040" y="19944"/>
                        <a:pt x="3994" y="19945"/>
                      </a:cubicBezTo>
                      <a:cubicBezTo>
                        <a:pt x="5691" y="17242"/>
                        <a:pt x="7008" y="14227"/>
                        <a:pt x="8463" y="11388"/>
                      </a:cubicBezTo>
                      <a:cubicBezTo>
                        <a:pt x="9953" y="8475"/>
                        <a:pt x="11442" y="5562"/>
                        <a:pt x="12928" y="2647"/>
                      </a:cubicBezTo>
                      <a:lnTo>
                        <a:pt x="12928" y="2649"/>
                      </a:lnTo>
                      <a:cubicBezTo>
                        <a:pt x="12934" y="2629"/>
                        <a:pt x="12940" y="2609"/>
                        <a:pt x="12943" y="2589"/>
                      </a:cubicBezTo>
                      <a:cubicBezTo>
                        <a:pt x="13059" y="2584"/>
                        <a:pt x="13173" y="2579"/>
                        <a:pt x="13287" y="2579"/>
                      </a:cubicBezTo>
                      <a:close/>
                      <a:moveTo>
                        <a:pt x="16898" y="682"/>
                      </a:moveTo>
                      <a:cubicBezTo>
                        <a:pt x="19774" y="776"/>
                        <a:pt x="22163" y="1857"/>
                        <a:pt x="24212" y="3895"/>
                      </a:cubicBezTo>
                      <a:cubicBezTo>
                        <a:pt x="26082" y="5756"/>
                        <a:pt x="27939" y="8202"/>
                        <a:pt x="28003" y="10938"/>
                      </a:cubicBezTo>
                      <a:cubicBezTo>
                        <a:pt x="28005" y="10948"/>
                        <a:pt x="28008" y="10959"/>
                        <a:pt x="28011" y="10970"/>
                      </a:cubicBezTo>
                      <a:cubicBezTo>
                        <a:pt x="25275" y="16344"/>
                        <a:pt x="22290" y="21515"/>
                        <a:pt x="19216" y="26698"/>
                      </a:cubicBezTo>
                      <a:cubicBezTo>
                        <a:pt x="19181" y="26644"/>
                        <a:pt x="19144" y="26592"/>
                        <a:pt x="19109" y="26538"/>
                      </a:cubicBezTo>
                      <a:cubicBezTo>
                        <a:pt x="19111" y="26450"/>
                        <a:pt x="19077" y="26359"/>
                        <a:pt x="18991" y="26278"/>
                      </a:cubicBezTo>
                      <a:cubicBezTo>
                        <a:pt x="18938" y="26227"/>
                        <a:pt x="18879" y="26178"/>
                        <a:pt x="18826" y="26128"/>
                      </a:cubicBezTo>
                      <a:cubicBezTo>
                        <a:pt x="16205" y="22428"/>
                        <a:pt x="11695" y="18599"/>
                        <a:pt x="7173" y="17949"/>
                      </a:cubicBezTo>
                      <a:cubicBezTo>
                        <a:pt x="10786" y="12478"/>
                        <a:pt x="13821" y="6468"/>
                        <a:pt x="16898" y="682"/>
                      </a:cubicBezTo>
                      <a:close/>
                      <a:moveTo>
                        <a:pt x="28691" y="11244"/>
                      </a:moveTo>
                      <a:cubicBezTo>
                        <a:pt x="31648" y="11396"/>
                        <a:pt x="34445" y="11827"/>
                        <a:pt x="36972" y="13509"/>
                      </a:cubicBezTo>
                      <a:cubicBezTo>
                        <a:pt x="39421" y="15140"/>
                        <a:pt x="41196" y="17502"/>
                        <a:pt x="42205" y="20251"/>
                      </a:cubicBezTo>
                      <a:cubicBezTo>
                        <a:pt x="42167" y="20280"/>
                        <a:pt x="42135" y="20316"/>
                        <a:pt x="42111" y="20357"/>
                      </a:cubicBezTo>
                      <a:cubicBezTo>
                        <a:pt x="38978" y="25428"/>
                        <a:pt x="34053" y="29401"/>
                        <a:pt x="31906" y="35060"/>
                      </a:cubicBezTo>
                      <a:cubicBezTo>
                        <a:pt x="29970" y="30305"/>
                        <a:pt x="24912" y="26960"/>
                        <a:pt x="19804" y="26918"/>
                      </a:cubicBezTo>
                      <a:cubicBezTo>
                        <a:pt x="23180" y="21985"/>
                        <a:pt x="26122" y="16634"/>
                        <a:pt x="28691" y="11244"/>
                      </a:cubicBezTo>
                      <a:close/>
                      <a:moveTo>
                        <a:pt x="41948" y="21977"/>
                      </a:moveTo>
                      <a:cubicBezTo>
                        <a:pt x="42731" y="22305"/>
                        <a:pt x="43181" y="22997"/>
                        <a:pt x="43241" y="23817"/>
                      </a:cubicBezTo>
                      <a:cubicBezTo>
                        <a:pt x="43201" y="23840"/>
                        <a:pt x="43164" y="23869"/>
                        <a:pt x="43135" y="23903"/>
                      </a:cubicBezTo>
                      <a:cubicBezTo>
                        <a:pt x="39317" y="28356"/>
                        <a:pt x="34949" y="32922"/>
                        <a:pt x="32158" y="38137"/>
                      </a:cubicBezTo>
                      <a:cubicBezTo>
                        <a:pt x="30895" y="35363"/>
                        <a:pt x="28953" y="33041"/>
                        <a:pt x="26651" y="31050"/>
                      </a:cubicBezTo>
                      <a:cubicBezTo>
                        <a:pt x="25240" y="29831"/>
                        <a:pt x="23702" y="28569"/>
                        <a:pt x="21959" y="27868"/>
                      </a:cubicBezTo>
                      <a:lnTo>
                        <a:pt x="21959" y="27868"/>
                      </a:lnTo>
                      <a:cubicBezTo>
                        <a:pt x="26171" y="28845"/>
                        <a:pt x="29498" y="31658"/>
                        <a:pt x="31406" y="35746"/>
                      </a:cubicBezTo>
                      <a:cubicBezTo>
                        <a:pt x="31465" y="35872"/>
                        <a:pt x="31576" y="35925"/>
                        <a:pt x="31692" y="35925"/>
                      </a:cubicBezTo>
                      <a:cubicBezTo>
                        <a:pt x="31750" y="35925"/>
                        <a:pt x="31809" y="35911"/>
                        <a:pt x="31864" y="35887"/>
                      </a:cubicBezTo>
                      <a:cubicBezTo>
                        <a:pt x="31914" y="35911"/>
                        <a:pt x="31970" y="35923"/>
                        <a:pt x="32026" y="35923"/>
                      </a:cubicBezTo>
                      <a:cubicBezTo>
                        <a:pt x="32152" y="35923"/>
                        <a:pt x="32280" y="35859"/>
                        <a:pt x="32337" y="35710"/>
                      </a:cubicBezTo>
                      <a:cubicBezTo>
                        <a:pt x="34388" y="30372"/>
                        <a:pt x="38755" y="26587"/>
                        <a:pt x="41948" y="21977"/>
                      </a:cubicBezTo>
                      <a:close/>
                      <a:moveTo>
                        <a:pt x="9788" y="2664"/>
                      </a:moveTo>
                      <a:cubicBezTo>
                        <a:pt x="10503" y="2737"/>
                        <a:pt x="11165" y="2880"/>
                        <a:pt x="11846" y="3130"/>
                      </a:cubicBezTo>
                      <a:cubicBezTo>
                        <a:pt x="10453" y="5860"/>
                        <a:pt x="9059" y="8593"/>
                        <a:pt x="7665" y="11325"/>
                      </a:cubicBezTo>
                      <a:cubicBezTo>
                        <a:pt x="6236" y="14136"/>
                        <a:pt x="4590" y="16938"/>
                        <a:pt x="3423" y="19868"/>
                      </a:cubicBezTo>
                      <a:cubicBezTo>
                        <a:pt x="3406" y="19913"/>
                        <a:pt x="3401" y="19960"/>
                        <a:pt x="3413" y="20006"/>
                      </a:cubicBezTo>
                      <a:cubicBezTo>
                        <a:pt x="3268" y="20127"/>
                        <a:pt x="3326" y="20406"/>
                        <a:pt x="3567" y="20437"/>
                      </a:cubicBezTo>
                      <a:cubicBezTo>
                        <a:pt x="9126" y="21158"/>
                        <a:pt x="13989" y="22878"/>
                        <a:pt x="18225" y="26621"/>
                      </a:cubicBezTo>
                      <a:cubicBezTo>
                        <a:pt x="18371" y="26816"/>
                        <a:pt x="18516" y="27009"/>
                        <a:pt x="18659" y="27208"/>
                      </a:cubicBezTo>
                      <a:cubicBezTo>
                        <a:pt x="18742" y="27324"/>
                        <a:pt x="18858" y="27372"/>
                        <a:pt x="18971" y="27372"/>
                      </a:cubicBezTo>
                      <a:cubicBezTo>
                        <a:pt x="19008" y="27372"/>
                        <a:pt x="19045" y="27367"/>
                        <a:pt x="19080" y="27358"/>
                      </a:cubicBezTo>
                      <a:cubicBezTo>
                        <a:pt x="19126" y="27445"/>
                        <a:pt x="19218" y="27500"/>
                        <a:pt x="19317" y="27502"/>
                      </a:cubicBezTo>
                      <a:cubicBezTo>
                        <a:pt x="19337" y="27503"/>
                        <a:pt x="19357" y="27506"/>
                        <a:pt x="19379" y="27506"/>
                      </a:cubicBezTo>
                      <a:cubicBezTo>
                        <a:pt x="19377" y="27584"/>
                        <a:pt x="19417" y="27663"/>
                        <a:pt x="19507" y="27686"/>
                      </a:cubicBezTo>
                      <a:cubicBezTo>
                        <a:pt x="24727" y="28974"/>
                        <a:pt x="29585" y="34045"/>
                        <a:pt x="31653" y="38875"/>
                      </a:cubicBezTo>
                      <a:cubicBezTo>
                        <a:pt x="31714" y="39018"/>
                        <a:pt x="31821" y="39077"/>
                        <a:pt x="31932" y="39077"/>
                      </a:cubicBezTo>
                      <a:cubicBezTo>
                        <a:pt x="32070" y="39077"/>
                        <a:pt x="32215" y="38989"/>
                        <a:pt x="32293" y="38857"/>
                      </a:cubicBezTo>
                      <a:cubicBezTo>
                        <a:pt x="32359" y="38840"/>
                        <a:pt x="32417" y="38799"/>
                        <a:pt x="32457" y="38744"/>
                      </a:cubicBezTo>
                      <a:cubicBezTo>
                        <a:pt x="35823" y="34107"/>
                        <a:pt x="39334" y="29684"/>
                        <a:pt x="42971" y="25270"/>
                      </a:cubicBezTo>
                      <a:cubicBezTo>
                        <a:pt x="43330" y="25547"/>
                        <a:pt x="43671" y="25854"/>
                        <a:pt x="43955" y="26209"/>
                      </a:cubicBezTo>
                      <a:cubicBezTo>
                        <a:pt x="43932" y="26223"/>
                        <a:pt x="43910" y="26241"/>
                        <a:pt x="43893" y="26261"/>
                      </a:cubicBezTo>
                      <a:cubicBezTo>
                        <a:pt x="40136" y="31064"/>
                        <a:pt x="36194" y="35918"/>
                        <a:pt x="33005" y="41125"/>
                      </a:cubicBezTo>
                      <a:cubicBezTo>
                        <a:pt x="29844" y="36573"/>
                        <a:pt x="25931" y="32118"/>
                        <a:pt x="21240" y="29111"/>
                      </a:cubicBezTo>
                      <a:cubicBezTo>
                        <a:pt x="21207" y="29092"/>
                        <a:pt x="21169" y="29081"/>
                        <a:pt x="21131" y="29081"/>
                      </a:cubicBezTo>
                      <a:cubicBezTo>
                        <a:pt x="21061" y="29015"/>
                        <a:pt x="20969" y="28975"/>
                        <a:pt x="20876" y="28975"/>
                      </a:cubicBezTo>
                      <a:cubicBezTo>
                        <a:pt x="20772" y="28975"/>
                        <a:pt x="20668" y="29025"/>
                        <a:pt x="20593" y="29147"/>
                      </a:cubicBezTo>
                      <a:cubicBezTo>
                        <a:pt x="20305" y="29616"/>
                        <a:pt x="19571" y="29842"/>
                        <a:pt x="18929" y="29842"/>
                      </a:cubicBezTo>
                      <a:cubicBezTo>
                        <a:pt x="18681" y="29842"/>
                        <a:pt x="18447" y="29809"/>
                        <a:pt x="18258" y="29742"/>
                      </a:cubicBezTo>
                      <a:cubicBezTo>
                        <a:pt x="17167" y="29363"/>
                        <a:pt x="17725" y="28261"/>
                        <a:pt x="17529" y="27463"/>
                      </a:cubicBezTo>
                      <a:cubicBezTo>
                        <a:pt x="17513" y="27405"/>
                        <a:pt x="17475" y="27358"/>
                        <a:pt x="17421" y="27332"/>
                      </a:cubicBezTo>
                      <a:cubicBezTo>
                        <a:pt x="17417" y="27220"/>
                        <a:pt x="17365" y="27111"/>
                        <a:pt x="17242" y="27038"/>
                      </a:cubicBezTo>
                      <a:cubicBezTo>
                        <a:pt x="12344" y="24060"/>
                        <a:pt x="6435" y="21767"/>
                        <a:pt x="647" y="21524"/>
                      </a:cubicBezTo>
                      <a:cubicBezTo>
                        <a:pt x="689" y="21507"/>
                        <a:pt x="725" y="21476"/>
                        <a:pt x="750" y="21438"/>
                      </a:cubicBezTo>
                      <a:cubicBezTo>
                        <a:pt x="4285" y="15592"/>
                        <a:pt x="6953" y="9028"/>
                        <a:pt x="9756" y="2806"/>
                      </a:cubicBezTo>
                      <a:cubicBezTo>
                        <a:pt x="9776" y="2760"/>
                        <a:pt x="9786" y="2713"/>
                        <a:pt x="9788" y="2664"/>
                      </a:cubicBezTo>
                      <a:close/>
                      <a:moveTo>
                        <a:pt x="16592" y="1"/>
                      </a:moveTo>
                      <a:cubicBezTo>
                        <a:pt x="16478" y="1"/>
                        <a:pt x="16365" y="56"/>
                        <a:pt x="16291" y="190"/>
                      </a:cubicBezTo>
                      <a:cubicBezTo>
                        <a:pt x="15888" y="924"/>
                        <a:pt x="15481" y="1656"/>
                        <a:pt x="15069" y="2388"/>
                      </a:cubicBezTo>
                      <a:cubicBezTo>
                        <a:pt x="14597" y="2066"/>
                        <a:pt x="13968" y="1913"/>
                        <a:pt x="13374" y="1913"/>
                      </a:cubicBezTo>
                      <a:cubicBezTo>
                        <a:pt x="13155" y="1913"/>
                        <a:pt x="12941" y="1934"/>
                        <a:pt x="12741" y="1975"/>
                      </a:cubicBezTo>
                      <a:cubicBezTo>
                        <a:pt x="12672" y="1989"/>
                        <a:pt x="12611" y="2030"/>
                        <a:pt x="12571" y="2090"/>
                      </a:cubicBezTo>
                      <a:cubicBezTo>
                        <a:pt x="12460" y="2090"/>
                        <a:pt x="12350" y="2139"/>
                        <a:pt x="12283" y="2272"/>
                      </a:cubicBezTo>
                      <a:lnTo>
                        <a:pt x="12119" y="2594"/>
                      </a:lnTo>
                      <a:cubicBezTo>
                        <a:pt x="11468" y="2292"/>
                        <a:pt x="10733" y="2112"/>
                        <a:pt x="10008" y="2112"/>
                      </a:cubicBezTo>
                      <a:cubicBezTo>
                        <a:pt x="9864" y="2112"/>
                        <a:pt x="9720" y="2119"/>
                        <a:pt x="9577" y="2134"/>
                      </a:cubicBezTo>
                      <a:cubicBezTo>
                        <a:pt x="9494" y="2140"/>
                        <a:pt x="9417" y="2188"/>
                        <a:pt x="9374" y="2260"/>
                      </a:cubicBezTo>
                      <a:cubicBezTo>
                        <a:pt x="9276" y="2267"/>
                        <a:pt x="9184" y="2318"/>
                        <a:pt x="9129" y="2440"/>
                      </a:cubicBezTo>
                      <a:cubicBezTo>
                        <a:pt x="6314" y="8749"/>
                        <a:pt x="2942" y="14874"/>
                        <a:pt x="309" y="21253"/>
                      </a:cubicBezTo>
                      <a:cubicBezTo>
                        <a:pt x="261" y="21371"/>
                        <a:pt x="321" y="21463"/>
                        <a:pt x="413" y="21512"/>
                      </a:cubicBezTo>
                      <a:cubicBezTo>
                        <a:pt x="385" y="21512"/>
                        <a:pt x="358" y="21509"/>
                        <a:pt x="332" y="21507"/>
                      </a:cubicBezTo>
                      <a:cubicBezTo>
                        <a:pt x="330" y="21507"/>
                        <a:pt x="327" y="21507"/>
                        <a:pt x="325" y="21507"/>
                      </a:cubicBezTo>
                      <a:cubicBezTo>
                        <a:pt x="67" y="21507"/>
                        <a:pt x="0" y="21929"/>
                        <a:pt x="268" y="21976"/>
                      </a:cubicBezTo>
                      <a:cubicBezTo>
                        <a:pt x="6219" y="23057"/>
                        <a:pt x="11624" y="24541"/>
                        <a:pt x="16861" y="27690"/>
                      </a:cubicBezTo>
                      <a:cubicBezTo>
                        <a:pt x="16882" y="27702"/>
                        <a:pt x="16904" y="27713"/>
                        <a:pt x="16927" y="27721"/>
                      </a:cubicBezTo>
                      <a:cubicBezTo>
                        <a:pt x="16513" y="28686"/>
                        <a:pt x="16988" y="30044"/>
                        <a:pt x="17977" y="30406"/>
                      </a:cubicBezTo>
                      <a:cubicBezTo>
                        <a:pt x="18257" y="30508"/>
                        <a:pt x="18604" y="30562"/>
                        <a:pt x="18966" y="30562"/>
                      </a:cubicBezTo>
                      <a:cubicBezTo>
                        <a:pt x="19799" y="30562"/>
                        <a:pt x="20720" y="30278"/>
                        <a:pt x="21126" y="29646"/>
                      </a:cubicBezTo>
                      <a:cubicBezTo>
                        <a:pt x="25373" y="33360"/>
                        <a:pt x="29296" y="37039"/>
                        <a:pt x="32515" y="41733"/>
                      </a:cubicBezTo>
                      <a:cubicBezTo>
                        <a:pt x="32597" y="41852"/>
                        <a:pt x="32713" y="41901"/>
                        <a:pt x="32827" y="41901"/>
                      </a:cubicBezTo>
                      <a:cubicBezTo>
                        <a:pt x="33025" y="41901"/>
                        <a:pt x="33220" y="41755"/>
                        <a:pt x="33230" y="41566"/>
                      </a:cubicBezTo>
                      <a:cubicBezTo>
                        <a:pt x="33290" y="41562"/>
                        <a:pt x="33347" y="41533"/>
                        <a:pt x="33384" y="41484"/>
                      </a:cubicBezTo>
                      <a:cubicBezTo>
                        <a:pt x="37180" y="36681"/>
                        <a:pt x="40600" y="31571"/>
                        <a:pt x="44377" y="26747"/>
                      </a:cubicBezTo>
                      <a:cubicBezTo>
                        <a:pt x="44445" y="26662"/>
                        <a:pt x="44469" y="26554"/>
                        <a:pt x="44445" y="26450"/>
                      </a:cubicBezTo>
                      <a:cubicBezTo>
                        <a:pt x="44612" y="26385"/>
                        <a:pt x="44726" y="26212"/>
                        <a:pt x="44592" y="26034"/>
                      </a:cubicBezTo>
                      <a:cubicBezTo>
                        <a:pt x="44230" y="25557"/>
                        <a:pt x="43804" y="25166"/>
                        <a:pt x="43275" y="24900"/>
                      </a:cubicBezTo>
                      <a:cubicBezTo>
                        <a:pt x="43405" y="24743"/>
                        <a:pt x="43533" y="24587"/>
                        <a:pt x="43662" y="24429"/>
                      </a:cubicBezTo>
                      <a:cubicBezTo>
                        <a:pt x="43682" y="24408"/>
                        <a:pt x="43697" y="24383"/>
                        <a:pt x="43711" y="24357"/>
                      </a:cubicBezTo>
                      <a:cubicBezTo>
                        <a:pt x="43820" y="24333"/>
                        <a:pt x="43910" y="24259"/>
                        <a:pt x="43932" y="24122"/>
                      </a:cubicBezTo>
                      <a:cubicBezTo>
                        <a:pt x="44097" y="22991"/>
                        <a:pt x="43351" y="21829"/>
                        <a:pt x="42256" y="21527"/>
                      </a:cubicBezTo>
                      <a:cubicBezTo>
                        <a:pt x="42431" y="21267"/>
                        <a:pt x="42602" y="21006"/>
                        <a:pt x="42768" y="20740"/>
                      </a:cubicBezTo>
                      <a:cubicBezTo>
                        <a:pt x="42814" y="20671"/>
                        <a:pt x="42833" y="20588"/>
                        <a:pt x="42823" y="20507"/>
                      </a:cubicBezTo>
                      <a:cubicBezTo>
                        <a:pt x="42957" y="20430"/>
                        <a:pt x="43043" y="20285"/>
                        <a:pt x="42973" y="20092"/>
                      </a:cubicBezTo>
                      <a:cubicBezTo>
                        <a:pt x="41079" y="14880"/>
                        <a:pt x="36005" y="10587"/>
                        <a:pt x="30348" y="10587"/>
                      </a:cubicBezTo>
                      <a:cubicBezTo>
                        <a:pt x="29824" y="10587"/>
                        <a:pt x="29295" y="10624"/>
                        <a:pt x="28763" y="10700"/>
                      </a:cubicBezTo>
                      <a:cubicBezTo>
                        <a:pt x="28476" y="5641"/>
                        <a:pt x="22914" y="70"/>
                        <a:pt x="17718" y="70"/>
                      </a:cubicBezTo>
                      <a:cubicBezTo>
                        <a:pt x="17437" y="70"/>
                        <a:pt x="17157" y="86"/>
                        <a:pt x="16879" y="120"/>
                      </a:cubicBezTo>
                      <a:cubicBezTo>
                        <a:pt x="16801" y="46"/>
                        <a:pt x="16696" y="1"/>
                        <a:pt x="1659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103" name="Google Shape;523;p23">
                  <a:extLst>
                    <a:ext uri="{FF2B5EF4-FFF2-40B4-BE49-F238E27FC236}">
                      <a16:creationId xmlns:a16="http://schemas.microsoft.com/office/drawing/2014/main" id="{A46F20B5-11AA-4D94-A76C-83A01E4D6DFB}"/>
                    </a:ext>
                  </a:extLst>
                </p:cNvPr>
                <p:cNvSpPr/>
                <p:nvPr/>
              </p:nvSpPr>
              <p:spPr>
                <a:xfrm>
                  <a:off x="6084917" y="757670"/>
                  <a:ext cx="306734" cy="212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9" h="6434" extrusionOk="0">
                      <a:moveTo>
                        <a:pt x="237" y="0"/>
                      </a:moveTo>
                      <a:cubicBezTo>
                        <a:pt x="233" y="0"/>
                        <a:pt x="229" y="0"/>
                        <a:pt x="226" y="0"/>
                      </a:cubicBezTo>
                      <a:cubicBezTo>
                        <a:pt x="1" y="0"/>
                        <a:pt x="10" y="323"/>
                        <a:pt x="226" y="345"/>
                      </a:cubicBezTo>
                      <a:cubicBezTo>
                        <a:pt x="4012" y="729"/>
                        <a:pt x="7026" y="2849"/>
                        <a:pt x="8644" y="6290"/>
                      </a:cubicBezTo>
                      <a:cubicBezTo>
                        <a:pt x="8691" y="6391"/>
                        <a:pt x="8782" y="6433"/>
                        <a:pt x="8877" y="6433"/>
                      </a:cubicBezTo>
                      <a:cubicBezTo>
                        <a:pt x="9065" y="6433"/>
                        <a:pt x="9269" y="6269"/>
                        <a:pt x="9184" y="6064"/>
                      </a:cubicBezTo>
                      <a:cubicBezTo>
                        <a:pt x="7709" y="2492"/>
                        <a:pt x="4115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104" name="Google Shape;524;p23">
                  <a:extLst>
                    <a:ext uri="{FF2B5EF4-FFF2-40B4-BE49-F238E27FC236}">
                      <a16:creationId xmlns:a16="http://schemas.microsoft.com/office/drawing/2014/main" id="{3ED478D9-CDE3-460C-B7BA-7620AE3043FF}"/>
                    </a:ext>
                  </a:extLst>
                </p:cNvPr>
                <p:cNvSpPr/>
                <p:nvPr/>
              </p:nvSpPr>
              <p:spPr>
                <a:xfrm>
                  <a:off x="6151201" y="657234"/>
                  <a:ext cx="315769" cy="210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2" h="6355" extrusionOk="0">
                      <a:moveTo>
                        <a:pt x="258" y="0"/>
                      </a:moveTo>
                      <a:cubicBezTo>
                        <a:pt x="41" y="0"/>
                        <a:pt x="0" y="361"/>
                        <a:pt x="222" y="410"/>
                      </a:cubicBezTo>
                      <a:cubicBezTo>
                        <a:pt x="3815" y="1199"/>
                        <a:pt x="6841" y="3024"/>
                        <a:pt x="8803" y="6198"/>
                      </a:cubicBezTo>
                      <a:cubicBezTo>
                        <a:pt x="8872" y="6308"/>
                        <a:pt x="8974" y="6354"/>
                        <a:pt x="9075" y="6354"/>
                      </a:cubicBezTo>
                      <a:cubicBezTo>
                        <a:pt x="9308" y="6354"/>
                        <a:pt x="9542" y="6113"/>
                        <a:pt x="9381" y="5859"/>
                      </a:cubicBezTo>
                      <a:cubicBezTo>
                        <a:pt x="7371" y="2678"/>
                        <a:pt x="4074" y="358"/>
                        <a:pt x="278" y="1"/>
                      </a:cubicBezTo>
                      <a:cubicBezTo>
                        <a:pt x="271" y="0"/>
                        <a:pt x="265" y="0"/>
                        <a:pt x="25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105" name="Google Shape;525;p23">
                  <a:extLst>
                    <a:ext uri="{FF2B5EF4-FFF2-40B4-BE49-F238E27FC236}">
                      <a16:creationId xmlns:a16="http://schemas.microsoft.com/office/drawing/2014/main" id="{58A36F1E-3AAB-422B-AADA-B24D3F9DDDBB}"/>
                    </a:ext>
                  </a:extLst>
                </p:cNvPr>
                <p:cNvSpPr/>
                <p:nvPr/>
              </p:nvSpPr>
              <p:spPr>
                <a:xfrm>
                  <a:off x="6219041" y="566924"/>
                  <a:ext cx="312360" cy="191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9" h="5791" extrusionOk="0">
                      <a:moveTo>
                        <a:pt x="262" y="1"/>
                      </a:moveTo>
                      <a:cubicBezTo>
                        <a:pt x="49" y="1"/>
                        <a:pt x="0" y="332"/>
                        <a:pt x="215" y="384"/>
                      </a:cubicBezTo>
                      <a:cubicBezTo>
                        <a:pt x="3765" y="1231"/>
                        <a:pt x="6497" y="2687"/>
                        <a:pt x="8718" y="5651"/>
                      </a:cubicBezTo>
                      <a:cubicBezTo>
                        <a:pt x="8792" y="5749"/>
                        <a:pt x="8894" y="5791"/>
                        <a:pt x="8994" y="5791"/>
                      </a:cubicBezTo>
                      <a:cubicBezTo>
                        <a:pt x="9222" y="5791"/>
                        <a:pt x="9438" y="5573"/>
                        <a:pt x="9277" y="5323"/>
                      </a:cubicBezTo>
                      <a:cubicBezTo>
                        <a:pt x="7373" y="2375"/>
                        <a:pt x="3835" y="73"/>
                        <a:pt x="267" y="1"/>
                      </a:cubicBezTo>
                      <a:cubicBezTo>
                        <a:pt x="265" y="1"/>
                        <a:pt x="264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106" name="Google Shape;526;p23">
                  <a:extLst>
                    <a:ext uri="{FF2B5EF4-FFF2-40B4-BE49-F238E27FC236}">
                      <a16:creationId xmlns:a16="http://schemas.microsoft.com/office/drawing/2014/main" id="{D751737D-E7EB-43CA-8055-4A46DBB5299B}"/>
                    </a:ext>
                  </a:extLst>
                </p:cNvPr>
                <p:cNvSpPr/>
                <p:nvPr/>
              </p:nvSpPr>
              <p:spPr>
                <a:xfrm>
                  <a:off x="6273213" y="468805"/>
                  <a:ext cx="310474" cy="188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2" h="5708" extrusionOk="0">
                      <a:moveTo>
                        <a:pt x="305" y="1"/>
                      </a:moveTo>
                      <a:cubicBezTo>
                        <a:pt x="1" y="1"/>
                        <a:pt x="16" y="436"/>
                        <a:pt x="307" y="466"/>
                      </a:cubicBezTo>
                      <a:cubicBezTo>
                        <a:pt x="2473" y="693"/>
                        <a:pt x="4557" y="1423"/>
                        <a:pt x="6262" y="2813"/>
                      </a:cubicBezTo>
                      <a:cubicBezTo>
                        <a:pt x="6919" y="3352"/>
                        <a:pt x="7505" y="3969"/>
                        <a:pt x="8009" y="4654"/>
                      </a:cubicBezTo>
                      <a:cubicBezTo>
                        <a:pt x="8308" y="5058"/>
                        <a:pt x="8444" y="5497"/>
                        <a:pt x="8908" y="5689"/>
                      </a:cubicBezTo>
                      <a:cubicBezTo>
                        <a:pt x="8940" y="5702"/>
                        <a:pt x="8971" y="5708"/>
                        <a:pt x="9003" y="5708"/>
                      </a:cubicBezTo>
                      <a:cubicBezTo>
                        <a:pt x="9200" y="5708"/>
                        <a:pt x="9381" y="5475"/>
                        <a:pt x="9313" y="5285"/>
                      </a:cubicBezTo>
                      <a:cubicBezTo>
                        <a:pt x="9307" y="5271"/>
                        <a:pt x="9302" y="5255"/>
                        <a:pt x="9296" y="5240"/>
                      </a:cubicBezTo>
                      <a:cubicBezTo>
                        <a:pt x="9267" y="5160"/>
                        <a:pt x="9210" y="5093"/>
                        <a:pt x="9137" y="5052"/>
                      </a:cubicBezTo>
                      <a:cubicBezTo>
                        <a:pt x="8544" y="4502"/>
                        <a:pt x="8115" y="3588"/>
                        <a:pt x="7528" y="3010"/>
                      </a:cubicBezTo>
                      <a:cubicBezTo>
                        <a:pt x="6888" y="2385"/>
                        <a:pt x="6173" y="1840"/>
                        <a:pt x="5401" y="1387"/>
                      </a:cubicBezTo>
                      <a:cubicBezTo>
                        <a:pt x="3843" y="471"/>
                        <a:pt x="2110" y="8"/>
                        <a:pt x="307" y="1"/>
                      </a:cubicBezTo>
                      <a:cubicBezTo>
                        <a:pt x="306" y="1"/>
                        <a:pt x="306" y="1"/>
                        <a:pt x="30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107" name="Google Shape;527;p23">
                  <a:extLst>
                    <a:ext uri="{FF2B5EF4-FFF2-40B4-BE49-F238E27FC236}">
                      <a16:creationId xmlns:a16="http://schemas.microsoft.com/office/drawing/2014/main" id="{2BA066CF-1B83-452F-B4DA-F0FE29A14C1F}"/>
                    </a:ext>
                  </a:extLst>
                </p:cNvPr>
                <p:cNvSpPr/>
                <p:nvPr/>
              </p:nvSpPr>
              <p:spPr>
                <a:xfrm>
                  <a:off x="6333508" y="346065"/>
                  <a:ext cx="307429" cy="236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0" h="7154" extrusionOk="0">
                      <a:moveTo>
                        <a:pt x="265" y="1"/>
                      </a:moveTo>
                      <a:cubicBezTo>
                        <a:pt x="43" y="1"/>
                        <a:pt x="0" y="372"/>
                        <a:pt x="226" y="420"/>
                      </a:cubicBezTo>
                      <a:cubicBezTo>
                        <a:pt x="4012" y="1236"/>
                        <a:pt x="6653" y="3691"/>
                        <a:pt x="8534" y="6983"/>
                      </a:cubicBezTo>
                      <a:cubicBezTo>
                        <a:pt x="8603" y="7103"/>
                        <a:pt x="8708" y="7153"/>
                        <a:pt x="8813" y="7153"/>
                      </a:cubicBezTo>
                      <a:cubicBezTo>
                        <a:pt x="9050" y="7153"/>
                        <a:pt x="9290" y="6903"/>
                        <a:pt x="9137" y="6632"/>
                      </a:cubicBezTo>
                      <a:cubicBezTo>
                        <a:pt x="7239" y="3278"/>
                        <a:pt x="4274" y="400"/>
                        <a:pt x="285" y="2"/>
                      </a:cubicBezTo>
                      <a:cubicBezTo>
                        <a:pt x="278" y="1"/>
                        <a:pt x="271" y="1"/>
                        <a:pt x="26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108" name="Google Shape;528;p23">
                  <a:extLst>
                    <a:ext uri="{FF2B5EF4-FFF2-40B4-BE49-F238E27FC236}">
                      <a16:creationId xmlns:a16="http://schemas.microsoft.com/office/drawing/2014/main" id="{0D3EC822-4216-4542-BDC1-6BA88F2DD884}"/>
                    </a:ext>
                  </a:extLst>
                </p:cNvPr>
                <p:cNvSpPr/>
                <p:nvPr/>
              </p:nvSpPr>
              <p:spPr>
                <a:xfrm>
                  <a:off x="6511281" y="1026679"/>
                  <a:ext cx="302565" cy="211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3" h="6403" extrusionOk="0">
                      <a:moveTo>
                        <a:pt x="298" y="0"/>
                      </a:moveTo>
                      <a:cubicBezTo>
                        <a:pt x="269" y="0"/>
                        <a:pt x="239" y="0"/>
                        <a:pt x="209" y="1"/>
                      </a:cubicBezTo>
                      <a:cubicBezTo>
                        <a:pt x="10" y="2"/>
                        <a:pt x="0" y="258"/>
                        <a:pt x="166" y="325"/>
                      </a:cubicBezTo>
                      <a:cubicBezTo>
                        <a:pt x="1731" y="967"/>
                        <a:pt x="3310" y="1379"/>
                        <a:pt x="4735" y="2339"/>
                      </a:cubicBezTo>
                      <a:cubicBezTo>
                        <a:pt x="6283" y="3384"/>
                        <a:pt x="7383" y="4732"/>
                        <a:pt x="8440" y="6250"/>
                      </a:cubicBezTo>
                      <a:cubicBezTo>
                        <a:pt x="8514" y="6357"/>
                        <a:pt x="8617" y="6403"/>
                        <a:pt x="8716" y="6403"/>
                      </a:cubicBezTo>
                      <a:cubicBezTo>
                        <a:pt x="8936" y="6403"/>
                        <a:pt x="9143" y="6180"/>
                        <a:pt x="9008" y="5919"/>
                      </a:cubicBezTo>
                      <a:cubicBezTo>
                        <a:pt x="7477" y="2971"/>
                        <a:pt x="3758" y="0"/>
                        <a:pt x="29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109" name="Google Shape;529;p23">
                  <a:extLst>
                    <a:ext uri="{FF2B5EF4-FFF2-40B4-BE49-F238E27FC236}">
                      <a16:creationId xmlns:a16="http://schemas.microsoft.com/office/drawing/2014/main" id="{A0EF133D-9438-467F-B3C8-A5CD6B27DEE6}"/>
                    </a:ext>
                  </a:extLst>
                </p:cNvPr>
                <p:cNvSpPr/>
                <p:nvPr/>
              </p:nvSpPr>
              <p:spPr>
                <a:xfrm>
                  <a:off x="6557047" y="945271"/>
                  <a:ext cx="330098" cy="214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6480" extrusionOk="0">
                      <a:moveTo>
                        <a:pt x="816" y="0"/>
                      </a:moveTo>
                      <a:cubicBezTo>
                        <a:pt x="633" y="0"/>
                        <a:pt x="450" y="6"/>
                        <a:pt x="267" y="18"/>
                      </a:cubicBezTo>
                      <a:cubicBezTo>
                        <a:pt x="0" y="35"/>
                        <a:pt x="10" y="398"/>
                        <a:pt x="267" y="425"/>
                      </a:cubicBezTo>
                      <a:cubicBezTo>
                        <a:pt x="4183" y="856"/>
                        <a:pt x="7423" y="2704"/>
                        <a:pt x="9233" y="6300"/>
                      </a:cubicBezTo>
                      <a:cubicBezTo>
                        <a:pt x="9297" y="6427"/>
                        <a:pt x="9399" y="6480"/>
                        <a:pt x="9503" y="6480"/>
                      </a:cubicBezTo>
                      <a:cubicBezTo>
                        <a:pt x="9733" y="6480"/>
                        <a:pt x="9974" y="6225"/>
                        <a:pt x="9839" y="5947"/>
                      </a:cubicBezTo>
                      <a:cubicBezTo>
                        <a:pt x="8201" y="2573"/>
                        <a:pt x="4633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110" name="Google Shape;530;p23">
                  <a:extLst>
                    <a:ext uri="{FF2B5EF4-FFF2-40B4-BE49-F238E27FC236}">
                      <a16:creationId xmlns:a16="http://schemas.microsoft.com/office/drawing/2014/main" id="{F1E8C202-785F-4D44-A46E-635DA881EF40}"/>
                    </a:ext>
                  </a:extLst>
                </p:cNvPr>
                <p:cNvSpPr/>
                <p:nvPr/>
              </p:nvSpPr>
              <p:spPr>
                <a:xfrm>
                  <a:off x="6628097" y="845795"/>
                  <a:ext cx="335426" cy="20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6" h="6309" extrusionOk="0">
                      <a:moveTo>
                        <a:pt x="1409" y="1"/>
                      </a:moveTo>
                      <a:cubicBezTo>
                        <a:pt x="1019" y="1"/>
                        <a:pt x="627" y="30"/>
                        <a:pt x="234" y="91"/>
                      </a:cubicBezTo>
                      <a:cubicBezTo>
                        <a:pt x="1" y="128"/>
                        <a:pt x="74" y="471"/>
                        <a:pt x="287" y="483"/>
                      </a:cubicBezTo>
                      <a:cubicBezTo>
                        <a:pt x="4254" y="719"/>
                        <a:pt x="7705" y="2401"/>
                        <a:pt x="9454" y="6141"/>
                      </a:cubicBezTo>
                      <a:cubicBezTo>
                        <a:pt x="9509" y="6259"/>
                        <a:pt x="9602" y="6308"/>
                        <a:pt x="9699" y="6308"/>
                      </a:cubicBezTo>
                      <a:cubicBezTo>
                        <a:pt x="9909" y="6308"/>
                        <a:pt x="10135" y="6072"/>
                        <a:pt x="10014" y="5814"/>
                      </a:cubicBezTo>
                      <a:cubicBezTo>
                        <a:pt x="8489" y="2572"/>
                        <a:pt x="5063" y="1"/>
                        <a:pt x="140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111" name="Google Shape;531;p23">
                  <a:extLst>
                    <a:ext uri="{FF2B5EF4-FFF2-40B4-BE49-F238E27FC236}">
                      <a16:creationId xmlns:a16="http://schemas.microsoft.com/office/drawing/2014/main" id="{375C27C4-B6C6-4604-8E31-BAB2DEC131B8}"/>
                    </a:ext>
                  </a:extLst>
                </p:cNvPr>
                <p:cNvSpPr/>
                <p:nvPr/>
              </p:nvSpPr>
              <p:spPr>
                <a:xfrm>
                  <a:off x="6685380" y="737715"/>
                  <a:ext cx="339066" cy="214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6" h="6475" extrusionOk="0">
                      <a:moveTo>
                        <a:pt x="213" y="0"/>
                      </a:moveTo>
                      <a:cubicBezTo>
                        <a:pt x="22" y="0"/>
                        <a:pt x="1" y="306"/>
                        <a:pt x="186" y="361"/>
                      </a:cubicBezTo>
                      <a:cubicBezTo>
                        <a:pt x="3908" y="1456"/>
                        <a:pt x="7778" y="2469"/>
                        <a:pt x="9547" y="6302"/>
                      </a:cubicBezTo>
                      <a:cubicBezTo>
                        <a:pt x="9603" y="6424"/>
                        <a:pt x="9698" y="6474"/>
                        <a:pt x="9796" y="6474"/>
                      </a:cubicBezTo>
                      <a:cubicBezTo>
                        <a:pt x="10013" y="6474"/>
                        <a:pt x="10246" y="6231"/>
                        <a:pt x="10123" y="5965"/>
                      </a:cubicBezTo>
                      <a:cubicBezTo>
                        <a:pt x="8357" y="2170"/>
                        <a:pt x="4192" y="441"/>
                        <a:pt x="233" y="1"/>
                      </a:cubicBezTo>
                      <a:cubicBezTo>
                        <a:pt x="226" y="0"/>
                        <a:pt x="219" y="0"/>
                        <a:pt x="21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112" name="Google Shape;532;p23">
                  <a:extLst>
                    <a:ext uri="{FF2B5EF4-FFF2-40B4-BE49-F238E27FC236}">
                      <a16:creationId xmlns:a16="http://schemas.microsoft.com/office/drawing/2014/main" id="{161C61ED-651B-4430-8580-FE2E26943D05}"/>
                    </a:ext>
                  </a:extLst>
                </p:cNvPr>
                <p:cNvSpPr/>
                <p:nvPr/>
              </p:nvSpPr>
              <p:spPr>
                <a:xfrm>
                  <a:off x="6732305" y="653428"/>
                  <a:ext cx="348100" cy="213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9" h="6437" extrusionOk="0">
                      <a:moveTo>
                        <a:pt x="236" y="0"/>
                      </a:moveTo>
                      <a:cubicBezTo>
                        <a:pt x="35" y="0"/>
                        <a:pt x="1" y="332"/>
                        <a:pt x="204" y="381"/>
                      </a:cubicBezTo>
                      <a:cubicBezTo>
                        <a:pt x="4066" y="1300"/>
                        <a:pt x="7322" y="3123"/>
                        <a:pt x="9769" y="6297"/>
                      </a:cubicBezTo>
                      <a:cubicBezTo>
                        <a:pt x="9845" y="6396"/>
                        <a:pt x="9948" y="6437"/>
                        <a:pt x="10050" y="6437"/>
                      </a:cubicBezTo>
                      <a:cubicBezTo>
                        <a:pt x="10290" y="6437"/>
                        <a:pt x="10519" y="6207"/>
                        <a:pt x="10339" y="5965"/>
                      </a:cubicBezTo>
                      <a:cubicBezTo>
                        <a:pt x="7940" y="2733"/>
                        <a:pt x="4301" y="404"/>
                        <a:pt x="255" y="1"/>
                      </a:cubicBezTo>
                      <a:cubicBezTo>
                        <a:pt x="249" y="0"/>
                        <a:pt x="242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96" name="Google Shape;533;p23">
                <a:extLst>
                  <a:ext uri="{FF2B5EF4-FFF2-40B4-BE49-F238E27FC236}">
                    <a16:creationId xmlns:a16="http://schemas.microsoft.com/office/drawing/2014/main" id="{65E89C46-87C0-49DE-9E67-63C2BCDDDA0E}"/>
                  </a:ext>
                </a:extLst>
              </p:cNvPr>
              <p:cNvGrpSpPr/>
              <p:nvPr/>
            </p:nvGrpSpPr>
            <p:grpSpPr>
              <a:xfrm>
                <a:off x="6864708" y="521224"/>
                <a:ext cx="165992" cy="77337"/>
                <a:chOff x="6864708" y="521224"/>
                <a:chExt cx="165992" cy="77337"/>
              </a:xfrm>
            </p:grpSpPr>
            <p:sp>
              <p:nvSpPr>
                <p:cNvPr id="100" name="Google Shape;534;p23">
                  <a:extLst>
                    <a:ext uri="{FF2B5EF4-FFF2-40B4-BE49-F238E27FC236}">
                      <a16:creationId xmlns:a16="http://schemas.microsoft.com/office/drawing/2014/main" id="{63BD28F9-B18B-472F-9DA7-5ACE91F5201C}"/>
                    </a:ext>
                  </a:extLst>
                </p:cNvPr>
                <p:cNvSpPr/>
                <p:nvPr/>
              </p:nvSpPr>
              <p:spPr>
                <a:xfrm>
                  <a:off x="6864708" y="537869"/>
                  <a:ext cx="108576" cy="60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1834" extrusionOk="0">
                      <a:moveTo>
                        <a:pt x="171" y="1"/>
                      </a:moveTo>
                      <a:cubicBezTo>
                        <a:pt x="1" y="1"/>
                        <a:pt x="10" y="263"/>
                        <a:pt x="183" y="281"/>
                      </a:cubicBezTo>
                      <a:cubicBezTo>
                        <a:pt x="1288" y="393"/>
                        <a:pt x="2197" y="938"/>
                        <a:pt x="2915" y="1773"/>
                      </a:cubicBezTo>
                      <a:cubicBezTo>
                        <a:pt x="2952" y="1816"/>
                        <a:pt x="2994" y="1834"/>
                        <a:pt x="3034" y="1834"/>
                      </a:cubicBezTo>
                      <a:cubicBezTo>
                        <a:pt x="3164" y="1834"/>
                        <a:pt x="3281" y="1651"/>
                        <a:pt x="3172" y="1514"/>
                      </a:cubicBezTo>
                      <a:cubicBezTo>
                        <a:pt x="2448" y="591"/>
                        <a:pt x="1340" y="78"/>
                        <a:pt x="183" y="1"/>
                      </a:cubicBezTo>
                      <a:cubicBezTo>
                        <a:pt x="179" y="1"/>
                        <a:pt x="175" y="1"/>
                        <a:pt x="17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101" name="Google Shape;535;p23">
                  <a:extLst>
                    <a:ext uri="{FF2B5EF4-FFF2-40B4-BE49-F238E27FC236}">
                      <a16:creationId xmlns:a16="http://schemas.microsoft.com/office/drawing/2014/main" id="{C4EA3F11-BA42-4784-909B-4FDDCB73E05F}"/>
                    </a:ext>
                  </a:extLst>
                </p:cNvPr>
                <p:cNvSpPr/>
                <p:nvPr/>
              </p:nvSpPr>
              <p:spPr>
                <a:xfrm>
                  <a:off x="6937711" y="521224"/>
                  <a:ext cx="92990" cy="6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0" h="2091" extrusionOk="0">
                      <a:moveTo>
                        <a:pt x="178" y="1"/>
                      </a:moveTo>
                      <a:cubicBezTo>
                        <a:pt x="68" y="1"/>
                        <a:pt x="0" y="176"/>
                        <a:pt x="113" y="264"/>
                      </a:cubicBezTo>
                      <a:cubicBezTo>
                        <a:pt x="888" y="861"/>
                        <a:pt x="1646" y="1492"/>
                        <a:pt x="2447" y="2054"/>
                      </a:cubicBezTo>
                      <a:cubicBezTo>
                        <a:pt x="2484" y="2080"/>
                        <a:pt x="2519" y="2091"/>
                        <a:pt x="2553" y="2091"/>
                      </a:cubicBezTo>
                      <a:cubicBezTo>
                        <a:pt x="2711" y="2091"/>
                        <a:pt x="2810" y="1836"/>
                        <a:pt x="2646" y="1711"/>
                      </a:cubicBezTo>
                      <a:cubicBezTo>
                        <a:pt x="1874" y="1118"/>
                        <a:pt x="1049" y="585"/>
                        <a:pt x="251" y="26"/>
                      </a:cubicBezTo>
                      <a:cubicBezTo>
                        <a:pt x="225" y="9"/>
                        <a:pt x="201" y="1"/>
                        <a:pt x="17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97" name="Google Shape;536;p23">
                <a:extLst>
                  <a:ext uri="{FF2B5EF4-FFF2-40B4-BE49-F238E27FC236}">
                    <a16:creationId xmlns:a16="http://schemas.microsoft.com/office/drawing/2014/main" id="{63014375-3134-4E12-9B2A-A08058F52CDF}"/>
                  </a:ext>
                </a:extLst>
              </p:cNvPr>
              <p:cNvGrpSpPr/>
              <p:nvPr/>
            </p:nvGrpSpPr>
            <p:grpSpPr>
              <a:xfrm>
                <a:off x="6567637" y="1421737"/>
                <a:ext cx="96663" cy="114037"/>
                <a:chOff x="6567637" y="1421737"/>
                <a:chExt cx="96663" cy="114037"/>
              </a:xfrm>
            </p:grpSpPr>
            <p:sp>
              <p:nvSpPr>
                <p:cNvPr id="98" name="Google Shape;537;p23">
                  <a:extLst>
                    <a:ext uri="{FF2B5EF4-FFF2-40B4-BE49-F238E27FC236}">
                      <a16:creationId xmlns:a16="http://schemas.microsoft.com/office/drawing/2014/main" id="{DDF7194E-84EC-47B8-90BD-C6A743715D14}"/>
                    </a:ext>
                  </a:extLst>
                </p:cNvPr>
                <p:cNvSpPr/>
                <p:nvPr/>
              </p:nvSpPr>
              <p:spPr>
                <a:xfrm>
                  <a:off x="6576407" y="1421737"/>
                  <a:ext cx="87894" cy="75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281" extrusionOk="0">
                      <a:moveTo>
                        <a:pt x="236" y="0"/>
                      </a:moveTo>
                      <a:cubicBezTo>
                        <a:pt x="91" y="0"/>
                        <a:pt x="0" y="212"/>
                        <a:pt x="152" y="306"/>
                      </a:cubicBezTo>
                      <a:cubicBezTo>
                        <a:pt x="984" y="827"/>
                        <a:pt x="1641" y="1473"/>
                        <a:pt x="2266" y="2222"/>
                      </a:cubicBezTo>
                      <a:cubicBezTo>
                        <a:pt x="2300" y="2263"/>
                        <a:pt x="2344" y="2280"/>
                        <a:pt x="2388" y="2280"/>
                      </a:cubicBezTo>
                      <a:cubicBezTo>
                        <a:pt x="2519" y="2280"/>
                        <a:pt x="2655" y="2125"/>
                        <a:pt x="2564" y="1991"/>
                      </a:cubicBezTo>
                      <a:cubicBezTo>
                        <a:pt x="1998" y="1167"/>
                        <a:pt x="1192" y="499"/>
                        <a:pt x="318" y="23"/>
                      </a:cubicBezTo>
                      <a:cubicBezTo>
                        <a:pt x="289" y="7"/>
                        <a:pt x="262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99" name="Google Shape;538;p23">
                  <a:extLst>
                    <a:ext uri="{FF2B5EF4-FFF2-40B4-BE49-F238E27FC236}">
                      <a16:creationId xmlns:a16="http://schemas.microsoft.com/office/drawing/2014/main" id="{C89FBBDB-5026-412F-9FB5-A278F5D7B7EC}"/>
                    </a:ext>
                  </a:extLst>
                </p:cNvPr>
                <p:cNvSpPr/>
                <p:nvPr/>
              </p:nvSpPr>
              <p:spPr>
                <a:xfrm>
                  <a:off x="6567637" y="1464823"/>
                  <a:ext cx="73862" cy="7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" h="2144" extrusionOk="0">
                      <a:moveTo>
                        <a:pt x="221" y="1"/>
                      </a:moveTo>
                      <a:cubicBezTo>
                        <a:pt x="83" y="1"/>
                        <a:pt x="1" y="229"/>
                        <a:pt x="146" y="292"/>
                      </a:cubicBezTo>
                      <a:cubicBezTo>
                        <a:pt x="924" y="628"/>
                        <a:pt x="1515" y="1224"/>
                        <a:pt x="1822" y="2017"/>
                      </a:cubicBezTo>
                      <a:cubicBezTo>
                        <a:pt x="1856" y="2105"/>
                        <a:pt x="1933" y="2143"/>
                        <a:pt x="2008" y="2143"/>
                      </a:cubicBezTo>
                      <a:cubicBezTo>
                        <a:pt x="2122" y="2143"/>
                        <a:pt x="2232" y="2056"/>
                        <a:pt x="2183" y="1917"/>
                      </a:cubicBezTo>
                      <a:cubicBezTo>
                        <a:pt x="1863" y="1026"/>
                        <a:pt x="1160" y="324"/>
                        <a:pt x="267" y="9"/>
                      </a:cubicBezTo>
                      <a:cubicBezTo>
                        <a:pt x="251" y="3"/>
                        <a:pt x="236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  <p:grpSp>
          <p:nvGrpSpPr>
            <p:cNvPr id="34" name="Google Shape;341;p23">
              <a:extLst>
                <a:ext uri="{FF2B5EF4-FFF2-40B4-BE49-F238E27FC236}">
                  <a16:creationId xmlns:a16="http://schemas.microsoft.com/office/drawing/2014/main" id="{8D6C6240-7EA3-49D9-8759-80A66CDCCBD5}"/>
                </a:ext>
              </a:extLst>
            </p:cNvPr>
            <p:cNvGrpSpPr/>
            <p:nvPr userDrawn="1"/>
          </p:nvGrpSpPr>
          <p:grpSpPr>
            <a:xfrm>
              <a:off x="8262434" y="1516475"/>
              <a:ext cx="1026629" cy="1056842"/>
              <a:chOff x="8084663" y="3138245"/>
              <a:chExt cx="1026629" cy="1056842"/>
            </a:xfrm>
          </p:grpSpPr>
          <p:sp>
            <p:nvSpPr>
              <p:cNvPr id="245" name="Google Shape;342;p23">
                <a:extLst>
                  <a:ext uri="{FF2B5EF4-FFF2-40B4-BE49-F238E27FC236}">
                    <a16:creationId xmlns:a16="http://schemas.microsoft.com/office/drawing/2014/main" id="{BCA49893-9F1F-40B9-BFEA-2C6DF973B742}"/>
                  </a:ext>
                </a:extLst>
              </p:cNvPr>
              <p:cNvSpPr/>
              <p:nvPr/>
            </p:nvSpPr>
            <p:spPr>
              <a:xfrm>
                <a:off x="8084663" y="3138245"/>
                <a:ext cx="1026629" cy="1056842"/>
              </a:xfrm>
              <a:custGeom>
                <a:avLst/>
                <a:gdLst/>
                <a:ahLst/>
                <a:cxnLst/>
                <a:rect l="l" t="t" r="r" b="b"/>
                <a:pathLst>
                  <a:path w="31023" h="31936" extrusionOk="0">
                    <a:moveTo>
                      <a:pt x="28260" y="9044"/>
                    </a:moveTo>
                    <a:cubicBezTo>
                      <a:pt x="28830" y="10504"/>
                      <a:pt x="30083" y="12555"/>
                      <a:pt x="29842" y="14146"/>
                    </a:cubicBezTo>
                    <a:cubicBezTo>
                      <a:pt x="29357" y="13912"/>
                      <a:pt x="28865" y="13691"/>
                      <a:pt x="28373" y="13467"/>
                    </a:cubicBezTo>
                    <a:lnTo>
                      <a:pt x="27499" y="13071"/>
                    </a:lnTo>
                    <a:cubicBezTo>
                      <a:pt x="27085" y="12884"/>
                      <a:pt x="26672" y="12878"/>
                      <a:pt x="26673" y="12408"/>
                    </a:cubicBezTo>
                    <a:cubicBezTo>
                      <a:pt x="26675" y="11864"/>
                      <a:pt x="27220" y="11155"/>
                      <a:pt x="27457" y="10675"/>
                    </a:cubicBezTo>
                    <a:cubicBezTo>
                      <a:pt x="27725" y="10132"/>
                      <a:pt x="27992" y="9588"/>
                      <a:pt x="28260" y="9044"/>
                    </a:cubicBezTo>
                    <a:close/>
                    <a:moveTo>
                      <a:pt x="14012" y="639"/>
                    </a:moveTo>
                    <a:cubicBezTo>
                      <a:pt x="14025" y="656"/>
                      <a:pt x="14041" y="670"/>
                      <a:pt x="14058" y="683"/>
                    </a:cubicBezTo>
                    <a:cubicBezTo>
                      <a:pt x="16497" y="2209"/>
                      <a:pt x="18980" y="3670"/>
                      <a:pt x="21470" y="5111"/>
                    </a:cubicBezTo>
                    <a:cubicBezTo>
                      <a:pt x="23504" y="6289"/>
                      <a:pt x="25665" y="7840"/>
                      <a:pt x="27908" y="8661"/>
                    </a:cubicBezTo>
                    <a:cubicBezTo>
                      <a:pt x="27421" y="9501"/>
                      <a:pt x="26937" y="10341"/>
                      <a:pt x="26459" y="11185"/>
                    </a:cubicBezTo>
                    <a:cubicBezTo>
                      <a:pt x="26235" y="11582"/>
                      <a:pt x="25642" y="12276"/>
                      <a:pt x="25763" y="12797"/>
                    </a:cubicBezTo>
                    <a:cubicBezTo>
                      <a:pt x="25861" y="13219"/>
                      <a:pt x="26362" y="13360"/>
                      <a:pt x="26696" y="13521"/>
                    </a:cubicBezTo>
                    <a:cubicBezTo>
                      <a:pt x="27656" y="13985"/>
                      <a:pt x="28634" y="14435"/>
                      <a:pt x="29617" y="14850"/>
                    </a:cubicBezTo>
                    <a:cubicBezTo>
                      <a:pt x="28715" y="16681"/>
                      <a:pt x="27218" y="18401"/>
                      <a:pt x="26102" y="20110"/>
                    </a:cubicBezTo>
                    <a:cubicBezTo>
                      <a:pt x="24978" y="21830"/>
                      <a:pt x="23869" y="23561"/>
                      <a:pt x="22775" y="25302"/>
                    </a:cubicBezTo>
                    <a:cubicBezTo>
                      <a:pt x="22484" y="25765"/>
                      <a:pt x="20214" y="29491"/>
                      <a:pt x="19426" y="31049"/>
                    </a:cubicBezTo>
                    <a:lnTo>
                      <a:pt x="19371" y="31023"/>
                    </a:lnTo>
                    <a:cubicBezTo>
                      <a:pt x="19318" y="30995"/>
                      <a:pt x="19260" y="30981"/>
                      <a:pt x="19202" y="30981"/>
                    </a:cubicBezTo>
                    <a:cubicBezTo>
                      <a:pt x="19144" y="30981"/>
                      <a:pt x="19086" y="30995"/>
                      <a:pt x="19034" y="31023"/>
                    </a:cubicBezTo>
                    <a:cubicBezTo>
                      <a:pt x="12558" y="28687"/>
                      <a:pt x="7360" y="24060"/>
                      <a:pt x="1054" y="21410"/>
                    </a:cubicBezTo>
                    <a:lnTo>
                      <a:pt x="7511" y="11199"/>
                    </a:lnTo>
                    <a:cubicBezTo>
                      <a:pt x="9709" y="7722"/>
                      <a:pt x="12125" y="4299"/>
                      <a:pt x="14012" y="639"/>
                    </a:cubicBezTo>
                    <a:close/>
                    <a:moveTo>
                      <a:pt x="14233" y="0"/>
                    </a:moveTo>
                    <a:cubicBezTo>
                      <a:pt x="14097" y="0"/>
                      <a:pt x="13984" y="94"/>
                      <a:pt x="13927" y="216"/>
                    </a:cubicBezTo>
                    <a:cubicBezTo>
                      <a:pt x="13901" y="203"/>
                      <a:pt x="13874" y="197"/>
                      <a:pt x="13847" y="197"/>
                    </a:cubicBezTo>
                    <a:cubicBezTo>
                      <a:pt x="13789" y="197"/>
                      <a:pt x="13733" y="225"/>
                      <a:pt x="13699" y="276"/>
                    </a:cubicBezTo>
                    <a:cubicBezTo>
                      <a:pt x="11229" y="3498"/>
                      <a:pt x="9198" y="7088"/>
                      <a:pt x="7029" y="10518"/>
                    </a:cubicBezTo>
                    <a:cubicBezTo>
                      <a:pt x="4735" y="14143"/>
                      <a:pt x="2442" y="17770"/>
                      <a:pt x="149" y="21395"/>
                    </a:cubicBezTo>
                    <a:cubicBezTo>
                      <a:pt x="1" y="21628"/>
                      <a:pt x="172" y="21873"/>
                      <a:pt x="388" y="21960"/>
                    </a:cubicBezTo>
                    <a:cubicBezTo>
                      <a:pt x="6854" y="24548"/>
                      <a:pt x="12076" y="29840"/>
                      <a:pt x="18835" y="31735"/>
                    </a:cubicBezTo>
                    <a:cubicBezTo>
                      <a:pt x="18838" y="31741"/>
                      <a:pt x="18838" y="31745"/>
                      <a:pt x="18841" y="31752"/>
                    </a:cubicBezTo>
                    <a:cubicBezTo>
                      <a:pt x="18897" y="31877"/>
                      <a:pt x="19046" y="31935"/>
                      <a:pt x="19181" y="31935"/>
                    </a:cubicBezTo>
                    <a:cubicBezTo>
                      <a:pt x="19215" y="31935"/>
                      <a:pt x="19247" y="31932"/>
                      <a:pt x="19277" y="31925"/>
                    </a:cubicBezTo>
                    <a:cubicBezTo>
                      <a:pt x="19792" y="31801"/>
                      <a:pt x="19943" y="31359"/>
                      <a:pt x="20210" y="30928"/>
                    </a:cubicBezTo>
                    <a:cubicBezTo>
                      <a:pt x="20930" y="29760"/>
                      <a:pt x="21637" y="28587"/>
                      <a:pt x="22360" y="27423"/>
                    </a:cubicBezTo>
                    <a:cubicBezTo>
                      <a:pt x="23867" y="24999"/>
                      <a:pt x="25404" y="22591"/>
                      <a:pt x="26966" y="20203"/>
                    </a:cubicBezTo>
                    <a:cubicBezTo>
                      <a:pt x="27715" y="19056"/>
                      <a:pt x="28470" y="17912"/>
                      <a:pt x="29228" y="16771"/>
                    </a:cubicBezTo>
                    <a:cubicBezTo>
                      <a:pt x="29736" y="16010"/>
                      <a:pt x="30545" y="15148"/>
                      <a:pt x="30721" y="14213"/>
                    </a:cubicBezTo>
                    <a:cubicBezTo>
                      <a:pt x="31023" y="12611"/>
                      <a:pt x="29467" y="10207"/>
                      <a:pt x="28767" y="8724"/>
                    </a:cubicBezTo>
                    <a:cubicBezTo>
                      <a:pt x="28785" y="8658"/>
                      <a:pt x="28764" y="8588"/>
                      <a:pt x="28712" y="8543"/>
                    </a:cubicBezTo>
                    <a:cubicBezTo>
                      <a:pt x="26756" y="6859"/>
                      <a:pt x="24065" y="5762"/>
                      <a:pt x="21832" y="4469"/>
                    </a:cubicBezTo>
                    <a:cubicBezTo>
                      <a:pt x="19340" y="3028"/>
                      <a:pt x="16879" y="1536"/>
                      <a:pt x="14411" y="54"/>
                    </a:cubicBezTo>
                    <a:cubicBezTo>
                      <a:pt x="14350" y="16"/>
                      <a:pt x="14289" y="0"/>
                      <a:pt x="14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246" name="Google Shape;343;p23">
                <a:extLst>
                  <a:ext uri="{FF2B5EF4-FFF2-40B4-BE49-F238E27FC236}">
                    <a16:creationId xmlns:a16="http://schemas.microsoft.com/office/drawing/2014/main" id="{A16D0BE9-3B0E-4243-9E71-60118401F9FF}"/>
                  </a:ext>
                </a:extLst>
              </p:cNvPr>
              <p:cNvSpPr/>
              <p:nvPr/>
            </p:nvSpPr>
            <p:spPr>
              <a:xfrm>
                <a:off x="8533166" y="3299372"/>
                <a:ext cx="302929" cy="174232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5265" extrusionOk="0">
                    <a:moveTo>
                      <a:pt x="294" y="0"/>
                    </a:moveTo>
                    <a:cubicBezTo>
                      <a:pt x="111" y="0"/>
                      <a:pt x="1" y="241"/>
                      <a:pt x="191" y="362"/>
                    </a:cubicBezTo>
                    <a:cubicBezTo>
                      <a:pt x="2900" y="2091"/>
                      <a:pt x="5792" y="3615"/>
                      <a:pt x="8578" y="5221"/>
                    </a:cubicBezTo>
                    <a:cubicBezTo>
                      <a:pt x="8630" y="5252"/>
                      <a:pt x="8682" y="5265"/>
                      <a:pt x="8730" y="5265"/>
                    </a:cubicBezTo>
                    <a:cubicBezTo>
                      <a:pt x="8992" y="5265"/>
                      <a:pt x="9153" y="4867"/>
                      <a:pt x="8875" y="4690"/>
                    </a:cubicBezTo>
                    <a:cubicBezTo>
                      <a:pt x="6190" y="2982"/>
                      <a:pt x="3320" y="1256"/>
                      <a:pt x="382" y="19"/>
                    </a:cubicBezTo>
                    <a:cubicBezTo>
                      <a:pt x="351" y="6"/>
                      <a:pt x="322" y="0"/>
                      <a:pt x="2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247" name="Google Shape;344;p23">
                <a:extLst>
                  <a:ext uri="{FF2B5EF4-FFF2-40B4-BE49-F238E27FC236}">
                    <a16:creationId xmlns:a16="http://schemas.microsoft.com/office/drawing/2014/main" id="{168C2E67-1CFB-4F01-8C7B-251C3CA5E776}"/>
                  </a:ext>
                </a:extLst>
              </p:cNvPr>
              <p:cNvSpPr/>
              <p:nvPr/>
            </p:nvSpPr>
            <p:spPr>
              <a:xfrm>
                <a:off x="8481443" y="3415692"/>
                <a:ext cx="443539" cy="302796"/>
              </a:xfrm>
              <a:custGeom>
                <a:avLst/>
                <a:gdLst/>
                <a:ahLst/>
                <a:cxnLst/>
                <a:rect l="l" t="t" r="r" b="b"/>
                <a:pathLst>
                  <a:path w="13403" h="9150" extrusionOk="0">
                    <a:moveTo>
                      <a:pt x="248" y="1"/>
                    </a:moveTo>
                    <a:cubicBezTo>
                      <a:pt x="89" y="1"/>
                      <a:pt x="1" y="247"/>
                      <a:pt x="161" y="366"/>
                    </a:cubicBezTo>
                    <a:cubicBezTo>
                      <a:pt x="4270" y="3412"/>
                      <a:pt x="8563" y="6254"/>
                      <a:pt x="12816" y="9096"/>
                    </a:cubicBezTo>
                    <a:cubicBezTo>
                      <a:pt x="12872" y="9134"/>
                      <a:pt x="12927" y="9150"/>
                      <a:pt x="12978" y="9150"/>
                    </a:cubicBezTo>
                    <a:cubicBezTo>
                      <a:pt x="13238" y="9150"/>
                      <a:pt x="13403" y="8735"/>
                      <a:pt x="13126" y="8545"/>
                    </a:cubicBezTo>
                    <a:cubicBezTo>
                      <a:pt x="8917" y="5652"/>
                      <a:pt x="4694" y="2717"/>
                      <a:pt x="349" y="32"/>
                    </a:cubicBezTo>
                    <a:cubicBezTo>
                      <a:pt x="314" y="10"/>
                      <a:pt x="279" y="1"/>
                      <a:pt x="2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248" name="Google Shape;345;p23">
                <a:extLst>
                  <a:ext uri="{FF2B5EF4-FFF2-40B4-BE49-F238E27FC236}">
                    <a16:creationId xmlns:a16="http://schemas.microsoft.com/office/drawing/2014/main" id="{B054A42C-E846-4AF0-817F-4AB160B6A9F4}"/>
                  </a:ext>
                </a:extLst>
              </p:cNvPr>
              <p:cNvSpPr/>
              <p:nvPr/>
            </p:nvSpPr>
            <p:spPr>
              <a:xfrm>
                <a:off x="8416515" y="3524964"/>
                <a:ext cx="456577" cy="285423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8625" extrusionOk="0">
                    <a:moveTo>
                      <a:pt x="213" y="1"/>
                    </a:moveTo>
                    <a:cubicBezTo>
                      <a:pt x="101" y="1"/>
                      <a:pt x="1" y="137"/>
                      <a:pt x="109" y="225"/>
                    </a:cubicBezTo>
                    <a:cubicBezTo>
                      <a:pt x="2012" y="1780"/>
                      <a:pt x="4259" y="2985"/>
                      <a:pt x="6338" y="4292"/>
                    </a:cubicBezTo>
                    <a:cubicBezTo>
                      <a:pt x="8620" y="5728"/>
                      <a:pt x="10876" y="7228"/>
                      <a:pt x="13210" y="8579"/>
                    </a:cubicBezTo>
                    <a:cubicBezTo>
                      <a:pt x="13265" y="8611"/>
                      <a:pt x="13319" y="8625"/>
                      <a:pt x="13369" y="8625"/>
                    </a:cubicBezTo>
                    <a:cubicBezTo>
                      <a:pt x="13637" y="8625"/>
                      <a:pt x="13796" y="8219"/>
                      <a:pt x="13516" y="8032"/>
                    </a:cubicBezTo>
                    <a:cubicBezTo>
                      <a:pt x="11369" y="6603"/>
                      <a:pt x="9128" y="5303"/>
                      <a:pt x="6930" y="3955"/>
                    </a:cubicBezTo>
                    <a:cubicBezTo>
                      <a:pt x="4754" y="2621"/>
                      <a:pt x="2591" y="1069"/>
                      <a:pt x="268" y="12"/>
                    </a:cubicBezTo>
                    <a:cubicBezTo>
                      <a:pt x="250" y="4"/>
                      <a:pt x="231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249" name="Google Shape;346;p23">
                <a:extLst>
                  <a:ext uri="{FF2B5EF4-FFF2-40B4-BE49-F238E27FC236}">
                    <a16:creationId xmlns:a16="http://schemas.microsoft.com/office/drawing/2014/main" id="{4EBCE18B-A97D-4E85-9FFF-9B5831BF55E0}"/>
                  </a:ext>
                </a:extLst>
              </p:cNvPr>
              <p:cNvSpPr/>
              <p:nvPr/>
            </p:nvSpPr>
            <p:spPr>
              <a:xfrm>
                <a:off x="8364659" y="3646678"/>
                <a:ext cx="443539" cy="268612"/>
              </a:xfrm>
              <a:custGeom>
                <a:avLst/>
                <a:gdLst/>
                <a:ahLst/>
                <a:cxnLst/>
                <a:rect l="l" t="t" r="r" b="b"/>
                <a:pathLst>
                  <a:path w="13403" h="8117" extrusionOk="0">
                    <a:moveTo>
                      <a:pt x="330" y="1"/>
                    </a:moveTo>
                    <a:cubicBezTo>
                      <a:pt x="127" y="1"/>
                      <a:pt x="1" y="300"/>
                      <a:pt x="218" y="428"/>
                    </a:cubicBezTo>
                    <a:cubicBezTo>
                      <a:pt x="4434" y="2940"/>
                      <a:pt x="8594" y="5544"/>
                      <a:pt x="12803" y="8066"/>
                    </a:cubicBezTo>
                    <a:cubicBezTo>
                      <a:pt x="12860" y="8101"/>
                      <a:pt x="12916" y="8116"/>
                      <a:pt x="12968" y="8116"/>
                    </a:cubicBezTo>
                    <a:cubicBezTo>
                      <a:pt x="13239" y="8116"/>
                      <a:pt x="13402" y="7699"/>
                      <a:pt x="13117" y="7507"/>
                    </a:cubicBezTo>
                    <a:cubicBezTo>
                      <a:pt x="9061" y="4783"/>
                      <a:pt x="4756" y="2320"/>
                      <a:pt x="441" y="30"/>
                    </a:cubicBezTo>
                    <a:cubicBezTo>
                      <a:pt x="403" y="10"/>
                      <a:pt x="365" y="1"/>
                      <a:pt x="3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250" name="Google Shape;347;p23">
                <a:extLst>
                  <a:ext uri="{FF2B5EF4-FFF2-40B4-BE49-F238E27FC236}">
                    <a16:creationId xmlns:a16="http://schemas.microsoft.com/office/drawing/2014/main" id="{F5C6F623-001C-48BB-B475-5122242415DE}"/>
                  </a:ext>
                </a:extLst>
              </p:cNvPr>
              <p:cNvSpPr/>
              <p:nvPr/>
            </p:nvSpPr>
            <p:spPr>
              <a:xfrm>
                <a:off x="8307773" y="3769087"/>
                <a:ext cx="428051" cy="257559"/>
              </a:xfrm>
              <a:custGeom>
                <a:avLst/>
                <a:gdLst/>
                <a:ahLst/>
                <a:cxnLst/>
                <a:rect l="l" t="t" r="r" b="b"/>
                <a:pathLst>
                  <a:path w="12935" h="7783" extrusionOk="0">
                    <a:moveTo>
                      <a:pt x="272" y="1"/>
                    </a:moveTo>
                    <a:cubicBezTo>
                      <a:pt x="102" y="1"/>
                      <a:pt x="0" y="259"/>
                      <a:pt x="178" y="378"/>
                    </a:cubicBezTo>
                    <a:cubicBezTo>
                      <a:pt x="2414" y="1876"/>
                      <a:pt x="4715" y="3282"/>
                      <a:pt x="7017" y="4677"/>
                    </a:cubicBezTo>
                    <a:cubicBezTo>
                      <a:pt x="8118" y="5345"/>
                      <a:pt x="9224" y="6006"/>
                      <a:pt x="10331" y="6662"/>
                    </a:cubicBezTo>
                    <a:cubicBezTo>
                      <a:pt x="11007" y="7061"/>
                      <a:pt x="11730" y="7761"/>
                      <a:pt x="12535" y="7783"/>
                    </a:cubicBezTo>
                    <a:cubicBezTo>
                      <a:pt x="12537" y="7783"/>
                      <a:pt x="12539" y="7783"/>
                      <a:pt x="12541" y="7783"/>
                    </a:cubicBezTo>
                    <a:cubicBezTo>
                      <a:pt x="12683" y="7783"/>
                      <a:pt x="12845" y="7668"/>
                      <a:pt x="12871" y="7523"/>
                    </a:cubicBezTo>
                    <a:cubicBezTo>
                      <a:pt x="12878" y="7484"/>
                      <a:pt x="12884" y="7446"/>
                      <a:pt x="12892" y="7408"/>
                    </a:cubicBezTo>
                    <a:cubicBezTo>
                      <a:pt x="12934" y="7175"/>
                      <a:pt x="12740" y="6992"/>
                      <a:pt x="12548" y="6992"/>
                    </a:cubicBezTo>
                    <a:cubicBezTo>
                      <a:pt x="12448" y="6992"/>
                      <a:pt x="12349" y="7042"/>
                      <a:pt x="12284" y="7161"/>
                    </a:cubicBezTo>
                    <a:cubicBezTo>
                      <a:pt x="12373" y="6999"/>
                      <a:pt x="1384" y="620"/>
                      <a:pt x="373" y="30"/>
                    </a:cubicBezTo>
                    <a:cubicBezTo>
                      <a:pt x="338" y="10"/>
                      <a:pt x="304" y="1"/>
                      <a:pt x="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35" name="Google Shape;356;p23">
              <a:extLst>
                <a:ext uri="{FF2B5EF4-FFF2-40B4-BE49-F238E27FC236}">
                  <a16:creationId xmlns:a16="http://schemas.microsoft.com/office/drawing/2014/main" id="{D475A8CA-0B52-4D55-B1A3-190F527D9905}"/>
                </a:ext>
              </a:extLst>
            </p:cNvPr>
            <p:cNvGrpSpPr/>
            <p:nvPr userDrawn="1"/>
          </p:nvGrpSpPr>
          <p:grpSpPr>
            <a:xfrm>
              <a:off x="132240" y="182584"/>
              <a:ext cx="800177" cy="752193"/>
              <a:chOff x="734290" y="251983"/>
              <a:chExt cx="800177" cy="752193"/>
            </a:xfrm>
          </p:grpSpPr>
          <p:sp>
            <p:nvSpPr>
              <p:cNvPr id="243" name="Google Shape;357;p23">
                <a:extLst>
                  <a:ext uri="{FF2B5EF4-FFF2-40B4-BE49-F238E27FC236}">
                    <a16:creationId xmlns:a16="http://schemas.microsoft.com/office/drawing/2014/main" id="{66CF061B-9F22-419C-9870-7DC009B3877D}"/>
                  </a:ext>
                </a:extLst>
              </p:cNvPr>
              <p:cNvSpPr/>
              <p:nvPr/>
            </p:nvSpPr>
            <p:spPr>
              <a:xfrm>
                <a:off x="864310" y="336336"/>
                <a:ext cx="515085" cy="529745"/>
              </a:xfrm>
              <a:custGeom>
                <a:avLst/>
                <a:gdLst/>
                <a:ahLst/>
                <a:cxnLst/>
                <a:rect l="l" t="t" r="r" b="b"/>
                <a:pathLst>
                  <a:path w="15565" h="16008" extrusionOk="0">
                    <a:moveTo>
                      <a:pt x="7696" y="0"/>
                    </a:moveTo>
                    <a:cubicBezTo>
                      <a:pt x="7290" y="0"/>
                      <a:pt x="6861" y="98"/>
                      <a:pt x="6424" y="320"/>
                    </a:cubicBezTo>
                    <a:cubicBezTo>
                      <a:pt x="4980" y="1054"/>
                      <a:pt x="3346" y="1662"/>
                      <a:pt x="2250" y="2890"/>
                    </a:cubicBezTo>
                    <a:cubicBezTo>
                      <a:pt x="1852" y="3337"/>
                      <a:pt x="1665" y="3971"/>
                      <a:pt x="1457" y="4561"/>
                    </a:cubicBezTo>
                    <a:cubicBezTo>
                      <a:pt x="1278" y="4739"/>
                      <a:pt x="1120" y="4939"/>
                      <a:pt x="988" y="5155"/>
                    </a:cubicBezTo>
                    <a:cubicBezTo>
                      <a:pt x="895" y="5313"/>
                      <a:pt x="811" y="5475"/>
                      <a:pt x="736" y="5642"/>
                    </a:cubicBezTo>
                    <a:lnTo>
                      <a:pt x="400" y="6283"/>
                    </a:lnTo>
                    <a:cubicBezTo>
                      <a:pt x="53" y="6949"/>
                      <a:pt x="1" y="7620"/>
                      <a:pt x="152" y="8220"/>
                    </a:cubicBezTo>
                    <a:cubicBezTo>
                      <a:pt x="94" y="9669"/>
                      <a:pt x="416" y="11167"/>
                      <a:pt x="1067" y="12291"/>
                    </a:cubicBezTo>
                    <a:cubicBezTo>
                      <a:pt x="2227" y="14290"/>
                      <a:pt x="4508" y="15429"/>
                      <a:pt x="6718" y="15843"/>
                    </a:cubicBezTo>
                    <a:cubicBezTo>
                      <a:pt x="7278" y="15947"/>
                      <a:pt x="7852" y="16007"/>
                      <a:pt x="8421" y="16007"/>
                    </a:cubicBezTo>
                    <a:cubicBezTo>
                      <a:pt x="10139" y="16007"/>
                      <a:pt x="11808" y="15463"/>
                      <a:pt x="12881" y="13979"/>
                    </a:cubicBezTo>
                    <a:cubicBezTo>
                      <a:pt x="13002" y="13812"/>
                      <a:pt x="13105" y="13634"/>
                      <a:pt x="13217" y="13463"/>
                    </a:cubicBezTo>
                    <a:cubicBezTo>
                      <a:pt x="13708" y="13063"/>
                      <a:pt x="14151" y="12735"/>
                      <a:pt x="14489" y="12178"/>
                    </a:cubicBezTo>
                    <a:cubicBezTo>
                      <a:pt x="15174" y="11052"/>
                      <a:pt x="15413" y="9617"/>
                      <a:pt x="15468" y="8315"/>
                    </a:cubicBezTo>
                    <a:cubicBezTo>
                      <a:pt x="15565" y="6031"/>
                      <a:pt x="14940" y="2763"/>
                      <a:pt x="12808" y="1493"/>
                    </a:cubicBezTo>
                    <a:cubicBezTo>
                      <a:pt x="11688" y="827"/>
                      <a:pt x="10351" y="414"/>
                      <a:pt x="9025" y="371"/>
                    </a:cubicBezTo>
                    <a:cubicBezTo>
                      <a:pt x="8630" y="139"/>
                      <a:pt x="8179" y="0"/>
                      <a:pt x="7696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244" name="Google Shape;358;p23">
                <a:extLst>
                  <a:ext uri="{FF2B5EF4-FFF2-40B4-BE49-F238E27FC236}">
                    <a16:creationId xmlns:a16="http://schemas.microsoft.com/office/drawing/2014/main" id="{55A8E938-AB62-4C4C-95BD-3EA08D5534A9}"/>
                  </a:ext>
                </a:extLst>
              </p:cNvPr>
              <p:cNvSpPr/>
              <p:nvPr/>
            </p:nvSpPr>
            <p:spPr>
              <a:xfrm>
                <a:off x="734290" y="251983"/>
                <a:ext cx="800177" cy="752193"/>
              </a:xfrm>
              <a:custGeom>
                <a:avLst/>
                <a:gdLst/>
                <a:ahLst/>
                <a:cxnLst/>
                <a:rect l="l" t="t" r="r" b="b"/>
                <a:pathLst>
                  <a:path w="24180" h="22730" extrusionOk="0">
                    <a:moveTo>
                      <a:pt x="12323" y="3022"/>
                    </a:moveTo>
                    <a:cubicBezTo>
                      <a:pt x="12788" y="3022"/>
                      <a:pt x="13258" y="3065"/>
                      <a:pt x="13726" y="3154"/>
                    </a:cubicBezTo>
                    <a:cubicBezTo>
                      <a:pt x="17826" y="3937"/>
                      <a:pt x="20123" y="8357"/>
                      <a:pt x="19065" y="12265"/>
                    </a:cubicBezTo>
                    <a:cubicBezTo>
                      <a:pt x="18120" y="15756"/>
                      <a:pt x="15239" y="17764"/>
                      <a:pt x="11926" y="18511"/>
                    </a:cubicBezTo>
                    <a:cubicBezTo>
                      <a:pt x="11897" y="18406"/>
                      <a:pt x="11814" y="18309"/>
                      <a:pt x="11693" y="18300"/>
                    </a:cubicBezTo>
                    <a:cubicBezTo>
                      <a:pt x="7189" y="17948"/>
                      <a:pt x="3611" y="14644"/>
                      <a:pt x="4291" y="9865"/>
                    </a:cubicBezTo>
                    <a:cubicBezTo>
                      <a:pt x="4845" y="5972"/>
                      <a:pt x="8462" y="3022"/>
                      <a:pt x="12323" y="3022"/>
                    </a:cubicBezTo>
                    <a:close/>
                    <a:moveTo>
                      <a:pt x="8370" y="1"/>
                    </a:moveTo>
                    <a:cubicBezTo>
                      <a:pt x="8206" y="1"/>
                      <a:pt x="8026" y="180"/>
                      <a:pt x="8053" y="373"/>
                    </a:cubicBezTo>
                    <a:cubicBezTo>
                      <a:pt x="8172" y="1247"/>
                      <a:pt x="8518" y="2172"/>
                      <a:pt x="8818" y="3002"/>
                    </a:cubicBezTo>
                    <a:cubicBezTo>
                      <a:pt x="7324" y="3655"/>
                      <a:pt x="6029" y="4692"/>
                      <a:pt x="5066" y="6006"/>
                    </a:cubicBezTo>
                    <a:cubicBezTo>
                      <a:pt x="4709" y="5676"/>
                      <a:pt x="4332" y="5369"/>
                      <a:pt x="3949" y="5070"/>
                    </a:cubicBezTo>
                    <a:cubicBezTo>
                      <a:pt x="3525" y="4738"/>
                      <a:pt x="3087" y="4347"/>
                      <a:pt x="2596" y="4123"/>
                    </a:cubicBezTo>
                    <a:cubicBezTo>
                      <a:pt x="2553" y="4104"/>
                      <a:pt x="2509" y="4095"/>
                      <a:pt x="2466" y="4095"/>
                    </a:cubicBezTo>
                    <a:cubicBezTo>
                      <a:pt x="2226" y="4095"/>
                      <a:pt x="2024" y="4373"/>
                      <a:pt x="2242" y="4583"/>
                    </a:cubicBezTo>
                    <a:cubicBezTo>
                      <a:pt x="2632" y="4960"/>
                      <a:pt x="3133" y="5238"/>
                      <a:pt x="3573" y="5560"/>
                    </a:cubicBezTo>
                    <a:cubicBezTo>
                      <a:pt x="3971" y="5853"/>
                      <a:pt x="4358" y="6164"/>
                      <a:pt x="4755" y="6461"/>
                    </a:cubicBezTo>
                    <a:cubicBezTo>
                      <a:pt x="4018" y="7614"/>
                      <a:pt x="3547" y="8942"/>
                      <a:pt x="3450" y="10368"/>
                    </a:cubicBezTo>
                    <a:cubicBezTo>
                      <a:pt x="3415" y="10901"/>
                      <a:pt x="3433" y="11435"/>
                      <a:pt x="3505" y="11965"/>
                    </a:cubicBezTo>
                    <a:cubicBezTo>
                      <a:pt x="2444" y="11967"/>
                      <a:pt x="1349" y="12051"/>
                      <a:pt x="318" y="12262"/>
                    </a:cubicBezTo>
                    <a:cubicBezTo>
                      <a:pt x="1" y="12328"/>
                      <a:pt x="54" y="12855"/>
                      <a:pt x="366" y="12855"/>
                    </a:cubicBezTo>
                    <a:cubicBezTo>
                      <a:pt x="376" y="12855"/>
                      <a:pt x="387" y="12855"/>
                      <a:pt x="398" y="12854"/>
                    </a:cubicBezTo>
                    <a:cubicBezTo>
                      <a:pt x="1465" y="12740"/>
                      <a:pt x="2530" y="12602"/>
                      <a:pt x="3597" y="12486"/>
                    </a:cubicBezTo>
                    <a:cubicBezTo>
                      <a:pt x="3946" y="14206"/>
                      <a:pt x="4841" y="15805"/>
                      <a:pt x="6101" y="16972"/>
                    </a:cubicBezTo>
                    <a:cubicBezTo>
                      <a:pt x="4741" y="17837"/>
                      <a:pt x="3309" y="18732"/>
                      <a:pt x="2081" y="19763"/>
                    </a:cubicBezTo>
                    <a:cubicBezTo>
                      <a:pt x="1845" y="19961"/>
                      <a:pt x="2061" y="20300"/>
                      <a:pt x="2316" y="20300"/>
                    </a:cubicBezTo>
                    <a:cubicBezTo>
                      <a:pt x="2365" y="20300"/>
                      <a:pt x="2415" y="20288"/>
                      <a:pt x="2464" y="20260"/>
                    </a:cubicBezTo>
                    <a:cubicBezTo>
                      <a:pt x="3884" y="19442"/>
                      <a:pt x="5247" y="18361"/>
                      <a:pt x="6547" y="17367"/>
                    </a:cubicBezTo>
                    <a:cubicBezTo>
                      <a:pt x="6550" y="17364"/>
                      <a:pt x="6552" y="17361"/>
                      <a:pt x="6553" y="17359"/>
                    </a:cubicBezTo>
                    <a:cubicBezTo>
                      <a:pt x="7731" y="18291"/>
                      <a:pt x="9170" y="18864"/>
                      <a:pt x="10750" y="18864"/>
                    </a:cubicBezTo>
                    <a:cubicBezTo>
                      <a:pt x="10775" y="18864"/>
                      <a:pt x="10800" y="18864"/>
                      <a:pt x="10825" y="18863"/>
                    </a:cubicBezTo>
                    <a:lnTo>
                      <a:pt x="10825" y="18863"/>
                    </a:lnTo>
                    <a:cubicBezTo>
                      <a:pt x="10809" y="18943"/>
                      <a:pt x="10823" y="19026"/>
                      <a:pt x="10863" y="19096"/>
                    </a:cubicBezTo>
                    <a:cubicBezTo>
                      <a:pt x="10623" y="20194"/>
                      <a:pt x="10517" y="21420"/>
                      <a:pt x="10676" y="22503"/>
                    </a:cubicBezTo>
                    <a:cubicBezTo>
                      <a:pt x="10700" y="22661"/>
                      <a:pt x="10813" y="22729"/>
                      <a:pt x="10937" y="22729"/>
                    </a:cubicBezTo>
                    <a:cubicBezTo>
                      <a:pt x="11101" y="22729"/>
                      <a:pt x="11283" y="22609"/>
                      <a:pt x="11295" y="22418"/>
                    </a:cubicBezTo>
                    <a:cubicBezTo>
                      <a:pt x="11361" y="21366"/>
                      <a:pt x="11378" y="20322"/>
                      <a:pt x="11456" y="19271"/>
                    </a:cubicBezTo>
                    <a:cubicBezTo>
                      <a:pt x="11479" y="19271"/>
                      <a:pt x="11503" y="19271"/>
                      <a:pt x="11527" y="19271"/>
                    </a:cubicBezTo>
                    <a:cubicBezTo>
                      <a:pt x="13402" y="19271"/>
                      <a:pt x="15194" y="18493"/>
                      <a:pt x="16652" y="17274"/>
                    </a:cubicBezTo>
                    <a:cubicBezTo>
                      <a:pt x="17129" y="18245"/>
                      <a:pt x="17623" y="19234"/>
                      <a:pt x="18178" y="20164"/>
                    </a:cubicBezTo>
                    <a:cubicBezTo>
                      <a:pt x="18245" y="20276"/>
                      <a:pt x="18342" y="20323"/>
                      <a:pt x="18438" y="20323"/>
                    </a:cubicBezTo>
                    <a:cubicBezTo>
                      <a:pt x="18653" y="20323"/>
                      <a:pt x="18865" y="20093"/>
                      <a:pt x="18737" y="19836"/>
                    </a:cubicBezTo>
                    <a:cubicBezTo>
                      <a:pt x="18253" y="18865"/>
                      <a:pt x="17686" y="17909"/>
                      <a:pt x="17124" y="16980"/>
                    </a:cubicBezTo>
                    <a:cubicBezTo>
                      <a:pt x="17107" y="16954"/>
                      <a:pt x="17087" y="16931"/>
                      <a:pt x="17063" y="16911"/>
                    </a:cubicBezTo>
                    <a:cubicBezTo>
                      <a:pt x="18175" y="15871"/>
                      <a:pt x="19048" y="14567"/>
                      <a:pt x="19567" y="13172"/>
                    </a:cubicBezTo>
                    <a:cubicBezTo>
                      <a:pt x="20448" y="13538"/>
                      <a:pt x="21399" y="13852"/>
                      <a:pt x="22322" y="14042"/>
                    </a:cubicBezTo>
                    <a:cubicBezTo>
                      <a:pt x="22347" y="14047"/>
                      <a:pt x="22371" y="14050"/>
                      <a:pt x="22394" y="14050"/>
                    </a:cubicBezTo>
                    <a:cubicBezTo>
                      <a:pt x="22721" y="14050"/>
                      <a:pt x="22838" y="13558"/>
                      <a:pt x="22483" y="13455"/>
                    </a:cubicBezTo>
                    <a:cubicBezTo>
                      <a:pt x="21573" y="13190"/>
                      <a:pt x="20644" y="12950"/>
                      <a:pt x="19723" y="12714"/>
                    </a:cubicBezTo>
                    <a:cubicBezTo>
                      <a:pt x="19860" y="12287"/>
                      <a:pt x="19959" y="11847"/>
                      <a:pt x="20023" y="11403"/>
                    </a:cubicBezTo>
                    <a:cubicBezTo>
                      <a:pt x="20216" y="9977"/>
                      <a:pt x="20034" y="8527"/>
                      <a:pt x="19498" y="7191"/>
                    </a:cubicBezTo>
                    <a:lnTo>
                      <a:pt x="19498" y="7191"/>
                    </a:lnTo>
                    <a:cubicBezTo>
                      <a:pt x="19542" y="7232"/>
                      <a:pt x="19599" y="7252"/>
                      <a:pt x="19657" y="7252"/>
                    </a:cubicBezTo>
                    <a:cubicBezTo>
                      <a:pt x="19669" y="7252"/>
                      <a:pt x="19682" y="7251"/>
                      <a:pt x="19694" y="7249"/>
                    </a:cubicBezTo>
                    <a:cubicBezTo>
                      <a:pt x="21086" y="7037"/>
                      <a:pt x="22597" y="6693"/>
                      <a:pt x="23886" y="6119"/>
                    </a:cubicBezTo>
                    <a:cubicBezTo>
                      <a:pt x="24179" y="5988"/>
                      <a:pt x="24010" y="5554"/>
                      <a:pt x="23729" y="5554"/>
                    </a:cubicBezTo>
                    <a:cubicBezTo>
                      <a:pt x="23705" y="5554"/>
                      <a:pt x="23679" y="5558"/>
                      <a:pt x="23653" y="5565"/>
                    </a:cubicBezTo>
                    <a:cubicBezTo>
                      <a:pt x="22287" y="5943"/>
                      <a:pt x="20942" y="6424"/>
                      <a:pt x="19573" y="6808"/>
                    </a:cubicBezTo>
                    <a:cubicBezTo>
                      <a:pt x="19469" y="6837"/>
                      <a:pt x="19420" y="6908"/>
                      <a:pt x="19412" y="6984"/>
                    </a:cubicBezTo>
                    <a:cubicBezTo>
                      <a:pt x="18685" y="5309"/>
                      <a:pt x="17417" y="3909"/>
                      <a:pt x="15790" y="3077"/>
                    </a:cubicBezTo>
                    <a:cubicBezTo>
                      <a:pt x="16081" y="2806"/>
                      <a:pt x="16349" y="2503"/>
                      <a:pt x="16622" y="2215"/>
                    </a:cubicBezTo>
                    <a:cubicBezTo>
                      <a:pt x="16930" y="1890"/>
                      <a:pt x="17270" y="1578"/>
                      <a:pt x="17530" y="1212"/>
                    </a:cubicBezTo>
                    <a:cubicBezTo>
                      <a:pt x="17676" y="1005"/>
                      <a:pt x="17479" y="808"/>
                      <a:pt x="17277" y="808"/>
                    </a:cubicBezTo>
                    <a:cubicBezTo>
                      <a:pt x="17212" y="808"/>
                      <a:pt x="17147" y="828"/>
                      <a:pt x="17092" y="875"/>
                    </a:cubicBezTo>
                    <a:cubicBezTo>
                      <a:pt x="16731" y="1181"/>
                      <a:pt x="16433" y="1584"/>
                      <a:pt x="16119" y="1941"/>
                    </a:cubicBezTo>
                    <a:cubicBezTo>
                      <a:pt x="15854" y="2243"/>
                      <a:pt x="15576" y="2540"/>
                      <a:pt x="15337" y="2863"/>
                    </a:cubicBezTo>
                    <a:cubicBezTo>
                      <a:pt x="14496" y="2503"/>
                      <a:pt x="13595" y="2299"/>
                      <a:pt x="12681" y="2264"/>
                    </a:cubicBezTo>
                    <a:cubicBezTo>
                      <a:pt x="12569" y="2260"/>
                      <a:pt x="12457" y="2258"/>
                      <a:pt x="12345" y="2258"/>
                    </a:cubicBezTo>
                    <a:cubicBezTo>
                      <a:pt x="11308" y="2258"/>
                      <a:pt x="10278" y="2443"/>
                      <a:pt x="9305" y="2805"/>
                    </a:cubicBezTo>
                    <a:cubicBezTo>
                      <a:pt x="9128" y="1930"/>
                      <a:pt x="8930" y="968"/>
                      <a:pt x="8575" y="152"/>
                    </a:cubicBezTo>
                    <a:cubicBezTo>
                      <a:pt x="8528" y="45"/>
                      <a:pt x="8451" y="1"/>
                      <a:pt x="83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43" name="Google Shape;417;p23">
              <a:extLst>
                <a:ext uri="{FF2B5EF4-FFF2-40B4-BE49-F238E27FC236}">
                  <a16:creationId xmlns:a16="http://schemas.microsoft.com/office/drawing/2014/main" id="{1F663480-AA34-4594-8FC8-F7CB1CAA2129}"/>
                </a:ext>
              </a:extLst>
            </p:cNvPr>
            <p:cNvGrpSpPr/>
            <p:nvPr userDrawn="1"/>
          </p:nvGrpSpPr>
          <p:grpSpPr>
            <a:xfrm>
              <a:off x="-516610" y="2325422"/>
              <a:ext cx="1277205" cy="1131333"/>
              <a:chOff x="-182869" y="835238"/>
              <a:chExt cx="1277205" cy="1131333"/>
            </a:xfrm>
          </p:grpSpPr>
          <p:sp>
            <p:nvSpPr>
              <p:cNvPr id="205" name="Google Shape;418;p23">
                <a:extLst>
                  <a:ext uri="{FF2B5EF4-FFF2-40B4-BE49-F238E27FC236}">
                    <a16:creationId xmlns:a16="http://schemas.microsoft.com/office/drawing/2014/main" id="{786B2C1C-9C1D-4665-BB37-D3F89D0526B4}"/>
                  </a:ext>
                </a:extLst>
              </p:cNvPr>
              <p:cNvSpPr/>
              <p:nvPr/>
            </p:nvSpPr>
            <p:spPr>
              <a:xfrm>
                <a:off x="-182869" y="851983"/>
                <a:ext cx="1277205" cy="1076929"/>
              </a:xfrm>
              <a:custGeom>
                <a:avLst/>
                <a:gdLst/>
                <a:ahLst/>
                <a:cxnLst/>
                <a:rect l="l" t="t" r="r" b="b"/>
                <a:pathLst>
                  <a:path w="38595" h="32543" extrusionOk="0">
                    <a:moveTo>
                      <a:pt x="5482" y="757"/>
                    </a:moveTo>
                    <a:cubicBezTo>
                      <a:pt x="9744" y="757"/>
                      <a:pt x="13979" y="1983"/>
                      <a:pt x="17624" y="4249"/>
                    </a:cubicBezTo>
                    <a:cubicBezTo>
                      <a:pt x="21956" y="6940"/>
                      <a:pt x="24621" y="10679"/>
                      <a:pt x="26212" y="15448"/>
                    </a:cubicBezTo>
                    <a:cubicBezTo>
                      <a:pt x="25337" y="16600"/>
                      <a:pt x="24513" y="17790"/>
                      <a:pt x="23775" y="19030"/>
                    </a:cubicBezTo>
                    <a:cubicBezTo>
                      <a:pt x="23769" y="19040"/>
                      <a:pt x="23771" y="19049"/>
                      <a:pt x="23765" y="19058"/>
                    </a:cubicBezTo>
                    <a:cubicBezTo>
                      <a:pt x="23310" y="19007"/>
                      <a:pt x="22855" y="18981"/>
                      <a:pt x="22401" y="18966"/>
                    </a:cubicBezTo>
                    <a:cubicBezTo>
                      <a:pt x="22388" y="18935"/>
                      <a:pt x="22368" y="18906"/>
                      <a:pt x="22343" y="18883"/>
                    </a:cubicBezTo>
                    <a:cubicBezTo>
                      <a:pt x="18336" y="14967"/>
                      <a:pt x="12853" y="12949"/>
                      <a:pt x="7336" y="12949"/>
                    </a:cubicBezTo>
                    <a:cubicBezTo>
                      <a:pt x="5691" y="12949"/>
                      <a:pt x="4043" y="13129"/>
                      <a:pt x="2431" y="13491"/>
                    </a:cubicBezTo>
                    <a:lnTo>
                      <a:pt x="4986" y="10881"/>
                    </a:lnTo>
                    <a:cubicBezTo>
                      <a:pt x="5145" y="10717"/>
                      <a:pt x="5140" y="10409"/>
                      <a:pt x="4920" y="10291"/>
                    </a:cubicBezTo>
                    <a:cubicBezTo>
                      <a:pt x="3721" y="9649"/>
                      <a:pt x="2497" y="9075"/>
                      <a:pt x="1243" y="8554"/>
                    </a:cubicBezTo>
                    <a:cubicBezTo>
                      <a:pt x="2477" y="7724"/>
                      <a:pt x="3655" y="6814"/>
                      <a:pt x="4771" y="5830"/>
                    </a:cubicBezTo>
                    <a:cubicBezTo>
                      <a:pt x="4941" y="5679"/>
                      <a:pt x="4912" y="5361"/>
                      <a:pt x="4708" y="5254"/>
                    </a:cubicBezTo>
                    <a:cubicBezTo>
                      <a:pt x="3854" y="4805"/>
                      <a:pt x="3001" y="4358"/>
                      <a:pt x="2148" y="3912"/>
                    </a:cubicBezTo>
                    <a:cubicBezTo>
                      <a:pt x="2894" y="3595"/>
                      <a:pt x="3639" y="3278"/>
                      <a:pt x="4385" y="2961"/>
                    </a:cubicBezTo>
                    <a:cubicBezTo>
                      <a:pt x="4644" y="2851"/>
                      <a:pt x="4595" y="2486"/>
                      <a:pt x="4396" y="2354"/>
                    </a:cubicBezTo>
                    <a:lnTo>
                      <a:pt x="2344" y="982"/>
                    </a:lnTo>
                    <a:cubicBezTo>
                      <a:pt x="3386" y="831"/>
                      <a:pt x="4435" y="757"/>
                      <a:pt x="5482" y="757"/>
                    </a:cubicBezTo>
                    <a:close/>
                    <a:moveTo>
                      <a:pt x="28705" y="13579"/>
                    </a:moveTo>
                    <a:cubicBezTo>
                      <a:pt x="29313" y="15774"/>
                      <a:pt x="29856" y="18001"/>
                      <a:pt x="30620" y="20144"/>
                    </a:cubicBezTo>
                    <a:cubicBezTo>
                      <a:pt x="30651" y="20240"/>
                      <a:pt x="30730" y="20312"/>
                      <a:pt x="30830" y="20332"/>
                    </a:cubicBezTo>
                    <a:cubicBezTo>
                      <a:pt x="30883" y="20435"/>
                      <a:pt x="30985" y="20512"/>
                      <a:pt x="31137" y="20512"/>
                    </a:cubicBezTo>
                    <a:cubicBezTo>
                      <a:pt x="31141" y="20512"/>
                      <a:pt x="31145" y="20512"/>
                      <a:pt x="31150" y="20511"/>
                    </a:cubicBezTo>
                    <a:cubicBezTo>
                      <a:pt x="31536" y="20500"/>
                      <a:pt x="31923" y="20494"/>
                      <a:pt x="32309" y="20494"/>
                    </a:cubicBezTo>
                    <a:cubicBezTo>
                      <a:pt x="33975" y="20494"/>
                      <a:pt x="35639" y="20601"/>
                      <a:pt x="37292" y="20818"/>
                    </a:cubicBezTo>
                    <a:cubicBezTo>
                      <a:pt x="35683" y="22270"/>
                      <a:pt x="33947" y="23581"/>
                      <a:pt x="32389" y="25080"/>
                    </a:cubicBezTo>
                    <a:cubicBezTo>
                      <a:pt x="32227" y="25235"/>
                      <a:pt x="32348" y="25481"/>
                      <a:pt x="32528" y="25515"/>
                    </a:cubicBezTo>
                    <a:cubicBezTo>
                      <a:pt x="32828" y="27512"/>
                      <a:pt x="33165" y="29421"/>
                      <a:pt x="33152" y="31432"/>
                    </a:cubicBezTo>
                    <a:cubicBezTo>
                      <a:pt x="31393" y="30242"/>
                      <a:pt x="29673" y="28999"/>
                      <a:pt x="27992" y="27704"/>
                    </a:cubicBezTo>
                    <a:cubicBezTo>
                      <a:pt x="27921" y="27649"/>
                      <a:pt x="27851" y="27626"/>
                      <a:pt x="27785" y="27626"/>
                    </a:cubicBezTo>
                    <a:cubicBezTo>
                      <a:pt x="27637" y="27626"/>
                      <a:pt x="27511" y="27743"/>
                      <a:pt x="27457" y="27892"/>
                    </a:cubicBezTo>
                    <a:cubicBezTo>
                      <a:pt x="27419" y="27894"/>
                      <a:pt x="27384" y="27906"/>
                      <a:pt x="27351" y="27926"/>
                    </a:cubicBezTo>
                    <a:cubicBezTo>
                      <a:pt x="25455" y="29082"/>
                      <a:pt x="23590" y="30644"/>
                      <a:pt x="21519" y="31473"/>
                    </a:cubicBezTo>
                    <a:cubicBezTo>
                      <a:pt x="21317" y="31722"/>
                      <a:pt x="21192" y="31846"/>
                      <a:pt x="21142" y="31846"/>
                    </a:cubicBezTo>
                    <a:cubicBezTo>
                      <a:pt x="21097" y="31846"/>
                      <a:pt x="21115" y="31743"/>
                      <a:pt x="21196" y="31536"/>
                    </a:cubicBezTo>
                    <a:cubicBezTo>
                      <a:pt x="21273" y="31242"/>
                      <a:pt x="21349" y="30949"/>
                      <a:pt x="21424" y="30657"/>
                    </a:cubicBezTo>
                    <a:cubicBezTo>
                      <a:pt x="21576" y="30070"/>
                      <a:pt x="21727" y="29485"/>
                      <a:pt x="21879" y="28900"/>
                    </a:cubicBezTo>
                    <a:cubicBezTo>
                      <a:pt x="22233" y="27532"/>
                      <a:pt x="22591" y="26168"/>
                      <a:pt x="22937" y="24798"/>
                    </a:cubicBezTo>
                    <a:cubicBezTo>
                      <a:pt x="22986" y="24604"/>
                      <a:pt x="22888" y="24460"/>
                      <a:pt x="22751" y="24385"/>
                    </a:cubicBezTo>
                    <a:cubicBezTo>
                      <a:pt x="22769" y="24302"/>
                      <a:pt x="22740" y="24216"/>
                      <a:pt x="22676" y="24161"/>
                    </a:cubicBezTo>
                    <a:cubicBezTo>
                      <a:pt x="21126" y="22746"/>
                      <a:pt x="19395" y="21505"/>
                      <a:pt x="17712" y="20245"/>
                    </a:cubicBezTo>
                    <a:cubicBezTo>
                      <a:pt x="19098" y="19900"/>
                      <a:pt x="20490" y="19733"/>
                      <a:pt x="21901" y="19733"/>
                    </a:cubicBezTo>
                    <a:cubicBezTo>
                      <a:pt x="22587" y="19733"/>
                      <a:pt x="23277" y="19772"/>
                      <a:pt x="23974" y="19850"/>
                    </a:cubicBezTo>
                    <a:cubicBezTo>
                      <a:pt x="23991" y="19852"/>
                      <a:pt x="24007" y="19852"/>
                      <a:pt x="24022" y="19852"/>
                    </a:cubicBezTo>
                    <a:cubicBezTo>
                      <a:pt x="24245" y="19852"/>
                      <a:pt x="24349" y="19673"/>
                      <a:pt x="24340" y="19487"/>
                    </a:cubicBezTo>
                    <a:cubicBezTo>
                      <a:pt x="24368" y="19467"/>
                      <a:pt x="24391" y="19442"/>
                      <a:pt x="24411" y="19416"/>
                    </a:cubicBezTo>
                    <a:cubicBezTo>
                      <a:pt x="25772" y="17402"/>
                      <a:pt x="27151" y="15442"/>
                      <a:pt x="28705" y="13579"/>
                    </a:cubicBezTo>
                    <a:close/>
                    <a:moveTo>
                      <a:pt x="5503" y="0"/>
                    </a:moveTo>
                    <a:cubicBezTo>
                      <a:pt x="4148" y="0"/>
                      <a:pt x="2793" y="125"/>
                      <a:pt x="1457" y="383"/>
                    </a:cubicBezTo>
                    <a:cubicBezTo>
                      <a:pt x="1100" y="451"/>
                      <a:pt x="1131" y="878"/>
                      <a:pt x="1371" y="1036"/>
                    </a:cubicBezTo>
                    <a:cubicBezTo>
                      <a:pt x="1385" y="1131"/>
                      <a:pt x="1440" y="1216"/>
                      <a:pt x="1523" y="1269"/>
                    </a:cubicBezTo>
                    <a:lnTo>
                      <a:pt x="3480" y="2583"/>
                    </a:lnTo>
                    <a:cubicBezTo>
                      <a:pt x="2698" y="2910"/>
                      <a:pt x="1916" y="3238"/>
                      <a:pt x="1134" y="3564"/>
                    </a:cubicBezTo>
                    <a:cubicBezTo>
                      <a:pt x="886" y="3669"/>
                      <a:pt x="898" y="4068"/>
                      <a:pt x="1123" y="4188"/>
                    </a:cubicBezTo>
                    <a:cubicBezTo>
                      <a:pt x="2037" y="4672"/>
                      <a:pt x="2953" y="5156"/>
                      <a:pt x="3869" y="5637"/>
                    </a:cubicBezTo>
                    <a:cubicBezTo>
                      <a:pt x="2737" y="6608"/>
                      <a:pt x="1540" y="7501"/>
                      <a:pt x="285" y="8309"/>
                    </a:cubicBezTo>
                    <a:cubicBezTo>
                      <a:pt x="0" y="8491"/>
                      <a:pt x="66" y="8868"/>
                      <a:pt x="365" y="8988"/>
                    </a:cubicBezTo>
                    <a:cubicBezTo>
                      <a:pt x="1641" y="9498"/>
                      <a:pt x="2889" y="10072"/>
                      <a:pt x="4107" y="10709"/>
                    </a:cubicBezTo>
                    <a:lnTo>
                      <a:pt x="955" y="13919"/>
                    </a:lnTo>
                    <a:cubicBezTo>
                      <a:pt x="724" y="14155"/>
                      <a:pt x="894" y="14573"/>
                      <a:pt x="1205" y="14573"/>
                    </a:cubicBezTo>
                    <a:cubicBezTo>
                      <a:pt x="1238" y="14573"/>
                      <a:pt x="1274" y="14568"/>
                      <a:pt x="1310" y="14558"/>
                    </a:cubicBezTo>
                    <a:cubicBezTo>
                      <a:pt x="3280" y="13989"/>
                      <a:pt x="5279" y="13716"/>
                      <a:pt x="7261" y="13716"/>
                    </a:cubicBezTo>
                    <a:cubicBezTo>
                      <a:pt x="12453" y="13716"/>
                      <a:pt x="17526" y="15593"/>
                      <a:pt x="21645" y="18958"/>
                    </a:cubicBezTo>
                    <a:cubicBezTo>
                      <a:pt x="19988" y="18978"/>
                      <a:pt x="18343" y="19228"/>
                      <a:pt x="16756" y="19703"/>
                    </a:cubicBezTo>
                    <a:cubicBezTo>
                      <a:pt x="16416" y="19804"/>
                      <a:pt x="16391" y="20208"/>
                      <a:pt x="16652" y="20407"/>
                    </a:cubicBezTo>
                    <a:cubicBezTo>
                      <a:pt x="18490" y="21804"/>
                      <a:pt x="20294" y="23303"/>
                      <a:pt x="22245" y="24543"/>
                    </a:cubicBezTo>
                    <a:cubicBezTo>
                      <a:pt x="22234" y="24559"/>
                      <a:pt x="22225" y="24576"/>
                      <a:pt x="22219" y="24595"/>
                    </a:cubicBezTo>
                    <a:cubicBezTo>
                      <a:pt x="21706" y="26544"/>
                      <a:pt x="21210" y="28500"/>
                      <a:pt x="20707" y="30453"/>
                    </a:cubicBezTo>
                    <a:cubicBezTo>
                      <a:pt x="20577" y="30960"/>
                      <a:pt x="20017" y="32050"/>
                      <a:pt x="20683" y="32418"/>
                    </a:cubicBezTo>
                    <a:cubicBezTo>
                      <a:pt x="20782" y="32473"/>
                      <a:pt x="20896" y="32497"/>
                      <a:pt x="21019" y="32497"/>
                    </a:cubicBezTo>
                    <a:cubicBezTo>
                      <a:pt x="21809" y="32497"/>
                      <a:pt x="22999" y="31509"/>
                      <a:pt x="23489" y="31222"/>
                    </a:cubicBezTo>
                    <a:cubicBezTo>
                      <a:pt x="24927" y="30378"/>
                      <a:pt x="26345" y="29470"/>
                      <a:pt x="27620" y="28388"/>
                    </a:cubicBezTo>
                    <a:cubicBezTo>
                      <a:pt x="29473" y="29819"/>
                      <a:pt x="31373" y="31182"/>
                      <a:pt x="33322" y="32482"/>
                    </a:cubicBezTo>
                    <a:cubicBezTo>
                      <a:pt x="33384" y="32524"/>
                      <a:pt x="33451" y="32543"/>
                      <a:pt x="33515" y="32543"/>
                    </a:cubicBezTo>
                    <a:cubicBezTo>
                      <a:pt x="33715" y="32543"/>
                      <a:pt x="33899" y="32366"/>
                      <a:pt x="33908" y="32155"/>
                    </a:cubicBezTo>
                    <a:cubicBezTo>
                      <a:pt x="34023" y="29876"/>
                      <a:pt x="33896" y="27417"/>
                      <a:pt x="33035" y="25276"/>
                    </a:cubicBezTo>
                    <a:cubicBezTo>
                      <a:pt x="35002" y="24068"/>
                      <a:pt x="36743" y="22398"/>
                      <a:pt x="38405" y="20821"/>
                    </a:cubicBezTo>
                    <a:cubicBezTo>
                      <a:pt x="38595" y="20642"/>
                      <a:pt x="38540" y="20228"/>
                      <a:pt x="38247" y="20184"/>
                    </a:cubicBezTo>
                    <a:cubicBezTo>
                      <a:pt x="36273" y="19882"/>
                      <a:pt x="34279" y="19731"/>
                      <a:pt x="32283" y="19731"/>
                    </a:cubicBezTo>
                    <a:cubicBezTo>
                      <a:pt x="31908" y="19731"/>
                      <a:pt x="31533" y="19736"/>
                      <a:pt x="31157" y="19747"/>
                    </a:cubicBezTo>
                    <a:cubicBezTo>
                      <a:pt x="31141" y="19749"/>
                      <a:pt x="31124" y="19750"/>
                      <a:pt x="31107" y="19753"/>
                    </a:cubicBezTo>
                    <a:cubicBezTo>
                      <a:pt x="30666" y="17361"/>
                      <a:pt x="29921" y="15015"/>
                      <a:pt x="29255" y="12679"/>
                    </a:cubicBezTo>
                    <a:cubicBezTo>
                      <a:pt x="29207" y="12509"/>
                      <a:pt x="29030" y="12384"/>
                      <a:pt x="28858" y="12384"/>
                    </a:cubicBezTo>
                    <a:cubicBezTo>
                      <a:pt x="28769" y="12384"/>
                      <a:pt x="28682" y="12418"/>
                      <a:pt x="28614" y="12497"/>
                    </a:cubicBezTo>
                    <a:cubicBezTo>
                      <a:pt x="27929" y="13288"/>
                      <a:pt x="27258" y="14099"/>
                      <a:pt x="26612" y="14927"/>
                    </a:cubicBezTo>
                    <a:cubicBezTo>
                      <a:pt x="25846" y="10227"/>
                      <a:pt x="22110" y="6232"/>
                      <a:pt x="18234" y="3765"/>
                    </a:cubicBezTo>
                    <a:cubicBezTo>
                      <a:pt x="14456" y="1362"/>
                      <a:pt x="9980" y="0"/>
                      <a:pt x="55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grpSp>
            <p:nvGrpSpPr>
              <p:cNvPr id="206" name="Google Shape;419;p23">
                <a:extLst>
                  <a:ext uri="{FF2B5EF4-FFF2-40B4-BE49-F238E27FC236}">
                    <a16:creationId xmlns:a16="http://schemas.microsoft.com/office/drawing/2014/main" id="{099F8CAB-3492-41D6-9B6E-A3CBEB370101}"/>
                  </a:ext>
                </a:extLst>
              </p:cNvPr>
              <p:cNvGrpSpPr/>
              <p:nvPr/>
            </p:nvGrpSpPr>
            <p:grpSpPr>
              <a:xfrm>
                <a:off x="454360" y="835238"/>
                <a:ext cx="112382" cy="56555"/>
                <a:chOff x="454360" y="835238"/>
                <a:chExt cx="112382" cy="56555"/>
              </a:xfrm>
            </p:grpSpPr>
            <p:sp>
              <p:nvSpPr>
                <p:cNvPr id="210" name="Google Shape;420;p23">
                  <a:extLst>
                    <a:ext uri="{FF2B5EF4-FFF2-40B4-BE49-F238E27FC236}">
                      <a16:creationId xmlns:a16="http://schemas.microsoft.com/office/drawing/2014/main" id="{AD4741AF-B629-49A5-A07A-C33EEA9142F8}"/>
                    </a:ext>
                  </a:extLst>
                </p:cNvPr>
                <p:cNvSpPr/>
                <p:nvPr/>
              </p:nvSpPr>
              <p:spPr>
                <a:xfrm>
                  <a:off x="454360" y="840897"/>
                  <a:ext cx="72870" cy="50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538" extrusionOk="0">
                      <a:moveTo>
                        <a:pt x="128" y="0"/>
                      </a:moveTo>
                      <a:cubicBezTo>
                        <a:pt x="50" y="0"/>
                        <a:pt x="1" y="124"/>
                        <a:pt x="84" y="182"/>
                      </a:cubicBezTo>
                      <a:cubicBezTo>
                        <a:pt x="696" y="625"/>
                        <a:pt x="1311" y="1067"/>
                        <a:pt x="1925" y="1512"/>
                      </a:cubicBezTo>
                      <a:cubicBezTo>
                        <a:pt x="1950" y="1530"/>
                        <a:pt x="1975" y="1538"/>
                        <a:pt x="1999" y="1538"/>
                      </a:cubicBezTo>
                      <a:cubicBezTo>
                        <a:pt x="2118" y="1538"/>
                        <a:pt x="2201" y="1345"/>
                        <a:pt x="2070" y="1259"/>
                      </a:cubicBezTo>
                      <a:lnTo>
                        <a:pt x="179" y="17"/>
                      </a:lnTo>
                      <a:cubicBezTo>
                        <a:pt x="161" y="5"/>
                        <a:pt x="144" y="0"/>
                        <a:pt x="12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211" name="Google Shape;421;p23">
                  <a:extLst>
                    <a:ext uri="{FF2B5EF4-FFF2-40B4-BE49-F238E27FC236}">
                      <a16:creationId xmlns:a16="http://schemas.microsoft.com/office/drawing/2014/main" id="{4F43C445-A44A-415C-960E-9FB983E46AA4}"/>
                    </a:ext>
                  </a:extLst>
                </p:cNvPr>
                <p:cNvSpPr/>
                <p:nvPr/>
              </p:nvSpPr>
              <p:spPr>
                <a:xfrm>
                  <a:off x="509095" y="835238"/>
                  <a:ext cx="57647" cy="54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" h="1660" extrusionOk="0">
                      <a:moveTo>
                        <a:pt x="110" y="0"/>
                      </a:moveTo>
                      <a:cubicBezTo>
                        <a:pt x="24" y="0"/>
                        <a:pt x="0" y="140"/>
                        <a:pt x="93" y="177"/>
                      </a:cubicBezTo>
                      <a:cubicBezTo>
                        <a:pt x="735" y="431"/>
                        <a:pt x="1187" y="934"/>
                        <a:pt x="1441" y="1568"/>
                      </a:cubicBezTo>
                      <a:cubicBezTo>
                        <a:pt x="1466" y="1632"/>
                        <a:pt x="1523" y="1660"/>
                        <a:pt x="1578" y="1660"/>
                      </a:cubicBezTo>
                      <a:cubicBezTo>
                        <a:pt x="1662" y="1660"/>
                        <a:pt x="1742" y="1596"/>
                        <a:pt x="1706" y="1494"/>
                      </a:cubicBezTo>
                      <a:cubicBezTo>
                        <a:pt x="1452" y="782"/>
                        <a:pt x="850" y="244"/>
                        <a:pt x="141" y="6"/>
                      </a:cubicBezTo>
                      <a:cubicBezTo>
                        <a:pt x="130" y="2"/>
                        <a:pt x="120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207" name="Google Shape;422;p23">
                <a:extLst>
                  <a:ext uri="{FF2B5EF4-FFF2-40B4-BE49-F238E27FC236}">
                    <a16:creationId xmlns:a16="http://schemas.microsoft.com/office/drawing/2014/main" id="{7BB61983-4646-4243-8E01-534BC6B9481C}"/>
                  </a:ext>
                </a:extLst>
              </p:cNvPr>
              <p:cNvGrpSpPr/>
              <p:nvPr/>
            </p:nvGrpSpPr>
            <p:grpSpPr>
              <a:xfrm>
                <a:off x="588484" y="1891352"/>
                <a:ext cx="127241" cy="75219"/>
                <a:chOff x="588484" y="1891352"/>
                <a:chExt cx="127241" cy="75219"/>
              </a:xfrm>
            </p:grpSpPr>
            <p:sp>
              <p:nvSpPr>
                <p:cNvPr id="208" name="Google Shape;423;p23">
                  <a:extLst>
                    <a:ext uri="{FF2B5EF4-FFF2-40B4-BE49-F238E27FC236}">
                      <a16:creationId xmlns:a16="http://schemas.microsoft.com/office/drawing/2014/main" id="{1C8E98F5-89FB-4833-AC62-BC772528FE89}"/>
                    </a:ext>
                  </a:extLst>
                </p:cNvPr>
                <p:cNvSpPr/>
                <p:nvPr/>
              </p:nvSpPr>
              <p:spPr>
                <a:xfrm>
                  <a:off x="588484" y="1891352"/>
                  <a:ext cx="82268" cy="56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" h="1720" extrusionOk="0">
                      <a:moveTo>
                        <a:pt x="2272" y="1"/>
                      </a:moveTo>
                      <a:cubicBezTo>
                        <a:pt x="2238" y="1"/>
                        <a:pt x="2204" y="16"/>
                        <a:pt x="2175" y="51"/>
                      </a:cubicBezTo>
                      <a:cubicBezTo>
                        <a:pt x="1630" y="731"/>
                        <a:pt x="923" y="1232"/>
                        <a:pt x="103" y="1532"/>
                      </a:cubicBezTo>
                      <a:cubicBezTo>
                        <a:pt x="0" y="1570"/>
                        <a:pt x="29" y="1719"/>
                        <a:pt x="122" y="1719"/>
                      </a:cubicBezTo>
                      <a:cubicBezTo>
                        <a:pt x="131" y="1719"/>
                        <a:pt x="141" y="1718"/>
                        <a:pt x="152" y="1714"/>
                      </a:cubicBezTo>
                      <a:cubicBezTo>
                        <a:pt x="1024" y="1433"/>
                        <a:pt x="1773" y="938"/>
                        <a:pt x="2387" y="261"/>
                      </a:cubicBezTo>
                      <a:cubicBezTo>
                        <a:pt x="2486" y="151"/>
                        <a:pt x="238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209" name="Google Shape;424;p23">
                  <a:extLst>
                    <a:ext uri="{FF2B5EF4-FFF2-40B4-BE49-F238E27FC236}">
                      <a16:creationId xmlns:a16="http://schemas.microsoft.com/office/drawing/2014/main" id="{F392E5B2-D830-4A7B-860C-34BFD8DCA522}"/>
                    </a:ext>
                  </a:extLst>
                </p:cNvPr>
                <p:cNvSpPr/>
                <p:nvPr/>
              </p:nvSpPr>
              <p:spPr>
                <a:xfrm>
                  <a:off x="652849" y="1914782"/>
                  <a:ext cx="62876" cy="51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" h="1565" extrusionOk="0">
                      <a:moveTo>
                        <a:pt x="1663" y="1"/>
                      </a:moveTo>
                      <a:cubicBezTo>
                        <a:pt x="1623" y="1"/>
                        <a:pt x="1578" y="16"/>
                        <a:pt x="1534" y="51"/>
                      </a:cubicBezTo>
                      <a:lnTo>
                        <a:pt x="933" y="526"/>
                      </a:lnTo>
                      <a:cubicBezTo>
                        <a:pt x="894" y="553"/>
                        <a:pt x="871" y="599"/>
                        <a:pt x="871" y="648"/>
                      </a:cubicBezTo>
                      <a:cubicBezTo>
                        <a:pt x="606" y="885"/>
                        <a:pt x="339" y="1123"/>
                        <a:pt x="77" y="1365"/>
                      </a:cubicBezTo>
                      <a:cubicBezTo>
                        <a:pt x="1" y="1435"/>
                        <a:pt x="73" y="1564"/>
                        <a:pt x="158" y="1564"/>
                      </a:cubicBezTo>
                      <a:cubicBezTo>
                        <a:pt x="177" y="1564"/>
                        <a:pt x="197" y="1558"/>
                        <a:pt x="215" y="1544"/>
                      </a:cubicBezTo>
                      <a:cubicBezTo>
                        <a:pt x="695" y="1180"/>
                        <a:pt x="1160" y="801"/>
                        <a:pt x="1636" y="434"/>
                      </a:cubicBezTo>
                      <a:lnTo>
                        <a:pt x="1794" y="310"/>
                      </a:lnTo>
                      <a:lnTo>
                        <a:pt x="1788" y="305"/>
                      </a:lnTo>
                      <a:cubicBezTo>
                        <a:pt x="1900" y="178"/>
                        <a:pt x="1804" y="1"/>
                        <a:pt x="166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  <p:grpSp>
          <p:nvGrpSpPr>
            <p:cNvPr id="44" name="Google Shape;425;p23">
              <a:extLst>
                <a:ext uri="{FF2B5EF4-FFF2-40B4-BE49-F238E27FC236}">
                  <a16:creationId xmlns:a16="http://schemas.microsoft.com/office/drawing/2014/main" id="{D9DEE69C-6E9F-4EDC-9A9D-DB46FA29B556}"/>
                </a:ext>
              </a:extLst>
            </p:cNvPr>
            <p:cNvGrpSpPr/>
            <p:nvPr userDrawn="1"/>
          </p:nvGrpSpPr>
          <p:grpSpPr>
            <a:xfrm rot="20425415">
              <a:off x="293272" y="1239657"/>
              <a:ext cx="413557" cy="605096"/>
              <a:chOff x="1004821" y="2303619"/>
              <a:chExt cx="413557" cy="605096"/>
            </a:xfrm>
          </p:grpSpPr>
          <p:grpSp>
            <p:nvGrpSpPr>
              <p:cNvPr id="198" name="Google Shape;426;p23">
                <a:extLst>
                  <a:ext uri="{FF2B5EF4-FFF2-40B4-BE49-F238E27FC236}">
                    <a16:creationId xmlns:a16="http://schemas.microsoft.com/office/drawing/2014/main" id="{197D797B-F897-4B5F-90DF-DEDBAFCCDE3F}"/>
                  </a:ext>
                </a:extLst>
              </p:cNvPr>
              <p:cNvGrpSpPr/>
              <p:nvPr/>
            </p:nvGrpSpPr>
            <p:grpSpPr>
              <a:xfrm>
                <a:off x="1004821" y="2303619"/>
                <a:ext cx="344559" cy="605096"/>
                <a:chOff x="1004821" y="2303619"/>
                <a:chExt cx="344559" cy="605096"/>
              </a:xfrm>
            </p:grpSpPr>
            <p:sp>
              <p:nvSpPr>
                <p:cNvPr id="202" name="Google Shape;427;p23">
                  <a:extLst>
                    <a:ext uri="{FF2B5EF4-FFF2-40B4-BE49-F238E27FC236}">
                      <a16:creationId xmlns:a16="http://schemas.microsoft.com/office/drawing/2014/main" id="{98333B4F-8EFC-4C77-93DC-EDF15A0844FD}"/>
                    </a:ext>
                  </a:extLst>
                </p:cNvPr>
                <p:cNvSpPr/>
                <p:nvPr/>
              </p:nvSpPr>
              <p:spPr>
                <a:xfrm>
                  <a:off x="1004821" y="2303619"/>
                  <a:ext cx="344559" cy="605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2" h="18285" extrusionOk="0">
                      <a:moveTo>
                        <a:pt x="2426" y="713"/>
                      </a:moveTo>
                      <a:cubicBezTo>
                        <a:pt x="4359" y="713"/>
                        <a:pt x="6449" y="1112"/>
                        <a:pt x="7404" y="2943"/>
                      </a:cubicBezTo>
                      <a:cubicBezTo>
                        <a:pt x="8860" y="5733"/>
                        <a:pt x="6372" y="7591"/>
                        <a:pt x="4037" y="8368"/>
                      </a:cubicBezTo>
                      <a:cubicBezTo>
                        <a:pt x="4027" y="8366"/>
                        <a:pt x="4016" y="8366"/>
                        <a:pt x="4005" y="8366"/>
                      </a:cubicBezTo>
                      <a:cubicBezTo>
                        <a:pt x="3831" y="8366"/>
                        <a:pt x="3697" y="8530"/>
                        <a:pt x="3740" y="8705"/>
                      </a:cubicBezTo>
                      <a:cubicBezTo>
                        <a:pt x="3723" y="8910"/>
                        <a:pt x="3857" y="9126"/>
                        <a:pt x="4085" y="9126"/>
                      </a:cubicBezTo>
                      <a:cubicBezTo>
                        <a:pt x="4121" y="9126"/>
                        <a:pt x="4159" y="9121"/>
                        <a:pt x="4200" y="9109"/>
                      </a:cubicBezTo>
                      <a:cubicBezTo>
                        <a:pt x="4285" y="9084"/>
                        <a:pt x="4368" y="9055"/>
                        <a:pt x="4452" y="9028"/>
                      </a:cubicBezTo>
                      <a:cubicBezTo>
                        <a:pt x="6954" y="9853"/>
                        <a:pt x="9965" y="11925"/>
                        <a:pt x="8281" y="14894"/>
                      </a:cubicBezTo>
                      <a:lnTo>
                        <a:pt x="8280" y="14895"/>
                      </a:lnTo>
                      <a:cubicBezTo>
                        <a:pt x="7207" y="16790"/>
                        <a:pt x="5046" y="17519"/>
                        <a:pt x="2951" y="17519"/>
                      </a:cubicBezTo>
                      <a:cubicBezTo>
                        <a:pt x="2251" y="17519"/>
                        <a:pt x="1557" y="17437"/>
                        <a:pt x="914" y="17291"/>
                      </a:cubicBezTo>
                      <a:cubicBezTo>
                        <a:pt x="887" y="17285"/>
                        <a:pt x="859" y="17282"/>
                        <a:pt x="830" y="17282"/>
                      </a:cubicBezTo>
                      <a:cubicBezTo>
                        <a:pt x="812" y="17282"/>
                        <a:pt x="793" y="17284"/>
                        <a:pt x="774" y="17286"/>
                      </a:cubicBezTo>
                      <a:cubicBezTo>
                        <a:pt x="1291" y="11823"/>
                        <a:pt x="1175" y="6240"/>
                        <a:pt x="1277" y="754"/>
                      </a:cubicBezTo>
                      <a:cubicBezTo>
                        <a:pt x="1646" y="730"/>
                        <a:pt x="2033" y="713"/>
                        <a:pt x="2426" y="713"/>
                      </a:cubicBezTo>
                      <a:close/>
                      <a:moveTo>
                        <a:pt x="3011" y="1"/>
                      </a:moveTo>
                      <a:cubicBezTo>
                        <a:pt x="2357" y="1"/>
                        <a:pt x="1711" y="85"/>
                        <a:pt x="1114" y="249"/>
                      </a:cubicBezTo>
                      <a:cubicBezTo>
                        <a:pt x="1086" y="256"/>
                        <a:pt x="1060" y="270"/>
                        <a:pt x="1037" y="287"/>
                      </a:cubicBezTo>
                      <a:cubicBezTo>
                        <a:pt x="995" y="274"/>
                        <a:pt x="951" y="267"/>
                        <a:pt x="906" y="267"/>
                      </a:cubicBezTo>
                      <a:cubicBezTo>
                        <a:pt x="717" y="267"/>
                        <a:pt x="526" y="389"/>
                        <a:pt x="519" y="633"/>
                      </a:cubicBezTo>
                      <a:cubicBezTo>
                        <a:pt x="381" y="6214"/>
                        <a:pt x="0" y="11890"/>
                        <a:pt x="297" y="17467"/>
                      </a:cubicBezTo>
                      <a:cubicBezTo>
                        <a:pt x="303" y="17582"/>
                        <a:pt x="369" y="17651"/>
                        <a:pt x="449" y="17677"/>
                      </a:cubicBezTo>
                      <a:cubicBezTo>
                        <a:pt x="447" y="17827"/>
                        <a:pt x="524" y="17971"/>
                        <a:pt x="714" y="18018"/>
                      </a:cubicBezTo>
                      <a:cubicBezTo>
                        <a:pt x="1413" y="18192"/>
                        <a:pt x="2171" y="18284"/>
                        <a:pt x="2939" y="18284"/>
                      </a:cubicBezTo>
                      <a:cubicBezTo>
                        <a:pt x="5505" y="18284"/>
                        <a:pt x="8187" y="17252"/>
                        <a:pt x="9197" y="14760"/>
                      </a:cubicBezTo>
                      <a:cubicBezTo>
                        <a:pt x="10412" y="11768"/>
                        <a:pt x="7970" y="9542"/>
                        <a:pt x="5359" y="8683"/>
                      </a:cubicBezTo>
                      <a:cubicBezTo>
                        <a:pt x="7505" y="7727"/>
                        <a:pt x="9188" y="5908"/>
                        <a:pt x="8364" y="3300"/>
                      </a:cubicBezTo>
                      <a:cubicBezTo>
                        <a:pt x="7644" y="1024"/>
                        <a:pt x="5284" y="1"/>
                        <a:pt x="301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203" name="Google Shape;428;p23">
                  <a:extLst>
                    <a:ext uri="{FF2B5EF4-FFF2-40B4-BE49-F238E27FC236}">
                      <a16:creationId xmlns:a16="http://schemas.microsoft.com/office/drawing/2014/main" id="{27F46CE7-5BC1-4771-9C02-492B831EFC89}"/>
                    </a:ext>
                  </a:extLst>
                </p:cNvPr>
                <p:cNvSpPr/>
                <p:nvPr/>
              </p:nvSpPr>
              <p:spPr>
                <a:xfrm>
                  <a:off x="1099896" y="2690900"/>
                  <a:ext cx="119960" cy="115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5" h="3496" extrusionOk="0">
                      <a:moveTo>
                        <a:pt x="1537" y="550"/>
                      </a:moveTo>
                      <a:cubicBezTo>
                        <a:pt x="1555" y="651"/>
                        <a:pt x="1633" y="731"/>
                        <a:pt x="1734" y="751"/>
                      </a:cubicBezTo>
                      <a:cubicBezTo>
                        <a:pt x="2292" y="873"/>
                        <a:pt x="2877" y="1077"/>
                        <a:pt x="2921" y="1753"/>
                      </a:cubicBezTo>
                      <a:cubicBezTo>
                        <a:pt x="2960" y="2340"/>
                        <a:pt x="2403" y="2842"/>
                        <a:pt x="1834" y="2842"/>
                      </a:cubicBezTo>
                      <a:cubicBezTo>
                        <a:pt x="1760" y="2842"/>
                        <a:pt x="1686" y="2833"/>
                        <a:pt x="1613" y="2815"/>
                      </a:cubicBezTo>
                      <a:cubicBezTo>
                        <a:pt x="1034" y="2673"/>
                        <a:pt x="645" y="2008"/>
                        <a:pt x="771" y="1437"/>
                      </a:cubicBezTo>
                      <a:cubicBezTo>
                        <a:pt x="864" y="1010"/>
                        <a:pt x="1167" y="723"/>
                        <a:pt x="1537" y="550"/>
                      </a:cubicBezTo>
                      <a:close/>
                      <a:moveTo>
                        <a:pt x="1867" y="1"/>
                      </a:moveTo>
                      <a:cubicBezTo>
                        <a:pt x="1038" y="1"/>
                        <a:pt x="264" y="625"/>
                        <a:pt x="138" y="1474"/>
                      </a:cubicBezTo>
                      <a:cubicBezTo>
                        <a:pt x="0" y="2411"/>
                        <a:pt x="736" y="3390"/>
                        <a:pt x="1685" y="3488"/>
                      </a:cubicBezTo>
                      <a:cubicBezTo>
                        <a:pt x="1737" y="3493"/>
                        <a:pt x="1789" y="3496"/>
                        <a:pt x="1841" y="3496"/>
                      </a:cubicBezTo>
                      <a:cubicBezTo>
                        <a:pt x="2717" y="3496"/>
                        <a:pt x="3565" y="2767"/>
                        <a:pt x="3597" y="1869"/>
                      </a:cubicBezTo>
                      <a:cubicBezTo>
                        <a:pt x="3624" y="1115"/>
                        <a:pt x="2996" y="279"/>
                        <a:pt x="2235" y="161"/>
                      </a:cubicBezTo>
                      <a:cubicBezTo>
                        <a:pt x="2224" y="91"/>
                        <a:pt x="2183" y="30"/>
                        <a:pt x="2108" y="19"/>
                      </a:cubicBezTo>
                      <a:cubicBezTo>
                        <a:pt x="2027" y="7"/>
                        <a:pt x="1947" y="1"/>
                        <a:pt x="186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204" name="Google Shape;429;p23">
                  <a:extLst>
                    <a:ext uri="{FF2B5EF4-FFF2-40B4-BE49-F238E27FC236}">
                      <a16:creationId xmlns:a16="http://schemas.microsoft.com/office/drawing/2014/main" id="{448B8FA0-A5C1-4289-BAF0-AD01E4338F20}"/>
                    </a:ext>
                  </a:extLst>
                </p:cNvPr>
                <p:cNvSpPr/>
                <p:nvPr/>
              </p:nvSpPr>
              <p:spPr>
                <a:xfrm>
                  <a:off x="1100160" y="2414181"/>
                  <a:ext cx="100006" cy="8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" h="2638" extrusionOk="0">
                      <a:moveTo>
                        <a:pt x="1535" y="719"/>
                      </a:moveTo>
                      <a:cubicBezTo>
                        <a:pt x="1744" y="719"/>
                        <a:pt x="1945" y="806"/>
                        <a:pt x="2062" y="1017"/>
                      </a:cubicBezTo>
                      <a:cubicBezTo>
                        <a:pt x="2274" y="1406"/>
                        <a:pt x="1911" y="1899"/>
                        <a:pt x="1519" y="1979"/>
                      </a:cubicBezTo>
                      <a:cubicBezTo>
                        <a:pt x="1473" y="1988"/>
                        <a:pt x="1427" y="1992"/>
                        <a:pt x="1382" y="1992"/>
                      </a:cubicBezTo>
                      <a:cubicBezTo>
                        <a:pt x="968" y="1992"/>
                        <a:pt x="631" y="1615"/>
                        <a:pt x="626" y="1201"/>
                      </a:cubicBezTo>
                      <a:cubicBezTo>
                        <a:pt x="628" y="1040"/>
                        <a:pt x="680" y="885"/>
                        <a:pt x="778" y="758"/>
                      </a:cubicBezTo>
                      <a:cubicBezTo>
                        <a:pt x="835" y="822"/>
                        <a:pt x="915" y="856"/>
                        <a:pt x="996" y="856"/>
                      </a:cubicBezTo>
                      <a:cubicBezTo>
                        <a:pt x="1044" y="856"/>
                        <a:pt x="1093" y="844"/>
                        <a:pt x="1138" y="819"/>
                      </a:cubicBezTo>
                      <a:cubicBezTo>
                        <a:pt x="1260" y="756"/>
                        <a:pt x="1399" y="719"/>
                        <a:pt x="1535" y="719"/>
                      </a:cubicBezTo>
                      <a:close/>
                      <a:moveTo>
                        <a:pt x="1249" y="0"/>
                      </a:moveTo>
                      <a:cubicBezTo>
                        <a:pt x="616" y="0"/>
                        <a:pt x="45" y="527"/>
                        <a:pt x="25" y="1201"/>
                      </a:cubicBezTo>
                      <a:cubicBezTo>
                        <a:pt x="0" y="1976"/>
                        <a:pt x="644" y="2637"/>
                        <a:pt x="1398" y="2637"/>
                      </a:cubicBezTo>
                      <a:cubicBezTo>
                        <a:pt x="1494" y="2637"/>
                        <a:pt x="1592" y="2626"/>
                        <a:pt x="1691" y="2604"/>
                      </a:cubicBezTo>
                      <a:cubicBezTo>
                        <a:pt x="2458" y="2428"/>
                        <a:pt x="3022" y="1522"/>
                        <a:pt x="2668" y="775"/>
                      </a:cubicBezTo>
                      <a:cubicBezTo>
                        <a:pt x="2484" y="386"/>
                        <a:pt x="2058" y="113"/>
                        <a:pt x="1627" y="66"/>
                      </a:cubicBezTo>
                      <a:cubicBezTo>
                        <a:pt x="1625" y="66"/>
                        <a:pt x="1624" y="64"/>
                        <a:pt x="1622" y="63"/>
                      </a:cubicBezTo>
                      <a:cubicBezTo>
                        <a:pt x="1498" y="20"/>
                        <a:pt x="1373" y="0"/>
                        <a:pt x="124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199" name="Google Shape;430;p23">
                <a:extLst>
                  <a:ext uri="{FF2B5EF4-FFF2-40B4-BE49-F238E27FC236}">
                    <a16:creationId xmlns:a16="http://schemas.microsoft.com/office/drawing/2014/main" id="{DBEE5DC2-17B9-4FFE-8149-E5C54E15132E}"/>
                  </a:ext>
                </a:extLst>
              </p:cNvPr>
              <p:cNvGrpSpPr/>
              <p:nvPr/>
            </p:nvGrpSpPr>
            <p:grpSpPr>
              <a:xfrm>
                <a:off x="1332668" y="2362060"/>
                <a:ext cx="85710" cy="97126"/>
                <a:chOff x="1332668" y="2362060"/>
                <a:chExt cx="85710" cy="97126"/>
              </a:xfrm>
            </p:grpSpPr>
            <p:sp>
              <p:nvSpPr>
                <p:cNvPr id="200" name="Google Shape;431;p23">
                  <a:extLst>
                    <a:ext uri="{FF2B5EF4-FFF2-40B4-BE49-F238E27FC236}">
                      <a16:creationId xmlns:a16="http://schemas.microsoft.com/office/drawing/2014/main" id="{3477B7A4-DB9C-49C7-AFFD-9F8C15EAA8B8}"/>
                    </a:ext>
                  </a:extLst>
                </p:cNvPr>
                <p:cNvSpPr/>
                <p:nvPr/>
              </p:nvSpPr>
              <p:spPr>
                <a:xfrm>
                  <a:off x="1332668" y="2362060"/>
                  <a:ext cx="23926" cy="80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" h="2445" extrusionOk="0">
                      <a:moveTo>
                        <a:pt x="256" y="0"/>
                      </a:moveTo>
                      <a:cubicBezTo>
                        <a:pt x="181" y="0"/>
                        <a:pt x="103" y="85"/>
                        <a:pt x="145" y="177"/>
                      </a:cubicBezTo>
                      <a:cubicBezTo>
                        <a:pt x="439" y="826"/>
                        <a:pt x="433" y="1569"/>
                        <a:pt x="74" y="2192"/>
                      </a:cubicBezTo>
                      <a:cubicBezTo>
                        <a:pt x="1" y="2323"/>
                        <a:pt x="125" y="2445"/>
                        <a:pt x="237" y="2445"/>
                      </a:cubicBezTo>
                      <a:cubicBezTo>
                        <a:pt x="288" y="2445"/>
                        <a:pt x="336" y="2420"/>
                        <a:pt x="362" y="2361"/>
                      </a:cubicBezTo>
                      <a:cubicBezTo>
                        <a:pt x="701" y="1599"/>
                        <a:pt x="722" y="811"/>
                        <a:pt x="344" y="59"/>
                      </a:cubicBezTo>
                      <a:cubicBezTo>
                        <a:pt x="323" y="17"/>
                        <a:pt x="290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201" name="Google Shape;432;p23">
                  <a:extLst>
                    <a:ext uri="{FF2B5EF4-FFF2-40B4-BE49-F238E27FC236}">
                      <a16:creationId xmlns:a16="http://schemas.microsoft.com/office/drawing/2014/main" id="{4F1E1424-E82E-4694-8E42-3F3A79109741}"/>
                    </a:ext>
                  </a:extLst>
                </p:cNvPr>
                <p:cNvSpPr/>
                <p:nvPr/>
              </p:nvSpPr>
              <p:spPr>
                <a:xfrm>
                  <a:off x="1385980" y="2383736"/>
                  <a:ext cx="32398" cy="75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" h="2280" extrusionOk="0">
                      <a:moveTo>
                        <a:pt x="148" y="1"/>
                      </a:moveTo>
                      <a:cubicBezTo>
                        <a:pt x="67" y="1"/>
                        <a:pt x="0" y="109"/>
                        <a:pt x="67" y="192"/>
                      </a:cubicBezTo>
                      <a:cubicBezTo>
                        <a:pt x="508" y="745"/>
                        <a:pt x="548" y="1395"/>
                        <a:pt x="324" y="2044"/>
                      </a:cubicBezTo>
                      <a:cubicBezTo>
                        <a:pt x="280" y="2174"/>
                        <a:pt x="407" y="2280"/>
                        <a:pt x="522" y="2280"/>
                      </a:cubicBezTo>
                      <a:cubicBezTo>
                        <a:pt x="581" y="2280"/>
                        <a:pt x="636" y="2252"/>
                        <a:pt x="664" y="2187"/>
                      </a:cubicBezTo>
                      <a:cubicBezTo>
                        <a:pt x="978" y="1448"/>
                        <a:pt x="778" y="601"/>
                        <a:pt x="225" y="36"/>
                      </a:cubicBezTo>
                      <a:cubicBezTo>
                        <a:pt x="200" y="11"/>
                        <a:pt x="173" y="1"/>
                        <a:pt x="14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  <p:grpSp>
          <p:nvGrpSpPr>
            <p:cNvPr id="45" name="Google Shape;439;p23">
              <a:extLst>
                <a:ext uri="{FF2B5EF4-FFF2-40B4-BE49-F238E27FC236}">
                  <a16:creationId xmlns:a16="http://schemas.microsoft.com/office/drawing/2014/main" id="{4F133B7B-A6B0-4AE7-B197-AF11D1410E5A}"/>
                </a:ext>
              </a:extLst>
            </p:cNvPr>
            <p:cNvGrpSpPr/>
            <p:nvPr userDrawn="1"/>
          </p:nvGrpSpPr>
          <p:grpSpPr>
            <a:xfrm rot="20483815">
              <a:off x="83173" y="4083530"/>
              <a:ext cx="638983" cy="1054658"/>
              <a:chOff x="319707" y="3143540"/>
              <a:chExt cx="638983" cy="1054658"/>
            </a:xfrm>
          </p:grpSpPr>
          <p:sp>
            <p:nvSpPr>
              <p:cNvPr id="194" name="Google Shape;440;p23">
                <a:extLst>
                  <a:ext uri="{FF2B5EF4-FFF2-40B4-BE49-F238E27FC236}">
                    <a16:creationId xmlns:a16="http://schemas.microsoft.com/office/drawing/2014/main" id="{4AA8BAAF-7657-4A52-BF22-636720F78F9A}"/>
                  </a:ext>
                </a:extLst>
              </p:cNvPr>
              <p:cNvSpPr/>
              <p:nvPr/>
            </p:nvSpPr>
            <p:spPr>
              <a:xfrm>
                <a:off x="319707" y="3143540"/>
                <a:ext cx="638983" cy="1022558"/>
              </a:xfrm>
              <a:custGeom>
                <a:avLst/>
                <a:gdLst/>
                <a:ahLst/>
                <a:cxnLst/>
                <a:rect l="l" t="t" r="r" b="b"/>
                <a:pathLst>
                  <a:path w="19309" h="30900" extrusionOk="0">
                    <a:moveTo>
                      <a:pt x="17081" y="801"/>
                    </a:moveTo>
                    <a:cubicBezTo>
                      <a:pt x="17167" y="5619"/>
                      <a:pt x="17482" y="10437"/>
                      <a:pt x="17736" y="15250"/>
                    </a:cubicBezTo>
                    <a:cubicBezTo>
                      <a:pt x="17998" y="20175"/>
                      <a:pt x="18110" y="25145"/>
                      <a:pt x="18593" y="30054"/>
                    </a:cubicBezTo>
                    <a:cubicBezTo>
                      <a:pt x="17813" y="29155"/>
                      <a:pt x="17026" y="28262"/>
                      <a:pt x="16232" y="27375"/>
                    </a:cubicBezTo>
                    <a:cubicBezTo>
                      <a:pt x="16275" y="27329"/>
                      <a:pt x="16320" y="27283"/>
                      <a:pt x="16367" y="27242"/>
                    </a:cubicBezTo>
                    <a:cubicBezTo>
                      <a:pt x="16508" y="27121"/>
                      <a:pt x="16669" y="27043"/>
                      <a:pt x="16828" y="26949"/>
                    </a:cubicBezTo>
                    <a:cubicBezTo>
                      <a:pt x="17067" y="26811"/>
                      <a:pt x="16920" y="26503"/>
                      <a:pt x="16695" y="26503"/>
                    </a:cubicBezTo>
                    <a:cubicBezTo>
                      <a:pt x="16659" y="26503"/>
                      <a:pt x="16622" y="26511"/>
                      <a:pt x="16583" y="26528"/>
                    </a:cubicBezTo>
                    <a:cubicBezTo>
                      <a:pt x="16346" y="26637"/>
                      <a:pt x="16121" y="26831"/>
                      <a:pt x="15946" y="27055"/>
                    </a:cubicBezTo>
                    <a:cubicBezTo>
                      <a:pt x="15658" y="26732"/>
                      <a:pt x="15370" y="26409"/>
                      <a:pt x="15084" y="26087"/>
                    </a:cubicBezTo>
                    <a:cubicBezTo>
                      <a:pt x="15349" y="25866"/>
                      <a:pt x="15611" y="25640"/>
                      <a:pt x="15856" y="25402"/>
                    </a:cubicBezTo>
                    <a:cubicBezTo>
                      <a:pt x="15993" y="25267"/>
                      <a:pt x="15865" y="25086"/>
                      <a:pt x="15714" y="25086"/>
                    </a:cubicBezTo>
                    <a:cubicBezTo>
                      <a:pt x="15672" y="25086"/>
                      <a:pt x="15628" y="25101"/>
                      <a:pt x="15588" y="25134"/>
                    </a:cubicBezTo>
                    <a:cubicBezTo>
                      <a:pt x="15332" y="25350"/>
                      <a:pt x="15085" y="25583"/>
                      <a:pt x="14843" y="25819"/>
                    </a:cubicBezTo>
                    <a:cubicBezTo>
                      <a:pt x="14512" y="25450"/>
                      <a:pt x="14182" y="25078"/>
                      <a:pt x="13848" y="24709"/>
                    </a:cubicBezTo>
                    <a:cubicBezTo>
                      <a:pt x="14033" y="24499"/>
                      <a:pt x="14217" y="24287"/>
                      <a:pt x="14388" y="24067"/>
                    </a:cubicBezTo>
                    <a:cubicBezTo>
                      <a:pt x="14503" y="23918"/>
                      <a:pt x="14380" y="23721"/>
                      <a:pt x="14239" y="23721"/>
                    </a:cubicBezTo>
                    <a:cubicBezTo>
                      <a:pt x="14195" y="23721"/>
                      <a:pt x="14149" y="23740"/>
                      <a:pt x="14108" y="23787"/>
                    </a:cubicBezTo>
                    <a:cubicBezTo>
                      <a:pt x="13927" y="23992"/>
                      <a:pt x="13759" y="24206"/>
                      <a:pt x="13590" y="24422"/>
                    </a:cubicBezTo>
                    <a:cubicBezTo>
                      <a:pt x="13367" y="24174"/>
                      <a:pt x="13143" y="23921"/>
                      <a:pt x="12918" y="23673"/>
                    </a:cubicBezTo>
                    <a:cubicBezTo>
                      <a:pt x="13180" y="23482"/>
                      <a:pt x="13411" y="23234"/>
                      <a:pt x="13531" y="22943"/>
                    </a:cubicBezTo>
                    <a:cubicBezTo>
                      <a:pt x="13586" y="22808"/>
                      <a:pt x="13469" y="22717"/>
                      <a:pt x="13351" y="22717"/>
                    </a:cubicBezTo>
                    <a:cubicBezTo>
                      <a:pt x="13289" y="22717"/>
                      <a:pt x="13227" y="22742"/>
                      <a:pt x="13189" y="22799"/>
                    </a:cubicBezTo>
                    <a:cubicBezTo>
                      <a:pt x="13082" y="22956"/>
                      <a:pt x="12998" y="23117"/>
                      <a:pt x="12866" y="23257"/>
                    </a:cubicBezTo>
                    <a:cubicBezTo>
                      <a:pt x="12809" y="23315"/>
                      <a:pt x="12750" y="23367"/>
                      <a:pt x="12687" y="23416"/>
                    </a:cubicBezTo>
                    <a:cubicBezTo>
                      <a:pt x="12333" y="23025"/>
                      <a:pt x="11982" y="22633"/>
                      <a:pt x="11628" y="22243"/>
                    </a:cubicBezTo>
                    <a:cubicBezTo>
                      <a:pt x="11797" y="22099"/>
                      <a:pt x="11955" y="21943"/>
                      <a:pt x="12099" y="21773"/>
                    </a:cubicBezTo>
                    <a:cubicBezTo>
                      <a:pt x="12209" y="21641"/>
                      <a:pt x="12097" y="21465"/>
                      <a:pt x="11966" y="21465"/>
                    </a:cubicBezTo>
                    <a:cubicBezTo>
                      <a:pt x="11926" y="21465"/>
                      <a:pt x="11884" y="21481"/>
                      <a:pt x="11846" y="21521"/>
                    </a:cubicBezTo>
                    <a:cubicBezTo>
                      <a:pt x="11696" y="21679"/>
                      <a:pt x="11550" y="21837"/>
                      <a:pt x="11400" y="21992"/>
                    </a:cubicBezTo>
                    <a:cubicBezTo>
                      <a:pt x="11031" y="21586"/>
                      <a:pt x="10664" y="21178"/>
                      <a:pt x="10294" y="20772"/>
                    </a:cubicBezTo>
                    <a:cubicBezTo>
                      <a:pt x="10320" y="20751"/>
                      <a:pt x="10350" y="20734"/>
                      <a:pt x="10374" y="20711"/>
                    </a:cubicBezTo>
                    <a:cubicBezTo>
                      <a:pt x="10541" y="20566"/>
                      <a:pt x="10732" y="20402"/>
                      <a:pt x="10844" y="20209"/>
                    </a:cubicBezTo>
                    <a:cubicBezTo>
                      <a:pt x="10926" y="20069"/>
                      <a:pt x="10810" y="19938"/>
                      <a:pt x="10681" y="19938"/>
                    </a:cubicBezTo>
                    <a:cubicBezTo>
                      <a:pt x="10638" y="19938"/>
                      <a:pt x="10594" y="19952"/>
                      <a:pt x="10555" y="19987"/>
                    </a:cubicBezTo>
                    <a:cubicBezTo>
                      <a:pt x="10405" y="20118"/>
                      <a:pt x="10285" y="20293"/>
                      <a:pt x="10141" y="20435"/>
                    </a:cubicBezTo>
                    <a:cubicBezTo>
                      <a:pt x="10115" y="20462"/>
                      <a:pt x="10083" y="20483"/>
                      <a:pt x="10055" y="20509"/>
                    </a:cubicBezTo>
                    <a:cubicBezTo>
                      <a:pt x="9971" y="20417"/>
                      <a:pt x="9887" y="20324"/>
                      <a:pt x="9803" y="20232"/>
                    </a:cubicBezTo>
                    <a:cubicBezTo>
                      <a:pt x="9518" y="19918"/>
                      <a:pt x="9233" y="19601"/>
                      <a:pt x="8948" y="19287"/>
                    </a:cubicBezTo>
                    <a:cubicBezTo>
                      <a:pt x="9242" y="19010"/>
                      <a:pt x="9541" y="18726"/>
                      <a:pt x="9771" y="18409"/>
                    </a:cubicBezTo>
                    <a:cubicBezTo>
                      <a:pt x="9875" y="18265"/>
                      <a:pt x="9737" y="18131"/>
                      <a:pt x="9596" y="18131"/>
                    </a:cubicBezTo>
                    <a:cubicBezTo>
                      <a:pt x="9551" y="18131"/>
                      <a:pt x="9505" y="18145"/>
                      <a:pt x="9467" y="18176"/>
                    </a:cubicBezTo>
                    <a:cubicBezTo>
                      <a:pt x="9251" y="18353"/>
                      <a:pt x="9075" y="18591"/>
                      <a:pt x="8890" y="18800"/>
                    </a:cubicBezTo>
                    <a:lnTo>
                      <a:pt x="8702" y="19013"/>
                    </a:lnTo>
                    <a:cubicBezTo>
                      <a:pt x="8354" y="18628"/>
                      <a:pt x="8008" y="18247"/>
                      <a:pt x="7660" y="17861"/>
                    </a:cubicBezTo>
                    <a:cubicBezTo>
                      <a:pt x="7852" y="17672"/>
                      <a:pt x="8041" y="17480"/>
                      <a:pt x="8205" y="17273"/>
                    </a:cubicBezTo>
                    <a:cubicBezTo>
                      <a:pt x="8319" y="17128"/>
                      <a:pt x="8208" y="16946"/>
                      <a:pt x="8068" y="16946"/>
                    </a:cubicBezTo>
                    <a:cubicBezTo>
                      <a:pt x="8025" y="16946"/>
                      <a:pt x="7980" y="16963"/>
                      <a:pt x="7937" y="17003"/>
                    </a:cubicBezTo>
                    <a:cubicBezTo>
                      <a:pt x="7749" y="17179"/>
                      <a:pt x="7576" y="17378"/>
                      <a:pt x="7407" y="17579"/>
                    </a:cubicBezTo>
                    <a:cubicBezTo>
                      <a:pt x="7107" y="17245"/>
                      <a:pt x="6805" y="16911"/>
                      <a:pt x="6504" y="16577"/>
                    </a:cubicBezTo>
                    <a:cubicBezTo>
                      <a:pt x="6706" y="16403"/>
                      <a:pt x="6911" y="16227"/>
                      <a:pt x="7081" y="16028"/>
                    </a:cubicBezTo>
                    <a:cubicBezTo>
                      <a:pt x="7209" y="15877"/>
                      <a:pt x="7090" y="15700"/>
                      <a:pt x="6938" y="15700"/>
                    </a:cubicBezTo>
                    <a:cubicBezTo>
                      <a:pt x="6894" y="15700"/>
                      <a:pt x="6847" y="15715"/>
                      <a:pt x="6802" y="15750"/>
                    </a:cubicBezTo>
                    <a:cubicBezTo>
                      <a:pt x="6603" y="15908"/>
                      <a:pt x="6424" y="16103"/>
                      <a:pt x="6248" y="16294"/>
                    </a:cubicBezTo>
                    <a:cubicBezTo>
                      <a:pt x="5980" y="15997"/>
                      <a:pt x="5713" y="15700"/>
                      <a:pt x="5445" y="15406"/>
                    </a:cubicBezTo>
                    <a:cubicBezTo>
                      <a:pt x="5594" y="15299"/>
                      <a:pt x="5735" y="15182"/>
                      <a:pt x="5870" y="15057"/>
                    </a:cubicBezTo>
                    <a:cubicBezTo>
                      <a:pt x="5981" y="14952"/>
                      <a:pt x="5880" y="14769"/>
                      <a:pt x="5752" y="14769"/>
                    </a:cubicBezTo>
                    <a:cubicBezTo>
                      <a:pt x="5725" y="14769"/>
                      <a:pt x="5697" y="14777"/>
                      <a:pt x="5669" y="14796"/>
                    </a:cubicBezTo>
                    <a:cubicBezTo>
                      <a:pt x="5511" y="14908"/>
                      <a:pt x="5361" y="15029"/>
                      <a:pt x="5217" y="15159"/>
                    </a:cubicBezTo>
                    <a:cubicBezTo>
                      <a:pt x="4897" y="14810"/>
                      <a:pt x="4575" y="14459"/>
                      <a:pt x="4251" y="14112"/>
                    </a:cubicBezTo>
                    <a:cubicBezTo>
                      <a:pt x="4445" y="13969"/>
                      <a:pt x="4651" y="13840"/>
                      <a:pt x="4866" y="13730"/>
                    </a:cubicBezTo>
                    <a:cubicBezTo>
                      <a:pt x="5009" y="13655"/>
                      <a:pt x="4936" y="13423"/>
                      <a:pt x="4794" y="13423"/>
                    </a:cubicBezTo>
                    <a:cubicBezTo>
                      <a:pt x="4777" y="13423"/>
                      <a:pt x="4759" y="13426"/>
                      <a:pt x="4741" y="13433"/>
                    </a:cubicBezTo>
                    <a:cubicBezTo>
                      <a:pt x="4482" y="13533"/>
                      <a:pt x="4246" y="13696"/>
                      <a:pt x="4042" y="13889"/>
                    </a:cubicBezTo>
                    <a:cubicBezTo>
                      <a:pt x="3736" y="13565"/>
                      <a:pt x="3431" y="13235"/>
                      <a:pt x="3122" y="12914"/>
                    </a:cubicBezTo>
                    <a:cubicBezTo>
                      <a:pt x="3304" y="12755"/>
                      <a:pt x="3471" y="12578"/>
                      <a:pt x="3620" y="12387"/>
                    </a:cubicBezTo>
                    <a:cubicBezTo>
                      <a:pt x="3708" y="12273"/>
                      <a:pt x="3583" y="12133"/>
                      <a:pt x="3462" y="12133"/>
                    </a:cubicBezTo>
                    <a:cubicBezTo>
                      <a:pt x="3423" y="12133"/>
                      <a:pt x="3384" y="12148"/>
                      <a:pt x="3353" y="12183"/>
                    </a:cubicBezTo>
                    <a:cubicBezTo>
                      <a:pt x="3203" y="12355"/>
                      <a:pt x="3047" y="12514"/>
                      <a:pt x="2886" y="12669"/>
                    </a:cubicBezTo>
                    <a:cubicBezTo>
                      <a:pt x="2551" y="12324"/>
                      <a:pt x="2212" y="11983"/>
                      <a:pt x="1872" y="11643"/>
                    </a:cubicBezTo>
                    <a:cubicBezTo>
                      <a:pt x="2149" y="11419"/>
                      <a:pt x="2457" y="11264"/>
                      <a:pt x="2800" y="11140"/>
                    </a:cubicBezTo>
                    <a:cubicBezTo>
                      <a:pt x="3005" y="11067"/>
                      <a:pt x="2948" y="10775"/>
                      <a:pt x="2756" y="10775"/>
                    </a:cubicBezTo>
                    <a:cubicBezTo>
                      <a:pt x="2739" y="10775"/>
                      <a:pt x="2721" y="10777"/>
                      <a:pt x="2702" y="10782"/>
                    </a:cubicBezTo>
                    <a:cubicBezTo>
                      <a:pt x="2300" y="10888"/>
                      <a:pt x="1937" y="11123"/>
                      <a:pt x="1636" y="11413"/>
                    </a:cubicBezTo>
                    <a:cubicBezTo>
                      <a:pt x="1345" y="11128"/>
                      <a:pt x="1056" y="10842"/>
                      <a:pt x="760" y="10563"/>
                    </a:cubicBezTo>
                    <a:cubicBezTo>
                      <a:pt x="3560" y="9148"/>
                      <a:pt x="6213" y="7391"/>
                      <a:pt x="8895" y="5772"/>
                    </a:cubicBezTo>
                    <a:cubicBezTo>
                      <a:pt x="11624" y="4124"/>
                      <a:pt x="14411" y="2543"/>
                      <a:pt x="17081" y="801"/>
                    </a:cubicBezTo>
                    <a:close/>
                    <a:moveTo>
                      <a:pt x="17348" y="1"/>
                    </a:moveTo>
                    <a:cubicBezTo>
                      <a:pt x="17283" y="1"/>
                      <a:pt x="17218" y="21"/>
                      <a:pt x="17168" y="61"/>
                    </a:cubicBezTo>
                    <a:cubicBezTo>
                      <a:pt x="17134" y="48"/>
                      <a:pt x="17096" y="41"/>
                      <a:pt x="17057" y="41"/>
                    </a:cubicBezTo>
                    <a:cubicBezTo>
                      <a:pt x="17001" y="41"/>
                      <a:pt x="16942" y="56"/>
                      <a:pt x="16880" y="90"/>
                    </a:cubicBezTo>
                    <a:cubicBezTo>
                      <a:pt x="14039" y="1664"/>
                      <a:pt x="11290" y="3433"/>
                      <a:pt x="8510" y="5113"/>
                    </a:cubicBezTo>
                    <a:cubicBezTo>
                      <a:pt x="5733" y="6787"/>
                      <a:pt x="2843" y="8367"/>
                      <a:pt x="215" y="10267"/>
                    </a:cubicBezTo>
                    <a:cubicBezTo>
                      <a:pt x="1" y="10423"/>
                      <a:pt x="109" y="10710"/>
                      <a:pt x="318" y="10734"/>
                    </a:cubicBezTo>
                    <a:cubicBezTo>
                      <a:pt x="995" y="11571"/>
                      <a:pt x="1693" y="12392"/>
                      <a:pt x="2404" y="13202"/>
                    </a:cubicBezTo>
                    <a:cubicBezTo>
                      <a:pt x="2416" y="13237"/>
                      <a:pt x="2442" y="13266"/>
                      <a:pt x="2474" y="13284"/>
                    </a:cubicBezTo>
                    <a:cubicBezTo>
                      <a:pt x="3208" y="14119"/>
                      <a:pt x="3957" y="14940"/>
                      <a:pt x="4709" y="15760"/>
                    </a:cubicBezTo>
                    <a:cubicBezTo>
                      <a:pt x="4721" y="15783"/>
                      <a:pt x="4739" y="15802"/>
                      <a:pt x="4761" y="15816"/>
                    </a:cubicBezTo>
                    <a:cubicBezTo>
                      <a:pt x="6274" y="17460"/>
                      <a:pt x="7807" y="19086"/>
                      <a:pt x="9297" y="20739"/>
                    </a:cubicBezTo>
                    <a:cubicBezTo>
                      <a:pt x="9824" y="21322"/>
                      <a:pt x="10346" y="21910"/>
                      <a:pt x="10870" y="22495"/>
                    </a:cubicBezTo>
                    <a:cubicBezTo>
                      <a:pt x="10791" y="22581"/>
                      <a:pt x="10878" y="22726"/>
                      <a:pt x="10980" y="22726"/>
                    </a:cubicBezTo>
                    <a:cubicBezTo>
                      <a:pt x="11002" y="22726"/>
                      <a:pt x="11026" y="22719"/>
                      <a:pt x="11048" y="22702"/>
                    </a:cubicBezTo>
                    <a:lnTo>
                      <a:pt x="11053" y="22699"/>
                    </a:lnTo>
                    <a:cubicBezTo>
                      <a:pt x="13466" y="25395"/>
                      <a:pt x="15868" y="28101"/>
                      <a:pt x="18292" y="30786"/>
                    </a:cubicBezTo>
                    <a:cubicBezTo>
                      <a:pt x="18365" y="30866"/>
                      <a:pt x="18447" y="30900"/>
                      <a:pt x="18527" y="30900"/>
                    </a:cubicBezTo>
                    <a:cubicBezTo>
                      <a:pt x="18708" y="30900"/>
                      <a:pt x="18875" y="30727"/>
                      <a:pt x="18882" y="30533"/>
                    </a:cubicBezTo>
                    <a:cubicBezTo>
                      <a:pt x="18916" y="30542"/>
                      <a:pt x="18950" y="30547"/>
                      <a:pt x="18984" y="30547"/>
                    </a:cubicBezTo>
                    <a:cubicBezTo>
                      <a:pt x="19151" y="30547"/>
                      <a:pt x="19308" y="30440"/>
                      <a:pt x="19303" y="30215"/>
                    </a:cubicBezTo>
                    <a:cubicBezTo>
                      <a:pt x="19216" y="25229"/>
                      <a:pt x="18764" y="20230"/>
                      <a:pt x="18498" y="15250"/>
                    </a:cubicBezTo>
                    <a:cubicBezTo>
                      <a:pt x="18231" y="10261"/>
                      <a:pt x="18060" y="5260"/>
                      <a:pt x="17655" y="281"/>
                    </a:cubicBezTo>
                    <a:cubicBezTo>
                      <a:pt x="17639" y="95"/>
                      <a:pt x="17491" y="1"/>
                      <a:pt x="173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195" name="Google Shape;441;p23">
                <a:extLst>
                  <a:ext uri="{FF2B5EF4-FFF2-40B4-BE49-F238E27FC236}">
                    <a16:creationId xmlns:a16="http://schemas.microsoft.com/office/drawing/2014/main" id="{903B8DA4-C763-43E8-B4A0-38980BCD58F7}"/>
                  </a:ext>
                </a:extLst>
              </p:cNvPr>
              <p:cNvSpPr/>
              <p:nvPr/>
            </p:nvSpPr>
            <p:spPr>
              <a:xfrm>
                <a:off x="535602" y="3355431"/>
                <a:ext cx="302896" cy="469417"/>
              </a:xfrm>
              <a:custGeom>
                <a:avLst/>
                <a:gdLst/>
                <a:ahLst/>
                <a:cxnLst/>
                <a:rect l="l" t="t" r="r" b="b"/>
                <a:pathLst>
                  <a:path w="9153" h="14185" extrusionOk="0">
                    <a:moveTo>
                      <a:pt x="6932" y="757"/>
                    </a:moveTo>
                    <a:lnTo>
                      <a:pt x="6932" y="757"/>
                    </a:lnTo>
                    <a:cubicBezTo>
                      <a:pt x="6641" y="4880"/>
                      <a:pt x="8094" y="8903"/>
                      <a:pt x="7884" y="13043"/>
                    </a:cubicBezTo>
                    <a:cubicBezTo>
                      <a:pt x="6011" y="9893"/>
                      <a:pt x="3473" y="6776"/>
                      <a:pt x="588" y="4547"/>
                    </a:cubicBezTo>
                    <a:lnTo>
                      <a:pt x="588" y="4547"/>
                    </a:lnTo>
                    <a:cubicBezTo>
                      <a:pt x="607" y="4555"/>
                      <a:pt x="626" y="4559"/>
                      <a:pt x="646" y="4559"/>
                    </a:cubicBezTo>
                    <a:cubicBezTo>
                      <a:pt x="661" y="4559"/>
                      <a:pt x="675" y="4557"/>
                      <a:pt x="689" y="4553"/>
                    </a:cubicBezTo>
                    <a:cubicBezTo>
                      <a:pt x="1815" y="4273"/>
                      <a:pt x="2819" y="3409"/>
                      <a:pt x="3790" y="2788"/>
                    </a:cubicBezTo>
                    <a:cubicBezTo>
                      <a:pt x="4839" y="2114"/>
                      <a:pt x="5901" y="1457"/>
                      <a:pt x="6932" y="757"/>
                    </a:cubicBezTo>
                    <a:close/>
                    <a:moveTo>
                      <a:pt x="7016" y="1"/>
                    </a:moveTo>
                    <a:cubicBezTo>
                      <a:pt x="6967" y="1"/>
                      <a:pt x="6914" y="15"/>
                      <a:pt x="6860" y="48"/>
                    </a:cubicBezTo>
                    <a:cubicBezTo>
                      <a:pt x="5705" y="737"/>
                      <a:pt x="4585" y="1486"/>
                      <a:pt x="3453" y="2213"/>
                    </a:cubicBezTo>
                    <a:cubicBezTo>
                      <a:pt x="2481" y="2838"/>
                      <a:pt x="1269" y="3394"/>
                      <a:pt x="542" y="4302"/>
                    </a:cubicBezTo>
                    <a:cubicBezTo>
                      <a:pt x="488" y="4370"/>
                      <a:pt x="497" y="4461"/>
                      <a:pt x="546" y="4514"/>
                    </a:cubicBezTo>
                    <a:lnTo>
                      <a:pt x="546" y="4514"/>
                    </a:lnTo>
                    <a:cubicBezTo>
                      <a:pt x="482" y="4465"/>
                      <a:pt x="418" y="4414"/>
                      <a:pt x="353" y="4365"/>
                    </a:cubicBezTo>
                    <a:cubicBezTo>
                      <a:pt x="319" y="4339"/>
                      <a:pt x="284" y="4328"/>
                      <a:pt x="251" y="4328"/>
                    </a:cubicBezTo>
                    <a:cubicBezTo>
                      <a:pt x="107" y="4328"/>
                      <a:pt x="1" y="4544"/>
                      <a:pt x="115" y="4673"/>
                    </a:cubicBezTo>
                    <a:cubicBezTo>
                      <a:pt x="2838" y="7712"/>
                      <a:pt x="5399" y="10637"/>
                      <a:pt x="7687" y="14031"/>
                    </a:cubicBezTo>
                    <a:cubicBezTo>
                      <a:pt x="7759" y="14139"/>
                      <a:pt x="7861" y="14184"/>
                      <a:pt x="7960" y="14184"/>
                    </a:cubicBezTo>
                    <a:cubicBezTo>
                      <a:pt x="8076" y="14184"/>
                      <a:pt x="8190" y="14123"/>
                      <a:pt x="8253" y="14028"/>
                    </a:cubicBezTo>
                    <a:cubicBezTo>
                      <a:pt x="8362" y="14006"/>
                      <a:pt x="8456" y="13936"/>
                      <a:pt x="8475" y="13806"/>
                    </a:cubicBezTo>
                    <a:cubicBezTo>
                      <a:pt x="9152" y="9289"/>
                      <a:pt x="7515" y="4753"/>
                      <a:pt x="7397" y="239"/>
                    </a:cubicBezTo>
                    <a:cubicBezTo>
                      <a:pt x="7395" y="100"/>
                      <a:pt x="7298" y="36"/>
                      <a:pt x="7197" y="36"/>
                    </a:cubicBezTo>
                    <a:cubicBezTo>
                      <a:pt x="7183" y="36"/>
                      <a:pt x="7169" y="37"/>
                      <a:pt x="7155" y="40"/>
                    </a:cubicBezTo>
                    <a:cubicBezTo>
                      <a:pt x="7114" y="16"/>
                      <a:pt x="7067" y="1"/>
                      <a:pt x="70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196" name="Google Shape;442;p23">
                <a:extLst>
                  <a:ext uri="{FF2B5EF4-FFF2-40B4-BE49-F238E27FC236}">
                    <a16:creationId xmlns:a16="http://schemas.microsoft.com/office/drawing/2014/main" id="{DE32B967-9BD6-415A-B43A-FEFFF089818C}"/>
                  </a:ext>
                </a:extLst>
              </p:cNvPr>
              <p:cNvSpPr/>
              <p:nvPr/>
            </p:nvSpPr>
            <p:spPr>
              <a:xfrm>
                <a:off x="692262" y="4059275"/>
                <a:ext cx="96332" cy="96630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2920" extrusionOk="0">
                    <a:moveTo>
                      <a:pt x="96" y="1"/>
                    </a:moveTo>
                    <a:cubicBezTo>
                      <a:pt x="44" y="1"/>
                      <a:pt x="0" y="67"/>
                      <a:pt x="44" y="115"/>
                    </a:cubicBezTo>
                    <a:cubicBezTo>
                      <a:pt x="884" y="1037"/>
                      <a:pt x="1714" y="1973"/>
                      <a:pt x="2576" y="2872"/>
                    </a:cubicBezTo>
                    <a:cubicBezTo>
                      <a:pt x="2609" y="2906"/>
                      <a:pt x="2646" y="2920"/>
                      <a:pt x="2682" y="2920"/>
                    </a:cubicBezTo>
                    <a:cubicBezTo>
                      <a:pt x="2803" y="2920"/>
                      <a:pt x="2911" y="2760"/>
                      <a:pt x="2801" y="2648"/>
                    </a:cubicBezTo>
                    <a:cubicBezTo>
                      <a:pt x="1934" y="1754"/>
                      <a:pt x="1031" y="892"/>
                      <a:pt x="141" y="20"/>
                    </a:cubicBezTo>
                    <a:cubicBezTo>
                      <a:pt x="126" y="7"/>
                      <a:pt x="111" y="1"/>
                      <a:pt x="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197" name="Google Shape;443;p23">
                <a:extLst>
                  <a:ext uri="{FF2B5EF4-FFF2-40B4-BE49-F238E27FC236}">
                    <a16:creationId xmlns:a16="http://schemas.microsoft.com/office/drawing/2014/main" id="{A5E3184C-7BC5-4712-B106-CF58FD65774A}"/>
                  </a:ext>
                </a:extLst>
              </p:cNvPr>
              <p:cNvSpPr/>
              <p:nvPr/>
            </p:nvSpPr>
            <p:spPr>
              <a:xfrm>
                <a:off x="692560" y="4142106"/>
                <a:ext cx="89482" cy="56092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1695" extrusionOk="0">
                    <a:moveTo>
                      <a:pt x="152" y="0"/>
                    </a:moveTo>
                    <a:cubicBezTo>
                      <a:pt x="57" y="0"/>
                      <a:pt x="1" y="136"/>
                      <a:pt x="98" y="205"/>
                    </a:cubicBezTo>
                    <a:cubicBezTo>
                      <a:pt x="827" y="715"/>
                      <a:pt x="1591" y="1191"/>
                      <a:pt x="2346" y="1666"/>
                    </a:cubicBezTo>
                    <a:cubicBezTo>
                      <a:pt x="2378" y="1686"/>
                      <a:pt x="2409" y="1695"/>
                      <a:pt x="2439" y="1695"/>
                    </a:cubicBezTo>
                    <a:cubicBezTo>
                      <a:pt x="2597" y="1695"/>
                      <a:pt x="2703" y="1449"/>
                      <a:pt x="2532" y="1348"/>
                    </a:cubicBezTo>
                    <a:cubicBezTo>
                      <a:pt x="1767" y="894"/>
                      <a:pt x="994" y="432"/>
                      <a:pt x="208" y="15"/>
                    </a:cubicBezTo>
                    <a:cubicBezTo>
                      <a:pt x="189" y="5"/>
                      <a:pt x="170" y="0"/>
                      <a:pt x="1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56" name="Google Shape;551;p23">
              <a:extLst>
                <a:ext uri="{FF2B5EF4-FFF2-40B4-BE49-F238E27FC236}">
                  <a16:creationId xmlns:a16="http://schemas.microsoft.com/office/drawing/2014/main" id="{E80812D1-6079-4B08-8546-42F135FB9B9B}"/>
                </a:ext>
              </a:extLst>
            </p:cNvPr>
            <p:cNvGrpSpPr/>
            <p:nvPr userDrawn="1"/>
          </p:nvGrpSpPr>
          <p:grpSpPr>
            <a:xfrm>
              <a:off x="8485544" y="3004001"/>
              <a:ext cx="536463" cy="705466"/>
              <a:chOff x="8490510" y="1991557"/>
              <a:chExt cx="536463" cy="705466"/>
            </a:xfrm>
          </p:grpSpPr>
          <p:grpSp>
            <p:nvGrpSpPr>
              <p:cNvPr id="87" name="Google Shape;552;p23">
                <a:extLst>
                  <a:ext uri="{FF2B5EF4-FFF2-40B4-BE49-F238E27FC236}">
                    <a16:creationId xmlns:a16="http://schemas.microsoft.com/office/drawing/2014/main" id="{8767E56D-CEE6-414E-9483-13F099BE94E9}"/>
                  </a:ext>
                </a:extLst>
              </p:cNvPr>
              <p:cNvGrpSpPr/>
              <p:nvPr/>
            </p:nvGrpSpPr>
            <p:grpSpPr>
              <a:xfrm>
                <a:off x="8490510" y="1991557"/>
                <a:ext cx="536463" cy="576273"/>
                <a:chOff x="8490510" y="1991557"/>
                <a:chExt cx="536463" cy="576273"/>
              </a:xfrm>
            </p:grpSpPr>
            <p:sp>
              <p:nvSpPr>
                <p:cNvPr id="90" name="Google Shape;553;p23">
                  <a:extLst>
                    <a:ext uri="{FF2B5EF4-FFF2-40B4-BE49-F238E27FC236}">
                      <a16:creationId xmlns:a16="http://schemas.microsoft.com/office/drawing/2014/main" id="{FD384FA0-EA99-42E9-ABB6-69DE671FE39E}"/>
                    </a:ext>
                  </a:extLst>
                </p:cNvPr>
                <p:cNvSpPr/>
                <p:nvPr/>
              </p:nvSpPr>
              <p:spPr>
                <a:xfrm>
                  <a:off x="8490510" y="1991557"/>
                  <a:ext cx="536463" cy="576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1" h="17414" extrusionOk="0">
                      <a:moveTo>
                        <a:pt x="3146" y="1048"/>
                      </a:moveTo>
                      <a:cubicBezTo>
                        <a:pt x="3765" y="1048"/>
                        <a:pt x="4373" y="1475"/>
                        <a:pt x="5168" y="1973"/>
                      </a:cubicBezTo>
                      <a:cubicBezTo>
                        <a:pt x="6293" y="2678"/>
                        <a:pt x="7408" y="3402"/>
                        <a:pt x="8513" y="4144"/>
                      </a:cubicBezTo>
                      <a:cubicBezTo>
                        <a:pt x="10784" y="5669"/>
                        <a:pt x="13002" y="7269"/>
                        <a:pt x="15167" y="8945"/>
                      </a:cubicBezTo>
                      <a:cubicBezTo>
                        <a:pt x="14621" y="9412"/>
                        <a:pt x="13754" y="10270"/>
                        <a:pt x="13189" y="10271"/>
                      </a:cubicBezTo>
                      <a:cubicBezTo>
                        <a:pt x="13188" y="10271"/>
                        <a:pt x="13188" y="10271"/>
                        <a:pt x="13187" y="10271"/>
                      </a:cubicBezTo>
                      <a:cubicBezTo>
                        <a:pt x="12599" y="10271"/>
                        <a:pt x="11653" y="9291"/>
                        <a:pt x="11147" y="8939"/>
                      </a:cubicBezTo>
                      <a:cubicBezTo>
                        <a:pt x="10722" y="8644"/>
                        <a:pt x="10464" y="8485"/>
                        <a:pt x="10203" y="8485"/>
                      </a:cubicBezTo>
                      <a:cubicBezTo>
                        <a:pt x="9970" y="8485"/>
                        <a:pt x="9735" y="8612"/>
                        <a:pt x="9378" y="8882"/>
                      </a:cubicBezTo>
                      <a:cubicBezTo>
                        <a:pt x="8592" y="9478"/>
                        <a:pt x="7097" y="10340"/>
                        <a:pt x="7058" y="11466"/>
                      </a:cubicBezTo>
                      <a:cubicBezTo>
                        <a:pt x="7021" y="12486"/>
                        <a:pt x="8018" y="13808"/>
                        <a:pt x="8601" y="14688"/>
                      </a:cubicBezTo>
                      <a:cubicBezTo>
                        <a:pt x="8588" y="14693"/>
                        <a:pt x="8575" y="14699"/>
                        <a:pt x="8563" y="14705"/>
                      </a:cubicBezTo>
                      <a:cubicBezTo>
                        <a:pt x="8087" y="15045"/>
                        <a:pt x="7629" y="15411"/>
                        <a:pt x="7168" y="15768"/>
                      </a:cubicBezTo>
                      <a:cubicBezTo>
                        <a:pt x="6790" y="16061"/>
                        <a:pt x="6290" y="16346"/>
                        <a:pt x="5990" y="16732"/>
                      </a:cubicBezTo>
                      <a:cubicBezTo>
                        <a:pt x="5161" y="14280"/>
                        <a:pt x="4143" y="11887"/>
                        <a:pt x="3244" y="9461"/>
                      </a:cubicBezTo>
                      <a:cubicBezTo>
                        <a:pt x="2772" y="8184"/>
                        <a:pt x="2313" y="6903"/>
                        <a:pt x="1869" y="5617"/>
                      </a:cubicBezTo>
                      <a:cubicBezTo>
                        <a:pt x="1380" y="4209"/>
                        <a:pt x="605" y="3084"/>
                        <a:pt x="1686" y="1883"/>
                      </a:cubicBezTo>
                      <a:cubicBezTo>
                        <a:pt x="2231" y="1279"/>
                        <a:pt x="2691" y="1048"/>
                        <a:pt x="3146" y="1048"/>
                      </a:cubicBezTo>
                      <a:close/>
                      <a:moveTo>
                        <a:pt x="3116" y="1"/>
                      </a:moveTo>
                      <a:cubicBezTo>
                        <a:pt x="3115" y="1"/>
                        <a:pt x="3113" y="1"/>
                        <a:pt x="3112" y="1"/>
                      </a:cubicBezTo>
                      <a:cubicBezTo>
                        <a:pt x="1999" y="2"/>
                        <a:pt x="888" y="1563"/>
                        <a:pt x="139" y="2223"/>
                      </a:cubicBezTo>
                      <a:cubicBezTo>
                        <a:pt x="41" y="2309"/>
                        <a:pt x="0" y="2474"/>
                        <a:pt x="40" y="2597"/>
                      </a:cubicBezTo>
                      <a:cubicBezTo>
                        <a:pt x="1663" y="7534"/>
                        <a:pt x="3282" y="12645"/>
                        <a:pt x="5644" y="17289"/>
                      </a:cubicBezTo>
                      <a:cubicBezTo>
                        <a:pt x="5688" y="17377"/>
                        <a:pt x="5766" y="17414"/>
                        <a:pt x="5847" y="17414"/>
                      </a:cubicBezTo>
                      <a:cubicBezTo>
                        <a:pt x="5968" y="17414"/>
                        <a:pt x="6095" y="17330"/>
                        <a:pt x="6119" y="17206"/>
                      </a:cubicBezTo>
                      <a:cubicBezTo>
                        <a:pt x="6644" y="17078"/>
                        <a:pt x="7125" y="16594"/>
                        <a:pt x="7558" y="16275"/>
                      </a:cubicBezTo>
                      <a:cubicBezTo>
                        <a:pt x="8029" y="15928"/>
                        <a:pt x="8503" y="15586"/>
                        <a:pt x="8961" y="15221"/>
                      </a:cubicBezTo>
                      <a:cubicBezTo>
                        <a:pt x="9030" y="15168"/>
                        <a:pt x="9067" y="15084"/>
                        <a:pt x="9059" y="14996"/>
                      </a:cubicBezTo>
                      <a:cubicBezTo>
                        <a:pt x="9183" y="14955"/>
                        <a:pt x="9277" y="14843"/>
                        <a:pt x="9216" y="14693"/>
                      </a:cubicBezTo>
                      <a:cubicBezTo>
                        <a:pt x="8776" y="13600"/>
                        <a:pt x="7819" y="12413"/>
                        <a:pt x="8215" y="11294"/>
                      </a:cubicBezTo>
                      <a:cubicBezTo>
                        <a:pt x="8497" y="10503"/>
                        <a:pt x="8989" y="10043"/>
                        <a:pt x="9700" y="9578"/>
                      </a:cubicBezTo>
                      <a:cubicBezTo>
                        <a:pt x="9940" y="9420"/>
                        <a:pt x="10118" y="9355"/>
                        <a:pt x="10275" y="9355"/>
                      </a:cubicBezTo>
                      <a:cubicBezTo>
                        <a:pt x="10582" y="9355"/>
                        <a:pt x="10804" y="9607"/>
                        <a:pt x="11234" y="9918"/>
                      </a:cubicBezTo>
                      <a:cubicBezTo>
                        <a:pt x="11730" y="10274"/>
                        <a:pt x="12536" y="11123"/>
                        <a:pt x="13169" y="11132"/>
                      </a:cubicBezTo>
                      <a:cubicBezTo>
                        <a:pt x="13173" y="11132"/>
                        <a:pt x="13177" y="11132"/>
                        <a:pt x="13181" y="11132"/>
                      </a:cubicBezTo>
                      <a:cubicBezTo>
                        <a:pt x="14028" y="11132"/>
                        <a:pt x="15135" y="9871"/>
                        <a:pt x="15759" y="9406"/>
                      </a:cubicBezTo>
                      <a:cubicBezTo>
                        <a:pt x="15837" y="9348"/>
                        <a:pt x="15890" y="9264"/>
                        <a:pt x="15909" y="9169"/>
                      </a:cubicBezTo>
                      <a:cubicBezTo>
                        <a:pt x="16109" y="9046"/>
                        <a:pt x="16210" y="8783"/>
                        <a:pt x="15978" y="8602"/>
                      </a:cubicBezTo>
                      <a:cubicBezTo>
                        <a:pt x="12971" y="6277"/>
                        <a:pt x="9877" y="4072"/>
                        <a:pt x="6678" y="2019"/>
                      </a:cubicBezTo>
                      <a:cubicBezTo>
                        <a:pt x="5749" y="1424"/>
                        <a:pt x="4258" y="1"/>
                        <a:pt x="311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91" name="Google Shape;554;p23">
                  <a:extLst>
                    <a:ext uri="{FF2B5EF4-FFF2-40B4-BE49-F238E27FC236}">
                      <a16:creationId xmlns:a16="http://schemas.microsoft.com/office/drawing/2014/main" id="{D708AA45-14EF-4FB0-A00F-0064A03D015D}"/>
                    </a:ext>
                  </a:extLst>
                </p:cNvPr>
                <p:cNvSpPr/>
                <p:nvPr/>
              </p:nvSpPr>
              <p:spPr>
                <a:xfrm>
                  <a:off x="8614210" y="2115256"/>
                  <a:ext cx="152192" cy="171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9" h="5197" extrusionOk="0">
                      <a:moveTo>
                        <a:pt x="1007" y="1230"/>
                      </a:moveTo>
                      <a:lnTo>
                        <a:pt x="2094" y="1963"/>
                      </a:lnTo>
                      <a:cubicBezTo>
                        <a:pt x="2607" y="2311"/>
                        <a:pt x="3350" y="2660"/>
                        <a:pt x="3837" y="3100"/>
                      </a:cubicBezTo>
                      <a:cubicBezTo>
                        <a:pt x="3413" y="3677"/>
                        <a:pt x="2640" y="4198"/>
                        <a:pt x="2165" y="4686"/>
                      </a:cubicBezTo>
                      <a:cubicBezTo>
                        <a:pt x="1799" y="3513"/>
                        <a:pt x="1347" y="2401"/>
                        <a:pt x="1007" y="1230"/>
                      </a:cubicBezTo>
                      <a:close/>
                      <a:moveTo>
                        <a:pt x="409" y="1"/>
                      </a:moveTo>
                      <a:cubicBezTo>
                        <a:pt x="189" y="1"/>
                        <a:pt x="0" y="249"/>
                        <a:pt x="50" y="478"/>
                      </a:cubicBezTo>
                      <a:cubicBezTo>
                        <a:pt x="377" y="1998"/>
                        <a:pt x="791" y="3706"/>
                        <a:pt x="1610" y="5046"/>
                      </a:cubicBezTo>
                      <a:cubicBezTo>
                        <a:pt x="1674" y="5151"/>
                        <a:pt x="1776" y="5197"/>
                        <a:pt x="1878" y="5197"/>
                      </a:cubicBezTo>
                      <a:cubicBezTo>
                        <a:pt x="1991" y="5197"/>
                        <a:pt x="2105" y="5141"/>
                        <a:pt x="2166" y="5048"/>
                      </a:cubicBezTo>
                      <a:cubicBezTo>
                        <a:pt x="2218" y="5095"/>
                        <a:pt x="2283" y="5119"/>
                        <a:pt x="2349" y="5119"/>
                      </a:cubicBezTo>
                      <a:cubicBezTo>
                        <a:pt x="2410" y="5119"/>
                        <a:pt x="2472" y="5098"/>
                        <a:pt x="2522" y="5055"/>
                      </a:cubicBezTo>
                      <a:cubicBezTo>
                        <a:pt x="3173" y="4532"/>
                        <a:pt x="4096" y="3939"/>
                        <a:pt x="4531" y="3221"/>
                      </a:cubicBezTo>
                      <a:cubicBezTo>
                        <a:pt x="4588" y="3132"/>
                        <a:pt x="4598" y="2985"/>
                        <a:pt x="4533" y="2894"/>
                      </a:cubicBezTo>
                      <a:cubicBezTo>
                        <a:pt x="4133" y="2357"/>
                        <a:pt x="3433" y="2012"/>
                        <a:pt x="2889" y="1635"/>
                      </a:cubicBezTo>
                      <a:cubicBezTo>
                        <a:pt x="2125" y="1107"/>
                        <a:pt x="1358" y="585"/>
                        <a:pt x="592" y="61"/>
                      </a:cubicBezTo>
                      <a:cubicBezTo>
                        <a:pt x="531" y="19"/>
                        <a:pt x="469" y="1"/>
                        <a:pt x="40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sp>
            <p:nvSpPr>
              <p:cNvPr id="88" name="Google Shape;555;p23">
                <a:extLst>
                  <a:ext uri="{FF2B5EF4-FFF2-40B4-BE49-F238E27FC236}">
                    <a16:creationId xmlns:a16="http://schemas.microsoft.com/office/drawing/2014/main" id="{A061A7A0-146C-4852-ABAC-2950A7F73647}"/>
                  </a:ext>
                </a:extLst>
              </p:cNvPr>
              <p:cNvSpPr/>
              <p:nvPr/>
            </p:nvSpPr>
            <p:spPr>
              <a:xfrm>
                <a:off x="8597399" y="2575705"/>
                <a:ext cx="71844" cy="67674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045" extrusionOk="0">
                    <a:moveTo>
                      <a:pt x="225" y="0"/>
                    </a:moveTo>
                    <a:cubicBezTo>
                      <a:pt x="113" y="0"/>
                      <a:pt x="1" y="122"/>
                      <a:pt x="66" y="257"/>
                    </a:cubicBezTo>
                    <a:cubicBezTo>
                      <a:pt x="424" y="985"/>
                      <a:pt x="1058" y="1699"/>
                      <a:pt x="1815" y="2026"/>
                    </a:cubicBezTo>
                    <a:cubicBezTo>
                      <a:pt x="1844" y="2039"/>
                      <a:pt x="1873" y="2044"/>
                      <a:pt x="1899" y="2044"/>
                    </a:cubicBezTo>
                    <a:cubicBezTo>
                      <a:pt x="2067" y="2044"/>
                      <a:pt x="2171" y="1826"/>
                      <a:pt x="1999" y="1714"/>
                    </a:cubicBezTo>
                    <a:cubicBezTo>
                      <a:pt x="1316" y="1265"/>
                      <a:pt x="775" y="801"/>
                      <a:pt x="362" y="84"/>
                    </a:cubicBezTo>
                    <a:cubicBezTo>
                      <a:pt x="327" y="25"/>
                      <a:pt x="276" y="0"/>
                      <a:pt x="2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89" name="Google Shape;556;p23">
                <a:extLst>
                  <a:ext uri="{FF2B5EF4-FFF2-40B4-BE49-F238E27FC236}">
                    <a16:creationId xmlns:a16="http://schemas.microsoft.com/office/drawing/2014/main" id="{3102C653-C790-44B2-8705-E93E32628CC9}"/>
                  </a:ext>
                </a:extLst>
              </p:cNvPr>
              <p:cNvSpPr/>
              <p:nvPr/>
            </p:nvSpPr>
            <p:spPr>
              <a:xfrm>
                <a:off x="8587736" y="2657444"/>
                <a:ext cx="91137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196" extrusionOk="0">
                    <a:moveTo>
                      <a:pt x="250" y="0"/>
                    </a:moveTo>
                    <a:cubicBezTo>
                      <a:pt x="97" y="0"/>
                      <a:pt x="0" y="220"/>
                      <a:pt x="160" y="316"/>
                    </a:cubicBezTo>
                    <a:cubicBezTo>
                      <a:pt x="850" y="723"/>
                      <a:pt x="1617" y="1060"/>
                      <a:pt x="2412" y="1192"/>
                    </a:cubicBezTo>
                    <a:cubicBezTo>
                      <a:pt x="2425" y="1194"/>
                      <a:pt x="2439" y="1195"/>
                      <a:pt x="2451" y="1195"/>
                    </a:cubicBezTo>
                    <a:cubicBezTo>
                      <a:pt x="2669" y="1195"/>
                      <a:pt x="2753" y="876"/>
                      <a:pt x="2518" y="814"/>
                    </a:cubicBezTo>
                    <a:cubicBezTo>
                      <a:pt x="1753" y="612"/>
                      <a:pt x="1036" y="390"/>
                      <a:pt x="333" y="22"/>
                    </a:cubicBezTo>
                    <a:cubicBezTo>
                      <a:pt x="305" y="7"/>
                      <a:pt x="276" y="0"/>
                      <a:pt x="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257" name="Google Shape;463;p23">
              <a:extLst>
                <a:ext uri="{FF2B5EF4-FFF2-40B4-BE49-F238E27FC236}">
                  <a16:creationId xmlns:a16="http://schemas.microsoft.com/office/drawing/2014/main" id="{5E861CE1-FC7D-413B-8988-3B6681A4C47C}"/>
                </a:ext>
              </a:extLst>
            </p:cNvPr>
            <p:cNvGrpSpPr/>
            <p:nvPr userDrawn="1"/>
          </p:nvGrpSpPr>
          <p:grpSpPr>
            <a:xfrm>
              <a:off x="7937597" y="174564"/>
              <a:ext cx="1037582" cy="940754"/>
              <a:chOff x="1664354" y="4088694"/>
              <a:chExt cx="1037582" cy="940754"/>
            </a:xfrm>
          </p:grpSpPr>
          <p:grpSp>
            <p:nvGrpSpPr>
              <p:cNvPr id="258" name="Google Shape;464;p23">
                <a:extLst>
                  <a:ext uri="{FF2B5EF4-FFF2-40B4-BE49-F238E27FC236}">
                    <a16:creationId xmlns:a16="http://schemas.microsoft.com/office/drawing/2014/main" id="{2F3C5CE1-EE02-448D-89E1-14A48A1BF0A5}"/>
                  </a:ext>
                </a:extLst>
              </p:cNvPr>
              <p:cNvGrpSpPr/>
              <p:nvPr/>
            </p:nvGrpSpPr>
            <p:grpSpPr>
              <a:xfrm>
                <a:off x="1664354" y="4088694"/>
                <a:ext cx="1037582" cy="832607"/>
                <a:chOff x="1664354" y="4088694"/>
                <a:chExt cx="1037582" cy="832607"/>
              </a:xfrm>
            </p:grpSpPr>
            <p:sp>
              <p:nvSpPr>
                <p:cNvPr id="262" name="Google Shape;465;p23">
                  <a:extLst>
                    <a:ext uri="{FF2B5EF4-FFF2-40B4-BE49-F238E27FC236}">
                      <a16:creationId xmlns:a16="http://schemas.microsoft.com/office/drawing/2014/main" id="{58E3CEF2-BEE6-41CD-A597-C716196E2D8E}"/>
                    </a:ext>
                  </a:extLst>
                </p:cNvPr>
                <p:cNvSpPr/>
                <p:nvPr/>
              </p:nvSpPr>
              <p:spPr>
                <a:xfrm>
                  <a:off x="2035818" y="4196940"/>
                  <a:ext cx="429938" cy="217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92" h="6564" extrusionOk="0">
                      <a:moveTo>
                        <a:pt x="3639" y="1"/>
                      </a:moveTo>
                      <a:cubicBezTo>
                        <a:pt x="3311" y="1"/>
                        <a:pt x="2981" y="148"/>
                        <a:pt x="2754" y="504"/>
                      </a:cubicBezTo>
                      <a:cubicBezTo>
                        <a:pt x="2252" y="1293"/>
                        <a:pt x="1682" y="1813"/>
                        <a:pt x="869" y="2274"/>
                      </a:cubicBezTo>
                      <a:cubicBezTo>
                        <a:pt x="1" y="2766"/>
                        <a:pt x="295" y="3941"/>
                        <a:pt x="1126" y="4252"/>
                      </a:cubicBezTo>
                      <a:cubicBezTo>
                        <a:pt x="3479" y="5131"/>
                        <a:pt x="5873" y="6070"/>
                        <a:pt x="8357" y="6506"/>
                      </a:cubicBezTo>
                      <a:cubicBezTo>
                        <a:pt x="8578" y="6545"/>
                        <a:pt x="8791" y="6563"/>
                        <a:pt x="8998" y="6563"/>
                      </a:cubicBezTo>
                      <a:cubicBezTo>
                        <a:pt x="10417" y="6563"/>
                        <a:pt x="11511" y="5693"/>
                        <a:pt x="12462" y="4546"/>
                      </a:cubicBezTo>
                      <a:cubicBezTo>
                        <a:pt x="12992" y="3906"/>
                        <a:pt x="12797" y="3014"/>
                        <a:pt x="11984" y="2737"/>
                      </a:cubicBezTo>
                      <a:cubicBezTo>
                        <a:pt x="9954" y="2045"/>
                        <a:pt x="7924" y="1355"/>
                        <a:pt x="5880" y="705"/>
                      </a:cubicBezTo>
                      <a:cubicBezTo>
                        <a:pt x="5449" y="567"/>
                        <a:pt x="4975" y="426"/>
                        <a:pt x="4520" y="386"/>
                      </a:cubicBezTo>
                      <a:cubicBezTo>
                        <a:pt x="4298" y="150"/>
                        <a:pt x="3969" y="1"/>
                        <a:pt x="3639" y="1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263" name="Google Shape;466;p23">
                  <a:extLst>
                    <a:ext uri="{FF2B5EF4-FFF2-40B4-BE49-F238E27FC236}">
                      <a16:creationId xmlns:a16="http://schemas.microsoft.com/office/drawing/2014/main" id="{9FA71700-BA08-47E1-9509-C22B53E66768}"/>
                    </a:ext>
                  </a:extLst>
                </p:cNvPr>
                <p:cNvSpPr/>
                <p:nvPr/>
              </p:nvSpPr>
              <p:spPr>
                <a:xfrm>
                  <a:off x="1664354" y="4088694"/>
                  <a:ext cx="1037582" cy="832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4" h="25160" extrusionOk="0">
                      <a:moveTo>
                        <a:pt x="28528" y="1104"/>
                      </a:moveTo>
                      <a:lnTo>
                        <a:pt x="28528" y="1104"/>
                      </a:lnTo>
                      <a:cubicBezTo>
                        <a:pt x="28254" y="1542"/>
                        <a:pt x="28130" y="2055"/>
                        <a:pt x="28144" y="2586"/>
                      </a:cubicBezTo>
                      <a:cubicBezTo>
                        <a:pt x="28148" y="2775"/>
                        <a:pt x="28288" y="2879"/>
                        <a:pt x="28445" y="2879"/>
                      </a:cubicBezTo>
                      <a:cubicBezTo>
                        <a:pt x="28495" y="2879"/>
                        <a:pt x="28547" y="2869"/>
                        <a:pt x="28597" y="2847"/>
                      </a:cubicBezTo>
                      <a:cubicBezTo>
                        <a:pt x="29055" y="2646"/>
                        <a:pt x="29517" y="2516"/>
                        <a:pt x="30017" y="2488"/>
                      </a:cubicBezTo>
                      <a:cubicBezTo>
                        <a:pt x="30060" y="2486"/>
                        <a:pt x="30102" y="2485"/>
                        <a:pt x="30145" y="2485"/>
                      </a:cubicBezTo>
                      <a:cubicBezTo>
                        <a:pt x="30292" y="2485"/>
                        <a:pt x="30437" y="2497"/>
                        <a:pt x="30582" y="2505"/>
                      </a:cubicBezTo>
                      <a:cubicBezTo>
                        <a:pt x="29468" y="3063"/>
                        <a:pt x="28554" y="4193"/>
                        <a:pt x="28046" y="5288"/>
                      </a:cubicBezTo>
                      <a:cubicBezTo>
                        <a:pt x="27059" y="4772"/>
                        <a:pt x="25961" y="4383"/>
                        <a:pt x="25047" y="4034"/>
                      </a:cubicBezTo>
                      <a:cubicBezTo>
                        <a:pt x="25474" y="3417"/>
                        <a:pt x="25858" y="2805"/>
                        <a:pt x="26440" y="2292"/>
                      </a:cubicBezTo>
                      <a:cubicBezTo>
                        <a:pt x="27068" y="1739"/>
                        <a:pt x="27767" y="1392"/>
                        <a:pt x="28528" y="1104"/>
                      </a:cubicBezTo>
                      <a:close/>
                      <a:moveTo>
                        <a:pt x="13590" y="614"/>
                      </a:moveTo>
                      <a:cubicBezTo>
                        <a:pt x="16278" y="1536"/>
                        <a:pt x="18980" y="2393"/>
                        <a:pt x="21627" y="3435"/>
                      </a:cubicBezTo>
                      <a:cubicBezTo>
                        <a:pt x="23227" y="4066"/>
                        <a:pt x="24811" y="4740"/>
                        <a:pt x="26375" y="5457"/>
                      </a:cubicBezTo>
                      <a:cubicBezTo>
                        <a:pt x="27938" y="6173"/>
                        <a:pt x="29845" y="6797"/>
                        <a:pt x="29908" y="8786"/>
                      </a:cubicBezTo>
                      <a:cubicBezTo>
                        <a:pt x="29963" y="10509"/>
                        <a:pt x="28468" y="11995"/>
                        <a:pt x="27436" y="13236"/>
                      </a:cubicBezTo>
                      <a:cubicBezTo>
                        <a:pt x="26505" y="14354"/>
                        <a:pt x="25563" y="15464"/>
                        <a:pt x="24613" y="16567"/>
                      </a:cubicBezTo>
                      <a:cubicBezTo>
                        <a:pt x="22916" y="18533"/>
                        <a:pt x="21179" y="20460"/>
                        <a:pt x="19430" y="22379"/>
                      </a:cubicBezTo>
                      <a:cubicBezTo>
                        <a:pt x="19427" y="22108"/>
                        <a:pt x="19378" y="21838"/>
                        <a:pt x="19285" y="21584"/>
                      </a:cubicBezTo>
                      <a:cubicBezTo>
                        <a:pt x="19100" y="20532"/>
                        <a:pt x="18367" y="19941"/>
                        <a:pt x="17502" y="19377"/>
                      </a:cubicBezTo>
                      <a:cubicBezTo>
                        <a:pt x="15810" y="18271"/>
                        <a:pt x="13961" y="17354"/>
                        <a:pt x="12116" y="16535"/>
                      </a:cubicBezTo>
                      <a:cubicBezTo>
                        <a:pt x="9052" y="15173"/>
                        <a:pt x="5801" y="14032"/>
                        <a:pt x="2471" y="13554"/>
                      </a:cubicBezTo>
                      <a:cubicBezTo>
                        <a:pt x="2433" y="13510"/>
                        <a:pt x="2382" y="13474"/>
                        <a:pt x="2327" y="13455"/>
                      </a:cubicBezTo>
                      <a:cubicBezTo>
                        <a:pt x="6191" y="9287"/>
                        <a:pt x="9769" y="4835"/>
                        <a:pt x="13586" y="621"/>
                      </a:cubicBezTo>
                      <a:cubicBezTo>
                        <a:pt x="13587" y="618"/>
                        <a:pt x="13589" y="615"/>
                        <a:pt x="13590" y="614"/>
                      </a:cubicBezTo>
                      <a:close/>
                      <a:moveTo>
                        <a:pt x="2696" y="14107"/>
                      </a:moveTo>
                      <a:lnTo>
                        <a:pt x="2696" y="14107"/>
                      </a:lnTo>
                      <a:cubicBezTo>
                        <a:pt x="5294" y="14815"/>
                        <a:pt x="7878" y="15499"/>
                        <a:pt x="10383" y="16516"/>
                      </a:cubicBezTo>
                      <a:cubicBezTo>
                        <a:pt x="11941" y="17149"/>
                        <a:pt x="13463" y="17869"/>
                        <a:pt x="14943" y="18671"/>
                      </a:cubicBezTo>
                      <a:cubicBezTo>
                        <a:pt x="16229" y="19368"/>
                        <a:pt x="18404" y="20223"/>
                        <a:pt x="18649" y="21822"/>
                      </a:cubicBezTo>
                      <a:cubicBezTo>
                        <a:pt x="18655" y="21871"/>
                        <a:pt x="18674" y="21917"/>
                        <a:pt x="18703" y="21956"/>
                      </a:cubicBezTo>
                      <a:cubicBezTo>
                        <a:pt x="18965" y="23733"/>
                        <a:pt x="17749" y="24299"/>
                        <a:pt x="16074" y="24299"/>
                      </a:cubicBezTo>
                      <a:cubicBezTo>
                        <a:pt x="13563" y="24299"/>
                        <a:pt x="10020" y="23028"/>
                        <a:pt x="8870" y="22655"/>
                      </a:cubicBezTo>
                      <a:cubicBezTo>
                        <a:pt x="6161" y="21774"/>
                        <a:pt x="3585" y="20622"/>
                        <a:pt x="941" y="19585"/>
                      </a:cubicBezTo>
                      <a:cubicBezTo>
                        <a:pt x="2615" y="18343"/>
                        <a:pt x="3292" y="16087"/>
                        <a:pt x="2696" y="14107"/>
                      </a:cubicBezTo>
                      <a:close/>
                      <a:moveTo>
                        <a:pt x="13646" y="1"/>
                      </a:moveTo>
                      <a:cubicBezTo>
                        <a:pt x="13587" y="1"/>
                        <a:pt x="13529" y="19"/>
                        <a:pt x="13480" y="55"/>
                      </a:cubicBezTo>
                      <a:cubicBezTo>
                        <a:pt x="13429" y="26"/>
                        <a:pt x="13372" y="8"/>
                        <a:pt x="13314" y="8"/>
                      </a:cubicBezTo>
                      <a:cubicBezTo>
                        <a:pt x="13235" y="8"/>
                        <a:pt x="13154" y="40"/>
                        <a:pt x="13082" y="119"/>
                      </a:cubicBezTo>
                      <a:cubicBezTo>
                        <a:pt x="9134" y="4426"/>
                        <a:pt x="5037" y="8772"/>
                        <a:pt x="1566" y="13482"/>
                      </a:cubicBezTo>
                      <a:cubicBezTo>
                        <a:pt x="1425" y="13673"/>
                        <a:pt x="1621" y="13889"/>
                        <a:pt x="1817" y="13889"/>
                      </a:cubicBezTo>
                      <a:cubicBezTo>
                        <a:pt x="1832" y="13889"/>
                        <a:pt x="1847" y="13888"/>
                        <a:pt x="1862" y="13885"/>
                      </a:cubicBezTo>
                      <a:lnTo>
                        <a:pt x="1862" y="13885"/>
                      </a:lnTo>
                      <a:cubicBezTo>
                        <a:pt x="2630" y="15900"/>
                        <a:pt x="1964" y="17976"/>
                        <a:pt x="318" y="19328"/>
                      </a:cubicBezTo>
                      <a:cubicBezTo>
                        <a:pt x="305" y="19340"/>
                        <a:pt x="295" y="19354"/>
                        <a:pt x="286" y="19368"/>
                      </a:cubicBezTo>
                      <a:cubicBezTo>
                        <a:pt x="89" y="19408"/>
                        <a:pt x="1" y="19729"/>
                        <a:pt x="209" y="19847"/>
                      </a:cubicBezTo>
                      <a:cubicBezTo>
                        <a:pt x="4265" y="22145"/>
                        <a:pt x="9011" y="23679"/>
                        <a:pt x="13523" y="24776"/>
                      </a:cubicBezTo>
                      <a:cubicBezTo>
                        <a:pt x="14320" y="24970"/>
                        <a:pt x="15192" y="25159"/>
                        <a:pt x="16039" y="25159"/>
                      </a:cubicBezTo>
                      <a:cubicBezTo>
                        <a:pt x="16887" y="25159"/>
                        <a:pt x="17709" y="24969"/>
                        <a:pt x="18404" y="24402"/>
                      </a:cubicBezTo>
                      <a:cubicBezTo>
                        <a:pt x="18562" y="24271"/>
                        <a:pt x="18706" y="24125"/>
                        <a:pt x="18835" y="23964"/>
                      </a:cubicBezTo>
                      <a:cubicBezTo>
                        <a:pt x="18836" y="23964"/>
                        <a:pt x="18838" y="23964"/>
                        <a:pt x="18840" y="23964"/>
                      </a:cubicBezTo>
                      <a:cubicBezTo>
                        <a:pt x="18936" y="23964"/>
                        <a:pt x="19026" y="23923"/>
                        <a:pt x="19089" y="23852"/>
                      </a:cubicBezTo>
                      <a:cubicBezTo>
                        <a:pt x="21694" y="21077"/>
                        <a:pt x="24212" y="18215"/>
                        <a:pt x="26670" y="15309"/>
                      </a:cubicBezTo>
                      <a:cubicBezTo>
                        <a:pt x="28208" y="13493"/>
                        <a:pt x="31181" y="10863"/>
                        <a:pt x="30686" y="8171"/>
                      </a:cubicBezTo>
                      <a:cubicBezTo>
                        <a:pt x="30479" y="7051"/>
                        <a:pt x="29643" y="6236"/>
                        <a:pt x="28595" y="5599"/>
                      </a:cubicBezTo>
                      <a:cubicBezTo>
                        <a:pt x="28903" y="5008"/>
                        <a:pt x="29248" y="4458"/>
                        <a:pt x="29704" y="3966"/>
                      </a:cubicBezTo>
                      <a:cubicBezTo>
                        <a:pt x="30144" y="3490"/>
                        <a:pt x="30658" y="3126"/>
                        <a:pt x="31144" y="2701"/>
                      </a:cubicBezTo>
                      <a:cubicBezTo>
                        <a:pt x="31211" y="2642"/>
                        <a:pt x="31216" y="2554"/>
                        <a:pt x="31187" y="2478"/>
                      </a:cubicBezTo>
                      <a:cubicBezTo>
                        <a:pt x="31354" y="2419"/>
                        <a:pt x="31343" y="2182"/>
                        <a:pt x="31210" y="2090"/>
                      </a:cubicBezTo>
                      <a:cubicBezTo>
                        <a:pt x="30936" y="1902"/>
                        <a:pt x="30588" y="1828"/>
                        <a:pt x="30219" y="1828"/>
                      </a:cubicBezTo>
                      <a:cubicBezTo>
                        <a:pt x="29726" y="1828"/>
                        <a:pt x="29194" y="1960"/>
                        <a:pt x="28750" y="2127"/>
                      </a:cubicBezTo>
                      <a:cubicBezTo>
                        <a:pt x="28796" y="1693"/>
                        <a:pt x="28965" y="1304"/>
                        <a:pt x="29229" y="922"/>
                      </a:cubicBezTo>
                      <a:cubicBezTo>
                        <a:pt x="29324" y="785"/>
                        <a:pt x="29219" y="643"/>
                        <a:pt x="29087" y="609"/>
                      </a:cubicBezTo>
                      <a:cubicBezTo>
                        <a:pt x="29055" y="478"/>
                        <a:pt x="28943" y="364"/>
                        <a:pt x="28775" y="364"/>
                      </a:cubicBezTo>
                      <a:cubicBezTo>
                        <a:pt x="28754" y="364"/>
                        <a:pt x="28731" y="366"/>
                        <a:pt x="28707" y="370"/>
                      </a:cubicBezTo>
                      <a:cubicBezTo>
                        <a:pt x="27032" y="654"/>
                        <a:pt x="25061" y="2118"/>
                        <a:pt x="24573" y="3848"/>
                      </a:cubicBezTo>
                      <a:cubicBezTo>
                        <a:pt x="24482" y="3812"/>
                        <a:pt x="24387" y="3773"/>
                        <a:pt x="24301" y="3737"/>
                      </a:cubicBezTo>
                      <a:cubicBezTo>
                        <a:pt x="20872" y="2282"/>
                        <a:pt x="17343" y="931"/>
                        <a:pt x="13728" y="13"/>
                      </a:cubicBezTo>
                      <a:cubicBezTo>
                        <a:pt x="13701" y="5"/>
                        <a:pt x="13674" y="1"/>
                        <a:pt x="1364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264" name="Google Shape;467;p23">
                  <a:extLst>
                    <a:ext uri="{FF2B5EF4-FFF2-40B4-BE49-F238E27FC236}">
                      <a16:creationId xmlns:a16="http://schemas.microsoft.com/office/drawing/2014/main" id="{0813B1EF-2521-44F9-A9F5-C4BBA32299A8}"/>
                    </a:ext>
                  </a:extLst>
                </p:cNvPr>
                <p:cNvSpPr/>
                <p:nvPr/>
              </p:nvSpPr>
              <p:spPr>
                <a:xfrm>
                  <a:off x="2025592" y="4188303"/>
                  <a:ext cx="454625" cy="249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8" h="7549" extrusionOk="0">
                      <a:moveTo>
                        <a:pt x="3583" y="397"/>
                      </a:moveTo>
                      <a:cubicBezTo>
                        <a:pt x="6805" y="1365"/>
                        <a:pt x="9919" y="2514"/>
                        <a:pt x="13026" y="3801"/>
                      </a:cubicBezTo>
                      <a:cubicBezTo>
                        <a:pt x="12466" y="4366"/>
                        <a:pt x="11954" y="4983"/>
                        <a:pt x="11397" y="5554"/>
                      </a:cubicBezTo>
                      <a:cubicBezTo>
                        <a:pt x="10968" y="5994"/>
                        <a:pt x="10493" y="6413"/>
                        <a:pt x="10095" y="6887"/>
                      </a:cubicBezTo>
                      <a:cubicBezTo>
                        <a:pt x="10051" y="6839"/>
                        <a:pt x="9992" y="6805"/>
                        <a:pt x="9930" y="6789"/>
                      </a:cubicBezTo>
                      <a:cubicBezTo>
                        <a:pt x="6810" y="5965"/>
                        <a:pt x="3753" y="4969"/>
                        <a:pt x="685" y="3974"/>
                      </a:cubicBezTo>
                      <a:cubicBezTo>
                        <a:pt x="1680" y="2856"/>
                        <a:pt x="2687" y="1679"/>
                        <a:pt x="3554" y="460"/>
                      </a:cubicBezTo>
                      <a:cubicBezTo>
                        <a:pt x="3567" y="440"/>
                        <a:pt x="3577" y="419"/>
                        <a:pt x="3583" y="397"/>
                      </a:cubicBezTo>
                      <a:close/>
                      <a:moveTo>
                        <a:pt x="3574" y="1"/>
                      </a:moveTo>
                      <a:cubicBezTo>
                        <a:pt x="3484" y="1"/>
                        <a:pt x="3422" y="63"/>
                        <a:pt x="3397" y="135"/>
                      </a:cubicBezTo>
                      <a:cubicBezTo>
                        <a:pt x="3380" y="131"/>
                        <a:pt x="3362" y="129"/>
                        <a:pt x="3344" y="129"/>
                      </a:cubicBezTo>
                      <a:cubicBezTo>
                        <a:pt x="3290" y="129"/>
                        <a:pt x="3237" y="149"/>
                        <a:pt x="3195" y="184"/>
                      </a:cubicBezTo>
                      <a:cubicBezTo>
                        <a:pt x="2062" y="1181"/>
                        <a:pt x="1023" y="2401"/>
                        <a:pt x="117" y="3608"/>
                      </a:cubicBezTo>
                      <a:cubicBezTo>
                        <a:pt x="0" y="3762"/>
                        <a:pt x="74" y="3937"/>
                        <a:pt x="206" y="4036"/>
                      </a:cubicBezTo>
                      <a:cubicBezTo>
                        <a:pt x="132" y="4179"/>
                        <a:pt x="166" y="4392"/>
                        <a:pt x="359" y="4471"/>
                      </a:cubicBezTo>
                      <a:cubicBezTo>
                        <a:pt x="3400" y="5723"/>
                        <a:pt x="6549" y="6678"/>
                        <a:pt x="9727" y="7516"/>
                      </a:cubicBezTo>
                      <a:cubicBezTo>
                        <a:pt x="9757" y="7524"/>
                        <a:pt x="9788" y="7528"/>
                        <a:pt x="9818" y="7528"/>
                      </a:cubicBezTo>
                      <a:cubicBezTo>
                        <a:pt x="9860" y="7528"/>
                        <a:pt x="9901" y="7520"/>
                        <a:pt x="9940" y="7505"/>
                      </a:cubicBezTo>
                      <a:cubicBezTo>
                        <a:pt x="9985" y="7532"/>
                        <a:pt x="10037" y="7548"/>
                        <a:pt x="10088" y="7548"/>
                      </a:cubicBezTo>
                      <a:cubicBezTo>
                        <a:pt x="10126" y="7548"/>
                        <a:pt x="10163" y="7540"/>
                        <a:pt x="10198" y="7521"/>
                      </a:cubicBezTo>
                      <a:cubicBezTo>
                        <a:pt x="10878" y="7147"/>
                        <a:pt x="11455" y="6531"/>
                        <a:pt x="11997" y="5985"/>
                      </a:cubicBezTo>
                      <a:cubicBezTo>
                        <a:pt x="12553" y="5422"/>
                        <a:pt x="13118" y="4844"/>
                        <a:pt x="13587" y="4205"/>
                      </a:cubicBezTo>
                      <a:cubicBezTo>
                        <a:pt x="13737" y="3997"/>
                        <a:pt x="13582" y="3773"/>
                        <a:pt x="13380" y="3710"/>
                      </a:cubicBezTo>
                      <a:cubicBezTo>
                        <a:pt x="13475" y="3571"/>
                        <a:pt x="13480" y="3358"/>
                        <a:pt x="13302" y="3274"/>
                      </a:cubicBezTo>
                      <a:cubicBezTo>
                        <a:pt x="10214" y="1831"/>
                        <a:pt x="6948" y="751"/>
                        <a:pt x="3624" y="7"/>
                      </a:cubicBezTo>
                      <a:cubicBezTo>
                        <a:pt x="3607" y="3"/>
                        <a:pt x="3590" y="1"/>
                        <a:pt x="357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265" name="Google Shape;468;p23">
                  <a:extLst>
                    <a:ext uri="{FF2B5EF4-FFF2-40B4-BE49-F238E27FC236}">
                      <a16:creationId xmlns:a16="http://schemas.microsoft.com/office/drawing/2014/main" id="{11877063-BF21-4C21-BEDA-AB634F654CEA}"/>
                    </a:ext>
                  </a:extLst>
                </p:cNvPr>
                <p:cNvSpPr/>
                <p:nvPr/>
              </p:nvSpPr>
              <p:spPr>
                <a:xfrm>
                  <a:off x="1739838" y="4716261"/>
                  <a:ext cx="461210" cy="159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7" h="4825" extrusionOk="0">
                      <a:moveTo>
                        <a:pt x="215" y="1"/>
                      </a:moveTo>
                      <a:cubicBezTo>
                        <a:pt x="79" y="1"/>
                        <a:pt x="0" y="215"/>
                        <a:pt x="141" y="283"/>
                      </a:cubicBezTo>
                      <a:cubicBezTo>
                        <a:pt x="4325" y="2318"/>
                        <a:pt x="9009" y="3619"/>
                        <a:pt x="13490" y="4815"/>
                      </a:cubicBezTo>
                      <a:cubicBezTo>
                        <a:pt x="13516" y="4822"/>
                        <a:pt x="13541" y="4825"/>
                        <a:pt x="13564" y="4825"/>
                      </a:cubicBezTo>
                      <a:cubicBezTo>
                        <a:pt x="13840" y="4825"/>
                        <a:pt x="13936" y="4384"/>
                        <a:pt x="13631" y="4303"/>
                      </a:cubicBezTo>
                      <a:cubicBezTo>
                        <a:pt x="9081" y="3101"/>
                        <a:pt x="4736" y="1412"/>
                        <a:pt x="258" y="7"/>
                      </a:cubicBezTo>
                      <a:cubicBezTo>
                        <a:pt x="243" y="3"/>
                        <a:pt x="229" y="1"/>
                        <a:pt x="21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266" name="Google Shape;469;p23">
                  <a:extLst>
                    <a:ext uri="{FF2B5EF4-FFF2-40B4-BE49-F238E27FC236}">
                      <a16:creationId xmlns:a16="http://schemas.microsoft.com/office/drawing/2014/main" id="{A0D19FC6-CB9D-48CB-9B0C-7A4BEDD6E448}"/>
                    </a:ext>
                  </a:extLst>
                </p:cNvPr>
                <p:cNvSpPr/>
                <p:nvPr/>
              </p:nvSpPr>
              <p:spPr>
                <a:xfrm>
                  <a:off x="1771012" y="4676384"/>
                  <a:ext cx="280260" cy="110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9" h="3335" extrusionOk="0">
                      <a:moveTo>
                        <a:pt x="219" y="1"/>
                      </a:moveTo>
                      <a:cubicBezTo>
                        <a:pt x="49" y="1"/>
                        <a:pt x="1" y="263"/>
                        <a:pt x="182" y="332"/>
                      </a:cubicBezTo>
                      <a:cubicBezTo>
                        <a:pt x="2804" y="1338"/>
                        <a:pt x="5437" y="2392"/>
                        <a:pt x="8085" y="3323"/>
                      </a:cubicBezTo>
                      <a:cubicBezTo>
                        <a:pt x="8109" y="3331"/>
                        <a:pt x="8131" y="3335"/>
                        <a:pt x="8153" y="3335"/>
                      </a:cubicBezTo>
                      <a:cubicBezTo>
                        <a:pt x="8353" y="3335"/>
                        <a:pt x="8469" y="3011"/>
                        <a:pt x="8260" y="2912"/>
                      </a:cubicBezTo>
                      <a:cubicBezTo>
                        <a:pt x="5725" y="1716"/>
                        <a:pt x="2965" y="768"/>
                        <a:pt x="271" y="8"/>
                      </a:cubicBezTo>
                      <a:cubicBezTo>
                        <a:pt x="253" y="3"/>
                        <a:pt x="235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267" name="Google Shape;470;p23">
                  <a:extLst>
                    <a:ext uri="{FF2B5EF4-FFF2-40B4-BE49-F238E27FC236}">
                      <a16:creationId xmlns:a16="http://schemas.microsoft.com/office/drawing/2014/main" id="{5632C0A7-8531-4554-9E36-3B7D3C1DFAEA}"/>
                    </a:ext>
                  </a:extLst>
                </p:cNvPr>
                <p:cNvSpPr/>
                <p:nvPr/>
              </p:nvSpPr>
              <p:spPr>
                <a:xfrm>
                  <a:off x="1770648" y="4633132"/>
                  <a:ext cx="435729" cy="159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7" h="4808" extrusionOk="0">
                      <a:moveTo>
                        <a:pt x="229" y="0"/>
                      </a:moveTo>
                      <a:cubicBezTo>
                        <a:pt x="57" y="0"/>
                        <a:pt x="1" y="264"/>
                        <a:pt x="187" y="323"/>
                      </a:cubicBezTo>
                      <a:cubicBezTo>
                        <a:pt x="4450" y="1672"/>
                        <a:pt x="8594" y="3201"/>
                        <a:pt x="12769" y="4794"/>
                      </a:cubicBezTo>
                      <a:cubicBezTo>
                        <a:pt x="12794" y="4803"/>
                        <a:pt x="12818" y="4807"/>
                        <a:pt x="12841" y="4807"/>
                      </a:cubicBezTo>
                      <a:cubicBezTo>
                        <a:pt x="13047" y="4807"/>
                        <a:pt x="13166" y="4465"/>
                        <a:pt x="12950" y="4365"/>
                      </a:cubicBezTo>
                      <a:cubicBezTo>
                        <a:pt x="8933" y="2493"/>
                        <a:pt x="4578" y="1047"/>
                        <a:pt x="275" y="6"/>
                      </a:cubicBezTo>
                      <a:cubicBezTo>
                        <a:pt x="259" y="2"/>
                        <a:pt x="24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268" name="Google Shape;471;p23">
                  <a:extLst>
                    <a:ext uri="{FF2B5EF4-FFF2-40B4-BE49-F238E27FC236}">
                      <a16:creationId xmlns:a16="http://schemas.microsoft.com/office/drawing/2014/main" id="{A5FE30CA-75C1-471F-8C5C-737FF36C06D9}"/>
                    </a:ext>
                  </a:extLst>
                </p:cNvPr>
                <p:cNvSpPr/>
                <p:nvPr/>
              </p:nvSpPr>
              <p:spPr>
                <a:xfrm>
                  <a:off x="1843186" y="4600007"/>
                  <a:ext cx="272318" cy="119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9" h="3618" extrusionOk="0">
                      <a:moveTo>
                        <a:pt x="213" y="1"/>
                      </a:moveTo>
                      <a:cubicBezTo>
                        <a:pt x="49" y="1"/>
                        <a:pt x="0" y="248"/>
                        <a:pt x="175" y="312"/>
                      </a:cubicBezTo>
                      <a:cubicBezTo>
                        <a:pt x="2797" y="1252"/>
                        <a:pt x="5304" y="2277"/>
                        <a:pt x="7765" y="3588"/>
                      </a:cubicBezTo>
                      <a:cubicBezTo>
                        <a:pt x="7804" y="3609"/>
                        <a:pt x="7843" y="3618"/>
                        <a:pt x="7879" y="3618"/>
                      </a:cubicBezTo>
                      <a:cubicBezTo>
                        <a:pt x="8090" y="3618"/>
                        <a:pt x="8229" y="3308"/>
                        <a:pt x="8003" y="3180"/>
                      </a:cubicBezTo>
                      <a:cubicBezTo>
                        <a:pt x="5593" y="1814"/>
                        <a:pt x="2951" y="673"/>
                        <a:pt x="259" y="7"/>
                      </a:cubicBezTo>
                      <a:cubicBezTo>
                        <a:pt x="243" y="3"/>
                        <a:pt x="228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259" name="Google Shape;472;p23">
                <a:extLst>
                  <a:ext uri="{FF2B5EF4-FFF2-40B4-BE49-F238E27FC236}">
                    <a16:creationId xmlns:a16="http://schemas.microsoft.com/office/drawing/2014/main" id="{3BE67D96-22EF-410B-8189-D5A483495600}"/>
                  </a:ext>
                </a:extLst>
              </p:cNvPr>
              <p:cNvGrpSpPr/>
              <p:nvPr/>
            </p:nvGrpSpPr>
            <p:grpSpPr>
              <a:xfrm>
                <a:off x="2242315" y="4930402"/>
                <a:ext cx="155932" cy="99046"/>
                <a:chOff x="2242315" y="4930402"/>
                <a:chExt cx="155932" cy="99046"/>
              </a:xfrm>
            </p:grpSpPr>
            <p:sp>
              <p:nvSpPr>
                <p:cNvPr id="260" name="Google Shape;473;p23">
                  <a:extLst>
                    <a:ext uri="{FF2B5EF4-FFF2-40B4-BE49-F238E27FC236}">
                      <a16:creationId xmlns:a16="http://schemas.microsoft.com/office/drawing/2014/main" id="{DD4AD67E-0E92-48E4-89A2-1737512DC7C7}"/>
                    </a:ext>
                  </a:extLst>
                </p:cNvPr>
                <p:cNvSpPr/>
                <p:nvPr/>
              </p:nvSpPr>
              <p:spPr>
                <a:xfrm>
                  <a:off x="2242315" y="4930402"/>
                  <a:ext cx="83856" cy="58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1768" extrusionOk="0">
                      <a:moveTo>
                        <a:pt x="2324" y="0"/>
                      </a:moveTo>
                      <a:cubicBezTo>
                        <a:pt x="2255" y="0"/>
                        <a:pt x="2186" y="39"/>
                        <a:pt x="2157" y="130"/>
                      </a:cubicBezTo>
                      <a:cubicBezTo>
                        <a:pt x="1887" y="959"/>
                        <a:pt x="1227" y="1495"/>
                        <a:pt x="370" y="1495"/>
                      </a:cubicBezTo>
                      <a:cubicBezTo>
                        <a:pt x="302" y="1495"/>
                        <a:pt x="233" y="1492"/>
                        <a:pt x="163" y="1485"/>
                      </a:cubicBezTo>
                      <a:cubicBezTo>
                        <a:pt x="159" y="1485"/>
                        <a:pt x="155" y="1485"/>
                        <a:pt x="152" y="1485"/>
                      </a:cubicBezTo>
                      <a:cubicBezTo>
                        <a:pt x="24" y="1485"/>
                        <a:pt x="1" y="1696"/>
                        <a:pt x="129" y="1724"/>
                      </a:cubicBezTo>
                      <a:cubicBezTo>
                        <a:pt x="258" y="1753"/>
                        <a:pt x="390" y="1768"/>
                        <a:pt x="523" y="1768"/>
                      </a:cubicBezTo>
                      <a:cubicBezTo>
                        <a:pt x="1417" y="1768"/>
                        <a:pt x="2344" y="1130"/>
                        <a:pt x="2509" y="226"/>
                      </a:cubicBezTo>
                      <a:cubicBezTo>
                        <a:pt x="2534" y="89"/>
                        <a:pt x="2428" y="0"/>
                        <a:pt x="23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261" name="Google Shape;474;p23">
                  <a:extLst>
                    <a:ext uri="{FF2B5EF4-FFF2-40B4-BE49-F238E27FC236}">
                      <a16:creationId xmlns:a16="http://schemas.microsoft.com/office/drawing/2014/main" id="{617EB28C-A7EE-42E5-896B-54E09E63708C}"/>
                    </a:ext>
                  </a:extLst>
                </p:cNvPr>
                <p:cNvSpPr/>
                <p:nvPr/>
              </p:nvSpPr>
              <p:spPr>
                <a:xfrm>
                  <a:off x="2304595" y="4969484"/>
                  <a:ext cx="93652" cy="59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0" h="1812" extrusionOk="0">
                      <a:moveTo>
                        <a:pt x="2577" y="0"/>
                      </a:moveTo>
                      <a:cubicBezTo>
                        <a:pt x="2521" y="0"/>
                        <a:pt x="2465" y="28"/>
                        <a:pt x="2428" y="96"/>
                      </a:cubicBezTo>
                      <a:cubicBezTo>
                        <a:pt x="1966" y="938"/>
                        <a:pt x="1175" y="1481"/>
                        <a:pt x="200" y="1502"/>
                      </a:cubicBezTo>
                      <a:cubicBezTo>
                        <a:pt x="1" y="1507"/>
                        <a:pt x="1" y="1811"/>
                        <a:pt x="200" y="1811"/>
                      </a:cubicBezTo>
                      <a:cubicBezTo>
                        <a:pt x="207" y="1811"/>
                        <a:pt x="214" y="1811"/>
                        <a:pt x="221" y="1811"/>
                      </a:cubicBezTo>
                      <a:cubicBezTo>
                        <a:pt x="1269" y="1811"/>
                        <a:pt x="2287" y="1241"/>
                        <a:pt x="2756" y="287"/>
                      </a:cubicBezTo>
                      <a:cubicBezTo>
                        <a:pt x="2830" y="138"/>
                        <a:pt x="2702" y="0"/>
                        <a:pt x="25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709B4-0628-4F22-AF36-9C4990C1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‹#›  |  © ESLKidStuff.com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13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 userDrawn="1">
  <p:cSld name="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4834455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96F4E83-97C6-49E4-80AD-722C32EB5786}" type="slidenum">
              <a:rPr lang="en-GB" smtClean="0">
                <a:latin typeface="Calibri" panose="020F0502020204030204" pitchFamily="34" charset="0"/>
              </a:rPr>
              <a:pPr/>
              <a:t>‹#›</a:t>
            </a:fld>
            <a:r>
              <a:rPr lang="en-GB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3842460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3108750" y="1565966"/>
            <a:ext cx="29265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 b="1">
                <a:latin typeface="Comic Sans MS" panose="030F0702030302020204" pitchFamily="66" charset="0"/>
                <a:ea typeface="Permanent Marker"/>
                <a:cs typeface="Comic Sans MS" panose="030F0702030302020204" pitchFamily="66" charset="0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 lang="en-GB" dirty="0"/>
          </a:p>
        </p:txBody>
      </p:sp>
      <p:sp>
        <p:nvSpPr>
          <p:cNvPr id="3" name="Subtitle 5">
            <a:extLst>
              <a:ext uri="{FF2B5EF4-FFF2-40B4-BE49-F238E27FC236}">
                <a16:creationId xmlns:a16="http://schemas.microsoft.com/office/drawing/2014/main" id="{DA717A72-CF38-4426-8990-7A05B923D637}"/>
              </a:ext>
            </a:extLst>
          </p:cNvPr>
          <p:cNvSpPr txBox="1">
            <a:spLocks/>
          </p:cNvSpPr>
          <p:nvPr userDrawn="1"/>
        </p:nvSpPr>
        <p:spPr>
          <a:xfrm>
            <a:off x="-10585" y="4427502"/>
            <a:ext cx="3722075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idact Gothic"/>
              <a:buNone/>
              <a:defRPr sz="1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© Copyright ESL KidStuff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www.eslkidstuff.com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A9A512-1301-497C-9A7F-824946173C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9770" y="3242157"/>
            <a:ext cx="3546114" cy="50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lide Number Placeholder 2">
            <a:extLst>
              <a:ext uri="{FF2B5EF4-FFF2-40B4-BE49-F238E27FC236}">
                <a16:creationId xmlns:a16="http://schemas.microsoft.com/office/drawing/2014/main" id="{27CFE48B-9994-4A48-9C5C-EDAA30CC1B9F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Calibri" panose="020F0502020204030204" pitchFamily="34" charset="0"/>
              </a:rPr>
              <a:t>© ESLKidStuff.com </a:t>
            </a:r>
          </a:p>
        </p:txBody>
      </p:sp>
      <p:grpSp>
        <p:nvGrpSpPr>
          <p:cNvPr id="9" name="Google Shape;9;p2"/>
          <p:cNvGrpSpPr/>
          <p:nvPr userDrawn="1"/>
        </p:nvGrpSpPr>
        <p:grpSpPr>
          <a:xfrm>
            <a:off x="-18400" y="309697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 hasCustomPrompt="1"/>
          </p:nvPr>
        </p:nvSpPr>
        <p:spPr>
          <a:xfrm>
            <a:off x="311700" y="1238250"/>
            <a:ext cx="8520600" cy="7882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000" b="1">
                <a:latin typeface="Comic Sans MS" panose="030F0702030302020204" pitchFamily="66" charset="0"/>
                <a:ea typeface="Permanent Marker"/>
                <a:cs typeface="Comic Sans MS" panose="030F0702030302020204" pitchFamily="66" charset="0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dirty="0"/>
              <a:t>Lesson title</a:t>
            </a:r>
          </a:p>
        </p:txBody>
      </p:sp>
      <p:pic>
        <p:nvPicPr>
          <p:cNvPr id="804" name="Picture 80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26354C-E919-4B92-9008-C7E76CE9EA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9106" y="456751"/>
            <a:ext cx="4445789" cy="632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DA164F-1ABE-4E0A-A1F6-5DABE1A86B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8052" y="2161570"/>
            <a:ext cx="627897" cy="6540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06" name="TextBox 805">
            <a:extLst>
              <a:ext uri="{FF2B5EF4-FFF2-40B4-BE49-F238E27FC236}">
                <a16:creationId xmlns:a16="http://schemas.microsoft.com/office/drawing/2014/main" id="{ABB71437-8746-4AB8-BA1E-4895DA47D255}"/>
              </a:ext>
            </a:extLst>
          </p:cNvPr>
          <p:cNvSpPr txBox="1"/>
          <p:nvPr userDrawn="1"/>
        </p:nvSpPr>
        <p:spPr>
          <a:xfrm>
            <a:off x="1409550" y="2931181"/>
            <a:ext cx="63249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Level 3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PANDAS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(age 7 – 9)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8985E2-88EF-48FE-8571-B073EC1555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9358" y="3686894"/>
            <a:ext cx="6545285" cy="515937"/>
          </a:xfrm>
        </p:spPr>
        <p:txBody>
          <a:bodyPr/>
          <a:lstStyle>
            <a:lvl1pPr marL="158750" indent="0" algn="ctr">
              <a:buFontTx/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Lesson objectives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B6E893-7A1E-4840-A79B-92B44A8C1E2E}"/>
              </a:ext>
            </a:extLst>
          </p:cNvPr>
          <p:cNvGrpSpPr/>
          <p:nvPr userDrawn="1"/>
        </p:nvGrpSpPr>
        <p:grpSpPr>
          <a:xfrm>
            <a:off x="-262777" y="-538588"/>
            <a:ext cx="9951729" cy="6458526"/>
            <a:chOff x="-262777" y="-538588"/>
            <a:chExt cx="9951729" cy="6458526"/>
          </a:xfrm>
        </p:grpSpPr>
        <p:grpSp>
          <p:nvGrpSpPr>
            <p:cNvPr id="545" name="Google Shape;330;p23">
              <a:extLst>
                <a:ext uri="{FF2B5EF4-FFF2-40B4-BE49-F238E27FC236}">
                  <a16:creationId xmlns:a16="http://schemas.microsoft.com/office/drawing/2014/main" id="{FE88B90E-2565-4FD3-A9B4-251470D5CEFB}"/>
                </a:ext>
              </a:extLst>
            </p:cNvPr>
            <p:cNvGrpSpPr/>
            <p:nvPr userDrawn="1"/>
          </p:nvGrpSpPr>
          <p:grpSpPr>
            <a:xfrm>
              <a:off x="-75881" y="2283499"/>
              <a:ext cx="772313" cy="497910"/>
              <a:chOff x="-75881" y="2283499"/>
              <a:chExt cx="772313" cy="497910"/>
            </a:xfrm>
          </p:grpSpPr>
          <p:sp>
            <p:nvSpPr>
              <p:cNvPr id="546" name="Google Shape;331;p23">
                <a:extLst>
                  <a:ext uri="{FF2B5EF4-FFF2-40B4-BE49-F238E27FC236}">
                    <a16:creationId xmlns:a16="http://schemas.microsoft.com/office/drawing/2014/main" id="{02C82156-6323-434B-A37C-ECF314960BDC}"/>
                  </a:ext>
                </a:extLst>
              </p:cNvPr>
              <p:cNvSpPr/>
              <p:nvPr/>
            </p:nvSpPr>
            <p:spPr>
              <a:xfrm>
                <a:off x="36336" y="2283499"/>
                <a:ext cx="627897" cy="471965"/>
              </a:xfrm>
              <a:custGeom>
                <a:avLst/>
                <a:gdLst/>
                <a:ahLst/>
                <a:cxnLst/>
                <a:rect l="l" t="t" r="r" b="b"/>
                <a:pathLst>
                  <a:path w="18974" h="14262" extrusionOk="0">
                    <a:moveTo>
                      <a:pt x="2988" y="1"/>
                    </a:moveTo>
                    <a:cubicBezTo>
                      <a:pt x="2525" y="1"/>
                      <a:pt x="2056" y="123"/>
                      <a:pt x="1593" y="416"/>
                    </a:cubicBezTo>
                    <a:cubicBezTo>
                      <a:pt x="1" y="1425"/>
                      <a:pt x="39" y="3716"/>
                      <a:pt x="350" y="5361"/>
                    </a:cubicBezTo>
                    <a:cubicBezTo>
                      <a:pt x="797" y="7721"/>
                      <a:pt x="2174" y="9760"/>
                      <a:pt x="3820" y="11461"/>
                    </a:cubicBezTo>
                    <a:cubicBezTo>
                      <a:pt x="5052" y="12735"/>
                      <a:pt x="6440" y="14261"/>
                      <a:pt x="8322" y="14261"/>
                    </a:cubicBezTo>
                    <a:cubicBezTo>
                      <a:pt x="8371" y="14261"/>
                      <a:pt x="8421" y="14260"/>
                      <a:pt x="8470" y="14258"/>
                    </a:cubicBezTo>
                    <a:cubicBezTo>
                      <a:pt x="12386" y="14096"/>
                      <a:pt x="16661" y="11734"/>
                      <a:pt x="18086" y="7966"/>
                    </a:cubicBezTo>
                    <a:cubicBezTo>
                      <a:pt x="18657" y="6462"/>
                      <a:pt x="18974" y="4192"/>
                      <a:pt x="17952" y="2803"/>
                    </a:cubicBezTo>
                    <a:cubicBezTo>
                      <a:pt x="17453" y="2124"/>
                      <a:pt x="16710" y="1879"/>
                      <a:pt x="15917" y="1879"/>
                    </a:cubicBezTo>
                    <a:cubicBezTo>
                      <a:pt x="15596" y="1879"/>
                      <a:pt x="15266" y="1919"/>
                      <a:pt x="14941" y="1987"/>
                    </a:cubicBezTo>
                    <a:cubicBezTo>
                      <a:pt x="14900" y="1970"/>
                      <a:pt x="14860" y="1956"/>
                      <a:pt x="14817" y="1944"/>
                    </a:cubicBezTo>
                    <a:cubicBezTo>
                      <a:pt x="14573" y="1878"/>
                      <a:pt x="14346" y="1848"/>
                      <a:pt x="14131" y="1848"/>
                    </a:cubicBezTo>
                    <a:cubicBezTo>
                      <a:pt x="13095" y="1848"/>
                      <a:pt x="12355" y="2550"/>
                      <a:pt x="11556" y="3329"/>
                    </a:cubicBezTo>
                    <a:cubicBezTo>
                      <a:pt x="10541" y="4317"/>
                      <a:pt x="9538" y="5315"/>
                      <a:pt x="8535" y="6314"/>
                    </a:cubicBezTo>
                    <a:cubicBezTo>
                      <a:pt x="8423" y="4413"/>
                      <a:pt x="7620" y="2785"/>
                      <a:pt x="6213" y="1454"/>
                    </a:cubicBezTo>
                    <a:cubicBezTo>
                      <a:pt x="6087" y="1333"/>
                      <a:pt x="5935" y="1244"/>
                      <a:pt x="5767" y="1194"/>
                    </a:cubicBezTo>
                    <a:cubicBezTo>
                      <a:pt x="4945" y="560"/>
                      <a:pt x="3980" y="1"/>
                      <a:pt x="2988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547" name="Google Shape;332;p23">
                <a:extLst>
                  <a:ext uri="{FF2B5EF4-FFF2-40B4-BE49-F238E27FC236}">
                    <a16:creationId xmlns:a16="http://schemas.microsoft.com/office/drawing/2014/main" id="{E9C97F69-6CB1-4232-80F1-B5C59C19F6E9}"/>
                  </a:ext>
                </a:extLst>
              </p:cNvPr>
              <p:cNvSpPr/>
              <p:nvPr/>
            </p:nvSpPr>
            <p:spPr>
              <a:xfrm>
                <a:off x="-75881" y="2283664"/>
                <a:ext cx="772313" cy="497744"/>
              </a:xfrm>
              <a:custGeom>
                <a:avLst/>
                <a:gdLst/>
                <a:ahLst/>
                <a:cxnLst/>
                <a:rect l="l" t="t" r="r" b="b"/>
                <a:pathLst>
                  <a:path w="23338" h="15041" extrusionOk="0">
                    <a:moveTo>
                      <a:pt x="7095" y="721"/>
                    </a:moveTo>
                    <a:cubicBezTo>
                      <a:pt x="7622" y="721"/>
                      <a:pt x="8178" y="845"/>
                      <a:pt x="8741" y="1117"/>
                    </a:cubicBezTo>
                    <a:cubicBezTo>
                      <a:pt x="10751" y="2088"/>
                      <a:pt x="11547" y="4287"/>
                      <a:pt x="11823" y="6364"/>
                    </a:cubicBezTo>
                    <a:cubicBezTo>
                      <a:pt x="11672" y="6627"/>
                      <a:pt x="11920" y="6868"/>
                      <a:pt x="12174" y="6868"/>
                    </a:cubicBezTo>
                    <a:cubicBezTo>
                      <a:pt x="12290" y="6868"/>
                      <a:pt x="12407" y="6819"/>
                      <a:pt x="12489" y="6699"/>
                    </a:cubicBezTo>
                    <a:cubicBezTo>
                      <a:pt x="13875" y="4691"/>
                      <a:pt x="15594" y="2216"/>
                      <a:pt x="18283" y="2043"/>
                    </a:cubicBezTo>
                    <a:cubicBezTo>
                      <a:pt x="18379" y="2037"/>
                      <a:pt x="18473" y="2034"/>
                      <a:pt x="18566" y="2034"/>
                    </a:cubicBezTo>
                    <a:cubicBezTo>
                      <a:pt x="21416" y="2034"/>
                      <a:pt x="22590" y="4930"/>
                      <a:pt x="21547" y="7369"/>
                    </a:cubicBezTo>
                    <a:cubicBezTo>
                      <a:pt x="19845" y="11346"/>
                      <a:pt x="14967" y="13248"/>
                      <a:pt x="11085" y="14216"/>
                    </a:cubicBezTo>
                    <a:cubicBezTo>
                      <a:pt x="11079" y="14216"/>
                      <a:pt x="11075" y="14221"/>
                      <a:pt x="11071" y="14222"/>
                    </a:cubicBezTo>
                    <a:cubicBezTo>
                      <a:pt x="8029" y="12032"/>
                      <a:pt x="3303" y="8519"/>
                      <a:pt x="3592" y="4333"/>
                    </a:cubicBezTo>
                    <a:cubicBezTo>
                      <a:pt x="3735" y="2272"/>
                      <a:pt x="5232" y="721"/>
                      <a:pt x="7095" y="721"/>
                    </a:cubicBezTo>
                    <a:close/>
                    <a:moveTo>
                      <a:pt x="6988" y="1"/>
                    </a:moveTo>
                    <a:cubicBezTo>
                      <a:pt x="5758" y="1"/>
                      <a:pt x="4566" y="507"/>
                      <a:pt x="3767" y="1587"/>
                    </a:cubicBezTo>
                    <a:cubicBezTo>
                      <a:pt x="1" y="6676"/>
                      <a:pt x="7237" y="12429"/>
                      <a:pt x="10797" y="14970"/>
                    </a:cubicBezTo>
                    <a:cubicBezTo>
                      <a:pt x="10866" y="15019"/>
                      <a:pt x="10933" y="15041"/>
                      <a:pt x="10996" y="15041"/>
                    </a:cubicBezTo>
                    <a:cubicBezTo>
                      <a:pt x="11172" y="15041"/>
                      <a:pt x="11310" y="14876"/>
                      <a:pt x="11337" y="14691"/>
                    </a:cubicBezTo>
                    <a:cubicBezTo>
                      <a:pt x="15885" y="14101"/>
                      <a:pt x="23337" y="10392"/>
                      <a:pt x="22676" y="4904"/>
                    </a:cubicBezTo>
                    <a:cubicBezTo>
                      <a:pt x="22413" y="2733"/>
                      <a:pt x="20731" y="1287"/>
                      <a:pt x="18602" y="1287"/>
                    </a:cubicBezTo>
                    <a:cubicBezTo>
                      <a:pt x="18492" y="1287"/>
                      <a:pt x="18382" y="1291"/>
                      <a:pt x="18271" y="1299"/>
                    </a:cubicBezTo>
                    <a:cubicBezTo>
                      <a:pt x="15565" y="1484"/>
                      <a:pt x="13768" y="3605"/>
                      <a:pt x="12293" y="5682"/>
                    </a:cubicBezTo>
                    <a:cubicBezTo>
                      <a:pt x="12066" y="3642"/>
                      <a:pt x="11183" y="1634"/>
                      <a:pt x="9306" y="607"/>
                    </a:cubicBezTo>
                    <a:cubicBezTo>
                      <a:pt x="8581" y="209"/>
                      <a:pt x="7777" y="1"/>
                      <a:pt x="69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p:grpSp>
        <p:grpSp>
          <p:nvGrpSpPr>
            <p:cNvPr id="551" name="Google Shape;336;p23">
              <a:extLst>
                <a:ext uri="{FF2B5EF4-FFF2-40B4-BE49-F238E27FC236}">
                  <a16:creationId xmlns:a16="http://schemas.microsoft.com/office/drawing/2014/main" id="{DB2BFB92-3E61-4440-9A4E-C19625A35DD4}"/>
                </a:ext>
              </a:extLst>
            </p:cNvPr>
            <p:cNvGrpSpPr/>
            <p:nvPr userDrawn="1"/>
          </p:nvGrpSpPr>
          <p:grpSpPr>
            <a:xfrm>
              <a:off x="7157950" y="906924"/>
              <a:ext cx="892968" cy="986057"/>
              <a:chOff x="7281641" y="1136546"/>
              <a:chExt cx="892968" cy="986057"/>
            </a:xfrm>
          </p:grpSpPr>
          <p:sp>
            <p:nvSpPr>
              <p:cNvPr id="552" name="Google Shape;337;p23">
                <a:extLst>
                  <a:ext uri="{FF2B5EF4-FFF2-40B4-BE49-F238E27FC236}">
                    <a16:creationId xmlns:a16="http://schemas.microsoft.com/office/drawing/2014/main" id="{B3D13F6A-0CBB-4576-92B9-88C28F1AD5D5}"/>
                  </a:ext>
                </a:extLst>
              </p:cNvPr>
              <p:cNvSpPr/>
              <p:nvPr/>
            </p:nvSpPr>
            <p:spPr>
              <a:xfrm>
                <a:off x="7310663" y="1269842"/>
                <a:ext cx="643583" cy="541095"/>
              </a:xfrm>
              <a:custGeom>
                <a:avLst/>
                <a:gdLst/>
                <a:ahLst/>
                <a:cxnLst/>
                <a:rect l="l" t="t" r="r" b="b"/>
                <a:pathLst>
                  <a:path w="19448" h="16351" extrusionOk="0">
                    <a:moveTo>
                      <a:pt x="8254" y="0"/>
                    </a:moveTo>
                    <a:cubicBezTo>
                      <a:pt x="8167" y="0"/>
                      <a:pt x="8077" y="4"/>
                      <a:pt x="7985" y="12"/>
                    </a:cubicBezTo>
                    <a:cubicBezTo>
                      <a:pt x="5271" y="252"/>
                      <a:pt x="3154" y="1864"/>
                      <a:pt x="1601" y="4058"/>
                    </a:cubicBezTo>
                    <a:cubicBezTo>
                      <a:pt x="1" y="6318"/>
                      <a:pt x="157" y="9119"/>
                      <a:pt x="1347" y="11537"/>
                    </a:cubicBezTo>
                    <a:cubicBezTo>
                      <a:pt x="2874" y="14639"/>
                      <a:pt x="6023" y="16351"/>
                      <a:pt x="9233" y="16351"/>
                    </a:cubicBezTo>
                    <a:cubicBezTo>
                      <a:pt x="10273" y="16351"/>
                      <a:pt x="11320" y="16171"/>
                      <a:pt x="12319" y="15801"/>
                    </a:cubicBezTo>
                    <a:cubicBezTo>
                      <a:pt x="12398" y="15809"/>
                      <a:pt x="12476" y="15813"/>
                      <a:pt x="12555" y="15813"/>
                    </a:cubicBezTo>
                    <a:cubicBezTo>
                      <a:pt x="12803" y="15813"/>
                      <a:pt x="13050" y="15775"/>
                      <a:pt x="13287" y="15700"/>
                    </a:cubicBezTo>
                    <a:cubicBezTo>
                      <a:pt x="18796" y="13998"/>
                      <a:pt x="19447" y="6073"/>
                      <a:pt x="15450" y="2524"/>
                    </a:cubicBezTo>
                    <a:cubicBezTo>
                      <a:pt x="14033" y="1266"/>
                      <a:pt x="11742" y="96"/>
                      <a:pt x="9672" y="96"/>
                    </a:cubicBezTo>
                    <a:cubicBezTo>
                      <a:pt x="9470" y="96"/>
                      <a:pt x="9270" y="107"/>
                      <a:pt x="9074" y="130"/>
                    </a:cubicBezTo>
                    <a:cubicBezTo>
                      <a:pt x="8830" y="47"/>
                      <a:pt x="8557" y="0"/>
                      <a:pt x="8254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553" name="Google Shape;338;p23">
                <a:extLst>
                  <a:ext uri="{FF2B5EF4-FFF2-40B4-BE49-F238E27FC236}">
                    <a16:creationId xmlns:a16="http://schemas.microsoft.com/office/drawing/2014/main" id="{EEDF4A62-42EC-46E5-BC07-1272ED9A8B40}"/>
                  </a:ext>
                </a:extLst>
              </p:cNvPr>
              <p:cNvSpPr/>
              <p:nvPr/>
            </p:nvSpPr>
            <p:spPr>
              <a:xfrm>
                <a:off x="7305997" y="1358960"/>
                <a:ext cx="373581" cy="455948"/>
              </a:xfrm>
              <a:custGeom>
                <a:avLst/>
                <a:gdLst/>
                <a:ahLst/>
                <a:cxnLst/>
                <a:rect l="l" t="t" r="r" b="b"/>
                <a:pathLst>
                  <a:path w="11289" h="13778" extrusionOk="0">
                    <a:moveTo>
                      <a:pt x="3561" y="0"/>
                    </a:moveTo>
                    <a:cubicBezTo>
                      <a:pt x="3365" y="0"/>
                      <a:pt x="3146" y="69"/>
                      <a:pt x="2900" y="221"/>
                    </a:cubicBezTo>
                    <a:cubicBezTo>
                      <a:pt x="2784" y="238"/>
                      <a:pt x="2678" y="293"/>
                      <a:pt x="2598" y="379"/>
                    </a:cubicBezTo>
                    <a:cubicBezTo>
                      <a:pt x="1699" y="1295"/>
                      <a:pt x="1" y="3850"/>
                      <a:pt x="450" y="5516"/>
                    </a:cubicBezTo>
                    <a:cubicBezTo>
                      <a:pt x="280" y="7058"/>
                      <a:pt x="722" y="8394"/>
                      <a:pt x="1852" y="9506"/>
                    </a:cubicBezTo>
                    <a:cubicBezTo>
                      <a:pt x="2012" y="10077"/>
                      <a:pt x="2258" y="10622"/>
                      <a:pt x="2603" y="11171"/>
                    </a:cubicBezTo>
                    <a:cubicBezTo>
                      <a:pt x="2692" y="11319"/>
                      <a:pt x="2846" y="11414"/>
                      <a:pt x="3020" y="11425"/>
                    </a:cubicBezTo>
                    <a:cubicBezTo>
                      <a:pt x="3252" y="11698"/>
                      <a:pt x="3536" y="11907"/>
                      <a:pt x="3882" y="12016"/>
                    </a:cubicBezTo>
                    <a:cubicBezTo>
                      <a:pt x="4029" y="12062"/>
                      <a:pt x="4181" y="12086"/>
                      <a:pt x="4334" y="12086"/>
                    </a:cubicBezTo>
                    <a:cubicBezTo>
                      <a:pt x="4348" y="12086"/>
                      <a:pt x="4362" y="12085"/>
                      <a:pt x="4377" y="12085"/>
                    </a:cubicBezTo>
                    <a:cubicBezTo>
                      <a:pt x="4395" y="12310"/>
                      <a:pt x="4545" y="12505"/>
                      <a:pt x="4759" y="12580"/>
                    </a:cubicBezTo>
                    <a:cubicBezTo>
                      <a:pt x="6675" y="13274"/>
                      <a:pt x="8611" y="13660"/>
                      <a:pt x="10644" y="13776"/>
                    </a:cubicBezTo>
                    <a:cubicBezTo>
                      <a:pt x="10656" y="13777"/>
                      <a:pt x="10668" y="13777"/>
                      <a:pt x="10680" y="13777"/>
                    </a:cubicBezTo>
                    <a:cubicBezTo>
                      <a:pt x="11168" y="13777"/>
                      <a:pt x="11288" y="13180"/>
                      <a:pt x="11027" y="12854"/>
                    </a:cubicBezTo>
                    <a:cubicBezTo>
                      <a:pt x="10095" y="11685"/>
                      <a:pt x="9031" y="10460"/>
                      <a:pt x="7463" y="10235"/>
                    </a:cubicBezTo>
                    <a:cubicBezTo>
                      <a:pt x="7344" y="10218"/>
                      <a:pt x="7232" y="10210"/>
                      <a:pt x="7124" y="10210"/>
                    </a:cubicBezTo>
                    <a:cubicBezTo>
                      <a:pt x="6694" y="10210"/>
                      <a:pt x="6323" y="10328"/>
                      <a:pt x="5879" y="10434"/>
                    </a:cubicBezTo>
                    <a:cubicBezTo>
                      <a:pt x="5468" y="10532"/>
                      <a:pt x="4823" y="10753"/>
                      <a:pt x="4304" y="10753"/>
                    </a:cubicBezTo>
                    <a:cubicBezTo>
                      <a:pt x="4134" y="10753"/>
                      <a:pt x="3977" y="10730"/>
                      <a:pt x="3847" y="10670"/>
                    </a:cubicBezTo>
                    <a:cubicBezTo>
                      <a:pt x="3759" y="10630"/>
                      <a:pt x="3681" y="10552"/>
                      <a:pt x="3612" y="10452"/>
                    </a:cubicBezTo>
                    <a:cubicBezTo>
                      <a:pt x="3592" y="9768"/>
                      <a:pt x="3465" y="9154"/>
                      <a:pt x="3225" y="8524"/>
                    </a:cubicBezTo>
                    <a:cubicBezTo>
                      <a:pt x="3674" y="7806"/>
                      <a:pt x="4303" y="6850"/>
                      <a:pt x="4242" y="6158"/>
                    </a:cubicBezTo>
                    <a:cubicBezTo>
                      <a:pt x="4778" y="5655"/>
                      <a:pt x="5138" y="4962"/>
                      <a:pt x="5147" y="4236"/>
                    </a:cubicBezTo>
                    <a:cubicBezTo>
                      <a:pt x="5159" y="3376"/>
                      <a:pt x="4942" y="0"/>
                      <a:pt x="3561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554" name="Google Shape;339;p23">
                <a:extLst>
                  <a:ext uri="{FF2B5EF4-FFF2-40B4-BE49-F238E27FC236}">
                    <a16:creationId xmlns:a16="http://schemas.microsoft.com/office/drawing/2014/main" id="{54982E19-F277-42A0-9806-C6EE3F42ABF7}"/>
                  </a:ext>
                </a:extLst>
              </p:cNvPr>
              <p:cNvSpPr/>
              <p:nvPr/>
            </p:nvSpPr>
            <p:spPr>
              <a:xfrm>
                <a:off x="7675144" y="1298997"/>
                <a:ext cx="242403" cy="384568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11621" extrusionOk="0">
                    <a:moveTo>
                      <a:pt x="1841" y="1"/>
                    </a:moveTo>
                    <a:cubicBezTo>
                      <a:pt x="1795" y="1"/>
                      <a:pt x="1747" y="7"/>
                      <a:pt x="1696" y="19"/>
                    </a:cubicBezTo>
                    <a:cubicBezTo>
                      <a:pt x="1071" y="179"/>
                      <a:pt x="693" y="402"/>
                      <a:pt x="256" y="874"/>
                    </a:cubicBezTo>
                    <a:cubicBezTo>
                      <a:pt x="0" y="1151"/>
                      <a:pt x="74" y="1698"/>
                      <a:pt x="495" y="1778"/>
                    </a:cubicBezTo>
                    <a:cubicBezTo>
                      <a:pt x="2285" y="2118"/>
                      <a:pt x="1227" y="3972"/>
                      <a:pt x="1100" y="5205"/>
                    </a:cubicBezTo>
                    <a:cubicBezTo>
                      <a:pt x="1005" y="6121"/>
                      <a:pt x="1642" y="6467"/>
                      <a:pt x="1690" y="7271"/>
                    </a:cubicBezTo>
                    <a:cubicBezTo>
                      <a:pt x="1705" y="7547"/>
                      <a:pt x="1935" y="7820"/>
                      <a:pt x="2218" y="7820"/>
                    </a:cubicBezTo>
                    <a:cubicBezTo>
                      <a:pt x="2269" y="7820"/>
                      <a:pt x="2321" y="7811"/>
                      <a:pt x="2374" y="7792"/>
                    </a:cubicBezTo>
                    <a:cubicBezTo>
                      <a:pt x="2797" y="7644"/>
                      <a:pt x="3054" y="7513"/>
                      <a:pt x="3315" y="7129"/>
                    </a:cubicBezTo>
                    <a:cubicBezTo>
                      <a:pt x="3420" y="6973"/>
                      <a:pt x="3615" y="6103"/>
                      <a:pt x="3658" y="6048"/>
                    </a:cubicBezTo>
                    <a:cubicBezTo>
                      <a:pt x="3824" y="5842"/>
                      <a:pt x="3935" y="5769"/>
                      <a:pt x="4032" y="5769"/>
                    </a:cubicBezTo>
                    <a:cubicBezTo>
                      <a:pt x="4183" y="5769"/>
                      <a:pt x="4298" y="5949"/>
                      <a:pt x="4529" y="6083"/>
                    </a:cubicBezTo>
                    <a:cubicBezTo>
                      <a:pt x="6601" y="7279"/>
                      <a:pt x="3595" y="8344"/>
                      <a:pt x="3725" y="9789"/>
                    </a:cubicBezTo>
                    <a:cubicBezTo>
                      <a:pt x="3791" y="10523"/>
                      <a:pt x="4534" y="11129"/>
                      <a:pt x="5269" y="11255"/>
                    </a:cubicBezTo>
                    <a:cubicBezTo>
                      <a:pt x="5337" y="11504"/>
                      <a:pt x="5566" y="11621"/>
                      <a:pt x="5794" y="11621"/>
                    </a:cubicBezTo>
                    <a:cubicBezTo>
                      <a:pt x="6080" y="11621"/>
                      <a:pt x="6365" y="11436"/>
                      <a:pt x="6327" y="11096"/>
                    </a:cubicBezTo>
                    <a:cubicBezTo>
                      <a:pt x="6324" y="11067"/>
                      <a:pt x="6318" y="11027"/>
                      <a:pt x="6310" y="10981"/>
                    </a:cubicBezTo>
                    <a:cubicBezTo>
                      <a:pt x="6701" y="10584"/>
                      <a:pt x="6758" y="9857"/>
                      <a:pt x="6762" y="9220"/>
                    </a:cubicBezTo>
                    <a:cubicBezTo>
                      <a:pt x="6886" y="9134"/>
                      <a:pt x="6978" y="8994"/>
                      <a:pt x="6997" y="8798"/>
                    </a:cubicBezTo>
                    <a:cubicBezTo>
                      <a:pt x="7324" y="5299"/>
                      <a:pt x="5473" y="1957"/>
                      <a:pt x="2334" y="376"/>
                    </a:cubicBezTo>
                    <a:cubicBezTo>
                      <a:pt x="2264" y="171"/>
                      <a:pt x="2088" y="1"/>
                      <a:pt x="1841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555" name="Google Shape;340;p23">
                <a:extLst>
                  <a:ext uri="{FF2B5EF4-FFF2-40B4-BE49-F238E27FC236}">
                    <a16:creationId xmlns:a16="http://schemas.microsoft.com/office/drawing/2014/main" id="{11C11A4F-4135-4D50-9D42-EDE3C42923C2}"/>
                  </a:ext>
                </a:extLst>
              </p:cNvPr>
              <p:cNvSpPr/>
              <p:nvPr/>
            </p:nvSpPr>
            <p:spPr>
              <a:xfrm>
                <a:off x="7281641" y="1136546"/>
                <a:ext cx="892968" cy="986057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9797" extrusionOk="0">
                    <a:moveTo>
                      <a:pt x="9510" y="2753"/>
                    </a:moveTo>
                    <a:cubicBezTo>
                      <a:pt x="9651" y="3103"/>
                      <a:pt x="9779" y="3490"/>
                      <a:pt x="9946" y="3841"/>
                    </a:cubicBezTo>
                    <a:cubicBezTo>
                      <a:pt x="9767" y="3833"/>
                      <a:pt x="9587" y="3826"/>
                      <a:pt x="9407" y="3826"/>
                    </a:cubicBezTo>
                    <a:cubicBezTo>
                      <a:pt x="9374" y="3826"/>
                      <a:pt x="9342" y="3827"/>
                      <a:pt x="9309" y="3827"/>
                    </a:cubicBezTo>
                    <a:cubicBezTo>
                      <a:pt x="9124" y="3481"/>
                      <a:pt x="8874" y="3153"/>
                      <a:pt x="8649" y="2839"/>
                    </a:cubicBezTo>
                    <a:cubicBezTo>
                      <a:pt x="8935" y="2799"/>
                      <a:pt x="9223" y="2772"/>
                      <a:pt x="9510" y="2753"/>
                    </a:cubicBezTo>
                    <a:close/>
                    <a:moveTo>
                      <a:pt x="8839" y="4397"/>
                    </a:moveTo>
                    <a:cubicBezTo>
                      <a:pt x="8936" y="4397"/>
                      <a:pt x="9033" y="4398"/>
                      <a:pt x="9130" y="4400"/>
                    </a:cubicBezTo>
                    <a:cubicBezTo>
                      <a:pt x="9167" y="4430"/>
                      <a:pt x="9210" y="4444"/>
                      <a:pt x="9254" y="4444"/>
                    </a:cubicBezTo>
                    <a:cubicBezTo>
                      <a:pt x="9296" y="4444"/>
                      <a:pt x="9338" y="4431"/>
                      <a:pt x="9375" y="4409"/>
                    </a:cubicBezTo>
                    <a:cubicBezTo>
                      <a:pt x="12895" y="4544"/>
                      <a:pt x="16298" y="6054"/>
                      <a:pt x="17998" y="9391"/>
                    </a:cubicBezTo>
                    <a:cubicBezTo>
                      <a:pt x="19284" y="11920"/>
                      <a:pt x="19013" y="14490"/>
                      <a:pt x="17727" y="16492"/>
                    </a:cubicBezTo>
                    <a:cubicBezTo>
                      <a:pt x="17514" y="16087"/>
                      <a:pt x="17203" y="15905"/>
                      <a:pt x="16783" y="15726"/>
                    </a:cubicBezTo>
                    <a:cubicBezTo>
                      <a:pt x="16103" y="15440"/>
                      <a:pt x="14958" y="15283"/>
                      <a:pt x="15956" y="13910"/>
                    </a:cubicBezTo>
                    <a:cubicBezTo>
                      <a:pt x="16171" y="13614"/>
                      <a:pt x="16613" y="13403"/>
                      <a:pt x="16901" y="13170"/>
                    </a:cubicBezTo>
                    <a:cubicBezTo>
                      <a:pt x="17374" y="12787"/>
                      <a:pt x="18358" y="11631"/>
                      <a:pt x="17404" y="11197"/>
                    </a:cubicBezTo>
                    <a:cubicBezTo>
                      <a:pt x="17400" y="11196"/>
                      <a:pt x="17399" y="11196"/>
                      <a:pt x="17396" y="11194"/>
                    </a:cubicBezTo>
                    <a:cubicBezTo>
                      <a:pt x="17400" y="11189"/>
                      <a:pt x="17408" y="11186"/>
                      <a:pt x="17413" y="11180"/>
                    </a:cubicBezTo>
                    <a:cubicBezTo>
                      <a:pt x="17536" y="11040"/>
                      <a:pt x="17422" y="10873"/>
                      <a:pt x="17279" y="10873"/>
                    </a:cubicBezTo>
                    <a:cubicBezTo>
                      <a:pt x="17237" y="10873"/>
                      <a:pt x="17194" y="10887"/>
                      <a:pt x="17152" y="10920"/>
                    </a:cubicBezTo>
                    <a:cubicBezTo>
                      <a:pt x="17076" y="10981"/>
                      <a:pt x="17014" y="11007"/>
                      <a:pt x="16962" y="11007"/>
                    </a:cubicBezTo>
                    <a:cubicBezTo>
                      <a:pt x="16743" y="11007"/>
                      <a:pt x="16715" y="10552"/>
                      <a:pt x="16642" y="10388"/>
                    </a:cubicBezTo>
                    <a:cubicBezTo>
                      <a:pt x="16595" y="10275"/>
                      <a:pt x="16512" y="10180"/>
                      <a:pt x="16408" y="10117"/>
                    </a:cubicBezTo>
                    <a:cubicBezTo>
                      <a:pt x="16319" y="10067"/>
                      <a:pt x="16219" y="10045"/>
                      <a:pt x="16119" y="10045"/>
                    </a:cubicBezTo>
                    <a:cubicBezTo>
                      <a:pt x="15956" y="10045"/>
                      <a:pt x="15790" y="10102"/>
                      <a:pt x="15658" y="10186"/>
                    </a:cubicBezTo>
                    <a:cubicBezTo>
                      <a:pt x="15380" y="10362"/>
                      <a:pt x="15265" y="10653"/>
                      <a:pt x="15250" y="10972"/>
                    </a:cubicBezTo>
                    <a:cubicBezTo>
                      <a:pt x="15227" y="11407"/>
                      <a:pt x="15566" y="12315"/>
                      <a:pt x="14985" y="12537"/>
                    </a:cubicBezTo>
                    <a:cubicBezTo>
                      <a:pt x="14941" y="12553"/>
                      <a:pt x="14906" y="12586"/>
                      <a:pt x="14889" y="12629"/>
                    </a:cubicBezTo>
                    <a:cubicBezTo>
                      <a:pt x="14765" y="12663"/>
                      <a:pt x="14650" y="12679"/>
                      <a:pt x="14544" y="12679"/>
                    </a:cubicBezTo>
                    <a:cubicBezTo>
                      <a:pt x="13417" y="12679"/>
                      <a:pt x="13203" y="10911"/>
                      <a:pt x="13129" y="10044"/>
                    </a:cubicBezTo>
                    <a:cubicBezTo>
                      <a:pt x="13043" y="9031"/>
                      <a:pt x="13167" y="8048"/>
                      <a:pt x="14183" y="7547"/>
                    </a:cubicBezTo>
                    <a:cubicBezTo>
                      <a:pt x="14274" y="7503"/>
                      <a:pt x="14281" y="7402"/>
                      <a:pt x="14242" y="7325"/>
                    </a:cubicBezTo>
                    <a:cubicBezTo>
                      <a:pt x="14288" y="7275"/>
                      <a:pt x="14305" y="7201"/>
                      <a:pt x="14259" y="7119"/>
                    </a:cubicBezTo>
                    <a:cubicBezTo>
                      <a:pt x="14031" y="6710"/>
                      <a:pt x="13572" y="6496"/>
                      <a:pt x="13114" y="6496"/>
                    </a:cubicBezTo>
                    <a:cubicBezTo>
                      <a:pt x="13009" y="6496"/>
                      <a:pt x="12903" y="6507"/>
                      <a:pt x="12801" y="6530"/>
                    </a:cubicBezTo>
                    <a:cubicBezTo>
                      <a:pt x="12655" y="6564"/>
                      <a:pt x="12470" y="6661"/>
                      <a:pt x="12311" y="6661"/>
                    </a:cubicBezTo>
                    <a:cubicBezTo>
                      <a:pt x="12249" y="6661"/>
                      <a:pt x="12191" y="6647"/>
                      <a:pt x="12141" y="6608"/>
                    </a:cubicBezTo>
                    <a:cubicBezTo>
                      <a:pt x="12006" y="6506"/>
                      <a:pt x="12006" y="6276"/>
                      <a:pt x="12054" y="6134"/>
                    </a:cubicBezTo>
                    <a:cubicBezTo>
                      <a:pt x="12178" y="5755"/>
                      <a:pt x="12653" y="5587"/>
                      <a:pt x="12965" y="5400"/>
                    </a:cubicBezTo>
                    <a:cubicBezTo>
                      <a:pt x="13127" y="5303"/>
                      <a:pt x="13041" y="5066"/>
                      <a:pt x="12871" y="5066"/>
                    </a:cubicBezTo>
                    <a:cubicBezTo>
                      <a:pt x="12857" y="5066"/>
                      <a:pt x="12842" y="5067"/>
                      <a:pt x="12827" y="5071"/>
                    </a:cubicBezTo>
                    <a:cubicBezTo>
                      <a:pt x="12097" y="5247"/>
                      <a:pt x="11230" y="5847"/>
                      <a:pt x="11588" y="6708"/>
                    </a:cubicBezTo>
                    <a:cubicBezTo>
                      <a:pt x="11712" y="7007"/>
                      <a:pt x="11970" y="7194"/>
                      <a:pt x="12284" y="7194"/>
                    </a:cubicBezTo>
                    <a:cubicBezTo>
                      <a:pt x="12315" y="7194"/>
                      <a:pt x="12346" y="7193"/>
                      <a:pt x="12378" y="7189"/>
                    </a:cubicBezTo>
                    <a:cubicBezTo>
                      <a:pt x="12653" y="7157"/>
                      <a:pt x="12882" y="6990"/>
                      <a:pt x="13164" y="6990"/>
                    </a:cubicBezTo>
                    <a:cubicBezTo>
                      <a:pt x="13447" y="6991"/>
                      <a:pt x="13683" y="7126"/>
                      <a:pt x="13899" y="7296"/>
                    </a:cubicBezTo>
                    <a:cubicBezTo>
                      <a:pt x="11809" y="8190"/>
                      <a:pt x="12412" y="13071"/>
                      <a:pt x="14510" y="13071"/>
                    </a:cubicBezTo>
                    <a:cubicBezTo>
                      <a:pt x="14688" y="13071"/>
                      <a:pt x="14878" y="13036"/>
                      <a:pt x="15077" y="12960"/>
                    </a:cubicBezTo>
                    <a:cubicBezTo>
                      <a:pt x="15151" y="12934"/>
                      <a:pt x="15200" y="12863"/>
                      <a:pt x="15200" y="12785"/>
                    </a:cubicBezTo>
                    <a:cubicBezTo>
                      <a:pt x="15448" y="12675"/>
                      <a:pt x="15612" y="12459"/>
                      <a:pt x="15690" y="12183"/>
                    </a:cubicBezTo>
                    <a:cubicBezTo>
                      <a:pt x="15811" y="11753"/>
                      <a:pt x="15468" y="10791"/>
                      <a:pt x="15938" y="10565"/>
                    </a:cubicBezTo>
                    <a:cubicBezTo>
                      <a:pt x="15995" y="10537"/>
                      <a:pt x="16042" y="10525"/>
                      <a:pt x="16081" y="10525"/>
                    </a:cubicBezTo>
                    <a:cubicBezTo>
                      <a:pt x="16276" y="10525"/>
                      <a:pt x="16260" y="10831"/>
                      <a:pt x="16333" y="11001"/>
                    </a:cubicBezTo>
                    <a:cubicBezTo>
                      <a:pt x="16391" y="11142"/>
                      <a:pt x="16498" y="11257"/>
                      <a:pt x="16636" y="11324"/>
                    </a:cubicBezTo>
                    <a:cubicBezTo>
                      <a:pt x="16726" y="11368"/>
                      <a:pt x="16824" y="11390"/>
                      <a:pt x="16922" y="11390"/>
                    </a:cubicBezTo>
                    <a:cubicBezTo>
                      <a:pt x="17004" y="11390"/>
                      <a:pt x="17087" y="11374"/>
                      <a:pt x="17166" y="11343"/>
                    </a:cubicBezTo>
                    <a:cubicBezTo>
                      <a:pt x="17166" y="11396"/>
                      <a:pt x="17195" y="11445"/>
                      <a:pt x="17241" y="11473"/>
                    </a:cubicBezTo>
                    <a:cubicBezTo>
                      <a:pt x="18044" y="11994"/>
                      <a:pt x="15910" y="13308"/>
                      <a:pt x="15639" y="13596"/>
                    </a:cubicBezTo>
                    <a:cubicBezTo>
                      <a:pt x="15321" y="13934"/>
                      <a:pt x="15022" y="14380"/>
                      <a:pt x="15082" y="14870"/>
                    </a:cubicBezTo>
                    <a:cubicBezTo>
                      <a:pt x="15235" y="16117"/>
                      <a:pt x="16871" y="15787"/>
                      <a:pt x="17359" y="16723"/>
                    </a:cubicBezTo>
                    <a:cubicBezTo>
                      <a:pt x="17385" y="16778"/>
                      <a:pt x="17436" y="16817"/>
                      <a:pt x="17497" y="16827"/>
                    </a:cubicBezTo>
                    <a:cubicBezTo>
                      <a:pt x="16399" y="18348"/>
                      <a:pt x="14691" y="19498"/>
                      <a:pt x="12633" y="19976"/>
                    </a:cubicBezTo>
                    <a:cubicBezTo>
                      <a:pt x="12619" y="19967"/>
                      <a:pt x="12604" y="19959"/>
                      <a:pt x="12587" y="19953"/>
                    </a:cubicBezTo>
                    <a:cubicBezTo>
                      <a:pt x="11973" y="19794"/>
                      <a:pt x="11807" y="18867"/>
                      <a:pt x="11368" y="18461"/>
                    </a:cubicBezTo>
                    <a:cubicBezTo>
                      <a:pt x="10900" y="18033"/>
                      <a:pt x="10272" y="17766"/>
                      <a:pt x="9776" y="17360"/>
                    </a:cubicBezTo>
                    <a:cubicBezTo>
                      <a:pt x="9231" y="16912"/>
                      <a:pt x="8656" y="16482"/>
                      <a:pt x="8004" y="16482"/>
                    </a:cubicBezTo>
                    <a:cubicBezTo>
                      <a:pt x="7970" y="16482"/>
                      <a:pt x="7935" y="16483"/>
                      <a:pt x="7900" y="16486"/>
                    </a:cubicBezTo>
                    <a:cubicBezTo>
                      <a:pt x="7885" y="16394"/>
                      <a:pt x="7803" y="16307"/>
                      <a:pt x="7698" y="16307"/>
                    </a:cubicBezTo>
                    <a:cubicBezTo>
                      <a:pt x="7685" y="16307"/>
                      <a:pt x="7672" y="16308"/>
                      <a:pt x="7658" y="16311"/>
                    </a:cubicBezTo>
                    <a:cubicBezTo>
                      <a:pt x="7195" y="16408"/>
                      <a:pt x="6773" y="16634"/>
                      <a:pt x="6399" y="16919"/>
                    </a:cubicBezTo>
                    <a:cubicBezTo>
                      <a:pt x="6103" y="17142"/>
                      <a:pt x="5741" y="17589"/>
                      <a:pt x="5415" y="17589"/>
                    </a:cubicBezTo>
                    <a:cubicBezTo>
                      <a:pt x="5251" y="17589"/>
                      <a:pt x="5096" y="17476"/>
                      <a:pt x="4962" y="17164"/>
                    </a:cubicBezTo>
                    <a:cubicBezTo>
                      <a:pt x="4753" y="16668"/>
                      <a:pt x="4766" y="15996"/>
                      <a:pt x="4244" y="15766"/>
                    </a:cubicBezTo>
                    <a:cubicBezTo>
                      <a:pt x="4312" y="14671"/>
                      <a:pt x="4733" y="13905"/>
                      <a:pt x="5486" y="13105"/>
                    </a:cubicBezTo>
                    <a:cubicBezTo>
                      <a:pt x="5831" y="12741"/>
                      <a:pt x="6249" y="12352"/>
                      <a:pt x="6384" y="11842"/>
                    </a:cubicBezTo>
                    <a:cubicBezTo>
                      <a:pt x="6526" y="11301"/>
                      <a:pt x="6333" y="10738"/>
                      <a:pt x="5875" y="10479"/>
                    </a:cubicBezTo>
                    <a:cubicBezTo>
                      <a:pt x="5874" y="10465"/>
                      <a:pt x="5872" y="10453"/>
                      <a:pt x="5869" y="10441"/>
                    </a:cubicBezTo>
                    <a:cubicBezTo>
                      <a:pt x="5670" y="9878"/>
                      <a:pt x="6175" y="9247"/>
                      <a:pt x="6137" y="8647"/>
                    </a:cubicBezTo>
                    <a:cubicBezTo>
                      <a:pt x="6107" y="8181"/>
                      <a:pt x="5921" y="7740"/>
                      <a:pt x="5613" y="7390"/>
                    </a:cubicBezTo>
                    <a:cubicBezTo>
                      <a:pt x="5245" y="6977"/>
                      <a:pt x="4656" y="6728"/>
                      <a:pt x="4085" y="6728"/>
                    </a:cubicBezTo>
                    <a:cubicBezTo>
                      <a:pt x="3980" y="6728"/>
                      <a:pt x="3875" y="6737"/>
                      <a:pt x="3772" y="6754"/>
                    </a:cubicBezTo>
                    <a:cubicBezTo>
                      <a:pt x="4773" y="5830"/>
                      <a:pt x="6031" y="5135"/>
                      <a:pt x="7437" y="4755"/>
                    </a:cubicBezTo>
                    <a:cubicBezTo>
                      <a:pt x="7583" y="4717"/>
                      <a:pt x="7647" y="4579"/>
                      <a:pt x="7641" y="4449"/>
                    </a:cubicBezTo>
                    <a:cubicBezTo>
                      <a:pt x="8039" y="4414"/>
                      <a:pt x="8439" y="4397"/>
                      <a:pt x="8839" y="4397"/>
                    </a:cubicBezTo>
                    <a:close/>
                    <a:moveTo>
                      <a:pt x="4033" y="7188"/>
                    </a:moveTo>
                    <a:cubicBezTo>
                      <a:pt x="4800" y="7188"/>
                      <a:pt x="5484" y="7556"/>
                      <a:pt x="5618" y="8498"/>
                    </a:cubicBezTo>
                    <a:cubicBezTo>
                      <a:pt x="5711" y="9152"/>
                      <a:pt x="5077" y="9880"/>
                      <a:pt x="5361" y="10479"/>
                    </a:cubicBezTo>
                    <a:cubicBezTo>
                      <a:pt x="5330" y="10574"/>
                      <a:pt x="5382" y="10675"/>
                      <a:pt x="5477" y="10704"/>
                    </a:cubicBezTo>
                    <a:cubicBezTo>
                      <a:pt x="6914" y="11206"/>
                      <a:pt x="4691" y="13109"/>
                      <a:pt x="4290" y="13750"/>
                    </a:cubicBezTo>
                    <a:cubicBezTo>
                      <a:pt x="3889" y="14397"/>
                      <a:pt x="3677" y="15092"/>
                      <a:pt x="3821" y="15836"/>
                    </a:cubicBezTo>
                    <a:cubicBezTo>
                      <a:pt x="3817" y="15865"/>
                      <a:pt x="3823" y="15896"/>
                      <a:pt x="3837" y="15922"/>
                    </a:cubicBezTo>
                    <a:cubicBezTo>
                      <a:pt x="3838" y="15930"/>
                      <a:pt x="3838" y="15936"/>
                      <a:pt x="3840" y="15944"/>
                    </a:cubicBezTo>
                    <a:cubicBezTo>
                      <a:pt x="3863" y="16041"/>
                      <a:pt x="3939" y="16084"/>
                      <a:pt x="4019" y="16084"/>
                    </a:cubicBezTo>
                    <a:cubicBezTo>
                      <a:pt x="4040" y="16084"/>
                      <a:pt x="4061" y="16081"/>
                      <a:pt x="4082" y="16075"/>
                    </a:cubicBezTo>
                    <a:cubicBezTo>
                      <a:pt x="4740" y="16522"/>
                      <a:pt x="4259" y="17984"/>
                      <a:pt x="5313" y="18121"/>
                    </a:cubicBezTo>
                    <a:cubicBezTo>
                      <a:pt x="5346" y="18126"/>
                      <a:pt x="5378" y="18128"/>
                      <a:pt x="5410" y="18128"/>
                    </a:cubicBezTo>
                    <a:cubicBezTo>
                      <a:pt x="5724" y="18128"/>
                      <a:pt x="5971" y="17924"/>
                      <a:pt x="6203" y="17723"/>
                    </a:cubicBezTo>
                    <a:cubicBezTo>
                      <a:pt x="6542" y="17429"/>
                      <a:pt x="6909" y="17167"/>
                      <a:pt x="7298" y="16944"/>
                    </a:cubicBezTo>
                    <a:cubicBezTo>
                      <a:pt x="7325" y="16965"/>
                      <a:pt x="7358" y="16976"/>
                      <a:pt x="7392" y="16976"/>
                    </a:cubicBezTo>
                    <a:cubicBezTo>
                      <a:pt x="7408" y="16976"/>
                      <a:pt x="7425" y="16974"/>
                      <a:pt x="7441" y="16968"/>
                    </a:cubicBezTo>
                    <a:cubicBezTo>
                      <a:pt x="7605" y="16909"/>
                      <a:pt x="7761" y="16883"/>
                      <a:pt x="7909" y="16883"/>
                    </a:cubicBezTo>
                    <a:cubicBezTo>
                      <a:pt x="8609" y="16883"/>
                      <a:pt x="9139" y="17472"/>
                      <a:pt x="9674" y="17933"/>
                    </a:cubicBezTo>
                    <a:cubicBezTo>
                      <a:pt x="10032" y="18241"/>
                      <a:pt x="10453" y="18434"/>
                      <a:pt x="10825" y="18716"/>
                    </a:cubicBezTo>
                    <a:cubicBezTo>
                      <a:pt x="11309" y="19082"/>
                      <a:pt x="11496" y="19714"/>
                      <a:pt x="11899" y="20111"/>
                    </a:cubicBezTo>
                    <a:cubicBezTo>
                      <a:pt x="11383" y="20191"/>
                      <a:pt x="10867" y="20230"/>
                      <a:pt x="10356" y="20230"/>
                    </a:cubicBezTo>
                    <a:cubicBezTo>
                      <a:pt x="6531" y="20230"/>
                      <a:pt x="2961" y="18037"/>
                      <a:pt x="1754" y="14162"/>
                    </a:cubicBezTo>
                    <a:cubicBezTo>
                      <a:pt x="937" y="11540"/>
                      <a:pt x="1640" y="9094"/>
                      <a:pt x="3227" y="7311"/>
                    </a:cubicBezTo>
                    <a:cubicBezTo>
                      <a:pt x="3493" y="7232"/>
                      <a:pt x="3768" y="7188"/>
                      <a:pt x="4033" y="7188"/>
                    </a:cubicBezTo>
                    <a:close/>
                    <a:moveTo>
                      <a:pt x="10260" y="2735"/>
                    </a:moveTo>
                    <a:cubicBezTo>
                      <a:pt x="14668" y="2735"/>
                      <a:pt x="18761" y="5251"/>
                      <a:pt x="20136" y="9744"/>
                    </a:cubicBezTo>
                    <a:cubicBezTo>
                      <a:pt x="20888" y="12200"/>
                      <a:pt x="20704" y="15003"/>
                      <a:pt x="19494" y="17285"/>
                    </a:cubicBezTo>
                    <a:cubicBezTo>
                      <a:pt x="18632" y="18907"/>
                      <a:pt x="17341" y="19903"/>
                      <a:pt x="15854" y="20638"/>
                    </a:cubicBezTo>
                    <a:cubicBezTo>
                      <a:pt x="15757" y="20442"/>
                      <a:pt x="15618" y="20269"/>
                      <a:pt x="15497" y="20088"/>
                    </a:cubicBezTo>
                    <a:cubicBezTo>
                      <a:pt x="15416" y="19965"/>
                      <a:pt x="15334" y="19841"/>
                      <a:pt x="15255" y="19717"/>
                    </a:cubicBezTo>
                    <a:cubicBezTo>
                      <a:pt x="18767" y="17774"/>
                      <a:pt x="20657" y="13775"/>
                      <a:pt x="18882" y="9626"/>
                    </a:cubicBezTo>
                    <a:cubicBezTo>
                      <a:pt x="17417" y="6201"/>
                      <a:pt x="14063" y="4222"/>
                      <a:pt x="10513" y="3884"/>
                    </a:cubicBezTo>
                    <a:cubicBezTo>
                      <a:pt x="10364" y="3490"/>
                      <a:pt x="10135" y="3109"/>
                      <a:pt x="9926" y="2740"/>
                    </a:cubicBezTo>
                    <a:cubicBezTo>
                      <a:pt x="10038" y="2737"/>
                      <a:pt x="10149" y="2735"/>
                      <a:pt x="10260" y="2735"/>
                    </a:cubicBezTo>
                    <a:close/>
                    <a:moveTo>
                      <a:pt x="14895" y="19906"/>
                    </a:moveTo>
                    <a:cubicBezTo>
                      <a:pt x="14967" y="20042"/>
                      <a:pt x="15037" y="20178"/>
                      <a:pt x="15108" y="20316"/>
                    </a:cubicBezTo>
                    <a:cubicBezTo>
                      <a:pt x="15198" y="20495"/>
                      <a:pt x="15279" y="20685"/>
                      <a:pt x="15389" y="20855"/>
                    </a:cubicBezTo>
                    <a:cubicBezTo>
                      <a:pt x="15048" y="21008"/>
                      <a:pt x="14700" y="21151"/>
                      <a:pt x="14345" y="21286"/>
                    </a:cubicBezTo>
                    <a:cubicBezTo>
                      <a:pt x="14189" y="20973"/>
                      <a:pt x="13994" y="20667"/>
                      <a:pt x="13800" y="20371"/>
                    </a:cubicBezTo>
                    <a:cubicBezTo>
                      <a:pt x="14173" y="20240"/>
                      <a:pt x="14539" y="20083"/>
                      <a:pt x="14895" y="19906"/>
                    </a:cubicBezTo>
                    <a:close/>
                    <a:moveTo>
                      <a:pt x="10265" y="688"/>
                    </a:moveTo>
                    <a:cubicBezTo>
                      <a:pt x="15862" y="688"/>
                      <a:pt x="21016" y="3945"/>
                      <a:pt x="22415" y="9810"/>
                    </a:cubicBezTo>
                    <a:cubicBezTo>
                      <a:pt x="23959" y="16282"/>
                      <a:pt x="19658" y="22395"/>
                      <a:pt x="13227" y="23588"/>
                    </a:cubicBezTo>
                    <a:cubicBezTo>
                      <a:pt x="13213" y="23592"/>
                      <a:pt x="13199" y="23597"/>
                      <a:pt x="13187" y="23605"/>
                    </a:cubicBezTo>
                    <a:cubicBezTo>
                      <a:pt x="13057" y="23438"/>
                      <a:pt x="12939" y="23271"/>
                      <a:pt x="12859" y="23068"/>
                    </a:cubicBezTo>
                    <a:cubicBezTo>
                      <a:pt x="12797" y="22905"/>
                      <a:pt x="12766" y="22736"/>
                      <a:pt x="12734" y="22568"/>
                    </a:cubicBezTo>
                    <a:lnTo>
                      <a:pt x="12734" y="22568"/>
                    </a:lnTo>
                    <a:cubicBezTo>
                      <a:pt x="12742" y="22568"/>
                      <a:pt x="12750" y="22569"/>
                      <a:pt x="12758" y="22569"/>
                    </a:cubicBezTo>
                    <a:cubicBezTo>
                      <a:pt x="12790" y="22569"/>
                      <a:pt x="12823" y="22564"/>
                      <a:pt x="12853" y="22555"/>
                    </a:cubicBezTo>
                    <a:cubicBezTo>
                      <a:pt x="15791" y="21670"/>
                      <a:pt x="18629" y="20515"/>
                      <a:pt x="20134" y="17660"/>
                    </a:cubicBezTo>
                    <a:cubicBezTo>
                      <a:pt x="21436" y="15193"/>
                      <a:pt x="21651" y="12210"/>
                      <a:pt x="20853" y="9548"/>
                    </a:cubicBezTo>
                    <a:cubicBezTo>
                      <a:pt x="19503" y="5053"/>
                      <a:pt x="15189" y="2046"/>
                      <a:pt x="10652" y="2046"/>
                    </a:cubicBezTo>
                    <a:cubicBezTo>
                      <a:pt x="9684" y="2046"/>
                      <a:pt x="8706" y="2183"/>
                      <a:pt x="7744" y="2472"/>
                    </a:cubicBezTo>
                    <a:cubicBezTo>
                      <a:pt x="7736" y="2452"/>
                      <a:pt x="7727" y="2433"/>
                      <a:pt x="7713" y="2418"/>
                    </a:cubicBezTo>
                    <a:cubicBezTo>
                      <a:pt x="7497" y="2162"/>
                      <a:pt x="7365" y="1856"/>
                      <a:pt x="7350" y="1521"/>
                    </a:cubicBezTo>
                    <a:cubicBezTo>
                      <a:pt x="7339" y="1305"/>
                      <a:pt x="7398" y="1127"/>
                      <a:pt x="7462" y="943"/>
                    </a:cubicBezTo>
                    <a:cubicBezTo>
                      <a:pt x="7476" y="945"/>
                      <a:pt x="7490" y="947"/>
                      <a:pt x="7504" y="947"/>
                    </a:cubicBezTo>
                    <a:cubicBezTo>
                      <a:pt x="7518" y="947"/>
                      <a:pt x="7532" y="945"/>
                      <a:pt x="7546" y="943"/>
                    </a:cubicBezTo>
                    <a:cubicBezTo>
                      <a:pt x="8455" y="772"/>
                      <a:pt x="9366" y="688"/>
                      <a:pt x="10265" y="688"/>
                    </a:cubicBezTo>
                    <a:close/>
                    <a:moveTo>
                      <a:pt x="19150" y="21652"/>
                    </a:moveTo>
                    <a:cubicBezTo>
                      <a:pt x="19771" y="22902"/>
                      <a:pt x="20886" y="24294"/>
                      <a:pt x="22095" y="24954"/>
                    </a:cubicBezTo>
                    <a:cubicBezTo>
                      <a:pt x="21804" y="25326"/>
                      <a:pt x="21525" y="25654"/>
                      <a:pt x="21081" y="25876"/>
                    </a:cubicBezTo>
                    <a:cubicBezTo>
                      <a:pt x="20670" y="26083"/>
                      <a:pt x="20238" y="26142"/>
                      <a:pt x="19791" y="26152"/>
                    </a:cubicBezTo>
                    <a:cubicBezTo>
                      <a:pt x="19631" y="24770"/>
                      <a:pt x="19185" y="23403"/>
                      <a:pt x="18313" y="22305"/>
                    </a:cubicBezTo>
                    <a:lnTo>
                      <a:pt x="18313" y="22305"/>
                    </a:lnTo>
                    <a:cubicBezTo>
                      <a:pt x="18603" y="22100"/>
                      <a:pt x="18880" y="21880"/>
                      <a:pt x="19150" y="21652"/>
                    </a:cubicBezTo>
                    <a:close/>
                    <a:moveTo>
                      <a:pt x="23765" y="24179"/>
                    </a:moveTo>
                    <a:cubicBezTo>
                      <a:pt x="24566" y="24179"/>
                      <a:pt x="25362" y="24264"/>
                      <a:pt x="26189" y="24441"/>
                    </a:cubicBezTo>
                    <a:cubicBezTo>
                      <a:pt x="24049" y="27432"/>
                      <a:pt x="20785" y="29059"/>
                      <a:pt x="17178" y="29339"/>
                    </a:cubicBezTo>
                    <a:cubicBezTo>
                      <a:pt x="17423" y="28656"/>
                      <a:pt x="17592" y="27976"/>
                      <a:pt x="17958" y="27325"/>
                    </a:cubicBezTo>
                    <a:cubicBezTo>
                      <a:pt x="18286" y="26743"/>
                      <a:pt x="18693" y="26231"/>
                      <a:pt x="19116" y="25723"/>
                    </a:cubicBezTo>
                    <a:cubicBezTo>
                      <a:pt x="19150" y="25928"/>
                      <a:pt x="19180" y="26133"/>
                      <a:pt x="19199" y="26346"/>
                    </a:cubicBezTo>
                    <a:cubicBezTo>
                      <a:pt x="19216" y="26543"/>
                      <a:pt x="19379" y="26641"/>
                      <a:pt x="19533" y="26641"/>
                    </a:cubicBezTo>
                    <a:cubicBezTo>
                      <a:pt x="19607" y="26641"/>
                      <a:pt x="19679" y="26619"/>
                      <a:pt x="19732" y="26574"/>
                    </a:cubicBezTo>
                    <a:cubicBezTo>
                      <a:pt x="19894" y="26613"/>
                      <a:pt x="20061" y="26631"/>
                      <a:pt x="20230" y="26631"/>
                    </a:cubicBezTo>
                    <a:cubicBezTo>
                      <a:pt x="21224" y="26631"/>
                      <a:pt x="22272" y="26000"/>
                      <a:pt x="22637" y="25099"/>
                    </a:cubicBezTo>
                    <a:cubicBezTo>
                      <a:pt x="22677" y="25000"/>
                      <a:pt x="22634" y="24905"/>
                      <a:pt x="22560" y="24839"/>
                    </a:cubicBezTo>
                    <a:cubicBezTo>
                      <a:pt x="22614" y="24732"/>
                      <a:pt x="22591" y="24600"/>
                      <a:pt x="22502" y="24519"/>
                    </a:cubicBezTo>
                    <a:cubicBezTo>
                      <a:pt x="22419" y="24435"/>
                      <a:pt x="22331" y="24357"/>
                      <a:pt x="22243" y="24277"/>
                    </a:cubicBezTo>
                    <a:cubicBezTo>
                      <a:pt x="22759" y="24213"/>
                      <a:pt x="23263" y="24179"/>
                      <a:pt x="23765" y="24179"/>
                    </a:cubicBezTo>
                    <a:close/>
                    <a:moveTo>
                      <a:pt x="10748" y="1"/>
                    </a:moveTo>
                    <a:cubicBezTo>
                      <a:pt x="9671" y="1"/>
                      <a:pt x="8582" y="142"/>
                      <a:pt x="7506" y="439"/>
                    </a:cubicBezTo>
                    <a:cubicBezTo>
                      <a:pt x="7457" y="382"/>
                      <a:pt x="7381" y="348"/>
                      <a:pt x="7303" y="348"/>
                    </a:cubicBezTo>
                    <a:cubicBezTo>
                      <a:pt x="7242" y="348"/>
                      <a:pt x="7181" y="368"/>
                      <a:pt x="7130" y="415"/>
                    </a:cubicBezTo>
                    <a:cubicBezTo>
                      <a:pt x="6448" y="1035"/>
                      <a:pt x="6817" y="2263"/>
                      <a:pt x="7457" y="2749"/>
                    </a:cubicBezTo>
                    <a:cubicBezTo>
                      <a:pt x="7486" y="2772"/>
                      <a:pt x="7525" y="2786"/>
                      <a:pt x="7563" y="2786"/>
                    </a:cubicBezTo>
                    <a:cubicBezTo>
                      <a:pt x="7565" y="2786"/>
                      <a:pt x="7567" y="2786"/>
                      <a:pt x="7569" y="2786"/>
                    </a:cubicBezTo>
                    <a:cubicBezTo>
                      <a:pt x="7600" y="2889"/>
                      <a:pt x="7688" y="2976"/>
                      <a:pt x="7816" y="2976"/>
                    </a:cubicBezTo>
                    <a:cubicBezTo>
                      <a:pt x="7836" y="2976"/>
                      <a:pt x="7857" y="2974"/>
                      <a:pt x="7879" y="2969"/>
                    </a:cubicBezTo>
                    <a:cubicBezTo>
                      <a:pt x="8001" y="2943"/>
                      <a:pt x="8125" y="2922"/>
                      <a:pt x="8249" y="2901"/>
                    </a:cubicBezTo>
                    <a:cubicBezTo>
                      <a:pt x="8402" y="3202"/>
                      <a:pt x="8556" y="3536"/>
                      <a:pt x="8735" y="3846"/>
                    </a:cubicBezTo>
                    <a:cubicBezTo>
                      <a:pt x="8084" y="3882"/>
                      <a:pt x="7437" y="3977"/>
                      <a:pt x="6802" y="4127"/>
                    </a:cubicBezTo>
                    <a:cubicBezTo>
                      <a:pt x="6705" y="4150"/>
                      <a:pt x="6661" y="4215"/>
                      <a:pt x="6653" y="4285"/>
                    </a:cubicBezTo>
                    <a:cubicBezTo>
                      <a:pt x="2510" y="5127"/>
                      <a:pt x="0" y="9832"/>
                      <a:pt x="948" y="13848"/>
                    </a:cubicBezTo>
                    <a:cubicBezTo>
                      <a:pt x="1995" y="18271"/>
                      <a:pt x="6091" y="20943"/>
                      <a:pt x="10407" y="20943"/>
                    </a:cubicBezTo>
                    <a:cubicBezTo>
                      <a:pt x="11066" y="20943"/>
                      <a:pt x="11731" y="20881"/>
                      <a:pt x="12391" y="20753"/>
                    </a:cubicBezTo>
                    <a:cubicBezTo>
                      <a:pt x="12732" y="20687"/>
                      <a:pt x="13069" y="20601"/>
                      <a:pt x="13401" y="20500"/>
                    </a:cubicBezTo>
                    <a:cubicBezTo>
                      <a:pt x="13552" y="20820"/>
                      <a:pt x="13711" y="21148"/>
                      <a:pt x="13893" y="21451"/>
                    </a:cubicBezTo>
                    <a:cubicBezTo>
                      <a:pt x="13487" y="21597"/>
                      <a:pt x="13078" y="21736"/>
                      <a:pt x="12665" y="21872"/>
                    </a:cubicBezTo>
                    <a:cubicBezTo>
                      <a:pt x="12489" y="21930"/>
                      <a:pt x="12418" y="22079"/>
                      <a:pt x="12424" y="22223"/>
                    </a:cubicBezTo>
                    <a:cubicBezTo>
                      <a:pt x="12378" y="22243"/>
                      <a:pt x="12343" y="22281"/>
                      <a:pt x="12328" y="22329"/>
                    </a:cubicBezTo>
                    <a:cubicBezTo>
                      <a:pt x="12156" y="22920"/>
                      <a:pt x="12466" y="23738"/>
                      <a:pt x="12930" y="24127"/>
                    </a:cubicBezTo>
                    <a:cubicBezTo>
                      <a:pt x="12981" y="24173"/>
                      <a:pt x="13048" y="24198"/>
                      <a:pt x="13117" y="24198"/>
                    </a:cubicBezTo>
                    <a:cubicBezTo>
                      <a:pt x="13123" y="24198"/>
                      <a:pt x="13129" y="24198"/>
                      <a:pt x="13135" y="24197"/>
                    </a:cubicBezTo>
                    <a:cubicBezTo>
                      <a:pt x="13199" y="24244"/>
                      <a:pt x="13277" y="24269"/>
                      <a:pt x="13355" y="24269"/>
                    </a:cubicBezTo>
                    <a:cubicBezTo>
                      <a:pt x="13374" y="24269"/>
                      <a:pt x="13393" y="24268"/>
                      <a:pt x="13412" y="24265"/>
                    </a:cubicBezTo>
                    <a:cubicBezTo>
                      <a:pt x="15034" y="24024"/>
                      <a:pt x="16586" y="23436"/>
                      <a:pt x="17959" y="22543"/>
                    </a:cubicBezTo>
                    <a:cubicBezTo>
                      <a:pt x="18416" y="23422"/>
                      <a:pt x="18791" y="24286"/>
                      <a:pt x="19012" y="25220"/>
                    </a:cubicBezTo>
                    <a:cubicBezTo>
                      <a:pt x="17774" y="26130"/>
                      <a:pt x="16690" y="27832"/>
                      <a:pt x="16589" y="29376"/>
                    </a:cubicBezTo>
                    <a:cubicBezTo>
                      <a:pt x="16344" y="29392"/>
                      <a:pt x="16351" y="29743"/>
                      <a:pt x="16596" y="29763"/>
                    </a:cubicBezTo>
                    <a:cubicBezTo>
                      <a:pt x="16880" y="29786"/>
                      <a:pt x="17162" y="29797"/>
                      <a:pt x="17442" y="29797"/>
                    </a:cubicBezTo>
                    <a:cubicBezTo>
                      <a:pt x="21217" y="29797"/>
                      <a:pt x="24683" y="27788"/>
                      <a:pt x="26852" y="24700"/>
                    </a:cubicBezTo>
                    <a:cubicBezTo>
                      <a:pt x="26984" y="24513"/>
                      <a:pt x="26889" y="24332"/>
                      <a:pt x="26731" y="24248"/>
                    </a:cubicBezTo>
                    <a:cubicBezTo>
                      <a:pt x="26760" y="24115"/>
                      <a:pt x="26706" y="23966"/>
                      <a:pt x="26533" y="23915"/>
                    </a:cubicBezTo>
                    <a:cubicBezTo>
                      <a:pt x="25761" y="23688"/>
                      <a:pt x="24954" y="23571"/>
                      <a:pt x="24146" y="23571"/>
                    </a:cubicBezTo>
                    <a:cubicBezTo>
                      <a:pt x="23362" y="23571"/>
                      <a:pt x="22578" y="23681"/>
                      <a:pt x="21827" y="23906"/>
                    </a:cubicBezTo>
                    <a:cubicBezTo>
                      <a:pt x="21501" y="23629"/>
                      <a:pt x="21170" y="23355"/>
                      <a:pt x="20870" y="23044"/>
                    </a:cubicBezTo>
                    <a:cubicBezTo>
                      <a:pt x="20361" y="22514"/>
                      <a:pt x="19937" y="21926"/>
                      <a:pt x="19502" y="21336"/>
                    </a:cubicBezTo>
                    <a:cubicBezTo>
                      <a:pt x="22623" y="18471"/>
                      <a:pt x="24170" y="13985"/>
                      <a:pt x="23119" y="9613"/>
                    </a:cubicBezTo>
                    <a:cubicBezTo>
                      <a:pt x="21749" y="3911"/>
                      <a:pt x="16413" y="1"/>
                      <a:pt x="107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p:grpSp>
        <p:grpSp>
          <p:nvGrpSpPr>
            <p:cNvPr id="556" name="Google Shape;341;p23">
              <a:extLst>
                <a:ext uri="{FF2B5EF4-FFF2-40B4-BE49-F238E27FC236}">
                  <a16:creationId xmlns:a16="http://schemas.microsoft.com/office/drawing/2014/main" id="{5EA71DA8-438D-4D81-91E7-8D2A9ED37343}"/>
                </a:ext>
              </a:extLst>
            </p:cNvPr>
            <p:cNvGrpSpPr/>
            <p:nvPr userDrawn="1"/>
          </p:nvGrpSpPr>
          <p:grpSpPr>
            <a:xfrm>
              <a:off x="8084663" y="3138245"/>
              <a:ext cx="1026629" cy="1056842"/>
              <a:chOff x="8084663" y="3138245"/>
              <a:chExt cx="1026629" cy="1056842"/>
            </a:xfrm>
          </p:grpSpPr>
          <p:sp>
            <p:nvSpPr>
              <p:cNvPr id="557" name="Google Shape;342;p23">
                <a:extLst>
                  <a:ext uri="{FF2B5EF4-FFF2-40B4-BE49-F238E27FC236}">
                    <a16:creationId xmlns:a16="http://schemas.microsoft.com/office/drawing/2014/main" id="{0FCD18EF-43E5-42CB-972C-1B593F58D887}"/>
                  </a:ext>
                </a:extLst>
              </p:cNvPr>
              <p:cNvSpPr/>
              <p:nvPr/>
            </p:nvSpPr>
            <p:spPr>
              <a:xfrm>
                <a:off x="8084663" y="3138245"/>
                <a:ext cx="1026629" cy="1056842"/>
              </a:xfrm>
              <a:custGeom>
                <a:avLst/>
                <a:gdLst/>
                <a:ahLst/>
                <a:cxnLst/>
                <a:rect l="l" t="t" r="r" b="b"/>
                <a:pathLst>
                  <a:path w="31023" h="31936" extrusionOk="0">
                    <a:moveTo>
                      <a:pt x="28260" y="9044"/>
                    </a:moveTo>
                    <a:cubicBezTo>
                      <a:pt x="28830" y="10504"/>
                      <a:pt x="30083" y="12555"/>
                      <a:pt x="29842" y="14146"/>
                    </a:cubicBezTo>
                    <a:cubicBezTo>
                      <a:pt x="29357" y="13912"/>
                      <a:pt x="28865" y="13691"/>
                      <a:pt x="28373" y="13467"/>
                    </a:cubicBezTo>
                    <a:lnTo>
                      <a:pt x="27499" y="13071"/>
                    </a:lnTo>
                    <a:cubicBezTo>
                      <a:pt x="27085" y="12884"/>
                      <a:pt x="26672" y="12878"/>
                      <a:pt x="26673" y="12408"/>
                    </a:cubicBezTo>
                    <a:cubicBezTo>
                      <a:pt x="26675" y="11864"/>
                      <a:pt x="27220" y="11155"/>
                      <a:pt x="27457" y="10675"/>
                    </a:cubicBezTo>
                    <a:cubicBezTo>
                      <a:pt x="27725" y="10132"/>
                      <a:pt x="27992" y="9588"/>
                      <a:pt x="28260" y="9044"/>
                    </a:cubicBezTo>
                    <a:close/>
                    <a:moveTo>
                      <a:pt x="14012" y="639"/>
                    </a:moveTo>
                    <a:cubicBezTo>
                      <a:pt x="14025" y="656"/>
                      <a:pt x="14041" y="670"/>
                      <a:pt x="14058" y="683"/>
                    </a:cubicBezTo>
                    <a:cubicBezTo>
                      <a:pt x="16497" y="2209"/>
                      <a:pt x="18980" y="3670"/>
                      <a:pt x="21470" y="5111"/>
                    </a:cubicBezTo>
                    <a:cubicBezTo>
                      <a:pt x="23504" y="6289"/>
                      <a:pt x="25665" y="7840"/>
                      <a:pt x="27908" y="8661"/>
                    </a:cubicBezTo>
                    <a:cubicBezTo>
                      <a:pt x="27421" y="9501"/>
                      <a:pt x="26937" y="10341"/>
                      <a:pt x="26459" y="11185"/>
                    </a:cubicBezTo>
                    <a:cubicBezTo>
                      <a:pt x="26235" y="11582"/>
                      <a:pt x="25642" y="12276"/>
                      <a:pt x="25763" y="12797"/>
                    </a:cubicBezTo>
                    <a:cubicBezTo>
                      <a:pt x="25861" y="13219"/>
                      <a:pt x="26362" y="13360"/>
                      <a:pt x="26696" y="13521"/>
                    </a:cubicBezTo>
                    <a:cubicBezTo>
                      <a:pt x="27656" y="13985"/>
                      <a:pt x="28634" y="14435"/>
                      <a:pt x="29617" y="14850"/>
                    </a:cubicBezTo>
                    <a:cubicBezTo>
                      <a:pt x="28715" y="16681"/>
                      <a:pt x="27218" y="18401"/>
                      <a:pt x="26102" y="20110"/>
                    </a:cubicBezTo>
                    <a:cubicBezTo>
                      <a:pt x="24978" y="21830"/>
                      <a:pt x="23869" y="23561"/>
                      <a:pt x="22775" y="25302"/>
                    </a:cubicBezTo>
                    <a:cubicBezTo>
                      <a:pt x="22484" y="25765"/>
                      <a:pt x="20214" y="29491"/>
                      <a:pt x="19426" y="31049"/>
                    </a:cubicBezTo>
                    <a:lnTo>
                      <a:pt x="19371" y="31023"/>
                    </a:lnTo>
                    <a:cubicBezTo>
                      <a:pt x="19318" y="30995"/>
                      <a:pt x="19260" y="30981"/>
                      <a:pt x="19202" y="30981"/>
                    </a:cubicBezTo>
                    <a:cubicBezTo>
                      <a:pt x="19144" y="30981"/>
                      <a:pt x="19086" y="30995"/>
                      <a:pt x="19034" y="31023"/>
                    </a:cubicBezTo>
                    <a:cubicBezTo>
                      <a:pt x="12558" y="28687"/>
                      <a:pt x="7360" y="24060"/>
                      <a:pt x="1054" y="21410"/>
                    </a:cubicBezTo>
                    <a:lnTo>
                      <a:pt x="7511" y="11199"/>
                    </a:lnTo>
                    <a:cubicBezTo>
                      <a:pt x="9709" y="7722"/>
                      <a:pt x="12125" y="4299"/>
                      <a:pt x="14012" y="639"/>
                    </a:cubicBezTo>
                    <a:close/>
                    <a:moveTo>
                      <a:pt x="14233" y="0"/>
                    </a:moveTo>
                    <a:cubicBezTo>
                      <a:pt x="14097" y="0"/>
                      <a:pt x="13984" y="94"/>
                      <a:pt x="13927" y="216"/>
                    </a:cubicBezTo>
                    <a:cubicBezTo>
                      <a:pt x="13901" y="203"/>
                      <a:pt x="13874" y="197"/>
                      <a:pt x="13847" y="197"/>
                    </a:cubicBezTo>
                    <a:cubicBezTo>
                      <a:pt x="13789" y="197"/>
                      <a:pt x="13733" y="225"/>
                      <a:pt x="13699" y="276"/>
                    </a:cubicBezTo>
                    <a:cubicBezTo>
                      <a:pt x="11229" y="3498"/>
                      <a:pt x="9198" y="7088"/>
                      <a:pt x="7029" y="10518"/>
                    </a:cubicBezTo>
                    <a:cubicBezTo>
                      <a:pt x="4735" y="14143"/>
                      <a:pt x="2442" y="17770"/>
                      <a:pt x="149" y="21395"/>
                    </a:cubicBezTo>
                    <a:cubicBezTo>
                      <a:pt x="1" y="21628"/>
                      <a:pt x="172" y="21873"/>
                      <a:pt x="388" y="21960"/>
                    </a:cubicBezTo>
                    <a:cubicBezTo>
                      <a:pt x="6854" y="24548"/>
                      <a:pt x="12076" y="29840"/>
                      <a:pt x="18835" y="31735"/>
                    </a:cubicBezTo>
                    <a:cubicBezTo>
                      <a:pt x="18838" y="31741"/>
                      <a:pt x="18838" y="31745"/>
                      <a:pt x="18841" y="31752"/>
                    </a:cubicBezTo>
                    <a:cubicBezTo>
                      <a:pt x="18897" y="31877"/>
                      <a:pt x="19046" y="31935"/>
                      <a:pt x="19181" y="31935"/>
                    </a:cubicBezTo>
                    <a:cubicBezTo>
                      <a:pt x="19215" y="31935"/>
                      <a:pt x="19247" y="31932"/>
                      <a:pt x="19277" y="31925"/>
                    </a:cubicBezTo>
                    <a:cubicBezTo>
                      <a:pt x="19792" y="31801"/>
                      <a:pt x="19943" y="31359"/>
                      <a:pt x="20210" y="30928"/>
                    </a:cubicBezTo>
                    <a:cubicBezTo>
                      <a:pt x="20930" y="29760"/>
                      <a:pt x="21637" y="28587"/>
                      <a:pt x="22360" y="27423"/>
                    </a:cubicBezTo>
                    <a:cubicBezTo>
                      <a:pt x="23867" y="24999"/>
                      <a:pt x="25404" y="22591"/>
                      <a:pt x="26966" y="20203"/>
                    </a:cubicBezTo>
                    <a:cubicBezTo>
                      <a:pt x="27715" y="19056"/>
                      <a:pt x="28470" y="17912"/>
                      <a:pt x="29228" y="16771"/>
                    </a:cubicBezTo>
                    <a:cubicBezTo>
                      <a:pt x="29736" y="16010"/>
                      <a:pt x="30545" y="15148"/>
                      <a:pt x="30721" y="14213"/>
                    </a:cubicBezTo>
                    <a:cubicBezTo>
                      <a:pt x="31023" y="12611"/>
                      <a:pt x="29467" y="10207"/>
                      <a:pt x="28767" y="8724"/>
                    </a:cubicBezTo>
                    <a:cubicBezTo>
                      <a:pt x="28785" y="8658"/>
                      <a:pt x="28764" y="8588"/>
                      <a:pt x="28712" y="8543"/>
                    </a:cubicBezTo>
                    <a:cubicBezTo>
                      <a:pt x="26756" y="6859"/>
                      <a:pt x="24065" y="5762"/>
                      <a:pt x="21832" y="4469"/>
                    </a:cubicBezTo>
                    <a:cubicBezTo>
                      <a:pt x="19340" y="3028"/>
                      <a:pt x="16879" y="1536"/>
                      <a:pt x="14411" y="54"/>
                    </a:cubicBezTo>
                    <a:cubicBezTo>
                      <a:pt x="14350" y="16"/>
                      <a:pt x="14289" y="0"/>
                      <a:pt x="14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558" name="Google Shape;343;p23">
                <a:extLst>
                  <a:ext uri="{FF2B5EF4-FFF2-40B4-BE49-F238E27FC236}">
                    <a16:creationId xmlns:a16="http://schemas.microsoft.com/office/drawing/2014/main" id="{7F2229DF-622A-415C-A52B-904EB82D4927}"/>
                  </a:ext>
                </a:extLst>
              </p:cNvPr>
              <p:cNvSpPr/>
              <p:nvPr/>
            </p:nvSpPr>
            <p:spPr>
              <a:xfrm>
                <a:off x="8533166" y="3299372"/>
                <a:ext cx="302929" cy="174232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5265" extrusionOk="0">
                    <a:moveTo>
                      <a:pt x="294" y="0"/>
                    </a:moveTo>
                    <a:cubicBezTo>
                      <a:pt x="111" y="0"/>
                      <a:pt x="1" y="241"/>
                      <a:pt x="191" y="362"/>
                    </a:cubicBezTo>
                    <a:cubicBezTo>
                      <a:pt x="2900" y="2091"/>
                      <a:pt x="5792" y="3615"/>
                      <a:pt x="8578" y="5221"/>
                    </a:cubicBezTo>
                    <a:cubicBezTo>
                      <a:pt x="8630" y="5252"/>
                      <a:pt x="8682" y="5265"/>
                      <a:pt x="8730" y="5265"/>
                    </a:cubicBezTo>
                    <a:cubicBezTo>
                      <a:pt x="8992" y="5265"/>
                      <a:pt x="9153" y="4867"/>
                      <a:pt x="8875" y="4690"/>
                    </a:cubicBezTo>
                    <a:cubicBezTo>
                      <a:pt x="6190" y="2982"/>
                      <a:pt x="3320" y="1256"/>
                      <a:pt x="382" y="19"/>
                    </a:cubicBezTo>
                    <a:cubicBezTo>
                      <a:pt x="351" y="6"/>
                      <a:pt x="322" y="0"/>
                      <a:pt x="2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559" name="Google Shape;344;p23">
                <a:extLst>
                  <a:ext uri="{FF2B5EF4-FFF2-40B4-BE49-F238E27FC236}">
                    <a16:creationId xmlns:a16="http://schemas.microsoft.com/office/drawing/2014/main" id="{621FEB03-E8E0-4714-918A-D81497E84A1A}"/>
                  </a:ext>
                </a:extLst>
              </p:cNvPr>
              <p:cNvSpPr/>
              <p:nvPr/>
            </p:nvSpPr>
            <p:spPr>
              <a:xfrm>
                <a:off x="8481443" y="3415692"/>
                <a:ext cx="443539" cy="302796"/>
              </a:xfrm>
              <a:custGeom>
                <a:avLst/>
                <a:gdLst/>
                <a:ahLst/>
                <a:cxnLst/>
                <a:rect l="l" t="t" r="r" b="b"/>
                <a:pathLst>
                  <a:path w="13403" h="9150" extrusionOk="0">
                    <a:moveTo>
                      <a:pt x="248" y="1"/>
                    </a:moveTo>
                    <a:cubicBezTo>
                      <a:pt x="89" y="1"/>
                      <a:pt x="1" y="247"/>
                      <a:pt x="161" y="366"/>
                    </a:cubicBezTo>
                    <a:cubicBezTo>
                      <a:pt x="4270" y="3412"/>
                      <a:pt x="8563" y="6254"/>
                      <a:pt x="12816" y="9096"/>
                    </a:cubicBezTo>
                    <a:cubicBezTo>
                      <a:pt x="12872" y="9134"/>
                      <a:pt x="12927" y="9150"/>
                      <a:pt x="12978" y="9150"/>
                    </a:cubicBezTo>
                    <a:cubicBezTo>
                      <a:pt x="13238" y="9150"/>
                      <a:pt x="13403" y="8735"/>
                      <a:pt x="13126" y="8545"/>
                    </a:cubicBezTo>
                    <a:cubicBezTo>
                      <a:pt x="8917" y="5652"/>
                      <a:pt x="4694" y="2717"/>
                      <a:pt x="349" y="32"/>
                    </a:cubicBezTo>
                    <a:cubicBezTo>
                      <a:pt x="314" y="10"/>
                      <a:pt x="279" y="1"/>
                      <a:pt x="2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560" name="Google Shape;345;p23">
                <a:extLst>
                  <a:ext uri="{FF2B5EF4-FFF2-40B4-BE49-F238E27FC236}">
                    <a16:creationId xmlns:a16="http://schemas.microsoft.com/office/drawing/2014/main" id="{39709EFB-756E-4E7A-8FD7-6E2D174043B0}"/>
                  </a:ext>
                </a:extLst>
              </p:cNvPr>
              <p:cNvSpPr/>
              <p:nvPr/>
            </p:nvSpPr>
            <p:spPr>
              <a:xfrm>
                <a:off x="8416515" y="3524964"/>
                <a:ext cx="456577" cy="285423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8625" extrusionOk="0">
                    <a:moveTo>
                      <a:pt x="213" y="1"/>
                    </a:moveTo>
                    <a:cubicBezTo>
                      <a:pt x="101" y="1"/>
                      <a:pt x="1" y="137"/>
                      <a:pt x="109" y="225"/>
                    </a:cubicBezTo>
                    <a:cubicBezTo>
                      <a:pt x="2012" y="1780"/>
                      <a:pt x="4259" y="2985"/>
                      <a:pt x="6338" y="4292"/>
                    </a:cubicBezTo>
                    <a:cubicBezTo>
                      <a:pt x="8620" y="5728"/>
                      <a:pt x="10876" y="7228"/>
                      <a:pt x="13210" y="8579"/>
                    </a:cubicBezTo>
                    <a:cubicBezTo>
                      <a:pt x="13265" y="8611"/>
                      <a:pt x="13319" y="8625"/>
                      <a:pt x="13369" y="8625"/>
                    </a:cubicBezTo>
                    <a:cubicBezTo>
                      <a:pt x="13637" y="8625"/>
                      <a:pt x="13796" y="8219"/>
                      <a:pt x="13516" y="8032"/>
                    </a:cubicBezTo>
                    <a:cubicBezTo>
                      <a:pt x="11369" y="6603"/>
                      <a:pt x="9128" y="5303"/>
                      <a:pt x="6930" y="3955"/>
                    </a:cubicBezTo>
                    <a:cubicBezTo>
                      <a:pt x="4754" y="2621"/>
                      <a:pt x="2591" y="1069"/>
                      <a:pt x="268" y="12"/>
                    </a:cubicBezTo>
                    <a:cubicBezTo>
                      <a:pt x="250" y="4"/>
                      <a:pt x="231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561" name="Google Shape;346;p23">
                <a:extLst>
                  <a:ext uri="{FF2B5EF4-FFF2-40B4-BE49-F238E27FC236}">
                    <a16:creationId xmlns:a16="http://schemas.microsoft.com/office/drawing/2014/main" id="{93C61229-7ADC-4C81-ABBC-8EC9D7AED0FC}"/>
                  </a:ext>
                </a:extLst>
              </p:cNvPr>
              <p:cNvSpPr/>
              <p:nvPr/>
            </p:nvSpPr>
            <p:spPr>
              <a:xfrm>
                <a:off x="8364659" y="3646678"/>
                <a:ext cx="443539" cy="268612"/>
              </a:xfrm>
              <a:custGeom>
                <a:avLst/>
                <a:gdLst/>
                <a:ahLst/>
                <a:cxnLst/>
                <a:rect l="l" t="t" r="r" b="b"/>
                <a:pathLst>
                  <a:path w="13403" h="8117" extrusionOk="0">
                    <a:moveTo>
                      <a:pt x="330" y="1"/>
                    </a:moveTo>
                    <a:cubicBezTo>
                      <a:pt x="127" y="1"/>
                      <a:pt x="1" y="300"/>
                      <a:pt x="218" y="428"/>
                    </a:cubicBezTo>
                    <a:cubicBezTo>
                      <a:pt x="4434" y="2940"/>
                      <a:pt x="8594" y="5544"/>
                      <a:pt x="12803" y="8066"/>
                    </a:cubicBezTo>
                    <a:cubicBezTo>
                      <a:pt x="12860" y="8101"/>
                      <a:pt x="12916" y="8116"/>
                      <a:pt x="12968" y="8116"/>
                    </a:cubicBezTo>
                    <a:cubicBezTo>
                      <a:pt x="13239" y="8116"/>
                      <a:pt x="13402" y="7699"/>
                      <a:pt x="13117" y="7507"/>
                    </a:cubicBezTo>
                    <a:cubicBezTo>
                      <a:pt x="9061" y="4783"/>
                      <a:pt x="4756" y="2320"/>
                      <a:pt x="441" y="30"/>
                    </a:cubicBezTo>
                    <a:cubicBezTo>
                      <a:pt x="403" y="10"/>
                      <a:pt x="365" y="1"/>
                      <a:pt x="3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562" name="Google Shape;347;p23">
                <a:extLst>
                  <a:ext uri="{FF2B5EF4-FFF2-40B4-BE49-F238E27FC236}">
                    <a16:creationId xmlns:a16="http://schemas.microsoft.com/office/drawing/2014/main" id="{6FE4FD1A-73C9-41EB-BFF9-BFC30C2D8E11}"/>
                  </a:ext>
                </a:extLst>
              </p:cNvPr>
              <p:cNvSpPr/>
              <p:nvPr/>
            </p:nvSpPr>
            <p:spPr>
              <a:xfrm>
                <a:off x="8307773" y="3769087"/>
                <a:ext cx="428051" cy="257559"/>
              </a:xfrm>
              <a:custGeom>
                <a:avLst/>
                <a:gdLst/>
                <a:ahLst/>
                <a:cxnLst/>
                <a:rect l="l" t="t" r="r" b="b"/>
                <a:pathLst>
                  <a:path w="12935" h="7783" extrusionOk="0">
                    <a:moveTo>
                      <a:pt x="272" y="1"/>
                    </a:moveTo>
                    <a:cubicBezTo>
                      <a:pt x="102" y="1"/>
                      <a:pt x="0" y="259"/>
                      <a:pt x="178" y="378"/>
                    </a:cubicBezTo>
                    <a:cubicBezTo>
                      <a:pt x="2414" y="1876"/>
                      <a:pt x="4715" y="3282"/>
                      <a:pt x="7017" y="4677"/>
                    </a:cubicBezTo>
                    <a:cubicBezTo>
                      <a:pt x="8118" y="5345"/>
                      <a:pt x="9224" y="6006"/>
                      <a:pt x="10331" y="6662"/>
                    </a:cubicBezTo>
                    <a:cubicBezTo>
                      <a:pt x="11007" y="7061"/>
                      <a:pt x="11730" y="7761"/>
                      <a:pt x="12535" y="7783"/>
                    </a:cubicBezTo>
                    <a:cubicBezTo>
                      <a:pt x="12537" y="7783"/>
                      <a:pt x="12539" y="7783"/>
                      <a:pt x="12541" y="7783"/>
                    </a:cubicBezTo>
                    <a:cubicBezTo>
                      <a:pt x="12683" y="7783"/>
                      <a:pt x="12845" y="7668"/>
                      <a:pt x="12871" y="7523"/>
                    </a:cubicBezTo>
                    <a:cubicBezTo>
                      <a:pt x="12878" y="7484"/>
                      <a:pt x="12884" y="7446"/>
                      <a:pt x="12892" y="7408"/>
                    </a:cubicBezTo>
                    <a:cubicBezTo>
                      <a:pt x="12934" y="7175"/>
                      <a:pt x="12740" y="6992"/>
                      <a:pt x="12548" y="6992"/>
                    </a:cubicBezTo>
                    <a:cubicBezTo>
                      <a:pt x="12448" y="6992"/>
                      <a:pt x="12349" y="7042"/>
                      <a:pt x="12284" y="7161"/>
                    </a:cubicBezTo>
                    <a:cubicBezTo>
                      <a:pt x="12373" y="6999"/>
                      <a:pt x="1384" y="620"/>
                      <a:pt x="373" y="30"/>
                    </a:cubicBezTo>
                    <a:cubicBezTo>
                      <a:pt x="338" y="10"/>
                      <a:pt x="304" y="1"/>
                      <a:pt x="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p:grpSp>
        <p:grpSp>
          <p:nvGrpSpPr>
            <p:cNvPr id="571" name="Google Shape;356;p23">
              <a:extLst>
                <a:ext uri="{FF2B5EF4-FFF2-40B4-BE49-F238E27FC236}">
                  <a16:creationId xmlns:a16="http://schemas.microsoft.com/office/drawing/2014/main" id="{E96147C4-0DFA-4DE8-BB13-CC4039249450}"/>
                </a:ext>
              </a:extLst>
            </p:cNvPr>
            <p:cNvGrpSpPr/>
            <p:nvPr userDrawn="1"/>
          </p:nvGrpSpPr>
          <p:grpSpPr>
            <a:xfrm>
              <a:off x="761516" y="328150"/>
              <a:ext cx="800177" cy="752193"/>
              <a:chOff x="734290" y="251983"/>
              <a:chExt cx="800177" cy="752193"/>
            </a:xfrm>
          </p:grpSpPr>
          <p:sp>
            <p:nvSpPr>
              <p:cNvPr id="572" name="Google Shape;357;p23">
                <a:extLst>
                  <a:ext uri="{FF2B5EF4-FFF2-40B4-BE49-F238E27FC236}">
                    <a16:creationId xmlns:a16="http://schemas.microsoft.com/office/drawing/2014/main" id="{8A871116-4AB7-48BC-8648-4BE79D1902D4}"/>
                  </a:ext>
                </a:extLst>
              </p:cNvPr>
              <p:cNvSpPr/>
              <p:nvPr/>
            </p:nvSpPr>
            <p:spPr>
              <a:xfrm>
                <a:off x="864310" y="336336"/>
                <a:ext cx="515085" cy="529745"/>
              </a:xfrm>
              <a:custGeom>
                <a:avLst/>
                <a:gdLst/>
                <a:ahLst/>
                <a:cxnLst/>
                <a:rect l="l" t="t" r="r" b="b"/>
                <a:pathLst>
                  <a:path w="15565" h="16008" extrusionOk="0">
                    <a:moveTo>
                      <a:pt x="7696" y="0"/>
                    </a:moveTo>
                    <a:cubicBezTo>
                      <a:pt x="7290" y="0"/>
                      <a:pt x="6861" y="98"/>
                      <a:pt x="6424" y="320"/>
                    </a:cubicBezTo>
                    <a:cubicBezTo>
                      <a:pt x="4980" y="1054"/>
                      <a:pt x="3346" y="1662"/>
                      <a:pt x="2250" y="2890"/>
                    </a:cubicBezTo>
                    <a:cubicBezTo>
                      <a:pt x="1852" y="3337"/>
                      <a:pt x="1665" y="3971"/>
                      <a:pt x="1457" y="4561"/>
                    </a:cubicBezTo>
                    <a:cubicBezTo>
                      <a:pt x="1278" y="4739"/>
                      <a:pt x="1120" y="4939"/>
                      <a:pt x="988" y="5155"/>
                    </a:cubicBezTo>
                    <a:cubicBezTo>
                      <a:pt x="895" y="5313"/>
                      <a:pt x="811" y="5475"/>
                      <a:pt x="736" y="5642"/>
                    </a:cubicBezTo>
                    <a:lnTo>
                      <a:pt x="400" y="6283"/>
                    </a:lnTo>
                    <a:cubicBezTo>
                      <a:pt x="53" y="6949"/>
                      <a:pt x="1" y="7620"/>
                      <a:pt x="152" y="8220"/>
                    </a:cubicBezTo>
                    <a:cubicBezTo>
                      <a:pt x="94" y="9669"/>
                      <a:pt x="416" y="11167"/>
                      <a:pt x="1067" y="12291"/>
                    </a:cubicBezTo>
                    <a:cubicBezTo>
                      <a:pt x="2227" y="14290"/>
                      <a:pt x="4508" y="15429"/>
                      <a:pt x="6718" y="15843"/>
                    </a:cubicBezTo>
                    <a:cubicBezTo>
                      <a:pt x="7278" y="15947"/>
                      <a:pt x="7852" y="16007"/>
                      <a:pt x="8421" y="16007"/>
                    </a:cubicBezTo>
                    <a:cubicBezTo>
                      <a:pt x="10139" y="16007"/>
                      <a:pt x="11808" y="15463"/>
                      <a:pt x="12881" y="13979"/>
                    </a:cubicBezTo>
                    <a:cubicBezTo>
                      <a:pt x="13002" y="13812"/>
                      <a:pt x="13105" y="13634"/>
                      <a:pt x="13217" y="13463"/>
                    </a:cubicBezTo>
                    <a:cubicBezTo>
                      <a:pt x="13708" y="13063"/>
                      <a:pt x="14151" y="12735"/>
                      <a:pt x="14489" y="12178"/>
                    </a:cubicBezTo>
                    <a:cubicBezTo>
                      <a:pt x="15174" y="11052"/>
                      <a:pt x="15413" y="9617"/>
                      <a:pt x="15468" y="8315"/>
                    </a:cubicBezTo>
                    <a:cubicBezTo>
                      <a:pt x="15565" y="6031"/>
                      <a:pt x="14940" y="2763"/>
                      <a:pt x="12808" y="1493"/>
                    </a:cubicBezTo>
                    <a:cubicBezTo>
                      <a:pt x="11688" y="827"/>
                      <a:pt x="10351" y="414"/>
                      <a:pt x="9025" y="371"/>
                    </a:cubicBezTo>
                    <a:cubicBezTo>
                      <a:pt x="8630" y="139"/>
                      <a:pt x="8179" y="0"/>
                      <a:pt x="7696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573" name="Google Shape;358;p23">
                <a:extLst>
                  <a:ext uri="{FF2B5EF4-FFF2-40B4-BE49-F238E27FC236}">
                    <a16:creationId xmlns:a16="http://schemas.microsoft.com/office/drawing/2014/main" id="{F13EE53C-AB7A-4EDD-8F52-44B01578BAA9}"/>
                  </a:ext>
                </a:extLst>
              </p:cNvPr>
              <p:cNvSpPr/>
              <p:nvPr/>
            </p:nvSpPr>
            <p:spPr>
              <a:xfrm>
                <a:off x="734290" y="251983"/>
                <a:ext cx="800177" cy="752193"/>
              </a:xfrm>
              <a:custGeom>
                <a:avLst/>
                <a:gdLst/>
                <a:ahLst/>
                <a:cxnLst/>
                <a:rect l="l" t="t" r="r" b="b"/>
                <a:pathLst>
                  <a:path w="24180" h="22730" extrusionOk="0">
                    <a:moveTo>
                      <a:pt x="12323" y="3022"/>
                    </a:moveTo>
                    <a:cubicBezTo>
                      <a:pt x="12788" y="3022"/>
                      <a:pt x="13258" y="3065"/>
                      <a:pt x="13726" y="3154"/>
                    </a:cubicBezTo>
                    <a:cubicBezTo>
                      <a:pt x="17826" y="3937"/>
                      <a:pt x="20123" y="8357"/>
                      <a:pt x="19065" y="12265"/>
                    </a:cubicBezTo>
                    <a:cubicBezTo>
                      <a:pt x="18120" y="15756"/>
                      <a:pt x="15239" y="17764"/>
                      <a:pt x="11926" y="18511"/>
                    </a:cubicBezTo>
                    <a:cubicBezTo>
                      <a:pt x="11897" y="18406"/>
                      <a:pt x="11814" y="18309"/>
                      <a:pt x="11693" y="18300"/>
                    </a:cubicBezTo>
                    <a:cubicBezTo>
                      <a:pt x="7189" y="17948"/>
                      <a:pt x="3611" y="14644"/>
                      <a:pt x="4291" y="9865"/>
                    </a:cubicBezTo>
                    <a:cubicBezTo>
                      <a:pt x="4845" y="5972"/>
                      <a:pt x="8462" y="3022"/>
                      <a:pt x="12323" y="3022"/>
                    </a:cubicBezTo>
                    <a:close/>
                    <a:moveTo>
                      <a:pt x="8370" y="1"/>
                    </a:moveTo>
                    <a:cubicBezTo>
                      <a:pt x="8206" y="1"/>
                      <a:pt x="8026" y="180"/>
                      <a:pt x="8053" y="373"/>
                    </a:cubicBezTo>
                    <a:cubicBezTo>
                      <a:pt x="8172" y="1247"/>
                      <a:pt x="8518" y="2172"/>
                      <a:pt x="8818" y="3002"/>
                    </a:cubicBezTo>
                    <a:cubicBezTo>
                      <a:pt x="7324" y="3655"/>
                      <a:pt x="6029" y="4692"/>
                      <a:pt x="5066" y="6006"/>
                    </a:cubicBezTo>
                    <a:cubicBezTo>
                      <a:pt x="4709" y="5676"/>
                      <a:pt x="4332" y="5369"/>
                      <a:pt x="3949" y="5070"/>
                    </a:cubicBezTo>
                    <a:cubicBezTo>
                      <a:pt x="3525" y="4738"/>
                      <a:pt x="3087" y="4347"/>
                      <a:pt x="2596" y="4123"/>
                    </a:cubicBezTo>
                    <a:cubicBezTo>
                      <a:pt x="2553" y="4104"/>
                      <a:pt x="2509" y="4095"/>
                      <a:pt x="2466" y="4095"/>
                    </a:cubicBezTo>
                    <a:cubicBezTo>
                      <a:pt x="2226" y="4095"/>
                      <a:pt x="2024" y="4373"/>
                      <a:pt x="2242" y="4583"/>
                    </a:cubicBezTo>
                    <a:cubicBezTo>
                      <a:pt x="2632" y="4960"/>
                      <a:pt x="3133" y="5238"/>
                      <a:pt x="3573" y="5560"/>
                    </a:cubicBezTo>
                    <a:cubicBezTo>
                      <a:pt x="3971" y="5853"/>
                      <a:pt x="4358" y="6164"/>
                      <a:pt x="4755" y="6461"/>
                    </a:cubicBezTo>
                    <a:cubicBezTo>
                      <a:pt x="4018" y="7614"/>
                      <a:pt x="3547" y="8942"/>
                      <a:pt x="3450" y="10368"/>
                    </a:cubicBezTo>
                    <a:cubicBezTo>
                      <a:pt x="3415" y="10901"/>
                      <a:pt x="3433" y="11435"/>
                      <a:pt x="3505" y="11965"/>
                    </a:cubicBezTo>
                    <a:cubicBezTo>
                      <a:pt x="2444" y="11967"/>
                      <a:pt x="1349" y="12051"/>
                      <a:pt x="318" y="12262"/>
                    </a:cubicBezTo>
                    <a:cubicBezTo>
                      <a:pt x="1" y="12328"/>
                      <a:pt x="54" y="12855"/>
                      <a:pt x="366" y="12855"/>
                    </a:cubicBezTo>
                    <a:cubicBezTo>
                      <a:pt x="376" y="12855"/>
                      <a:pt x="387" y="12855"/>
                      <a:pt x="398" y="12854"/>
                    </a:cubicBezTo>
                    <a:cubicBezTo>
                      <a:pt x="1465" y="12740"/>
                      <a:pt x="2530" y="12602"/>
                      <a:pt x="3597" y="12486"/>
                    </a:cubicBezTo>
                    <a:cubicBezTo>
                      <a:pt x="3946" y="14206"/>
                      <a:pt x="4841" y="15805"/>
                      <a:pt x="6101" y="16972"/>
                    </a:cubicBezTo>
                    <a:cubicBezTo>
                      <a:pt x="4741" y="17837"/>
                      <a:pt x="3309" y="18732"/>
                      <a:pt x="2081" y="19763"/>
                    </a:cubicBezTo>
                    <a:cubicBezTo>
                      <a:pt x="1845" y="19961"/>
                      <a:pt x="2061" y="20300"/>
                      <a:pt x="2316" y="20300"/>
                    </a:cubicBezTo>
                    <a:cubicBezTo>
                      <a:pt x="2365" y="20300"/>
                      <a:pt x="2415" y="20288"/>
                      <a:pt x="2464" y="20260"/>
                    </a:cubicBezTo>
                    <a:cubicBezTo>
                      <a:pt x="3884" y="19442"/>
                      <a:pt x="5247" y="18361"/>
                      <a:pt x="6547" y="17367"/>
                    </a:cubicBezTo>
                    <a:cubicBezTo>
                      <a:pt x="6550" y="17364"/>
                      <a:pt x="6552" y="17361"/>
                      <a:pt x="6553" y="17359"/>
                    </a:cubicBezTo>
                    <a:cubicBezTo>
                      <a:pt x="7731" y="18291"/>
                      <a:pt x="9170" y="18864"/>
                      <a:pt x="10750" y="18864"/>
                    </a:cubicBezTo>
                    <a:cubicBezTo>
                      <a:pt x="10775" y="18864"/>
                      <a:pt x="10800" y="18864"/>
                      <a:pt x="10825" y="18863"/>
                    </a:cubicBezTo>
                    <a:lnTo>
                      <a:pt x="10825" y="18863"/>
                    </a:lnTo>
                    <a:cubicBezTo>
                      <a:pt x="10809" y="18943"/>
                      <a:pt x="10823" y="19026"/>
                      <a:pt x="10863" y="19096"/>
                    </a:cubicBezTo>
                    <a:cubicBezTo>
                      <a:pt x="10623" y="20194"/>
                      <a:pt x="10517" y="21420"/>
                      <a:pt x="10676" y="22503"/>
                    </a:cubicBezTo>
                    <a:cubicBezTo>
                      <a:pt x="10700" y="22661"/>
                      <a:pt x="10813" y="22729"/>
                      <a:pt x="10937" y="22729"/>
                    </a:cubicBezTo>
                    <a:cubicBezTo>
                      <a:pt x="11101" y="22729"/>
                      <a:pt x="11283" y="22609"/>
                      <a:pt x="11295" y="22418"/>
                    </a:cubicBezTo>
                    <a:cubicBezTo>
                      <a:pt x="11361" y="21366"/>
                      <a:pt x="11378" y="20322"/>
                      <a:pt x="11456" y="19271"/>
                    </a:cubicBezTo>
                    <a:cubicBezTo>
                      <a:pt x="11479" y="19271"/>
                      <a:pt x="11503" y="19271"/>
                      <a:pt x="11527" y="19271"/>
                    </a:cubicBezTo>
                    <a:cubicBezTo>
                      <a:pt x="13402" y="19271"/>
                      <a:pt x="15194" y="18493"/>
                      <a:pt x="16652" y="17274"/>
                    </a:cubicBezTo>
                    <a:cubicBezTo>
                      <a:pt x="17129" y="18245"/>
                      <a:pt x="17623" y="19234"/>
                      <a:pt x="18178" y="20164"/>
                    </a:cubicBezTo>
                    <a:cubicBezTo>
                      <a:pt x="18245" y="20276"/>
                      <a:pt x="18342" y="20323"/>
                      <a:pt x="18438" y="20323"/>
                    </a:cubicBezTo>
                    <a:cubicBezTo>
                      <a:pt x="18653" y="20323"/>
                      <a:pt x="18865" y="20093"/>
                      <a:pt x="18737" y="19836"/>
                    </a:cubicBezTo>
                    <a:cubicBezTo>
                      <a:pt x="18253" y="18865"/>
                      <a:pt x="17686" y="17909"/>
                      <a:pt x="17124" y="16980"/>
                    </a:cubicBezTo>
                    <a:cubicBezTo>
                      <a:pt x="17107" y="16954"/>
                      <a:pt x="17087" y="16931"/>
                      <a:pt x="17063" y="16911"/>
                    </a:cubicBezTo>
                    <a:cubicBezTo>
                      <a:pt x="18175" y="15871"/>
                      <a:pt x="19048" y="14567"/>
                      <a:pt x="19567" y="13172"/>
                    </a:cubicBezTo>
                    <a:cubicBezTo>
                      <a:pt x="20448" y="13538"/>
                      <a:pt x="21399" y="13852"/>
                      <a:pt x="22322" y="14042"/>
                    </a:cubicBezTo>
                    <a:cubicBezTo>
                      <a:pt x="22347" y="14047"/>
                      <a:pt x="22371" y="14050"/>
                      <a:pt x="22394" y="14050"/>
                    </a:cubicBezTo>
                    <a:cubicBezTo>
                      <a:pt x="22721" y="14050"/>
                      <a:pt x="22838" y="13558"/>
                      <a:pt x="22483" y="13455"/>
                    </a:cubicBezTo>
                    <a:cubicBezTo>
                      <a:pt x="21573" y="13190"/>
                      <a:pt x="20644" y="12950"/>
                      <a:pt x="19723" y="12714"/>
                    </a:cubicBezTo>
                    <a:cubicBezTo>
                      <a:pt x="19860" y="12287"/>
                      <a:pt x="19959" y="11847"/>
                      <a:pt x="20023" y="11403"/>
                    </a:cubicBezTo>
                    <a:cubicBezTo>
                      <a:pt x="20216" y="9977"/>
                      <a:pt x="20034" y="8527"/>
                      <a:pt x="19498" y="7191"/>
                    </a:cubicBezTo>
                    <a:lnTo>
                      <a:pt x="19498" y="7191"/>
                    </a:lnTo>
                    <a:cubicBezTo>
                      <a:pt x="19542" y="7232"/>
                      <a:pt x="19599" y="7252"/>
                      <a:pt x="19657" y="7252"/>
                    </a:cubicBezTo>
                    <a:cubicBezTo>
                      <a:pt x="19669" y="7252"/>
                      <a:pt x="19682" y="7251"/>
                      <a:pt x="19694" y="7249"/>
                    </a:cubicBezTo>
                    <a:cubicBezTo>
                      <a:pt x="21086" y="7037"/>
                      <a:pt x="22597" y="6693"/>
                      <a:pt x="23886" y="6119"/>
                    </a:cubicBezTo>
                    <a:cubicBezTo>
                      <a:pt x="24179" y="5988"/>
                      <a:pt x="24010" y="5554"/>
                      <a:pt x="23729" y="5554"/>
                    </a:cubicBezTo>
                    <a:cubicBezTo>
                      <a:pt x="23705" y="5554"/>
                      <a:pt x="23679" y="5558"/>
                      <a:pt x="23653" y="5565"/>
                    </a:cubicBezTo>
                    <a:cubicBezTo>
                      <a:pt x="22287" y="5943"/>
                      <a:pt x="20942" y="6424"/>
                      <a:pt x="19573" y="6808"/>
                    </a:cubicBezTo>
                    <a:cubicBezTo>
                      <a:pt x="19469" y="6837"/>
                      <a:pt x="19420" y="6908"/>
                      <a:pt x="19412" y="6984"/>
                    </a:cubicBezTo>
                    <a:cubicBezTo>
                      <a:pt x="18685" y="5309"/>
                      <a:pt x="17417" y="3909"/>
                      <a:pt x="15790" y="3077"/>
                    </a:cubicBezTo>
                    <a:cubicBezTo>
                      <a:pt x="16081" y="2806"/>
                      <a:pt x="16349" y="2503"/>
                      <a:pt x="16622" y="2215"/>
                    </a:cubicBezTo>
                    <a:cubicBezTo>
                      <a:pt x="16930" y="1890"/>
                      <a:pt x="17270" y="1578"/>
                      <a:pt x="17530" y="1212"/>
                    </a:cubicBezTo>
                    <a:cubicBezTo>
                      <a:pt x="17676" y="1005"/>
                      <a:pt x="17479" y="808"/>
                      <a:pt x="17277" y="808"/>
                    </a:cubicBezTo>
                    <a:cubicBezTo>
                      <a:pt x="17212" y="808"/>
                      <a:pt x="17147" y="828"/>
                      <a:pt x="17092" y="875"/>
                    </a:cubicBezTo>
                    <a:cubicBezTo>
                      <a:pt x="16731" y="1181"/>
                      <a:pt x="16433" y="1584"/>
                      <a:pt x="16119" y="1941"/>
                    </a:cubicBezTo>
                    <a:cubicBezTo>
                      <a:pt x="15854" y="2243"/>
                      <a:pt x="15576" y="2540"/>
                      <a:pt x="15337" y="2863"/>
                    </a:cubicBezTo>
                    <a:cubicBezTo>
                      <a:pt x="14496" y="2503"/>
                      <a:pt x="13595" y="2299"/>
                      <a:pt x="12681" y="2264"/>
                    </a:cubicBezTo>
                    <a:cubicBezTo>
                      <a:pt x="12569" y="2260"/>
                      <a:pt x="12457" y="2258"/>
                      <a:pt x="12345" y="2258"/>
                    </a:cubicBezTo>
                    <a:cubicBezTo>
                      <a:pt x="11308" y="2258"/>
                      <a:pt x="10278" y="2443"/>
                      <a:pt x="9305" y="2805"/>
                    </a:cubicBezTo>
                    <a:cubicBezTo>
                      <a:pt x="9128" y="1930"/>
                      <a:pt x="8930" y="968"/>
                      <a:pt x="8575" y="152"/>
                    </a:cubicBezTo>
                    <a:cubicBezTo>
                      <a:pt x="8528" y="45"/>
                      <a:pt x="8451" y="1"/>
                      <a:pt x="83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p:grpSp>
        <p:grpSp>
          <p:nvGrpSpPr>
            <p:cNvPr id="577" name="Google Shape;362;p23">
              <a:extLst>
                <a:ext uri="{FF2B5EF4-FFF2-40B4-BE49-F238E27FC236}">
                  <a16:creationId xmlns:a16="http://schemas.microsoft.com/office/drawing/2014/main" id="{E7DBB58A-75AB-4677-B817-B1030AA85151}"/>
                </a:ext>
              </a:extLst>
            </p:cNvPr>
            <p:cNvGrpSpPr/>
            <p:nvPr userDrawn="1"/>
          </p:nvGrpSpPr>
          <p:grpSpPr>
            <a:xfrm>
              <a:off x="4579068" y="4349632"/>
              <a:ext cx="1088181" cy="608604"/>
              <a:chOff x="3168309" y="474596"/>
              <a:chExt cx="1088181" cy="608604"/>
            </a:xfrm>
          </p:grpSpPr>
          <p:grpSp>
            <p:nvGrpSpPr>
              <p:cNvPr id="578" name="Google Shape;363;p23">
                <a:extLst>
                  <a:ext uri="{FF2B5EF4-FFF2-40B4-BE49-F238E27FC236}">
                    <a16:creationId xmlns:a16="http://schemas.microsoft.com/office/drawing/2014/main" id="{1D60C7CA-256D-4943-82E7-C2B8749D8FB6}"/>
                  </a:ext>
                </a:extLst>
              </p:cNvPr>
              <p:cNvGrpSpPr/>
              <p:nvPr/>
            </p:nvGrpSpPr>
            <p:grpSpPr>
              <a:xfrm>
                <a:off x="3168309" y="517749"/>
                <a:ext cx="1084309" cy="565452"/>
                <a:chOff x="3168309" y="517749"/>
                <a:chExt cx="1084309" cy="565452"/>
              </a:xfrm>
            </p:grpSpPr>
            <p:sp>
              <p:nvSpPr>
                <p:cNvPr id="582" name="Google Shape;364;p23">
                  <a:extLst>
                    <a:ext uri="{FF2B5EF4-FFF2-40B4-BE49-F238E27FC236}">
                      <a16:creationId xmlns:a16="http://schemas.microsoft.com/office/drawing/2014/main" id="{E87BC2DE-2762-4D82-9EB6-4FDE6249B849}"/>
                    </a:ext>
                  </a:extLst>
                </p:cNvPr>
                <p:cNvSpPr/>
                <p:nvPr/>
              </p:nvSpPr>
              <p:spPr>
                <a:xfrm>
                  <a:off x="3179726" y="531913"/>
                  <a:ext cx="1066571" cy="534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30" h="16148" extrusionOk="0">
                      <a:moveTo>
                        <a:pt x="22013" y="0"/>
                      </a:moveTo>
                      <a:cubicBezTo>
                        <a:pt x="20179" y="0"/>
                        <a:pt x="18037" y="563"/>
                        <a:pt x="16955" y="1789"/>
                      </a:cubicBezTo>
                      <a:cubicBezTo>
                        <a:pt x="16780" y="1988"/>
                        <a:pt x="16633" y="2210"/>
                        <a:pt x="16520" y="2449"/>
                      </a:cubicBezTo>
                      <a:cubicBezTo>
                        <a:pt x="16033" y="2843"/>
                        <a:pt x="15581" y="3278"/>
                        <a:pt x="15170" y="3750"/>
                      </a:cubicBezTo>
                      <a:cubicBezTo>
                        <a:pt x="14976" y="3973"/>
                        <a:pt x="14829" y="4232"/>
                        <a:pt x="14737" y="4514"/>
                      </a:cubicBezTo>
                      <a:cubicBezTo>
                        <a:pt x="14258" y="4643"/>
                        <a:pt x="13820" y="4950"/>
                        <a:pt x="13526" y="5479"/>
                      </a:cubicBezTo>
                      <a:cubicBezTo>
                        <a:pt x="13469" y="5583"/>
                        <a:pt x="13403" y="5704"/>
                        <a:pt x="13333" y="5836"/>
                      </a:cubicBezTo>
                      <a:cubicBezTo>
                        <a:pt x="12240" y="3949"/>
                        <a:pt x="10659" y="2446"/>
                        <a:pt x="8225" y="2446"/>
                      </a:cubicBezTo>
                      <a:cubicBezTo>
                        <a:pt x="8215" y="2446"/>
                        <a:pt x="8206" y="2446"/>
                        <a:pt x="8196" y="2446"/>
                      </a:cubicBezTo>
                      <a:cubicBezTo>
                        <a:pt x="6473" y="2456"/>
                        <a:pt x="5287" y="3270"/>
                        <a:pt x="4544" y="4450"/>
                      </a:cubicBezTo>
                      <a:cubicBezTo>
                        <a:pt x="3854" y="4735"/>
                        <a:pt x="3324" y="5369"/>
                        <a:pt x="3334" y="6366"/>
                      </a:cubicBezTo>
                      <a:cubicBezTo>
                        <a:pt x="3350" y="7729"/>
                        <a:pt x="3437" y="9078"/>
                        <a:pt x="3573" y="10426"/>
                      </a:cubicBezTo>
                      <a:cubicBezTo>
                        <a:pt x="3336" y="10400"/>
                        <a:pt x="3098" y="10378"/>
                        <a:pt x="2861" y="10351"/>
                      </a:cubicBezTo>
                      <a:cubicBezTo>
                        <a:pt x="2779" y="10341"/>
                        <a:pt x="2700" y="10337"/>
                        <a:pt x="2622" y="10337"/>
                      </a:cubicBezTo>
                      <a:cubicBezTo>
                        <a:pt x="408" y="10337"/>
                        <a:pt x="0" y="14107"/>
                        <a:pt x="2285" y="14601"/>
                      </a:cubicBezTo>
                      <a:cubicBezTo>
                        <a:pt x="2945" y="14743"/>
                        <a:pt x="3575" y="14817"/>
                        <a:pt x="4197" y="14818"/>
                      </a:cubicBezTo>
                      <a:cubicBezTo>
                        <a:pt x="12530" y="15713"/>
                        <a:pt x="20909" y="15943"/>
                        <a:pt x="29283" y="16146"/>
                      </a:cubicBezTo>
                      <a:cubicBezTo>
                        <a:pt x="29301" y="16147"/>
                        <a:pt x="29320" y="16147"/>
                        <a:pt x="29338" y="16147"/>
                      </a:cubicBezTo>
                      <a:cubicBezTo>
                        <a:pt x="31712" y="16147"/>
                        <a:pt x="32229" y="12465"/>
                        <a:pt x="29858" y="11896"/>
                      </a:cubicBezTo>
                      <a:lnTo>
                        <a:pt x="27828" y="11409"/>
                      </a:lnTo>
                      <a:cubicBezTo>
                        <a:pt x="28227" y="10547"/>
                        <a:pt x="28410" y="9530"/>
                        <a:pt x="28544" y="8530"/>
                      </a:cubicBezTo>
                      <a:cubicBezTo>
                        <a:pt x="28840" y="6353"/>
                        <a:pt x="28590" y="4111"/>
                        <a:pt x="27128" y="2439"/>
                      </a:cubicBezTo>
                      <a:cubicBezTo>
                        <a:pt x="26290" y="1296"/>
                        <a:pt x="25049" y="489"/>
                        <a:pt x="23596" y="161"/>
                      </a:cubicBezTo>
                      <a:cubicBezTo>
                        <a:pt x="23126" y="55"/>
                        <a:pt x="22584" y="0"/>
                        <a:pt x="22013" y="0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583" name="Google Shape;365;p23">
                  <a:extLst>
                    <a:ext uri="{FF2B5EF4-FFF2-40B4-BE49-F238E27FC236}">
                      <a16:creationId xmlns:a16="http://schemas.microsoft.com/office/drawing/2014/main" id="{731A0461-FA3B-48E4-AF87-07C59015007E}"/>
                    </a:ext>
                  </a:extLst>
                </p:cNvPr>
                <p:cNvSpPr/>
                <p:nvPr/>
              </p:nvSpPr>
              <p:spPr>
                <a:xfrm>
                  <a:off x="3168309" y="517749"/>
                  <a:ext cx="1084309" cy="565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6" h="17087" extrusionOk="0">
                      <a:moveTo>
                        <a:pt x="22601" y="764"/>
                      </a:moveTo>
                      <a:cubicBezTo>
                        <a:pt x="23317" y="764"/>
                        <a:pt x="24030" y="884"/>
                        <a:pt x="24717" y="1145"/>
                      </a:cubicBezTo>
                      <a:cubicBezTo>
                        <a:pt x="29369" y="2914"/>
                        <a:pt x="29387" y="8595"/>
                        <a:pt x="27194" y="12263"/>
                      </a:cubicBezTo>
                      <a:cubicBezTo>
                        <a:pt x="27017" y="12559"/>
                        <a:pt x="27279" y="12832"/>
                        <a:pt x="27543" y="12832"/>
                      </a:cubicBezTo>
                      <a:cubicBezTo>
                        <a:pt x="27638" y="12832"/>
                        <a:pt x="27733" y="12797"/>
                        <a:pt x="27808" y="12713"/>
                      </a:cubicBezTo>
                      <a:cubicBezTo>
                        <a:pt x="28352" y="12496"/>
                        <a:pt x="28936" y="12316"/>
                        <a:pt x="29506" y="12316"/>
                      </a:cubicBezTo>
                      <a:cubicBezTo>
                        <a:pt x="29983" y="12316"/>
                        <a:pt x="30449" y="12442"/>
                        <a:pt x="30871" y="12778"/>
                      </a:cubicBezTo>
                      <a:cubicBezTo>
                        <a:pt x="32152" y="13795"/>
                        <a:pt x="31389" y="15110"/>
                        <a:pt x="30700" y="16221"/>
                      </a:cubicBezTo>
                      <a:cubicBezTo>
                        <a:pt x="30683" y="16250"/>
                        <a:pt x="30671" y="16280"/>
                        <a:pt x="30666" y="16314"/>
                      </a:cubicBezTo>
                      <a:cubicBezTo>
                        <a:pt x="21461" y="16052"/>
                        <a:pt x="12267" y="15571"/>
                        <a:pt x="3067" y="15231"/>
                      </a:cubicBezTo>
                      <a:cubicBezTo>
                        <a:pt x="3058" y="15217"/>
                        <a:pt x="3045" y="15207"/>
                        <a:pt x="3033" y="15196"/>
                      </a:cubicBezTo>
                      <a:cubicBezTo>
                        <a:pt x="2090" y="14522"/>
                        <a:pt x="1143" y="13517"/>
                        <a:pt x="1388" y="12257"/>
                      </a:cubicBezTo>
                      <a:cubicBezTo>
                        <a:pt x="1542" y="11464"/>
                        <a:pt x="2140" y="10988"/>
                        <a:pt x="2774" y="10988"/>
                      </a:cubicBezTo>
                      <a:cubicBezTo>
                        <a:pt x="3156" y="10988"/>
                        <a:pt x="3550" y="11161"/>
                        <a:pt x="3868" y="11542"/>
                      </a:cubicBezTo>
                      <a:cubicBezTo>
                        <a:pt x="3871" y="11545"/>
                        <a:pt x="3874" y="11545"/>
                        <a:pt x="3877" y="11548"/>
                      </a:cubicBezTo>
                      <a:cubicBezTo>
                        <a:pt x="3894" y="11584"/>
                        <a:pt x="3908" y="11621"/>
                        <a:pt x="3924" y="11658"/>
                      </a:cubicBezTo>
                      <a:cubicBezTo>
                        <a:pt x="3971" y="11754"/>
                        <a:pt x="4057" y="11794"/>
                        <a:pt x="4147" y="11794"/>
                      </a:cubicBezTo>
                      <a:cubicBezTo>
                        <a:pt x="4323" y="11794"/>
                        <a:pt x="4512" y="11639"/>
                        <a:pt x="4439" y="11441"/>
                      </a:cubicBezTo>
                      <a:cubicBezTo>
                        <a:pt x="3313" y="8367"/>
                        <a:pt x="3382" y="4881"/>
                        <a:pt x="6859" y="3409"/>
                      </a:cubicBezTo>
                      <a:cubicBezTo>
                        <a:pt x="7480" y="3146"/>
                        <a:pt x="8095" y="3026"/>
                        <a:pt x="8687" y="3026"/>
                      </a:cubicBezTo>
                      <a:cubicBezTo>
                        <a:pt x="11160" y="3026"/>
                        <a:pt x="13229" y="5123"/>
                        <a:pt x="13688" y="7659"/>
                      </a:cubicBezTo>
                      <a:cubicBezTo>
                        <a:pt x="13719" y="7827"/>
                        <a:pt x="13862" y="7904"/>
                        <a:pt x="14009" y="7904"/>
                      </a:cubicBezTo>
                      <a:cubicBezTo>
                        <a:pt x="14193" y="7904"/>
                        <a:pt x="14382" y="7783"/>
                        <a:pt x="14364" y="7569"/>
                      </a:cubicBezTo>
                      <a:cubicBezTo>
                        <a:pt x="14353" y="7446"/>
                        <a:pt x="14338" y="7325"/>
                        <a:pt x="14319" y="7204"/>
                      </a:cubicBezTo>
                      <a:cubicBezTo>
                        <a:pt x="15288" y="3822"/>
                        <a:pt x="18986" y="764"/>
                        <a:pt x="22601" y="764"/>
                      </a:cubicBezTo>
                      <a:close/>
                      <a:moveTo>
                        <a:pt x="22670" y="0"/>
                      </a:moveTo>
                      <a:cubicBezTo>
                        <a:pt x="19011" y="0"/>
                        <a:pt x="15203" y="2784"/>
                        <a:pt x="14077" y="6233"/>
                      </a:cubicBezTo>
                      <a:cubicBezTo>
                        <a:pt x="13279" y="3933"/>
                        <a:pt x="11034" y="2265"/>
                        <a:pt x="8622" y="2265"/>
                      </a:cubicBezTo>
                      <a:cubicBezTo>
                        <a:pt x="8030" y="2265"/>
                        <a:pt x="7428" y="2365"/>
                        <a:pt x="6834" y="2582"/>
                      </a:cubicBezTo>
                      <a:cubicBezTo>
                        <a:pt x="3352" y="3851"/>
                        <a:pt x="2472" y="7230"/>
                        <a:pt x="3419" y="10359"/>
                      </a:cubicBezTo>
                      <a:cubicBezTo>
                        <a:pt x="3233" y="10296"/>
                        <a:pt x="3034" y="10266"/>
                        <a:pt x="2833" y="10266"/>
                      </a:cubicBezTo>
                      <a:cubicBezTo>
                        <a:pt x="2096" y="10266"/>
                        <a:pt x="1320" y="10671"/>
                        <a:pt x="953" y="11332"/>
                      </a:cubicBezTo>
                      <a:cubicBezTo>
                        <a:pt x="0" y="13046"/>
                        <a:pt x="1273" y="14830"/>
                        <a:pt x="2763" y="15658"/>
                      </a:cubicBezTo>
                      <a:cubicBezTo>
                        <a:pt x="2767" y="15662"/>
                        <a:pt x="2771" y="15660"/>
                        <a:pt x="2776" y="15663"/>
                      </a:cubicBezTo>
                      <a:cubicBezTo>
                        <a:pt x="2816" y="15698"/>
                        <a:pt x="2866" y="15720"/>
                        <a:pt x="2920" y="15724"/>
                      </a:cubicBezTo>
                      <a:cubicBezTo>
                        <a:pt x="12190" y="16507"/>
                        <a:pt x="21512" y="16838"/>
                        <a:pt x="30810" y="17086"/>
                      </a:cubicBezTo>
                      <a:cubicBezTo>
                        <a:pt x="30814" y="17086"/>
                        <a:pt x="30818" y="17086"/>
                        <a:pt x="30822" y="17086"/>
                      </a:cubicBezTo>
                      <a:cubicBezTo>
                        <a:pt x="31106" y="17086"/>
                        <a:pt x="31217" y="16826"/>
                        <a:pt x="31164" y="16608"/>
                      </a:cubicBezTo>
                      <a:cubicBezTo>
                        <a:pt x="31168" y="16602"/>
                        <a:pt x="31176" y="16599"/>
                        <a:pt x="31181" y="16593"/>
                      </a:cubicBezTo>
                      <a:cubicBezTo>
                        <a:pt x="32101" y="15401"/>
                        <a:pt x="32766" y="13811"/>
                        <a:pt x="31560" y="12563"/>
                      </a:cubicBezTo>
                      <a:cubicBezTo>
                        <a:pt x="30999" y="11982"/>
                        <a:pt x="30256" y="11725"/>
                        <a:pt x="29499" y="11725"/>
                      </a:cubicBezTo>
                      <a:cubicBezTo>
                        <a:pt x="29075" y="11725"/>
                        <a:pt x="28647" y="11805"/>
                        <a:pt x="28243" y="11954"/>
                      </a:cubicBezTo>
                      <a:cubicBezTo>
                        <a:pt x="30275" y="7939"/>
                        <a:pt x="29802" y="2266"/>
                        <a:pt x="25042" y="430"/>
                      </a:cubicBezTo>
                      <a:cubicBezTo>
                        <a:pt x="24279" y="136"/>
                        <a:pt x="23478" y="0"/>
                        <a:pt x="22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  <p:grpSp>
            <p:nvGrpSpPr>
              <p:cNvPr id="579" name="Google Shape;366;p23">
                <a:extLst>
                  <a:ext uri="{FF2B5EF4-FFF2-40B4-BE49-F238E27FC236}">
                    <a16:creationId xmlns:a16="http://schemas.microsoft.com/office/drawing/2014/main" id="{438A4F5B-D29B-441F-BDB8-AF71528F9987}"/>
                  </a:ext>
                </a:extLst>
              </p:cNvPr>
              <p:cNvGrpSpPr/>
              <p:nvPr/>
            </p:nvGrpSpPr>
            <p:grpSpPr>
              <a:xfrm>
                <a:off x="4114622" y="474596"/>
                <a:ext cx="141868" cy="100403"/>
                <a:chOff x="4114622" y="474596"/>
                <a:chExt cx="141868" cy="100403"/>
              </a:xfrm>
            </p:grpSpPr>
            <p:sp>
              <p:nvSpPr>
                <p:cNvPr id="580" name="Google Shape;367;p23">
                  <a:extLst>
                    <a:ext uri="{FF2B5EF4-FFF2-40B4-BE49-F238E27FC236}">
                      <a16:creationId xmlns:a16="http://schemas.microsoft.com/office/drawing/2014/main" id="{823DD82E-EDD5-4160-881F-C39CE2D99AFE}"/>
                    </a:ext>
                  </a:extLst>
                </p:cNvPr>
                <p:cNvSpPr/>
                <p:nvPr/>
              </p:nvSpPr>
              <p:spPr>
                <a:xfrm>
                  <a:off x="4114622" y="474596"/>
                  <a:ext cx="70851" cy="90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" h="2745" extrusionOk="0">
                      <a:moveTo>
                        <a:pt x="117" y="0"/>
                      </a:moveTo>
                      <a:cubicBezTo>
                        <a:pt x="43" y="0"/>
                        <a:pt x="0" y="122"/>
                        <a:pt x="77" y="158"/>
                      </a:cubicBezTo>
                      <a:cubicBezTo>
                        <a:pt x="1111" y="639"/>
                        <a:pt x="1641" y="1527"/>
                        <a:pt x="1802" y="2624"/>
                      </a:cubicBezTo>
                      <a:cubicBezTo>
                        <a:pt x="1814" y="2707"/>
                        <a:pt x="1883" y="2745"/>
                        <a:pt x="1954" y="2745"/>
                      </a:cubicBezTo>
                      <a:cubicBezTo>
                        <a:pt x="2045" y="2745"/>
                        <a:pt x="2140" y="2685"/>
                        <a:pt x="2134" y="2579"/>
                      </a:cubicBezTo>
                      <a:cubicBezTo>
                        <a:pt x="2071" y="1420"/>
                        <a:pt x="1205" y="403"/>
                        <a:pt x="142" y="5"/>
                      </a:cubicBezTo>
                      <a:cubicBezTo>
                        <a:pt x="133" y="2"/>
                        <a:pt x="125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581" name="Google Shape;368;p23">
                  <a:extLst>
                    <a:ext uri="{FF2B5EF4-FFF2-40B4-BE49-F238E27FC236}">
                      <a16:creationId xmlns:a16="http://schemas.microsoft.com/office/drawing/2014/main" id="{1B298F2F-D466-469A-8CD0-D6C4937CCB94}"/>
                    </a:ext>
                  </a:extLst>
                </p:cNvPr>
                <p:cNvSpPr/>
                <p:nvPr/>
              </p:nvSpPr>
              <p:spPr>
                <a:xfrm>
                  <a:off x="4199339" y="480752"/>
                  <a:ext cx="57151" cy="9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2848" extrusionOk="0">
                      <a:moveTo>
                        <a:pt x="207" y="1"/>
                      </a:moveTo>
                      <a:cubicBezTo>
                        <a:pt x="75" y="1"/>
                        <a:pt x="0" y="200"/>
                        <a:pt x="132" y="300"/>
                      </a:cubicBezTo>
                      <a:cubicBezTo>
                        <a:pt x="898" y="879"/>
                        <a:pt x="1182" y="1693"/>
                        <a:pt x="1121" y="2626"/>
                      </a:cubicBezTo>
                      <a:cubicBezTo>
                        <a:pt x="1113" y="2766"/>
                        <a:pt x="1240" y="2847"/>
                        <a:pt x="1361" y="2847"/>
                      </a:cubicBezTo>
                      <a:cubicBezTo>
                        <a:pt x="1456" y="2847"/>
                        <a:pt x="1546" y="2797"/>
                        <a:pt x="1564" y="2686"/>
                      </a:cubicBezTo>
                      <a:cubicBezTo>
                        <a:pt x="1726" y="1643"/>
                        <a:pt x="1184" y="572"/>
                        <a:pt x="291" y="27"/>
                      </a:cubicBezTo>
                      <a:cubicBezTo>
                        <a:pt x="261" y="9"/>
                        <a:pt x="233" y="1"/>
                        <a:pt x="20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</p:grpSp>
        <p:grpSp>
          <p:nvGrpSpPr>
            <p:cNvPr id="591" name="Google Shape;376;p23">
              <a:extLst>
                <a:ext uri="{FF2B5EF4-FFF2-40B4-BE49-F238E27FC236}">
                  <a16:creationId xmlns:a16="http://schemas.microsoft.com/office/drawing/2014/main" id="{0E8B8C90-927A-49EC-B1AA-E93E61BEF96D}"/>
                </a:ext>
              </a:extLst>
            </p:cNvPr>
            <p:cNvGrpSpPr/>
            <p:nvPr userDrawn="1"/>
          </p:nvGrpSpPr>
          <p:grpSpPr>
            <a:xfrm>
              <a:off x="7282031" y="-348471"/>
              <a:ext cx="638917" cy="1022558"/>
              <a:chOff x="7100592" y="-366483"/>
              <a:chExt cx="638917" cy="1022558"/>
            </a:xfrm>
          </p:grpSpPr>
          <p:sp>
            <p:nvSpPr>
              <p:cNvPr id="592" name="Google Shape;377;p23">
                <a:extLst>
                  <a:ext uri="{FF2B5EF4-FFF2-40B4-BE49-F238E27FC236}">
                    <a16:creationId xmlns:a16="http://schemas.microsoft.com/office/drawing/2014/main" id="{B6E79DC0-FE2C-43E3-9E2D-CE296064131F}"/>
                  </a:ext>
                </a:extLst>
              </p:cNvPr>
              <p:cNvSpPr/>
              <p:nvPr/>
            </p:nvSpPr>
            <p:spPr>
              <a:xfrm>
                <a:off x="7100592" y="-366483"/>
                <a:ext cx="638917" cy="1022558"/>
              </a:xfrm>
              <a:custGeom>
                <a:avLst/>
                <a:gdLst/>
                <a:ahLst/>
                <a:cxnLst/>
                <a:rect l="l" t="t" r="r" b="b"/>
                <a:pathLst>
                  <a:path w="19307" h="30900" extrusionOk="0">
                    <a:moveTo>
                      <a:pt x="17084" y="802"/>
                    </a:moveTo>
                    <a:cubicBezTo>
                      <a:pt x="17169" y="5620"/>
                      <a:pt x="17483" y="10439"/>
                      <a:pt x="17739" y="15251"/>
                    </a:cubicBezTo>
                    <a:cubicBezTo>
                      <a:pt x="17999" y="20175"/>
                      <a:pt x="18113" y="25147"/>
                      <a:pt x="18594" y="30054"/>
                    </a:cubicBezTo>
                    <a:cubicBezTo>
                      <a:pt x="17813" y="29155"/>
                      <a:pt x="17025" y="28262"/>
                      <a:pt x="16232" y="27375"/>
                    </a:cubicBezTo>
                    <a:cubicBezTo>
                      <a:pt x="16275" y="27328"/>
                      <a:pt x="16319" y="27283"/>
                      <a:pt x="16365" y="27242"/>
                    </a:cubicBezTo>
                    <a:cubicBezTo>
                      <a:pt x="16508" y="27119"/>
                      <a:pt x="16669" y="27043"/>
                      <a:pt x="16828" y="26949"/>
                    </a:cubicBezTo>
                    <a:cubicBezTo>
                      <a:pt x="17066" y="26811"/>
                      <a:pt x="16918" y="26503"/>
                      <a:pt x="16693" y="26503"/>
                    </a:cubicBezTo>
                    <a:cubicBezTo>
                      <a:pt x="16657" y="26503"/>
                      <a:pt x="16620" y="26511"/>
                      <a:pt x="16581" y="26528"/>
                    </a:cubicBezTo>
                    <a:cubicBezTo>
                      <a:pt x="16344" y="26637"/>
                      <a:pt x="16120" y="26831"/>
                      <a:pt x="15946" y="27055"/>
                    </a:cubicBezTo>
                    <a:cubicBezTo>
                      <a:pt x="15658" y="26732"/>
                      <a:pt x="15370" y="26409"/>
                      <a:pt x="15082" y="26087"/>
                    </a:cubicBezTo>
                    <a:cubicBezTo>
                      <a:pt x="15347" y="25866"/>
                      <a:pt x="15609" y="25640"/>
                      <a:pt x="15854" y="25402"/>
                    </a:cubicBezTo>
                    <a:cubicBezTo>
                      <a:pt x="15992" y="25267"/>
                      <a:pt x="15863" y="25086"/>
                      <a:pt x="15713" y="25086"/>
                    </a:cubicBezTo>
                    <a:cubicBezTo>
                      <a:pt x="15671" y="25086"/>
                      <a:pt x="15627" y="25101"/>
                      <a:pt x="15587" y="25134"/>
                    </a:cubicBezTo>
                    <a:cubicBezTo>
                      <a:pt x="15331" y="25350"/>
                      <a:pt x="15085" y="25583"/>
                      <a:pt x="14843" y="25819"/>
                    </a:cubicBezTo>
                    <a:cubicBezTo>
                      <a:pt x="14511" y="25450"/>
                      <a:pt x="14181" y="25078"/>
                      <a:pt x="13847" y="24709"/>
                    </a:cubicBezTo>
                    <a:cubicBezTo>
                      <a:pt x="14031" y="24499"/>
                      <a:pt x="14216" y="24287"/>
                      <a:pt x="14386" y="24067"/>
                    </a:cubicBezTo>
                    <a:cubicBezTo>
                      <a:pt x="14502" y="23918"/>
                      <a:pt x="14380" y="23721"/>
                      <a:pt x="14239" y="23721"/>
                    </a:cubicBezTo>
                    <a:cubicBezTo>
                      <a:pt x="14195" y="23721"/>
                      <a:pt x="14149" y="23740"/>
                      <a:pt x="14108" y="23787"/>
                    </a:cubicBezTo>
                    <a:cubicBezTo>
                      <a:pt x="13927" y="23992"/>
                      <a:pt x="13759" y="24206"/>
                      <a:pt x="13590" y="24422"/>
                    </a:cubicBezTo>
                    <a:cubicBezTo>
                      <a:pt x="13365" y="24174"/>
                      <a:pt x="13141" y="23921"/>
                      <a:pt x="12918" y="23673"/>
                    </a:cubicBezTo>
                    <a:cubicBezTo>
                      <a:pt x="13180" y="23482"/>
                      <a:pt x="13409" y="23234"/>
                      <a:pt x="13530" y="22943"/>
                    </a:cubicBezTo>
                    <a:cubicBezTo>
                      <a:pt x="13586" y="22808"/>
                      <a:pt x="13469" y="22717"/>
                      <a:pt x="13351" y="22717"/>
                    </a:cubicBezTo>
                    <a:cubicBezTo>
                      <a:pt x="13289" y="22717"/>
                      <a:pt x="13226" y="22742"/>
                      <a:pt x="13187" y="22799"/>
                    </a:cubicBezTo>
                    <a:cubicBezTo>
                      <a:pt x="13082" y="22956"/>
                      <a:pt x="12996" y="23117"/>
                      <a:pt x="12864" y="23257"/>
                    </a:cubicBezTo>
                    <a:cubicBezTo>
                      <a:pt x="12809" y="23313"/>
                      <a:pt x="12749" y="23367"/>
                      <a:pt x="12686" y="23417"/>
                    </a:cubicBezTo>
                    <a:cubicBezTo>
                      <a:pt x="12333" y="23025"/>
                      <a:pt x="11982" y="22633"/>
                      <a:pt x="11628" y="22243"/>
                    </a:cubicBezTo>
                    <a:cubicBezTo>
                      <a:pt x="11797" y="22099"/>
                      <a:pt x="11953" y="21943"/>
                      <a:pt x="12097" y="21773"/>
                    </a:cubicBezTo>
                    <a:cubicBezTo>
                      <a:pt x="12208" y="21641"/>
                      <a:pt x="12096" y="21465"/>
                      <a:pt x="11966" y="21465"/>
                    </a:cubicBezTo>
                    <a:cubicBezTo>
                      <a:pt x="11925" y="21465"/>
                      <a:pt x="11883" y="21481"/>
                      <a:pt x="11846" y="21521"/>
                    </a:cubicBezTo>
                    <a:cubicBezTo>
                      <a:pt x="11695" y="21679"/>
                      <a:pt x="11550" y="21837"/>
                      <a:pt x="11400" y="21992"/>
                    </a:cubicBezTo>
                    <a:cubicBezTo>
                      <a:pt x="11031" y="21584"/>
                      <a:pt x="10662" y="21178"/>
                      <a:pt x="10294" y="20772"/>
                    </a:cubicBezTo>
                    <a:cubicBezTo>
                      <a:pt x="10319" y="20751"/>
                      <a:pt x="10348" y="20734"/>
                      <a:pt x="10374" y="20711"/>
                    </a:cubicBezTo>
                    <a:cubicBezTo>
                      <a:pt x="10539" y="20566"/>
                      <a:pt x="10731" y="20402"/>
                      <a:pt x="10844" y="20209"/>
                    </a:cubicBezTo>
                    <a:cubicBezTo>
                      <a:pt x="10925" y="20069"/>
                      <a:pt x="10808" y="19938"/>
                      <a:pt x="10680" y="19938"/>
                    </a:cubicBezTo>
                    <a:cubicBezTo>
                      <a:pt x="10637" y="19938"/>
                      <a:pt x="10593" y="19952"/>
                      <a:pt x="10554" y="19987"/>
                    </a:cubicBezTo>
                    <a:cubicBezTo>
                      <a:pt x="10404" y="20118"/>
                      <a:pt x="10285" y="20293"/>
                      <a:pt x="10141" y="20434"/>
                    </a:cubicBezTo>
                    <a:cubicBezTo>
                      <a:pt x="10113" y="20461"/>
                      <a:pt x="10081" y="20483"/>
                      <a:pt x="10054" y="20509"/>
                    </a:cubicBezTo>
                    <a:lnTo>
                      <a:pt x="9805" y="20232"/>
                    </a:lnTo>
                    <a:cubicBezTo>
                      <a:pt x="9519" y="19918"/>
                      <a:pt x="9236" y="19601"/>
                      <a:pt x="8951" y="19287"/>
                    </a:cubicBezTo>
                    <a:cubicBezTo>
                      <a:pt x="9245" y="19010"/>
                      <a:pt x="9544" y="18726"/>
                      <a:pt x="9772" y="18409"/>
                    </a:cubicBezTo>
                    <a:cubicBezTo>
                      <a:pt x="9876" y="18265"/>
                      <a:pt x="9738" y="18131"/>
                      <a:pt x="9597" y="18131"/>
                    </a:cubicBezTo>
                    <a:cubicBezTo>
                      <a:pt x="9552" y="18131"/>
                      <a:pt x="9506" y="18145"/>
                      <a:pt x="9469" y="18176"/>
                    </a:cubicBezTo>
                    <a:cubicBezTo>
                      <a:pt x="9253" y="18352"/>
                      <a:pt x="9076" y="18591"/>
                      <a:pt x="8891" y="18800"/>
                    </a:cubicBezTo>
                    <a:lnTo>
                      <a:pt x="8703" y="19013"/>
                    </a:lnTo>
                    <a:cubicBezTo>
                      <a:pt x="8357" y="18628"/>
                      <a:pt x="8009" y="18247"/>
                      <a:pt x="7663" y="17861"/>
                    </a:cubicBezTo>
                    <a:cubicBezTo>
                      <a:pt x="7854" y="17672"/>
                      <a:pt x="8043" y="17479"/>
                      <a:pt x="8207" y="17273"/>
                    </a:cubicBezTo>
                    <a:cubicBezTo>
                      <a:pt x="8320" y="17129"/>
                      <a:pt x="8211" y="16947"/>
                      <a:pt x="8071" y="16947"/>
                    </a:cubicBezTo>
                    <a:cubicBezTo>
                      <a:pt x="8028" y="16947"/>
                      <a:pt x="7982" y="16964"/>
                      <a:pt x="7938" y="17005"/>
                    </a:cubicBezTo>
                    <a:cubicBezTo>
                      <a:pt x="7750" y="17181"/>
                      <a:pt x="7577" y="17378"/>
                      <a:pt x="7410" y="17581"/>
                    </a:cubicBezTo>
                    <a:cubicBezTo>
                      <a:pt x="7108" y="17245"/>
                      <a:pt x="6807" y="16911"/>
                      <a:pt x="6506" y="16577"/>
                    </a:cubicBezTo>
                    <a:cubicBezTo>
                      <a:pt x="6707" y="16403"/>
                      <a:pt x="6912" y="16227"/>
                      <a:pt x="7082" y="16029"/>
                    </a:cubicBezTo>
                    <a:cubicBezTo>
                      <a:pt x="7212" y="15877"/>
                      <a:pt x="7092" y="15700"/>
                      <a:pt x="6941" y="15700"/>
                    </a:cubicBezTo>
                    <a:cubicBezTo>
                      <a:pt x="6896" y="15700"/>
                      <a:pt x="6849" y="15715"/>
                      <a:pt x="6805" y="15750"/>
                    </a:cubicBezTo>
                    <a:cubicBezTo>
                      <a:pt x="6606" y="15910"/>
                      <a:pt x="6427" y="16103"/>
                      <a:pt x="6249" y="16294"/>
                    </a:cubicBezTo>
                    <a:cubicBezTo>
                      <a:pt x="5981" y="15998"/>
                      <a:pt x="5716" y="15701"/>
                      <a:pt x="5445" y="15406"/>
                    </a:cubicBezTo>
                    <a:cubicBezTo>
                      <a:pt x="5595" y="15298"/>
                      <a:pt x="5736" y="15182"/>
                      <a:pt x="5871" y="15057"/>
                    </a:cubicBezTo>
                    <a:cubicBezTo>
                      <a:pt x="5982" y="14952"/>
                      <a:pt x="5880" y="14769"/>
                      <a:pt x="5753" y="14769"/>
                    </a:cubicBezTo>
                    <a:cubicBezTo>
                      <a:pt x="5726" y="14769"/>
                      <a:pt x="5698" y="14777"/>
                      <a:pt x="5670" y="14796"/>
                    </a:cubicBezTo>
                    <a:cubicBezTo>
                      <a:pt x="5512" y="14908"/>
                      <a:pt x="5361" y="15030"/>
                      <a:pt x="5218" y="15161"/>
                    </a:cubicBezTo>
                    <a:cubicBezTo>
                      <a:pt x="4897" y="14810"/>
                      <a:pt x="4577" y="14459"/>
                      <a:pt x="4252" y="14113"/>
                    </a:cubicBezTo>
                    <a:cubicBezTo>
                      <a:pt x="4446" y="13969"/>
                      <a:pt x="4652" y="13842"/>
                      <a:pt x="4866" y="13732"/>
                    </a:cubicBezTo>
                    <a:cubicBezTo>
                      <a:pt x="5009" y="13655"/>
                      <a:pt x="4935" y="13423"/>
                      <a:pt x="4793" y="13423"/>
                    </a:cubicBezTo>
                    <a:cubicBezTo>
                      <a:pt x="4777" y="13423"/>
                      <a:pt x="4759" y="13426"/>
                      <a:pt x="4741" y="13433"/>
                    </a:cubicBezTo>
                    <a:cubicBezTo>
                      <a:pt x="4483" y="13534"/>
                      <a:pt x="4246" y="13696"/>
                      <a:pt x="4044" y="13891"/>
                    </a:cubicBezTo>
                    <a:cubicBezTo>
                      <a:pt x="3737" y="13565"/>
                      <a:pt x="3433" y="13235"/>
                      <a:pt x="3122" y="12914"/>
                    </a:cubicBezTo>
                    <a:cubicBezTo>
                      <a:pt x="3305" y="12756"/>
                      <a:pt x="3472" y="12578"/>
                      <a:pt x="3619" y="12388"/>
                    </a:cubicBezTo>
                    <a:cubicBezTo>
                      <a:pt x="3708" y="12274"/>
                      <a:pt x="3583" y="12133"/>
                      <a:pt x="3463" y="12133"/>
                    </a:cubicBezTo>
                    <a:cubicBezTo>
                      <a:pt x="3424" y="12133"/>
                      <a:pt x="3385" y="12148"/>
                      <a:pt x="3354" y="12183"/>
                    </a:cubicBezTo>
                    <a:cubicBezTo>
                      <a:pt x="3204" y="12355"/>
                      <a:pt x="3048" y="12516"/>
                      <a:pt x="2887" y="12669"/>
                    </a:cubicBezTo>
                    <a:cubicBezTo>
                      <a:pt x="2552" y="12324"/>
                      <a:pt x="2213" y="11983"/>
                      <a:pt x="1873" y="11643"/>
                    </a:cubicBezTo>
                    <a:cubicBezTo>
                      <a:pt x="2151" y="11419"/>
                      <a:pt x="2458" y="11266"/>
                      <a:pt x="2802" y="11142"/>
                    </a:cubicBezTo>
                    <a:cubicBezTo>
                      <a:pt x="3005" y="11067"/>
                      <a:pt x="2950" y="10776"/>
                      <a:pt x="2758" y="10776"/>
                    </a:cubicBezTo>
                    <a:cubicBezTo>
                      <a:pt x="2741" y="10776"/>
                      <a:pt x="2723" y="10778"/>
                      <a:pt x="2704" y="10783"/>
                    </a:cubicBezTo>
                    <a:cubicBezTo>
                      <a:pt x="2301" y="10889"/>
                      <a:pt x="1938" y="11123"/>
                      <a:pt x="1638" y="11413"/>
                    </a:cubicBezTo>
                    <a:cubicBezTo>
                      <a:pt x="1347" y="11128"/>
                      <a:pt x="1057" y="10842"/>
                      <a:pt x="761" y="10563"/>
                    </a:cubicBezTo>
                    <a:cubicBezTo>
                      <a:pt x="3561" y="9148"/>
                      <a:pt x="6214" y="7392"/>
                      <a:pt x="8896" y="5772"/>
                    </a:cubicBezTo>
                    <a:cubicBezTo>
                      <a:pt x="11625" y="4124"/>
                      <a:pt x="14413" y="2543"/>
                      <a:pt x="17084" y="802"/>
                    </a:cubicBezTo>
                    <a:close/>
                    <a:moveTo>
                      <a:pt x="17347" y="1"/>
                    </a:moveTo>
                    <a:cubicBezTo>
                      <a:pt x="17282" y="1"/>
                      <a:pt x="17217" y="21"/>
                      <a:pt x="17166" y="61"/>
                    </a:cubicBezTo>
                    <a:cubicBezTo>
                      <a:pt x="17132" y="48"/>
                      <a:pt x="17095" y="41"/>
                      <a:pt x="17056" y="41"/>
                    </a:cubicBezTo>
                    <a:cubicBezTo>
                      <a:pt x="17001" y="41"/>
                      <a:pt x="16941" y="56"/>
                      <a:pt x="16880" y="90"/>
                    </a:cubicBezTo>
                    <a:cubicBezTo>
                      <a:pt x="14037" y="1664"/>
                      <a:pt x="11290" y="3433"/>
                      <a:pt x="8508" y="5113"/>
                    </a:cubicBezTo>
                    <a:cubicBezTo>
                      <a:pt x="5733" y="6787"/>
                      <a:pt x="2841" y="8367"/>
                      <a:pt x="215" y="10267"/>
                    </a:cubicBezTo>
                    <a:cubicBezTo>
                      <a:pt x="0" y="10423"/>
                      <a:pt x="109" y="10710"/>
                      <a:pt x="317" y="10734"/>
                    </a:cubicBezTo>
                    <a:cubicBezTo>
                      <a:pt x="993" y="11571"/>
                      <a:pt x="1691" y="12392"/>
                      <a:pt x="2402" y="13202"/>
                    </a:cubicBezTo>
                    <a:cubicBezTo>
                      <a:pt x="2414" y="13237"/>
                      <a:pt x="2440" y="13266"/>
                      <a:pt x="2474" y="13284"/>
                    </a:cubicBezTo>
                    <a:cubicBezTo>
                      <a:pt x="3206" y="14119"/>
                      <a:pt x="3955" y="14940"/>
                      <a:pt x="4708" y="15760"/>
                    </a:cubicBezTo>
                    <a:cubicBezTo>
                      <a:pt x="4721" y="15782"/>
                      <a:pt x="4739" y="15802"/>
                      <a:pt x="4760" y="15816"/>
                    </a:cubicBezTo>
                    <a:cubicBezTo>
                      <a:pt x="6274" y="17460"/>
                      <a:pt x="7807" y="19086"/>
                      <a:pt x="9297" y="20739"/>
                    </a:cubicBezTo>
                    <a:cubicBezTo>
                      <a:pt x="9824" y="21322"/>
                      <a:pt x="10345" y="21910"/>
                      <a:pt x="10870" y="22495"/>
                    </a:cubicBezTo>
                    <a:cubicBezTo>
                      <a:pt x="10791" y="22581"/>
                      <a:pt x="10877" y="22726"/>
                      <a:pt x="10978" y="22726"/>
                    </a:cubicBezTo>
                    <a:cubicBezTo>
                      <a:pt x="11001" y="22726"/>
                      <a:pt x="11024" y="22719"/>
                      <a:pt x="11046" y="22702"/>
                    </a:cubicBezTo>
                    <a:lnTo>
                      <a:pt x="11051" y="22699"/>
                    </a:lnTo>
                    <a:cubicBezTo>
                      <a:pt x="13464" y="25395"/>
                      <a:pt x="15866" y="28101"/>
                      <a:pt x="18292" y="30786"/>
                    </a:cubicBezTo>
                    <a:cubicBezTo>
                      <a:pt x="18365" y="30866"/>
                      <a:pt x="18447" y="30900"/>
                      <a:pt x="18526" y="30900"/>
                    </a:cubicBezTo>
                    <a:cubicBezTo>
                      <a:pt x="18707" y="30900"/>
                      <a:pt x="18873" y="30727"/>
                      <a:pt x="18882" y="30533"/>
                    </a:cubicBezTo>
                    <a:cubicBezTo>
                      <a:pt x="18915" y="30542"/>
                      <a:pt x="18950" y="30547"/>
                      <a:pt x="18984" y="30547"/>
                    </a:cubicBezTo>
                    <a:cubicBezTo>
                      <a:pt x="19150" y="30547"/>
                      <a:pt x="19307" y="30440"/>
                      <a:pt x="19303" y="30215"/>
                    </a:cubicBezTo>
                    <a:cubicBezTo>
                      <a:pt x="19216" y="25229"/>
                      <a:pt x="18764" y="20229"/>
                      <a:pt x="18497" y="15249"/>
                    </a:cubicBezTo>
                    <a:cubicBezTo>
                      <a:pt x="18231" y="10261"/>
                      <a:pt x="18059" y="5260"/>
                      <a:pt x="17655" y="281"/>
                    </a:cubicBezTo>
                    <a:cubicBezTo>
                      <a:pt x="17639" y="95"/>
                      <a:pt x="17491" y="1"/>
                      <a:pt x="1734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593" name="Google Shape;378;p23">
                <a:extLst>
                  <a:ext uri="{FF2B5EF4-FFF2-40B4-BE49-F238E27FC236}">
                    <a16:creationId xmlns:a16="http://schemas.microsoft.com/office/drawing/2014/main" id="{9DDF133A-3D22-452A-ACFC-032697906325}"/>
                  </a:ext>
                </a:extLst>
              </p:cNvPr>
              <p:cNvSpPr/>
              <p:nvPr/>
            </p:nvSpPr>
            <p:spPr>
              <a:xfrm>
                <a:off x="7316454" y="-154591"/>
                <a:ext cx="302929" cy="469417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14185" extrusionOk="0">
                    <a:moveTo>
                      <a:pt x="6932" y="755"/>
                    </a:moveTo>
                    <a:lnTo>
                      <a:pt x="6932" y="755"/>
                    </a:lnTo>
                    <a:cubicBezTo>
                      <a:pt x="6641" y="4878"/>
                      <a:pt x="8093" y="8902"/>
                      <a:pt x="7885" y="13043"/>
                    </a:cubicBezTo>
                    <a:cubicBezTo>
                      <a:pt x="6012" y="9891"/>
                      <a:pt x="3474" y="6776"/>
                      <a:pt x="588" y="4547"/>
                    </a:cubicBezTo>
                    <a:lnTo>
                      <a:pt x="588" y="4546"/>
                    </a:lnTo>
                    <a:cubicBezTo>
                      <a:pt x="608" y="4554"/>
                      <a:pt x="629" y="4559"/>
                      <a:pt x="650" y="4559"/>
                    </a:cubicBezTo>
                    <a:cubicBezTo>
                      <a:pt x="663" y="4559"/>
                      <a:pt x="676" y="4557"/>
                      <a:pt x="688" y="4553"/>
                    </a:cubicBezTo>
                    <a:cubicBezTo>
                      <a:pt x="1815" y="4272"/>
                      <a:pt x="2818" y="3408"/>
                      <a:pt x="3789" y="2786"/>
                    </a:cubicBezTo>
                    <a:cubicBezTo>
                      <a:pt x="4839" y="2112"/>
                      <a:pt x="5902" y="1455"/>
                      <a:pt x="6932" y="755"/>
                    </a:cubicBezTo>
                    <a:close/>
                    <a:moveTo>
                      <a:pt x="7017" y="1"/>
                    </a:moveTo>
                    <a:cubicBezTo>
                      <a:pt x="6968" y="1"/>
                      <a:pt x="6915" y="14"/>
                      <a:pt x="6860" y="48"/>
                    </a:cubicBezTo>
                    <a:cubicBezTo>
                      <a:pt x="5705" y="737"/>
                      <a:pt x="4586" y="1486"/>
                      <a:pt x="3454" y="2213"/>
                    </a:cubicBezTo>
                    <a:cubicBezTo>
                      <a:pt x="2481" y="2838"/>
                      <a:pt x="1270" y="3394"/>
                      <a:pt x="542" y="4302"/>
                    </a:cubicBezTo>
                    <a:cubicBezTo>
                      <a:pt x="488" y="4369"/>
                      <a:pt x="496" y="4459"/>
                      <a:pt x="544" y="4512"/>
                    </a:cubicBezTo>
                    <a:lnTo>
                      <a:pt x="544" y="4512"/>
                    </a:lnTo>
                    <a:cubicBezTo>
                      <a:pt x="481" y="4463"/>
                      <a:pt x="417" y="4413"/>
                      <a:pt x="354" y="4365"/>
                    </a:cubicBezTo>
                    <a:cubicBezTo>
                      <a:pt x="319" y="4339"/>
                      <a:pt x="284" y="4328"/>
                      <a:pt x="252" y="4328"/>
                    </a:cubicBezTo>
                    <a:cubicBezTo>
                      <a:pt x="107" y="4328"/>
                      <a:pt x="0" y="4544"/>
                      <a:pt x="115" y="4673"/>
                    </a:cubicBezTo>
                    <a:cubicBezTo>
                      <a:pt x="2838" y="7712"/>
                      <a:pt x="5398" y="10637"/>
                      <a:pt x="7686" y="14031"/>
                    </a:cubicBezTo>
                    <a:cubicBezTo>
                      <a:pt x="7759" y="14139"/>
                      <a:pt x="7860" y="14184"/>
                      <a:pt x="7960" y="14184"/>
                    </a:cubicBezTo>
                    <a:cubicBezTo>
                      <a:pt x="8076" y="14184"/>
                      <a:pt x="8191" y="14123"/>
                      <a:pt x="8254" y="14028"/>
                    </a:cubicBezTo>
                    <a:cubicBezTo>
                      <a:pt x="8363" y="14006"/>
                      <a:pt x="8456" y="13936"/>
                      <a:pt x="8475" y="13806"/>
                    </a:cubicBezTo>
                    <a:cubicBezTo>
                      <a:pt x="9153" y="9289"/>
                      <a:pt x="7516" y="4753"/>
                      <a:pt x="7398" y="239"/>
                    </a:cubicBezTo>
                    <a:cubicBezTo>
                      <a:pt x="7394" y="100"/>
                      <a:pt x="7298" y="36"/>
                      <a:pt x="7197" y="36"/>
                    </a:cubicBezTo>
                    <a:cubicBezTo>
                      <a:pt x="7184" y="36"/>
                      <a:pt x="7170" y="37"/>
                      <a:pt x="7156" y="40"/>
                    </a:cubicBezTo>
                    <a:cubicBezTo>
                      <a:pt x="7114" y="16"/>
                      <a:pt x="7068" y="1"/>
                      <a:pt x="70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594" name="Google Shape;379;p23">
                <a:extLst>
                  <a:ext uri="{FF2B5EF4-FFF2-40B4-BE49-F238E27FC236}">
                    <a16:creationId xmlns:a16="http://schemas.microsoft.com/office/drawing/2014/main" id="{F87A8569-1DD5-44B6-A7F5-ADBB0E1C3AA4}"/>
                  </a:ext>
                </a:extLst>
              </p:cNvPr>
              <p:cNvSpPr/>
              <p:nvPr/>
            </p:nvSpPr>
            <p:spPr>
              <a:xfrm>
                <a:off x="7166347" y="-209426"/>
                <a:ext cx="119332" cy="80183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2423" extrusionOk="0">
                    <a:moveTo>
                      <a:pt x="3350" y="0"/>
                    </a:moveTo>
                    <a:cubicBezTo>
                      <a:pt x="3319" y="0"/>
                      <a:pt x="3287" y="10"/>
                      <a:pt x="3253" y="30"/>
                    </a:cubicBezTo>
                    <a:cubicBezTo>
                      <a:pt x="2184" y="704"/>
                      <a:pt x="1142" y="1446"/>
                      <a:pt x="112" y="2178"/>
                    </a:cubicBezTo>
                    <a:cubicBezTo>
                      <a:pt x="0" y="2257"/>
                      <a:pt x="65" y="2422"/>
                      <a:pt x="174" y="2422"/>
                    </a:cubicBezTo>
                    <a:cubicBezTo>
                      <a:pt x="195" y="2422"/>
                      <a:pt x="218" y="2416"/>
                      <a:pt x="242" y="2401"/>
                    </a:cubicBezTo>
                    <a:cubicBezTo>
                      <a:pt x="1318" y="1740"/>
                      <a:pt x="2404" y="1074"/>
                      <a:pt x="3441" y="354"/>
                    </a:cubicBezTo>
                    <a:cubicBezTo>
                      <a:pt x="3605" y="241"/>
                      <a:pt x="3508" y="0"/>
                      <a:pt x="33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595" name="Google Shape;380;p23">
                <a:extLst>
                  <a:ext uri="{FF2B5EF4-FFF2-40B4-BE49-F238E27FC236}">
                    <a16:creationId xmlns:a16="http://schemas.microsoft.com/office/drawing/2014/main" id="{CCE48FCF-5EF2-4323-929F-BEC4D727BFD0}"/>
                  </a:ext>
                </a:extLst>
              </p:cNvPr>
              <p:cNvSpPr/>
              <p:nvPr/>
            </p:nvSpPr>
            <p:spPr>
              <a:xfrm>
                <a:off x="7173991" y="-234708"/>
                <a:ext cx="72870" cy="53643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621" extrusionOk="0">
                    <a:moveTo>
                      <a:pt x="1912" y="0"/>
                    </a:moveTo>
                    <a:cubicBezTo>
                      <a:pt x="1876" y="0"/>
                      <a:pt x="1839" y="13"/>
                      <a:pt x="1801" y="41"/>
                    </a:cubicBezTo>
                    <a:cubicBezTo>
                      <a:pt x="1241" y="468"/>
                      <a:pt x="682" y="899"/>
                      <a:pt x="124" y="1332"/>
                    </a:cubicBezTo>
                    <a:cubicBezTo>
                      <a:pt x="1" y="1428"/>
                      <a:pt x="115" y="1620"/>
                      <a:pt x="246" y="1620"/>
                    </a:cubicBezTo>
                    <a:cubicBezTo>
                      <a:pt x="273" y="1620"/>
                      <a:pt x="300" y="1612"/>
                      <a:pt x="326" y="1594"/>
                    </a:cubicBezTo>
                    <a:cubicBezTo>
                      <a:pt x="891" y="1200"/>
                      <a:pt x="1455" y="805"/>
                      <a:pt x="2017" y="409"/>
                    </a:cubicBezTo>
                    <a:cubicBezTo>
                      <a:pt x="2202" y="278"/>
                      <a:pt x="2081" y="0"/>
                      <a:pt x="19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p:grpSp>
        <p:grpSp>
          <p:nvGrpSpPr>
            <p:cNvPr id="599" name="Google Shape;384;p23">
              <a:extLst>
                <a:ext uri="{FF2B5EF4-FFF2-40B4-BE49-F238E27FC236}">
                  <a16:creationId xmlns:a16="http://schemas.microsoft.com/office/drawing/2014/main" id="{DB529812-9F5E-4E09-A3F0-29EC098E23F8}"/>
                </a:ext>
              </a:extLst>
            </p:cNvPr>
            <p:cNvGrpSpPr/>
            <p:nvPr userDrawn="1"/>
          </p:nvGrpSpPr>
          <p:grpSpPr>
            <a:xfrm>
              <a:off x="3792493" y="-314072"/>
              <a:ext cx="432221" cy="578920"/>
              <a:chOff x="3894690" y="-306155"/>
              <a:chExt cx="432221" cy="578920"/>
            </a:xfrm>
          </p:grpSpPr>
          <p:sp>
            <p:nvSpPr>
              <p:cNvPr id="600" name="Google Shape;385;p23">
                <a:extLst>
                  <a:ext uri="{FF2B5EF4-FFF2-40B4-BE49-F238E27FC236}">
                    <a16:creationId xmlns:a16="http://schemas.microsoft.com/office/drawing/2014/main" id="{603C4559-0844-46B5-8BA0-4C50CD7789F3}"/>
                  </a:ext>
                </a:extLst>
              </p:cNvPr>
              <p:cNvSpPr/>
              <p:nvPr/>
            </p:nvSpPr>
            <p:spPr>
              <a:xfrm>
                <a:off x="3975568" y="-294506"/>
                <a:ext cx="351343" cy="567272"/>
              </a:xfrm>
              <a:custGeom>
                <a:avLst/>
                <a:gdLst/>
                <a:ahLst/>
                <a:cxnLst/>
                <a:rect l="l" t="t" r="r" b="b"/>
                <a:pathLst>
                  <a:path w="10617" h="17142" extrusionOk="0">
                    <a:moveTo>
                      <a:pt x="5069" y="801"/>
                    </a:moveTo>
                    <a:cubicBezTo>
                      <a:pt x="5234" y="801"/>
                      <a:pt x="5366" y="893"/>
                      <a:pt x="5604" y="1176"/>
                    </a:cubicBezTo>
                    <a:cubicBezTo>
                      <a:pt x="6229" y="1915"/>
                      <a:pt x="6375" y="3445"/>
                      <a:pt x="6629" y="4358"/>
                    </a:cubicBezTo>
                    <a:cubicBezTo>
                      <a:pt x="7672" y="8120"/>
                      <a:pt x="8686" y="11891"/>
                      <a:pt x="9769" y="15641"/>
                    </a:cubicBezTo>
                    <a:cubicBezTo>
                      <a:pt x="9190" y="15832"/>
                      <a:pt x="8427" y="16198"/>
                      <a:pt x="7801" y="16198"/>
                    </a:cubicBezTo>
                    <a:cubicBezTo>
                      <a:pt x="7598" y="16198"/>
                      <a:pt x="7409" y="16160"/>
                      <a:pt x="7246" y="16064"/>
                    </a:cubicBezTo>
                    <a:cubicBezTo>
                      <a:pt x="6512" y="15635"/>
                      <a:pt x="6312" y="13529"/>
                      <a:pt x="6107" y="12713"/>
                    </a:cubicBezTo>
                    <a:cubicBezTo>
                      <a:pt x="5552" y="10518"/>
                      <a:pt x="4999" y="8324"/>
                      <a:pt x="4445" y="6129"/>
                    </a:cubicBezTo>
                    <a:cubicBezTo>
                      <a:pt x="4405" y="5970"/>
                      <a:pt x="4259" y="5885"/>
                      <a:pt x="4114" y="5885"/>
                    </a:cubicBezTo>
                    <a:cubicBezTo>
                      <a:pt x="4000" y="5885"/>
                      <a:pt x="3887" y="5937"/>
                      <a:pt x="3824" y="6048"/>
                    </a:cubicBezTo>
                    <a:cubicBezTo>
                      <a:pt x="3448" y="6720"/>
                      <a:pt x="3207" y="7615"/>
                      <a:pt x="2252" y="7615"/>
                    </a:cubicBezTo>
                    <a:cubicBezTo>
                      <a:pt x="2236" y="7615"/>
                      <a:pt x="2221" y="7615"/>
                      <a:pt x="2206" y="7614"/>
                    </a:cubicBezTo>
                    <a:cubicBezTo>
                      <a:pt x="1749" y="7601"/>
                      <a:pt x="985" y="7020"/>
                      <a:pt x="559" y="6803"/>
                    </a:cubicBezTo>
                    <a:cubicBezTo>
                      <a:pt x="1265" y="5168"/>
                      <a:pt x="1742" y="3220"/>
                      <a:pt x="2849" y="1853"/>
                    </a:cubicBezTo>
                    <a:cubicBezTo>
                      <a:pt x="3428" y="1139"/>
                      <a:pt x="3556" y="1160"/>
                      <a:pt x="4361" y="972"/>
                    </a:cubicBezTo>
                    <a:cubicBezTo>
                      <a:pt x="4715" y="889"/>
                      <a:pt x="4908" y="801"/>
                      <a:pt x="5069" y="801"/>
                    </a:cubicBezTo>
                    <a:close/>
                    <a:moveTo>
                      <a:pt x="5172" y="1"/>
                    </a:moveTo>
                    <a:cubicBezTo>
                      <a:pt x="4210" y="1"/>
                      <a:pt x="2909" y="426"/>
                      <a:pt x="2429" y="796"/>
                    </a:cubicBezTo>
                    <a:cubicBezTo>
                      <a:pt x="1971" y="1150"/>
                      <a:pt x="1821" y="1799"/>
                      <a:pt x="1625" y="2310"/>
                    </a:cubicBezTo>
                    <a:cubicBezTo>
                      <a:pt x="1066" y="3764"/>
                      <a:pt x="530" y="5222"/>
                      <a:pt x="40" y="6700"/>
                    </a:cubicBezTo>
                    <a:cubicBezTo>
                      <a:pt x="0" y="6819"/>
                      <a:pt x="64" y="6922"/>
                      <a:pt x="156" y="6980"/>
                    </a:cubicBezTo>
                    <a:cubicBezTo>
                      <a:pt x="150" y="7057"/>
                      <a:pt x="179" y="7137"/>
                      <a:pt x="270" y="7192"/>
                    </a:cubicBezTo>
                    <a:cubicBezTo>
                      <a:pt x="815" y="7523"/>
                      <a:pt x="2014" y="8570"/>
                      <a:pt x="2787" y="8570"/>
                    </a:cubicBezTo>
                    <a:cubicBezTo>
                      <a:pt x="2848" y="8570"/>
                      <a:pt x="2906" y="8564"/>
                      <a:pt x="2961" y="8550"/>
                    </a:cubicBezTo>
                    <a:cubicBezTo>
                      <a:pt x="3405" y="8440"/>
                      <a:pt x="3748" y="7806"/>
                      <a:pt x="4019" y="7222"/>
                    </a:cubicBezTo>
                    <a:cubicBezTo>
                      <a:pt x="4434" y="8884"/>
                      <a:pt x="4849" y="10544"/>
                      <a:pt x="5267" y="12205"/>
                    </a:cubicBezTo>
                    <a:cubicBezTo>
                      <a:pt x="5647" y="13722"/>
                      <a:pt x="5835" y="15559"/>
                      <a:pt x="6515" y="16968"/>
                    </a:cubicBezTo>
                    <a:cubicBezTo>
                      <a:pt x="6569" y="17078"/>
                      <a:pt x="6699" y="17135"/>
                      <a:pt x="6816" y="17139"/>
                    </a:cubicBezTo>
                    <a:cubicBezTo>
                      <a:pt x="6850" y="17141"/>
                      <a:pt x="6884" y="17141"/>
                      <a:pt x="6918" y="17141"/>
                    </a:cubicBezTo>
                    <a:cubicBezTo>
                      <a:pt x="7932" y="17141"/>
                      <a:pt x="9116" y="16566"/>
                      <a:pt x="10061" y="16282"/>
                    </a:cubicBezTo>
                    <a:cubicBezTo>
                      <a:pt x="10076" y="16276"/>
                      <a:pt x="10090" y="16268"/>
                      <a:pt x="10104" y="16259"/>
                    </a:cubicBezTo>
                    <a:cubicBezTo>
                      <a:pt x="10135" y="16267"/>
                      <a:pt x="10168" y="16271"/>
                      <a:pt x="10201" y="16271"/>
                    </a:cubicBezTo>
                    <a:cubicBezTo>
                      <a:pt x="10406" y="16271"/>
                      <a:pt x="10617" y="16107"/>
                      <a:pt x="10547" y="15848"/>
                    </a:cubicBezTo>
                    <a:cubicBezTo>
                      <a:pt x="9779" y="12980"/>
                      <a:pt x="8955" y="10123"/>
                      <a:pt x="8156" y="7265"/>
                    </a:cubicBezTo>
                    <a:cubicBezTo>
                      <a:pt x="7741" y="5776"/>
                      <a:pt x="7324" y="4289"/>
                      <a:pt x="6908" y="2802"/>
                    </a:cubicBezTo>
                    <a:cubicBezTo>
                      <a:pt x="6730" y="2167"/>
                      <a:pt x="6650" y="591"/>
                      <a:pt x="6021" y="186"/>
                    </a:cubicBezTo>
                    <a:cubicBezTo>
                      <a:pt x="5817" y="55"/>
                      <a:pt x="5516" y="1"/>
                      <a:pt x="51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grpSp>
            <p:nvGrpSpPr>
              <p:cNvPr id="601" name="Google Shape;386;p23">
                <a:extLst>
                  <a:ext uri="{FF2B5EF4-FFF2-40B4-BE49-F238E27FC236}">
                    <a16:creationId xmlns:a16="http://schemas.microsoft.com/office/drawing/2014/main" id="{173F6656-085F-4E06-AE9D-4B3164084FD2}"/>
                  </a:ext>
                </a:extLst>
              </p:cNvPr>
              <p:cNvGrpSpPr/>
              <p:nvPr/>
            </p:nvGrpSpPr>
            <p:grpSpPr>
              <a:xfrm>
                <a:off x="3894690" y="-306155"/>
                <a:ext cx="98086" cy="107551"/>
                <a:chOff x="3894690" y="-306155"/>
                <a:chExt cx="98086" cy="107551"/>
              </a:xfrm>
            </p:grpSpPr>
            <p:sp>
              <p:nvSpPr>
                <p:cNvPr id="602" name="Google Shape;387;p23">
                  <a:extLst>
                    <a:ext uri="{FF2B5EF4-FFF2-40B4-BE49-F238E27FC236}">
                      <a16:creationId xmlns:a16="http://schemas.microsoft.com/office/drawing/2014/main" id="{01428A34-88A5-4518-B8C5-D4AF05E4E88E}"/>
                    </a:ext>
                  </a:extLst>
                </p:cNvPr>
                <p:cNvSpPr/>
                <p:nvPr/>
              </p:nvSpPr>
              <p:spPr>
                <a:xfrm>
                  <a:off x="3925797" y="-273029"/>
                  <a:ext cx="66979" cy="7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249" extrusionOk="0">
                      <a:moveTo>
                        <a:pt x="1749" y="0"/>
                      </a:moveTo>
                      <a:cubicBezTo>
                        <a:pt x="1701" y="0"/>
                        <a:pt x="1652" y="17"/>
                        <a:pt x="1610" y="56"/>
                      </a:cubicBezTo>
                      <a:cubicBezTo>
                        <a:pt x="1028" y="591"/>
                        <a:pt x="544" y="1337"/>
                        <a:pt x="89" y="1979"/>
                      </a:cubicBezTo>
                      <a:cubicBezTo>
                        <a:pt x="0" y="2104"/>
                        <a:pt x="127" y="2248"/>
                        <a:pt x="253" y="2248"/>
                      </a:cubicBezTo>
                      <a:cubicBezTo>
                        <a:pt x="295" y="2248"/>
                        <a:pt x="337" y="2233"/>
                        <a:pt x="371" y="2196"/>
                      </a:cubicBezTo>
                      <a:cubicBezTo>
                        <a:pt x="905" y="1614"/>
                        <a:pt x="1530" y="988"/>
                        <a:pt x="1931" y="305"/>
                      </a:cubicBezTo>
                      <a:cubicBezTo>
                        <a:pt x="2023" y="151"/>
                        <a:pt x="1891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03" name="Google Shape;388;p23">
                  <a:extLst>
                    <a:ext uri="{FF2B5EF4-FFF2-40B4-BE49-F238E27FC236}">
                      <a16:creationId xmlns:a16="http://schemas.microsoft.com/office/drawing/2014/main" id="{610D03DF-B2EE-41B7-8EE4-FFD2F93C30F7}"/>
                    </a:ext>
                  </a:extLst>
                </p:cNvPr>
                <p:cNvSpPr/>
                <p:nvPr/>
              </p:nvSpPr>
              <p:spPr>
                <a:xfrm>
                  <a:off x="3894690" y="-306155"/>
                  <a:ext cx="73333" cy="65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973" extrusionOk="0">
                      <a:moveTo>
                        <a:pt x="1941" y="1"/>
                      </a:moveTo>
                      <a:cubicBezTo>
                        <a:pt x="1907" y="1"/>
                        <a:pt x="1869" y="11"/>
                        <a:pt x="1830" y="36"/>
                      </a:cubicBezTo>
                      <a:cubicBezTo>
                        <a:pt x="1141" y="466"/>
                        <a:pt x="530" y="1108"/>
                        <a:pt x="67" y="1770"/>
                      </a:cubicBezTo>
                      <a:cubicBezTo>
                        <a:pt x="0" y="1864"/>
                        <a:pt x="96" y="1973"/>
                        <a:pt x="191" y="1973"/>
                      </a:cubicBezTo>
                      <a:cubicBezTo>
                        <a:pt x="222" y="1973"/>
                        <a:pt x="253" y="1961"/>
                        <a:pt x="278" y="1933"/>
                      </a:cubicBezTo>
                      <a:cubicBezTo>
                        <a:pt x="822" y="1347"/>
                        <a:pt x="1404" y="875"/>
                        <a:pt x="2040" y="397"/>
                      </a:cubicBezTo>
                      <a:cubicBezTo>
                        <a:pt x="2216" y="267"/>
                        <a:pt x="2115" y="1"/>
                        <a:pt x="194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</p:grpSp>
        <p:grpSp>
          <p:nvGrpSpPr>
            <p:cNvPr id="604" name="Google Shape;389;p23">
              <a:extLst>
                <a:ext uri="{FF2B5EF4-FFF2-40B4-BE49-F238E27FC236}">
                  <a16:creationId xmlns:a16="http://schemas.microsoft.com/office/drawing/2014/main" id="{D1E087F9-7D8E-469B-9BF9-3FBC6761F599}"/>
                </a:ext>
              </a:extLst>
            </p:cNvPr>
            <p:cNvGrpSpPr/>
            <p:nvPr userDrawn="1"/>
          </p:nvGrpSpPr>
          <p:grpSpPr>
            <a:xfrm>
              <a:off x="2775700" y="-243577"/>
              <a:ext cx="641763" cy="660328"/>
              <a:chOff x="2775700" y="-243577"/>
              <a:chExt cx="641763" cy="660328"/>
            </a:xfrm>
          </p:grpSpPr>
          <p:grpSp>
            <p:nvGrpSpPr>
              <p:cNvPr id="605" name="Google Shape;390;p23">
                <a:extLst>
                  <a:ext uri="{FF2B5EF4-FFF2-40B4-BE49-F238E27FC236}">
                    <a16:creationId xmlns:a16="http://schemas.microsoft.com/office/drawing/2014/main" id="{2296231A-B6A5-4378-87F7-1A2C238FE4F4}"/>
                  </a:ext>
                </a:extLst>
              </p:cNvPr>
              <p:cNvGrpSpPr/>
              <p:nvPr/>
            </p:nvGrpSpPr>
            <p:grpSpPr>
              <a:xfrm>
                <a:off x="2880967" y="-159588"/>
                <a:ext cx="536496" cy="576339"/>
                <a:chOff x="2880967" y="-159588"/>
                <a:chExt cx="536496" cy="576339"/>
              </a:xfrm>
            </p:grpSpPr>
            <p:sp>
              <p:nvSpPr>
                <p:cNvPr id="609" name="Google Shape;391;p23">
                  <a:extLst>
                    <a:ext uri="{FF2B5EF4-FFF2-40B4-BE49-F238E27FC236}">
                      <a16:creationId xmlns:a16="http://schemas.microsoft.com/office/drawing/2014/main" id="{30EA9467-FC9C-42E8-83E2-1369AD849277}"/>
                    </a:ext>
                  </a:extLst>
                </p:cNvPr>
                <p:cNvSpPr/>
                <p:nvPr/>
              </p:nvSpPr>
              <p:spPr>
                <a:xfrm>
                  <a:off x="2880967" y="-159588"/>
                  <a:ext cx="536496" cy="57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2" h="17416" extrusionOk="0">
                      <a:moveTo>
                        <a:pt x="3148" y="1051"/>
                      </a:moveTo>
                      <a:cubicBezTo>
                        <a:pt x="3766" y="1051"/>
                        <a:pt x="4374" y="1477"/>
                        <a:pt x="5168" y="1975"/>
                      </a:cubicBezTo>
                      <a:cubicBezTo>
                        <a:pt x="6294" y="2680"/>
                        <a:pt x="7409" y="3404"/>
                        <a:pt x="8513" y="4145"/>
                      </a:cubicBezTo>
                      <a:cubicBezTo>
                        <a:pt x="10785" y="5671"/>
                        <a:pt x="13003" y="7271"/>
                        <a:pt x="15168" y="8945"/>
                      </a:cubicBezTo>
                      <a:cubicBezTo>
                        <a:pt x="14621" y="9414"/>
                        <a:pt x="13755" y="10270"/>
                        <a:pt x="13189" y="10273"/>
                      </a:cubicBezTo>
                      <a:cubicBezTo>
                        <a:pt x="13189" y="10273"/>
                        <a:pt x="13189" y="10273"/>
                        <a:pt x="13188" y="10273"/>
                      </a:cubicBezTo>
                      <a:cubicBezTo>
                        <a:pt x="12600" y="10273"/>
                        <a:pt x="11654" y="9293"/>
                        <a:pt x="11148" y="8941"/>
                      </a:cubicBezTo>
                      <a:cubicBezTo>
                        <a:pt x="10723" y="8646"/>
                        <a:pt x="10465" y="8487"/>
                        <a:pt x="10204" y="8487"/>
                      </a:cubicBezTo>
                      <a:cubicBezTo>
                        <a:pt x="9971" y="8487"/>
                        <a:pt x="9736" y="8613"/>
                        <a:pt x="9379" y="8884"/>
                      </a:cubicBezTo>
                      <a:cubicBezTo>
                        <a:pt x="8593" y="9480"/>
                        <a:pt x="7098" y="10342"/>
                        <a:pt x="7058" y="11468"/>
                      </a:cubicBezTo>
                      <a:cubicBezTo>
                        <a:pt x="7023" y="12488"/>
                        <a:pt x="8019" y="13810"/>
                        <a:pt x="8602" y="14690"/>
                      </a:cubicBezTo>
                      <a:cubicBezTo>
                        <a:pt x="8589" y="14695"/>
                        <a:pt x="8576" y="14701"/>
                        <a:pt x="8564" y="14707"/>
                      </a:cubicBezTo>
                      <a:cubicBezTo>
                        <a:pt x="8088" y="15047"/>
                        <a:pt x="7630" y="15413"/>
                        <a:pt x="7169" y="15770"/>
                      </a:cubicBezTo>
                      <a:cubicBezTo>
                        <a:pt x="6792" y="16063"/>
                        <a:pt x="6291" y="16348"/>
                        <a:pt x="5992" y="16734"/>
                      </a:cubicBezTo>
                      <a:cubicBezTo>
                        <a:pt x="5162" y="14281"/>
                        <a:pt x="4144" y="11889"/>
                        <a:pt x="3245" y="9463"/>
                      </a:cubicBezTo>
                      <a:cubicBezTo>
                        <a:pt x="2773" y="8186"/>
                        <a:pt x="2314" y="6905"/>
                        <a:pt x="1869" y="5619"/>
                      </a:cubicBezTo>
                      <a:cubicBezTo>
                        <a:pt x="1381" y="4211"/>
                        <a:pt x="606" y="3086"/>
                        <a:pt x="1687" y="1885"/>
                      </a:cubicBezTo>
                      <a:cubicBezTo>
                        <a:pt x="2232" y="1282"/>
                        <a:pt x="2693" y="1051"/>
                        <a:pt x="3148" y="1051"/>
                      </a:cubicBezTo>
                      <a:close/>
                      <a:moveTo>
                        <a:pt x="3115" y="1"/>
                      </a:moveTo>
                      <a:cubicBezTo>
                        <a:pt x="3114" y="1"/>
                        <a:pt x="3114" y="1"/>
                        <a:pt x="3113" y="1"/>
                      </a:cubicBezTo>
                      <a:cubicBezTo>
                        <a:pt x="2000" y="4"/>
                        <a:pt x="889" y="1565"/>
                        <a:pt x="140" y="2223"/>
                      </a:cubicBezTo>
                      <a:cubicBezTo>
                        <a:pt x="42" y="2311"/>
                        <a:pt x="1" y="2476"/>
                        <a:pt x="41" y="2599"/>
                      </a:cubicBezTo>
                      <a:cubicBezTo>
                        <a:pt x="1664" y="7536"/>
                        <a:pt x="3283" y="12647"/>
                        <a:pt x="5645" y="17291"/>
                      </a:cubicBezTo>
                      <a:cubicBezTo>
                        <a:pt x="5689" y="17378"/>
                        <a:pt x="5767" y="17415"/>
                        <a:pt x="5847" y="17415"/>
                      </a:cubicBezTo>
                      <a:cubicBezTo>
                        <a:pt x="5969" y="17415"/>
                        <a:pt x="6096" y="17331"/>
                        <a:pt x="6120" y="17208"/>
                      </a:cubicBezTo>
                      <a:cubicBezTo>
                        <a:pt x="6645" y="17078"/>
                        <a:pt x="7126" y="16596"/>
                        <a:pt x="7559" y="16277"/>
                      </a:cubicBezTo>
                      <a:cubicBezTo>
                        <a:pt x="8029" y="15929"/>
                        <a:pt x="8504" y="15588"/>
                        <a:pt x="8962" y="15223"/>
                      </a:cubicBezTo>
                      <a:cubicBezTo>
                        <a:pt x="9031" y="15170"/>
                        <a:pt x="9069" y="15086"/>
                        <a:pt x="9062" y="14997"/>
                      </a:cubicBezTo>
                      <a:cubicBezTo>
                        <a:pt x="9184" y="14957"/>
                        <a:pt x="9278" y="14844"/>
                        <a:pt x="9218" y="14695"/>
                      </a:cubicBezTo>
                      <a:cubicBezTo>
                        <a:pt x="8777" y="13601"/>
                        <a:pt x="7820" y="12413"/>
                        <a:pt x="8216" y="11296"/>
                      </a:cubicBezTo>
                      <a:cubicBezTo>
                        <a:pt x="8498" y="10505"/>
                        <a:pt x="8990" y="10045"/>
                        <a:pt x="9700" y="9579"/>
                      </a:cubicBezTo>
                      <a:cubicBezTo>
                        <a:pt x="9940" y="9422"/>
                        <a:pt x="10120" y="9357"/>
                        <a:pt x="10276" y="9357"/>
                      </a:cubicBezTo>
                      <a:cubicBezTo>
                        <a:pt x="10584" y="9357"/>
                        <a:pt x="10807" y="9609"/>
                        <a:pt x="11237" y="9920"/>
                      </a:cubicBezTo>
                      <a:cubicBezTo>
                        <a:pt x="11733" y="10276"/>
                        <a:pt x="12538" y="11125"/>
                        <a:pt x="13171" y="11134"/>
                      </a:cubicBezTo>
                      <a:cubicBezTo>
                        <a:pt x="13175" y="11134"/>
                        <a:pt x="13179" y="11134"/>
                        <a:pt x="13183" y="11134"/>
                      </a:cubicBezTo>
                      <a:cubicBezTo>
                        <a:pt x="14030" y="11134"/>
                        <a:pt x="15138" y="9873"/>
                        <a:pt x="15759" y="9408"/>
                      </a:cubicBezTo>
                      <a:cubicBezTo>
                        <a:pt x="15838" y="9350"/>
                        <a:pt x="15891" y="9266"/>
                        <a:pt x="15910" y="9171"/>
                      </a:cubicBezTo>
                      <a:cubicBezTo>
                        <a:pt x="16110" y="9048"/>
                        <a:pt x="16211" y="8785"/>
                        <a:pt x="15978" y="8604"/>
                      </a:cubicBezTo>
                      <a:cubicBezTo>
                        <a:pt x="12972" y="6279"/>
                        <a:pt x="9878" y="4073"/>
                        <a:pt x="6680" y="2021"/>
                      </a:cubicBezTo>
                      <a:cubicBezTo>
                        <a:pt x="5749" y="1426"/>
                        <a:pt x="4259" y="1"/>
                        <a:pt x="311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10" name="Google Shape;392;p23">
                  <a:extLst>
                    <a:ext uri="{FF2B5EF4-FFF2-40B4-BE49-F238E27FC236}">
                      <a16:creationId xmlns:a16="http://schemas.microsoft.com/office/drawing/2014/main" id="{719A6A29-6654-4C34-8F81-6D6377DBE410}"/>
                    </a:ext>
                  </a:extLst>
                </p:cNvPr>
                <p:cNvSpPr/>
                <p:nvPr/>
              </p:nvSpPr>
              <p:spPr>
                <a:xfrm>
                  <a:off x="3004700" y="-35855"/>
                  <a:ext cx="152192" cy="171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9" h="5197" extrusionOk="0">
                      <a:moveTo>
                        <a:pt x="1007" y="1230"/>
                      </a:moveTo>
                      <a:lnTo>
                        <a:pt x="2094" y="1964"/>
                      </a:lnTo>
                      <a:cubicBezTo>
                        <a:pt x="2607" y="2310"/>
                        <a:pt x="3350" y="2661"/>
                        <a:pt x="3837" y="3099"/>
                      </a:cubicBezTo>
                      <a:cubicBezTo>
                        <a:pt x="3413" y="3678"/>
                        <a:pt x="2639" y="4199"/>
                        <a:pt x="2165" y="4687"/>
                      </a:cubicBezTo>
                      <a:lnTo>
                        <a:pt x="2165" y="4686"/>
                      </a:lnTo>
                      <a:cubicBezTo>
                        <a:pt x="1799" y="3514"/>
                        <a:pt x="1347" y="2401"/>
                        <a:pt x="1007" y="1230"/>
                      </a:cubicBezTo>
                      <a:close/>
                      <a:moveTo>
                        <a:pt x="410" y="1"/>
                      </a:moveTo>
                      <a:cubicBezTo>
                        <a:pt x="189" y="1"/>
                        <a:pt x="0" y="248"/>
                        <a:pt x="50" y="477"/>
                      </a:cubicBezTo>
                      <a:cubicBezTo>
                        <a:pt x="379" y="1999"/>
                        <a:pt x="791" y="3707"/>
                        <a:pt x="1610" y="5047"/>
                      </a:cubicBezTo>
                      <a:cubicBezTo>
                        <a:pt x="1674" y="5152"/>
                        <a:pt x="1776" y="5197"/>
                        <a:pt x="1878" y="5197"/>
                      </a:cubicBezTo>
                      <a:cubicBezTo>
                        <a:pt x="1992" y="5197"/>
                        <a:pt x="2106" y="5141"/>
                        <a:pt x="2166" y="5047"/>
                      </a:cubicBezTo>
                      <a:cubicBezTo>
                        <a:pt x="2218" y="5095"/>
                        <a:pt x="2283" y="5119"/>
                        <a:pt x="2349" y="5119"/>
                      </a:cubicBezTo>
                      <a:cubicBezTo>
                        <a:pt x="2411" y="5119"/>
                        <a:pt x="2472" y="5098"/>
                        <a:pt x="2522" y="5055"/>
                      </a:cubicBezTo>
                      <a:cubicBezTo>
                        <a:pt x="3172" y="4531"/>
                        <a:pt x="4096" y="3940"/>
                        <a:pt x="4532" y="3221"/>
                      </a:cubicBezTo>
                      <a:cubicBezTo>
                        <a:pt x="4588" y="3133"/>
                        <a:pt x="4598" y="2984"/>
                        <a:pt x="4532" y="2895"/>
                      </a:cubicBezTo>
                      <a:cubicBezTo>
                        <a:pt x="4133" y="2358"/>
                        <a:pt x="3433" y="2013"/>
                        <a:pt x="2889" y="1635"/>
                      </a:cubicBezTo>
                      <a:cubicBezTo>
                        <a:pt x="2125" y="1106"/>
                        <a:pt x="1358" y="586"/>
                        <a:pt x="592" y="60"/>
                      </a:cubicBezTo>
                      <a:cubicBezTo>
                        <a:pt x="531" y="19"/>
                        <a:pt x="469" y="1"/>
                        <a:pt x="41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  <p:grpSp>
            <p:nvGrpSpPr>
              <p:cNvPr id="606" name="Google Shape;393;p23">
                <a:extLst>
                  <a:ext uri="{FF2B5EF4-FFF2-40B4-BE49-F238E27FC236}">
                    <a16:creationId xmlns:a16="http://schemas.microsoft.com/office/drawing/2014/main" id="{2750C57B-130B-4363-BEAA-F794F14D47EF}"/>
                  </a:ext>
                </a:extLst>
              </p:cNvPr>
              <p:cNvGrpSpPr/>
              <p:nvPr/>
            </p:nvGrpSpPr>
            <p:grpSpPr>
              <a:xfrm>
                <a:off x="2775700" y="-243577"/>
                <a:ext cx="100965" cy="123965"/>
                <a:chOff x="2775700" y="-243577"/>
                <a:chExt cx="100965" cy="123965"/>
              </a:xfrm>
            </p:grpSpPr>
            <p:sp>
              <p:nvSpPr>
                <p:cNvPr id="607" name="Google Shape;394;p23">
                  <a:extLst>
                    <a:ext uri="{FF2B5EF4-FFF2-40B4-BE49-F238E27FC236}">
                      <a16:creationId xmlns:a16="http://schemas.microsoft.com/office/drawing/2014/main" id="{4D82F477-DC3D-4188-AD48-7AACD1B715E8}"/>
                    </a:ext>
                  </a:extLst>
                </p:cNvPr>
                <p:cNvSpPr/>
                <p:nvPr/>
              </p:nvSpPr>
              <p:spPr>
                <a:xfrm>
                  <a:off x="2805251" y="-184540"/>
                  <a:ext cx="71414" cy="64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1962" extrusionOk="0">
                      <a:moveTo>
                        <a:pt x="1845" y="0"/>
                      </a:moveTo>
                      <a:cubicBezTo>
                        <a:pt x="874" y="0"/>
                        <a:pt x="44" y="853"/>
                        <a:pt x="4" y="1812"/>
                      </a:cubicBezTo>
                      <a:cubicBezTo>
                        <a:pt x="0" y="1913"/>
                        <a:pt x="69" y="1962"/>
                        <a:pt x="144" y="1962"/>
                      </a:cubicBezTo>
                      <a:cubicBezTo>
                        <a:pt x="222" y="1962"/>
                        <a:pt x="305" y="1910"/>
                        <a:pt x="318" y="1812"/>
                      </a:cubicBezTo>
                      <a:cubicBezTo>
                        <a:pt x="423" y="1008"/>
                        <a:pt x="1110" y="441"/>
                        <a:pt x="1901" y="397"/>
                      </a:cubicBezTo>
                      <a:cubicBezTo>
                        <a:pt x="2156" y="383"/>
                        <a:pt x="2157" y="11"/>
                        <a:pt x="1901" y="1"/>
                      </a:cubicBezTo>
                      <a:cubicBezTo>
                        <a:pt x="1883" y="1"/>
                        <a:pt x="1864" y="0"/>
                        <a:pt x="184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08" name="Google Shape;395;p23">
                  <a:extLst>
                    <a:ext uri="{FF2B5EF4-FFF2-40B4-BE49-F238E27FC236}">
                      <a16:creationId xmlns:a16="http://schemas.microsoft.com/office/drawing/2014/main" id="{3A23D7B1-FEC5-4E10-96C7-2674CB8CE301}"/>
                    </a:ext>
                  </a:extLst>
                </p:cNvPr>
                <p:cNvSpPr/>
                <p:nvPr/>
              </p:nvSpPr>
              <p:spPr>
                <a:xfrm>
                  <a:off x="2775700" y="-243577"/>
                  <a:ext cx="77999" cy="45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7" h="1385" extrusionOk="0">
                      <a:moveTo>
                        <a:pt x="2062" y="0"/>
                      </a:moveTo>
                      <a:cubicBezTo>
                        <a:pt x="2046" y="0"/>
                        <a:pt x="2030" y="2"/>
                        <a:pt x="2013" y="6"/>
                      </a:cubicBezTo>
                      <a:cubicBezTo>
                        <a:pt x="1286" y="159"/>
                        <a:pt x="595" y="594"/>
                        <a:pt x="97" y="1139"/>
                      </a:cubicBezTo>
                      <a:cubicBezTo>
                        <a:pt x="0" y="1247"/>
                        <a:pt x="92" y="1385"/>
                        <a:pt x="204" y="1385"/>
                      </a:cubicBezTo>
                      <a:cubicBezTo>
                        <a:pt x="236" y="1385"/>
                        <a:pt x="271" y="1373"/>
                        <a:pt x="303" y="1344"/>
                      </a:cubicBezTo>
                      <a:cubicBezTo>
                        <a:pt x="845" y="860"/>
                        <a:pt x="1425" y="586"/>
                        <a:pt x="2121" y="395"/>
                      </a:cubicBezTo>
                      <a:cubicBezTo>
                        <a:pt x="2356" y="332"/>
                        <a:pt x="2280" y="0"/>
                        <a:pt x="20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</p:grpSp>
        <p:grpSp>
          <p:nvGrpSpPr>
            <p:cNvPr id="611" name="Google Shape;396;p23">
              <a:extLst>
                <a:ext uri="{FF2B5EF4-FFF2-40B4-BE49-F238E27FC236}">
                  <a16:creationId xmlns:a16="http://schemas.microsoft.com/office/drawing/2014/main" id="{5E441939-7F8B-4F30-A26D-186321775243}"/>
                </a:ext>
              </a:extLst>
            </p:cNvPr>
            <p:cNvGrpSpPr/>
            <p:nvPr userDrawn="1"/>
          </p:nvGrpSpPr>
          <p:grpSpPr>
            <a:xfrm>
              <a:off x="1588573" y="-296128"/>
              <a:ext cx="730914" cy="557013"/>
              <a:chOff x="1588573" y="-296128"/>
              <a:chExt cx="730914" cy="557013"/>
            </a:xfrm>
          </p:grpSpPr>
          <p:sp>
            <p:nvSpPr>
              <p:cNvPr id="612" name="Google Shape;397;p23">
                <a:extLst>
                  <a:ext uri="{FF2B5EF4-FFF2-40B4-BE49-F238E27FC236}">
                    <a16:creationId xmlns:a16="http://schemas.microsoft.com/office/drawing/2014/main" id="{770FE5CF-EBDF-49E1-A149-D6010E1E9A26}"/>
                  </a:ext>
                </a:extLst>
              </p:cNvPr>
              <p:cNvSpPr/>
              <p:nvPr/>
            </p:nvSpPr>
            <p:spPr>
              <a:xfrm>
                <a:off x="1588573" y="-164387"/>
                <a:ext cx="730914" cy="425272"/>
              </a:xfrm>
              <a:custGeom>
                <a:avLst/>
                <a:gdLst/>
                <a:ahLst/>
                <a:cxnLst/>
                <a:rect l="l" t="t" r="r" b="b"/>
                <a:pathLst>
                  <a:path w="22087" h="12851" extrusionOk="0">
                    <a:moveTo>
                      <a:pt x="13076" y="718"/>
                    </a:moveTo>
                    <a:cubicBezTo>
                      <a:pt x="13509" y="718"/>
                      <a:pt x="13943" y="764"/>
                      <a:pt x="14375" y="866"/>
                    </a:cubicBezTo>
                    <a:cubicBezTo>
                      <a:pt x="15560" y="1145"/>
                      <a:pt x="16620" y="1866"/>
                      <a:pt x="17248" y="2852"/>
                    </a:cubicBezTo>
                    <a:cubicBezTo>
                      <a:pt x="12030" y="6069"/>
                      <a:pt x="6472" y="8435"/>
                      <a:pt x="615" y="10509"/>
                    </a:cubicBezTo>
                    <a:cubicBezTo>
                      <a:pt x="2867" y="7586"/>
                      <a:pt x="5282" y="4439"/>
                      <a:pt x="8374" y="2350"/>
                    </a:cubicBezTo>
                    <a:cubicBezTo>
                      <a:pt x="9750" y="1420"/>
                      <a:pt x="11399" y="718"/>
                      <a:pt x="13076" y="718"/>
                    </a:cubicBezTo>
                    <a:close/>
                    <a:moveTo>
                      <a:pt x="17614" y="3581"/>
                    </a:moveTo>
                    <a:cubicBezTo>
                      <a:pt x="17803" y="4084"/>
                      <a:pt x="17878" y="4621"/>
                      <a:pt x="17835" y="5157"/>
                    </a:cubicBezTo>
                    <a:cubicBezTo>
                      <a:pt x="17564" y="8544"/>
                      <a:pt x="13482" y="10809"/>
                      <a:pt x="10569" y="11616"/>
                    </a:cubicBezTo>
                    <a:cubicBezTo>
                      <a:pt x="9383" y="11946"/>
                      <a:pt x="8166" y="12109"/>
                      <a:pt x="6953" y="12109"/>
                    </a:cubicBezTo>
                    <a:cubicBezTo>
                      <a:pt x="5015" y="12109"/>
                      <a:pt x="3085" y="11692"/>
                      <a:pt x="1298" y="10869"/>
                    </a:cubicBezTo>
                    <a:cubicBezTo>
                      <a:pt x="7046" y="9441"/>
                      <a:pt x="12580" y="6798"/>
                      <a:pt x="17614" y="3581"/>
                    </a:cubicBezTo>
                    <a:close/>
                    <a:moveTo>
                      <a:pt x="21577" y="1"/>
                    </a:moveTo>
                    <a:cubicBezTo>
                      <a:pt x="21513" y="1"/>
                      <a:pt x="21444" y="23"/>
                      <a:pt x="21374" y="74"/>
                    </a:cubicBezTo>
                    <a:cubicBezTo>
                      <a:pt x="20235" y="913"/>
                      <a:pt x="19077" y="1701"/>
                      <a:pt x="17902" y="2445"/>
                    </a:cubicBezTo>
                    <a:cubicBezTo>
                      <a:pt x="16885" y="828"/>
                      <a:pt x="14933" y="96"/>
                      <a:pt x="12968" y="96"/>
                    </a:cubicBezTo>
                    <a:cubicBezTo>
                      <a:pt x="12025" y="96"/>
                      <a:pt x="11079" y="265"/>
                      <a:pt x="10232" y="586"/>
                    </a:cubicBezTo>
                    <a:cubicBezTo>
                      <a:pt x="6008" y="2188"/>
                      <a:pt x="2525" y="6640"/>
                      <a:pt x="172" y="10326"/>
                    </a:cubicBezTo>
                    <a:cubicBezTo>
                      <a:pt x="85" y="10464"/>
                      <a:pt x="153" y="10584"/>
                      <a:pt x="264" y="10634"/>
                    </a:cubicBezTo>
                    <a:cubicBezTo>
                      <a:pt x="1" y="10728"/>
                      <a:pt x="78" y="11097"/>
                      <a:pt x="329" y="11097"/>
                    </a:cubicBezTo>
                    <a:cubicBezTo>
                      <a:pt x="348" y="11097"/>
                      <a:pt x="368" y="11095"/>
                      <a:pt x="388" y="11091"/>
                    </a:cubicBezTo>
                    <a:cubicBezTo>
                      <a:pt x="399" y="11189"/>
                      <a:pt x="451" y="11279"/>
                      <a:pt x="568" y="11339"/>
                    </a:cubicBezTo>
                    <a:cubicBezTo>
                      <a:pt x="2577" y="12341"/>
                      <a:pt x="4772" y="12851"/>
                      <a:pt x="6973" y="12851"/>
                    </a:cubicBezTo>
                    <a:cubicBezTo>
                      <a:pt x="8775" y="12851"/>
                      <a:pt x="10581" y="12509"/>
                      <a:pt x="12290" y="11815"/>
                    </a:cubicBezTo>
                    <a:cubicBezTo>
                      <a:pt x="15194" y="10636"/>
                      <a:pt x="19164" y="7787"/>
                      <a:pt x="18542" y="4150"/>
                    </a:cubicBezTo>
                    <a:cubicBezTo>
                      <a:pt x="18486" y="3813"/>
                      <a:pt x="18394" y="3482"/>
                      <a:pt x="18268" y="3162"/>
                    </a:cubicBezTo>
                    <a:cubicBezTo>
                      <a:pt x="19463" y="2381"/>
                      <a:pt x="20627" y="1572"/>
                      <a:pt x="21762" y="736"/>
                    </a:cubicBezTo>
                    <a:cubicBezTo>
                      <a:pt x="22087" y="497"/>
                      <a:pt x="21882" y="1"/>
                      <a:pt x="215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grpSp>
            <p:nvGrpSpPr>
              <p:cNvPr id="613" name="Google Shape;398;p23">
                <a:extLst>
                  <a:ext uri="{FF2B5EF4-FFF2-40B4-BE49-F238E27FC236}">
                    <a16:creationId xmlns:a16="http://schemas.microsoft.com/office/drawing/2014/main" id="{DC02E693-B516-4D94-BF42-8DFF3D81B586}"/>
                  </a:ext>
                </a:extLst>
              </p:cNvPr>
              <p:cNvGrpSpPr/>
              <p:nvPr/>
            </p:nvGrpSpPr>
            <p:grpSpPr>
              <a:xfrm>
                <a:off x="2028140" y="-296128"/>
                <a:ext cx="162319" cy="81341"/>
                <a:chOff x="2028140" y="-296128"/>
                <a:chExt cx="162319" cy="81341"/>
              </a:xfrm>
            </p:grpSpPr>
            <p:sp>
              <p:nvSpPr>
                <p:cNvPr id="614" name="Google Shape;399;p23">
                  <a:extLst>
                    <a:ext uri="{FF2B5EF4-FFF2-40B4-BE49-F238E27FC236}">
                      <a16:creationId xmlns:a16="http://schemas.microsoft.com/office/drawing/2014/main" id="{50DAE1F0-C6E2-4E46-8E08-BF9562DBEA46}"/>
                    </a:ext>
                  </a:extLst>
                </p:cNvPr>
                <p:cNvSpPr/>
                <p:nvPr/>
              </p:nvSpPr>
              <p:spPr>
                <a:xfrm>
                  <a:off x="2028140" y="-264690"/>
                  <a:ext cx="106194" cy="43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304" extrusionOk="0">
                      <a:moveTo>
                        <a:pt x="650" y="1"/>
                      </a:moveTo>
                      <a:cubicBezTo>
                        <a:pt x="470" y="1"/>
                        <a:pt x="289" y="16"/>
                        <a:pt x="112" y="48"/>
                      </a:cubicBezTo>
                      <a:cubicBezTo>
                        <a:pt x="0" y="66"/>
                        <a:pt x="27" y="242"/>
                        <a:pt x="136" y="242"/>
                      </a:cubicBezTo>
                      <a:cubicBezTo>
                        <a:pt x="137" y="242"/>
                        <a:pt x="137" y="242"/>
                        <a:pt x="138" y="242"/>
                      </a:cubicBezTo>
                      <a:cubicBezTo>
                        <a:pt x="167" y="242"/>
                        <a:pt x="195" y="242"/>
                        <a:pt x="224" y="242"/>
                      </a:cubicBezTo>
                      <a:cubicBezTo>
                        <a:pt x="1263" y="242"/>
                        <a:pt x="2097" y="542"/>
                        <a:pt x="2875" y="1259"/>
                      </a:cubicBezTo>
                      <a:cubicBezTo>
                        <a:pt x="2908" y="1291"/>
                        <a:pt x="2945" y="1304"/>
                        <a:pt x="2981" y="1304"/>
                      </a:cubicBezTo>
                      <a:cubicBezTo>
                        <a:pt x="3103" y="1304"/>
                        <a:pt x="3209" y="1150"/>
                        <a:pt x="3098" y="1036"/>
                      </a:cubicBezTo>
                      <a:cubicBezTo>
                        <a:pt x="2473" y="388"/>
                        <a:pt x="1557" y="1"/>
                        <a:pt x="65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15" name="Google Shape;400;p23">
                  <a:extLst>
                    <a:ext uri="{FF2B5EF4-FFF2-40B4-BE49-F238E27FC236}">
                      <a16:creationId xmlns:a16="http://schemas.microsoft.com/office/drawing/2014/main" id="{AD355627-5B4A-4807-AA69-293E67BAC03A}"/>
                    </a:ext>
                  </a:extLst>
                </p:cNvPr>
                <p:cNvSpPr/>
                <p:nvPr/>
              </p:nvSpPr>
              <p:spPr>
                <a:xfrm>
                  <a:off x="2090619" y="-296128"/>
                  <a:ext cx="99840" cy="81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7" h="2458" extrusionOk="0">
                      <a:moveTo>
                        <a:pt x="170" y="1"/>
                      </a:moveTo>
                      <a:cubicBezTo>
                        <a:pt x="0" y="1"/>
                        <a:pt x="6" y="255"/>
                        <a:pt x="175" y="269"/>
                      </a:cubicBezTo>
                      <a:cubicBezTo>
                        <a:pt x="1380" y="368"/>
                        <a:pt x="2336" y="1192"/>
                        <a:pt x="2673" y="2343"/>
                      </a:cubicBezTo>
                      <a:cubicBezTo>
                        <a:pt x="2697" y="2423"/>
                        <a:pt x="2759" y="2458"/>
                        <a:pt x="2823" y="2458"/>
                      </a:cubicBezTo>
                      <a:cubicBezTo>
                        <a:pt x="2919" y="2458"/>
                        <a:pt x="3016" y="2379"/>
                        <a:pt x="2987" y="2255"/>
                      </a:cubicBezTo>
                      <a:cubicBezTo>
                        <a:pt x="2685" y="969"/>
                        <a:pt x="1484" y="36"/>
                        <a:pt x="175" y="1"/>
                      </a:cubicBezTo>
                      <a:cubicBezTo>
                        <a:pt x="173" y="1"/>
                        <a:pt x="172" y="1"/>
                        <a:pt x="17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</p:grpSp>
        <p:grpSp>
          <p:nvGrpSpPr>
            <p:cNvPr id="623" name="Google Shape;408;p23">
              <a:extLst>
                <a:ext uri="{FF2B5EF4-FFF2-40B4-BE49-F238E27FC236}">
                  <a16:creationId xmlns:a16="http://schemas.microsoft.com/office/drawing/2014/main" id="{9DE1C9BC-6F84-4E6D-862C-803F4DA8786C}"/>
                </a:ext>
              </a:extLst>
            </p:cNvPr>
            <p:cNvGrpSpPr/>
            <p:nvPr userDrawn="1"/>
          </p:nvGrpSpPr>
          <p:grpSpPr>
            <a:xfrm>
              <a:off x="168174" y="-47614"/>
              <a:ext cx="420937" cy="645006"/>
              <a:chOff x="291413" y="-295003"/>
              <a:chExt cx="420937" cy="645006"/>
            </a:xfrm>
          </p:grpSpPr>
          <p:sp>
            <p:nvSpPr>
              <p:cNvPr id="624" name="Google Shape;409;p23">
                <a:extLst>
                  <a:ext uri="{FF2B5EF4-FFF2-40B4-BE49-F238E27FC236}">
                    <a16:creationId xmlns:a16="http://schemas.microsoft.com/office/drawing/2014/main" id="{BC715AE7-C54E-4027-8FE1-284B4F844A15}"/>
                  </a:ext>
                </a:extLst>
              </p:cNvPr>
              <p:cNvSpPr/>
              <p:nvPr/>
            </p:nvSpPr>
            <p:spPr>
              <a:xfrm>
                <a:off x="291413" y="-295003"/>
                <a:ext cx="420937" cy="498274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15057" extrusionOk="0">
                    <a:moveTo>
                      <a:pt x="8495" y="811"/>
                    </a:moveTo>
                    <a:cubicBezTo>
                      <a:pt x="8826" y="1462"/>
                      <a:pt x="9135" y="2114"/>
                      <a:pt x="9433" y="2770"/>
                    </a:cubicBezTo>
                    <a:cubicBezTo>
                      <a:pt x="7201" y="4197"/>
                      <a:pt x="5260" y="5404"/>
                      <a:pt x="2592" y="5934"/>
                    </a:cubicBezTo>
                    <a:cubicBezTo>
                      <a:pt x="2591" y="5934"/>
                      <a:pt x="2589" y="5935"/>
                      <a:pt x="2588" y="5935"/>
                    </a:cubicBezTo>
                    <a:cubicBezTo>
                      <a:pt x="2148" y="5298"/>
                      <a:pt x="1667" y="4690"/>
                      <a:pt x="1150" y="4116"/>
                    </a:cubicBezTo>
                    <a:cubicBezTo>
                      <a:pt x="1152" y="4115"/>
                      <a:pt x="1154" y="4115"/>
                      <a:pt x="1157" y="4115"/>
                    </a:cubicBezTo>
                    <a:cubicBezTo>
                      <a:pt x="1159" y="4115"/>
                      <a:pt x="1161" y="4115"/>
                      <a:pt x="1163" y="4114"/>
                    </a:cubicBezTo>
                    <a:cubicBezTo>
                      <a:pt x="3740" y="3350"/>
                      <a:pt x="6202" y="2209"/>
                      <a:pt x="8495" y="811"/>
                    </a:cubicBezTo>
                    <a:close/>
                    <a:moveTo>
                      <a:pt x="10658" y="8127"/>
                    </a:moveTo>
                    <a:cubicBezTo>
                      <a:pt x="10937" y="8127"/>
                      <a:pt x="11224" y="8170"/>
                      <a:pt x="11512" y="8227"/>
                    </a:cubicBezTo>
                    <a:cubicBezTo>
                      <a:pt x="11670" y="8726"/>
                      <a:pt x="11823" y="9228"/>
                      <a:pt x="11969" y="9738"/>
                    </a:cubicBezTo>
                    <a:cubicBezTo>
                      <a:pt x="11990" y="9823"/>
                      <a:pt x="12044" y="9896"/>
                      <a:pt x="12119" y="9942"/>
                    </a:cubicBezTo>
                    <a:cubicBezTo>
                      <a:pt x="11914" y="10848"/>
                      <a:pt x="10995" y="11516"/>
                      <a:pt x="10157" y="11516"/>
                    </a:cubicBezTo>
                    <a:cubicBezTo>
                      <a:pt x="9588" y="11516"/>
                      <a:pt x="9056" y="11208"/>
                      <a:pt x="8812" y="10455"/>
                    </a:cubicBezTo>
                    <a:cubicBezTo>
                      <a:pt x="8602" y="9804"/>
                      <a:pt x="8863" y="9035"/>
                      <a:pt x="9368" y="8590"/>
                    </a:cubicBezTo>
                    <a:cubicBezTo>
                      <a:pt x="9764" y="8240"/>
                      <a:pt x="10202" y="8127"/>
                      <a:pt x="10658" y="8127"/>
                    </a:cubicBezTo>
                    <a:close/>
                    <a:moveTo>
                      <a:pt x="3446" y="11407"/>
                    </a:moveTo>
                    <a:cubicBezTo>
                      <a:pt x="3786" y="11407"/>
                      <a:pt x="4095" y="11506"/>
                      <a:pt x="4303" y="11734"/>
                    </a:cubicBezTo>
                    <a:cubicBezTo>
                      <a:pt x="4353" y="11789"/>
                      <a:pt x="4424" y="11821"/>
                      <a:pt x="4497" y="11821"/>
                    </a:cubicBezTo>
                    <a:cubicBezTo>
                      <a:pt x="4509" y="11821"/>
                      <a:pt x="4521" y="11820"/>
                      <a:pt x="4533" y="11818"/>
                    </a:cubicBezTo>
                    <a:cubicBezTo>
                      <a:pt x="4669" y="12275"/>
                      <a:pt x="4793" y="12737"/>
                      <a:pt x="4901" y="13212"/>
                    </a:cubicBezTo>
                    <a:cubicBezTo>
                      <a:pt x="4925" y="13322"/>
                      <a:pt x="5003" y="13394"/>
                      <a:pt x="5097" y="13434"/>
                    </a:cubicBezTo>
                    <a:cubicBezTo>
                      <a:pt x="4734" y="14057"/>
                      <a:pt x="4065" y="14389"/>
                      <a:pt x="3368" y="14389"/>
                    </a:cubicBezTo>
                    <a:cubicBezTo>
                      <a:pt x="2800" y="14389"/>
                      <a:pt x="2212" y="14168"/>
                      <a:pt x="1758" y="13704"/>
                    </a:cubicBezTo>
                    <a:cubicBezTo>
                      <a:pt x="689" y="12614"/>
                      <a:pt x="2256" y="11407"/>
                      <a:pt x="3446" y="11407"/>
                    </a:cubicBezTo>
                    <a:close/>
                    <a:moveTo>
                      <a:pt x="8465" y="1"/>
                    </a:moveTo>
                    <a:cubicBezTo>
                      <a:pt x="8337" y="1"/>
                      <a:pt x="8214" y="111"/>
                      <a:pt x="8230" y="252"/>
                    </a:cubicBezTo>
                    <a:cubicBezTo>
                      <a:pt x="8213" y="256"/>
                      <a:pt x="8195" y="262"/>
                      <a:pt x="8178" y="270"/>
                    </a:cubicBezTo>
                    <a:cubicBezTo>
                      <a:pt x="5885" y="1618"/>
                      <a:pt x="3521" y="2698"/>
                      <a:pt x="1030" y="3630"/>
                    </a:cubicBezTo>
                    <a:cubicBezTo>
                      <a:pt x="941" y="3661"/>
                      <a:pt x="879" y="3738"/>
                      <a:pt x="865" y="3830"/>
                    </a:cubicBezTo>
                    <a:cubicBezTo>
                      <a:pt x="842" y="3821"/>
                      <a:pt x="818" y="3818"/>
                      <a:pt x="794" y="3818"/>
                    </a:cubicBezTo>
                    <a:cubicBezTo>
                      <a:pt x="625" y="3818"/>
                      <a:pt x="452" y="4006"/>
                      <a:pt x="575" y="4171"/>
                    </a:cubicBezTo>
                    <a:cubicBezTo>
                      <a:pt x="2148" y="6262"/>
                      <a:pt x="3390" y="8455"/>
                      <a:pt x="4230" y="10869"/>
                    </a:cubicBezTo>
                    <a:cubicBezTo>
                      <a:pt x="3996" y="10752"/>
                      <a:pt x="3728" y="10698"/>
                      <a:pt x="3445" y="10698"/>
                    </a:cubicBezTo>
                    <a:cubicBezTo>
                      <a:pt x="1925" y="10698"/>
                      <a:pt x="1" y="12248"/>
                      <a:pt x="889" y="13754"/>
                    </a:cubicBezTo>
                    <a:cubicBezTo>
                      <a:pt x="1404" y="14627"/>
                      <a:pt x="2407" y="15057"/>
                      <a:pt x="3366" y="15057"/>
                    </a:cubicBezTo>
                    <a:cubicBezTo>
                      <a:pt x="4595" y="15057"/>
                      <a:pt x="5753" y="14352"/>
                      <a:pt x="5723" y="12968"/>
                    </a:cubicBezTo>
                    <a:cubicBezTo>
                      <a:pt x="5723" y="12958"/>
                      <a:pt x="5729" y="12949"/>
                      <a:pt x="5728" y="12936"/>
                    </a:cubicBezTo>
                    <a:cubicBezTo>
                      <a:pt x="5726" y="12930"/>
                      <a:pt x="5723" y="12924"/>
                      <a:pt x="5723" y="12918"/>
                    </a:cubicBezTo>
                    <a:cubicBezTo>
                      <a:pt x="5718" y="12808"/>
                      <a:pt x="5708" y="12697"/>
                      <a:pt x="5691" y="12589"/>
                    </a:cubicBezTo>
                    <a:cubicBezTo>
                      <a:pt x="5676" y="12505"/>
                      <a:pt x="5619" y="12472"/>
                      <a:pt x="5558" y="12472"/>
                    </a:cubicBezTo>
                    <a:cubicBezTo>
                      <a:pt x="5555" y="12472"/>
                      <a:pt x="5553" y="12472"/>
                      <a:pt x="5550" y="12472"/>
                    </a:cubicBezTo>
                    <a:cubicBezTo>
                      <a:pt x="5504" y="12380"/>
                      <a:pt x="5458" y="12290"/>
                      <a:pt x="5418" y="12203"/>
                    </a:cubicBezTo>
                    <a:cubicBezTo>
                      <a:pt x="5412" y="12189"/>
                      <a:pt x="5404" y="12178"/>
                      <a:pt x="5394" y="12169"/>
                    </a:cubicBezTo>
                    <a:cubicBezTo>
                      <a:pt x="5343" y="11965"/>
                      <a:pt x="5293" y="11763"/>
                      <a:pt x="5233" y="11564"/>
                    </a:cubicBezTo>
                    <a:cubicBezTo>
                      <a:pt x="5121" y="11178"/>
                      <a:pt x="4999" y="10797"/>
                      <a:pt x="4864" y="10420"/>
                    </a:cubicBezTo>
                    <a:cubicBezTo>
                      <a:pt x="4587" y="9636"/>
                      <a:pt x="4260" y="8868"/>
                      <a:pt x="3890" y="8124"/>
                    </a:cubicBezTo>
                    <a:cubicBezTo>
                      <a:pt x="3585" y="7524"/>
                      <a:pt x="3248" y="6940"/>
                      <a:pt x="2877" y="6377"/>
                    </a:cubicBezTo>
                    <a:cubicBezTo>
                      <a:pt x="5262" y="6043"/>
                      <a:pt x="7959" y="5098"/>
                      <a:pt x="9696" y="3367"/>
                    </a:cubicBezTo>
                    <a:cubicBezTo>
                      <a:pt x="10284" y="4718"/>
                      <a:pt x="10802" y="6090"/>
                      <a:pt x="11269" y="7495"/>
                    </a:cubicBezTo>
                    <a:cubicBezTo>
                      <a:pt x="11084" y="7447"/>
                      <a:pt x="10897" y="7425"/>
                      <a:pt x="10710" y="7425"/>
                    </a:cubicBezTo>
                    <a:cubicBezTo>
                      <a:pt x="8966" y="7425"/>
                      <a:pt x="7318" y="9384"/>
                      <a:pt x="8362" y="11120"/>
                    </a:cubicBezTo>
                    <a:cubicBezTo>
                      <a:pt x="8771" y="11798"/>
                      <a:pt x="9512" y="12210"/>
                      <a:pt x="10273" y="12210"/>
                    </a:cubicBezTo>
                    <a:cubicBezTo>
                      <a:pt x="10536" y="12210"/>
                      <a:pt x="10801" y="12161"/>
                      <a:pt x="11056" y="12057"/>
                    </a:cubicBezTo>
                    <a:cubicBezTo>
                      <a:pt x="11947" y="11694"/>
                      <a:pt x="12719" y="10766"/>
                      <a:pt x="12643" y="9789"/>
                    </a:cubicBezTo>
                    <a:cubicBezTo>
                      <a:pt x="12683" y="9714"/>
                      <a:pt x="12693" y="9625"/>
                      <a:pt x="12675" y="9542"/>
                    </a:cubicBezTo>
                    <a:cubicBezTo>
                      <a:pt x="11950" y="6207"/>
                      <a:pt x="10541" y="2950"/>
                      <a:pt x="8654" y="109"/>
                    </a:cubicBezTo>
                    <a:cubicBezTo>
                      <a:pt x="8604" y="33"/>
                      <a:pt x="8534" y="1"/>
                      <a:pt x="84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grpSp>
            <p:nvGrpSpPr>
              <p:cNvPr id="625" name="Google Shape;410;p23">
                <a:extLst>
                  <a:ext uri="{FF2B5EF4-FFF2-40B4-BE49-F238E27FC236}">
                    <a16:creationId xmlns:a16="http://schemas.microsoft.com/office/drawing/2014/main" id="{148C6A7C-D005-4E9E-8984-D27C1C346F57}"/>
                  </a:ext>
                </a:extLst>
              </p:cNvPr>
              <p:cNvGrpSpPr/>
              <p:nvPr/>
            </p:nvGrpSpPr>
            <p:grpSpPr>
              <a:xfrm>
                <a:off x="317622" y="261977"/>
                <a:ext cx="171618" cy="88026"/>
                <a:chOff x="317622" y="261977"/>
                <a:chExt cx="171618" cy="88026"/>
              </a:xfrm>
            </p:grpSpPr>
            <p:sp>
              <p:nvSpPr>
                <p:cNvPr id="626" name="Google Shape;411;p23">
                  <a:extLst>
                    <a:ext uri="{FF2B5EF4-FFF2-40B4-BE49-F238E27FC236}">
                      <a16:creationId xmlns:a16="http://schemas.microsoft.com/office/drawing/2014/main" id="{33FB0DDF-FE0E-4E40-A7BF-29CA1C355A7F}"/>
                    </a:ext>
                  </a:extLst>
                </p:cNvPr>
                <p:cNvSpPr/>
                <p:nvPr/>
              </p:nvSpPr>
              <p:spPr>
                <a:xfrm>
                  <a:off x="317622" y="261977"/>
                  <a:ext cx="146732" cy="3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4" h="1054" extrusionOk="0">
                      <a:moveTo>
                        <a:pt x="140" y="0"/>
                      </a:moveTo>
                      <a:cubicBezTo>
                        <a:pt x="66" y="0"/>
                        <a:pt x="1" y="106"/>
                        <a:pt x="70" y="163"/>
                      </a:cubicBezTo>
                      <a:cubicBezTo>
                        <a:pt x="808" y="752"/>
                        <a:pt x="1715" y="1054"/>
                        <a:pt x="2630" y="1054"/>
                      </a:cubicBezTo>
                      <a:cubicBezTo>
                        <a:pt x="3193" y="1054"/>
                        <a:pt x="3759" y="939"/>
                        <a:pt x="4291" y="708"/>
                      </a:cubicBezTo>
                      <a:cubicBezTo>
                        <a:pt x="4433" y="646"/>
                        <a:pt x="4356" y="416"/>
                        <a:pt x="4222" y="416"/>
                      </a:cubicBezTo>
                      <a:cubicBezTo>
                        <a:pt x="4206" y="416"/>
                        <a:pt x="4190" y="419"/>
                        <a:pt x="4173" y="426"/>
                      </a:cubicBezTo>
                      <a:cubicBezTo>
                        <a:pt x="3620" y="654"/>
                        <a:pt x="3067" y="768"/>
                        <a:pt x="2524" y="768"/>
                      </a:cubicBezTo>
                      <a:cubicBezTo>
                        <a:pt x="1714" y="768"/>
                        <a:pt x="924" y="515"/>
                        <a:pt x="185" y="14"/>
                      </a:cubicBezTo>
                      <a:cubicBezTo>
                        <a:pt x="170" y="4"/>
                        <a:pt x="155" y="0"/>
                        <a:pt x="14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27" name="Google Shape;412;p23">
                  <a:extLst>
                    <a:ext uri="{FF2B5EF4-FFF2-40B4-BE49-F238E27FC236}">
                      <a16:creationId xmlns:a16="http://schemas.microsoft.com/office/drawing/2014/main" id="{2099B47B-33FA-4D95-A286-754E47019440}"/>
                    </a:ext>
                  </a:extLst>
                </p:cNvPr>
                <p:cNvSpPr/>
                <p:nvPr/>
              </p:nvSpPr>
              <p:spPr>
                <a:xfrm>
                  <a:off x="371629" y="323099"/>
                  <a:ext cx="117611" cy="2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4" h="813" extrusionOk="0">
                      <a:moveTo>
                        <a:pt x="3298" y="1"/>
                      </a:moveTo>
                      <a:cubicBezTo>
                        <a:pt x="3271" y="1"/>
                        <a:pt x="3243" y="7"/>
                        <a:pt x="3215" y="22"/>
                      </a:cubicBezTo>
                      <a:cubicBezTo>
                        <a:pt x="2616" y="331"/>
                        <a:pt x="2004" y="499"/>
                        <a:pt x="1377" y="499"/>
                      </a:cubicBezTo>
                      <a:cubicBezTo>
                        <a:pt x="995" y="499"/>
                        <a:pt x="607" y="436"/>
                        <a:pt x="213" y="305"/>
                      </a:cubicBezTo>
                      <a:cubicBezTo>
                        <a:pt x="197" y="300"/>
                        <a:pt x="182" y="297"/>
                        <a:pt x="168" y="297"/>
                      </a:cubicBezTo>
                      <a:cubicBezTo>
                        <a:pt x="40" y="297"/>
                        <a:pt x="0" y="507"/>
                        <a:pt x="142" y="559"/>
                      </a:cubicBezTo>
                      <a:cubicBezTo>
                        <a:pt x="594" y="726"/>
                        <a:pt x="1071" y="813"/>
                        <a:pt x="1545" y="813"/>
                      </a:cubicBezTo>
                      <a:cubicBezTo>
                        <a:pt x="2186" y="813"/>
                        <a:pt x="2823" y="654"/>
                        <a:pt x="3389" y="319"/>
                      </a:cubicBezTo>
                      <a:cubicBezTo>
                        <a:pt x="3553" y="222"/>
                        <a:pt x="3453" y="1"/>
                        <a:pt x="329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</p:grpSp>
        <p:grpSp>
          <p:nvGrpSpPr>
            <p:cNvPr id="628" name="Google Shape;413;p23">
              <a:extLst>
                <a:ext uri="{FF2B5EF4-FFF2-40B4-BE49-F238E27FC236}">
                  <a16:creationId xmlns:a16="http://schemas.microsoft.com/office/drawing/2014/main" id="{BE3E26A1-7F22-49F5-9EA0-7B7898DDF124}"/>
                </a:ext>
              </a:extLst>
            </p:cNvPr>
            <p:cNvGrpSpPr/>
            <p:nvPr userDrawn="1"/>
          </p:nvGrpSpPr>
          <p:grpSpPr>
            <a:xfrm>
              <a:off x="1214230" y="1280862"/>
              <a:ext cx="693917" cy="709106"/>
              <a:chOff x="1214230" y="1280862"/>
              <a:chExt cx="693917" cy="709106"/>
            </a:xfrm>
          </p:grpSpPr>
          <p:sp>
            <p:nvSpPr>
              <p:cNvPr id="629" name="Google Shape;414;p23">
                <a:extLst>
                  <a:ext uri="{FF2B5EF4-FFF2-40B4-BE49-F238E27FC236}">
                    <a16:creationId xmlns:a16="http://schemas.microsoft.com/office/drawing/2014/main" id="{B215E13D-5548-4917-8398-0C0A92800EC7}"/>
                  </a:ext>
                </a:extLst>
              </p:cNvPr>
              <p:cNvSpPr/>
              <p:nvPr/>
            </p:nvSpPr>
            <p:spPr>
              <a:xfrm>
                <a:off x="1265424" y="1280862"/>
                <a:ext cx="642723" cy="709106"/>
              </a:xfrm>
              <a:custGeom>
                <a:avLst/>
                <a:gdLst/>
                <a:ahLst/>
                <a:cxnLst/>
                <a:rect l="l" t="t" r="r" b="b"/>
                <a:pathLst>
                  <a:path w="19422" h="21428" extrusionOk="0">
                    <a:moveTo>
                      <a:pt x="11308" y="8253"/>
                    </a:moveTo>
                    <a:cubicBezTo>
                      <a:pt x="11936" y="10788"/>
                      <a:pt x="13471" y="13229"/>
                      <a:pt x="14823" y="15298"/>
                    </a:cubicBezTo>
                    <a:cubicBezTo>
                      <a:pt x="14873" y="15379"/>
                      <a:pt x="14961" y="15427"/>
                      <a:pt x="15053" y="15427"/>
                    </a:cubicBezTo>
                    <a:cubicBezTo>
                      <a:pt x="15066" y="15427"/>
                      <a:pt x="15078" y="15426"/>
                      <a:pt x="15091" y="15424"/>
                    </a:cubicBezTo>
                    <a:lnTo>
                      <a:pt x="15091" y="15424"/>
                    </a:lnTo>
                    <a:cubicBezTo>
                      <a:pt x="14714" y="15724"/>
                      <a:pt x="14284" y="15938"/>
                      <a:pt x="13820" y="16092"/>
                    </a:cubicBezTo>
                    <a:cubicBezTo>
                      <a:pt x="13560" y="14630"/>
                      <a:pt x="12011" y="13200"/>
                      <a:pt x="11128" y="12143"/>
                    </a:cubicBezTo>
                    <a:cubicBezTo>
                      <a:pt x="10213" y="11051"/>
                      <a:pt x="9244" y="9974"/>
                      <a:pt x="8217" y="8964"/>
                    </a:cubicBezTo>
                    <a:cubicBezTo>
                      <a:pt x="9048" y="8434"/>
                      <a:pt x="10454" y="8287"/>
                      <a:pt x="11308" y="8253"/>
                    </a:cubicBezTo>
                    <a:close/>
                    <a:moveTo>
                      <a:pt x="11166" y="759"/>
                    </a:moveTo>
                    <a:cubicBezTo>
                      <a:pt x="12502" y="759"/>
                      <a:pt x="13804" y="1049"/>
                      <a:pt x="14874" y="1756"/>
                    </a:cubicBezTo>
                    <a:cubicBezTo>
                      <a:pt x="18211" y="3960"/>
                      <a:pt x="16891" y="8322"/>
                      <a:pt x="14502" y="10604"/>
                    </a:cubicBezTo>
                    <a:cubicBezTo>
                      <a:pt x="14318" y="10780"/>
                      <a:pt x="14371" y="11008"/>
                      <a:pt x="14514" y="11144"/>
                    </a:cubicBezTo>
                    <a:lnTo>
                      <a:pt x="14514" y="11148"/>
                    </a:lnTo>
                    <a:cubicBezTo>
                      <a:pt x="14771" y="12270"/>
                      <a:pt x="15312" y="13414"/>
                      <a:pt x="15972" y="14355"/>
                    </a:cubicBezTo>
                    <a:cubicBezTo>
                      <a:pt x="15807" y="14670"/>
                      <a:pt x="15594" y="14957"/>
                      <a:pt x="15339" y="15205"/>
                    </a:cubicBezTo>
                    <a:cubicBezTo>
                      <a:pt x="15355" y="15139"/>
                      <a:pt x="15342" y="15070"/>
                      <a:pt x="15309" y="15012"/>
                    </a:cubicBezTo>
                    <a:cubicBezTo>
                      <a:pt x="14013" y="12722"/>
                      <a:pt x="12926" y="10607"/>
                      <a:pt x="12213" y="8224"/>
                    </a:cubicBezTo>
                    <a:cubicBezTo>
                      <a:pt x="12832" y="8179"/>
                      <a:pt x="13390" y="8029"/>
                      <a:pt x="13866" y="7556"/>
                    </a:cubicBezTo>
                    <a:cubicBezTo>
                      <a:pt x="14074" y="7348"/>
                      <a:pt x="13877" y="7062"/>
                      <a:pt x="13650" y="7062"/>
                    </a:cubicBezTo>
                    <a:cubicBezTo>
                      <a:pt x="13584" y="7062"/>
                      <a:pt x="13516" y="7086"/>
                      <a:pt x="13454" y="7142"/>
                    </a:cubicBezTo>
                    <a:cubicBezTo>
                      <a:pt x="13034" y="7525"/>
                      <a:pt x="12558" y="7626"/>
                      <a:pt x="12060" y="7649"/>
                    </a:cubicBezTo>
                    <a:cubicBezTo>
                      <a:pt x="11890" y="7014"/>
                      <a:pt x="11739" y="6363"/>
                      <a:pt x="11624" y="5678"/>
                    </a:cubicBezTo>
                    <a:cubicBezTo>
                      <a:pt x="11598" y="5524"/>
                      <a:pt x="11483" y="5456"/>
                      <a:pt x="11359" y="5456"/>
                    </a:cubicBezTo>
                    <a:cubicBezTo>
                      <a:pt x="11198" y="5456"/>
                      <a:pt x="11023" y="5571"/>
                      <a:pt x="11017" y="5759"/>
                    </a:cubicBezTo>
                    <a:cubicBezTo>
                      <a:pt x="11002" y="6395"/>
                      <a:pt x="11056" y="7029"/>
                      <a:pt x="11175" y="7652"/>
                    </a:cubicBezTo>
                    <a:cubicBezTo>
                      <a:pt x="11066" y="7652"/>
                      <a:pt x="10956" y="7656"/>
                      <a:pt x="10847" y="7662"/>
                    </a:cubicBezTo>
                    <a:cubicBezTo>
                      <a:pt x="10179" y="7700"/>
                      <a:pt x="9539" y="7841"/>
                      <a:pt x="8925" y="8107"/>
                    </a:cubicBezTo>
                    <a:cubicBezTo>
                      <a:pt x="8599" y="8250"/>
                      <a:pt x="8231" y="8434"/>
                      <a:pt x="7913" y="8666"/>
                    </a:cubicBezTo>
                    <a:cubicBezTo>
                      <a:pt x="7262" y="8043"/>
                      <a:pt x="6588" y="7446"/>
                      <a:pt x="5886" y="6890"/>
                    </a:cubicBezTo>
                    <a:cubicBezTo>
                      <a:pt x="5816" y="6822"/>
                      <a:pt x="5736" y="6794"/>
                      <a:pt x="5660" y="6794"/>
                    </a:cubicBezTo>
                    <a:cubicBezTo>
                      <a:pt x="5393" y="6794"/>
                      <a:pt x="5157" y="7138"/>
                      <a:pt x="5406" y="7372"/>
                    </a:cubicBezTo>
                    <a:cubicBezTo>
                      <a:pt x="6061" y="7989"/>
                      <a:pt x="6720" y="8596"/>
                      <a:pt x="7371" y="9213"/>
                    </a:cubicBezTo>
                    <a:cubicBezTo>
                      <a:pt x="7193" y="9481"/>
                      <a:pt x="7103" y="9792"/>
                      <a:pt x="7176" y="10154"/>
                    </a:cubicBezTo>
                    <a:cubicBezTo>
                      <a:pt x="7194" y="10247"/>
                      <a:pt x="7272" y="10289"/>
                      <a:pt x="7353" y="10289"/>
                    </a:cubicBezTo>
                    <a:cubicBezTo>
                      <a:pt x="7453" y="10289"/>
                      <a:pt x="7557" y="10222"/>
                      <a:pt x="7550" y="10103"/>
                    </a:cubicBezTo>
                    <a:cubicBezTo>
                      <a:pt x="7536" y="9896"/>
                      <a:pt x="7582" y="9689"/>
                      <a:pt x="7681" y="9509"/>
                    </a:cubicBezTo>
                    <a:cubicBezTo>
                      <a:pt x="8345" y="10141"/>
                      <a:pt x="8997" y="10786"/>
                      <a:pt x="9620" y="11466"/>
                    </a:cubicBezTo>
                    <a:cubicBezTo>
                      <a:pt x="10248" y="12151"/>
                      <a:pt x="10855" y="12852"/>
                      <a:pt x="11443" y="13571"/>
                    </a:cubicBezTo>
                    <a:cubicBezTo>
                      <a:pt x="12057" y="14324"/>
                      <a:pt x="13051" y="15226"/>
                      <a:pt x="13315" y="16232"/>
                    </a:cubicBezTo>
                    <a:cubicBezTo>
                      <a:pt x="12639" y="16387"/>
                      <a:pt x="11919" y="16439"/>
                      <a:pt x="11221" y="16456"/>
                    </a:cubicBezTo>
                    <a:lnTo>
                      <a:pt x="11221" y="16454"/>
                    </a:lnTo>
                    <a:cubicBezTo>
                      <a:pt x="11212" y="16454"/>
                      <a:pt x="11207" y="16459"/>
                      <a:pt x="11200" y="16459"/>
                    </a:cubicBezTo>
                    <a:cubicBezTo>
                      <a:pt x="10864" y="15477"/>
                      <a:pt x="10264" y="14327"/>
                      <a:pt x="9437" y="13687"/>
                    </a:cubicBezTo>
                    <a:cubicBezTo>
                      <a:pt x="9373" y="13639"/>
                      <a:pt x="9295" y="13613"/>
                      <a:pt x="9216" y="13613"/>
                    </a:cubicBezTo>
                    <a:cubicBezTo>
                      <a:pt x="9211" y="13613"/>
                      <a:pt x="9207" y="13613"/>
                      <a:pt x="9202" y="13613"/>
                    </a:cubicBezTo>
                    <a:cubicBezTo>
                      <a:pt x="9159" y="13584"/>
                      <a:pt x="9110" y="13566"/>
                      <a:pt x="9058" y="13563"/>
                    </a:cubicBezTo>
                    <a:cubicBezTo>
                      <a:pt x="5974" y="13373"/>
                      <a:pt x="1299" y="12894"/>
                      <a:pt x="1191" y="8826"/>
                    </a:cubicBezTo>
                    <a:cubicBezTo>
                      <a:pt x="1109" y="5810"/>
                      <a:pt x="3647" y="3257"/>
                      <a:pt x="6154" y="1987"/>
                    </a:cubicBezTo>
                    <a:cubicBezTo>
                      <a:pt x="7581" y="1265"/>
                      <a:pt x="9403" y="759"/>
                      <a:pt x="11166" y="759"/>
                    </a:cubicBezTo>
                    <a:close/>
                    <a:moveTo>
                      <a:pt x="18109" y="16291"/>
                    </a:moveTo>
                    <a:cubicBezTo>
                      <a:pt x="18265" y="16487"/>
                      <a:pt x="18409" y="16693"/>
                      <a:pt x="18517" y="16920"/>
                    </a:cubicBezTo>
                    <a:cubicBezTo>
                      <a:pt x="18579" y="17052"/>
                      <a:pt x="18631" y="17188"/>
                      <a:pt x="18674" y="17328"/>
                    </a:cubicBezTo>
                    <a:cubicBezTo>
                      <a:pt x="18694" y="17395"/>
                      <a:pt x="18712" y="17462"/>
                      <a:pt x="18729" y="17528"/>
                    </a:cubicBezTo>
                    <a:cubicBezTo>
                      <a:pt x="18634" y="17571"/>
                      <a:pt x="18568" y="17658"/>
                      <a:pt x="18553" y="17761"/>
                    </a:cubicBezTo>
                    <a:cubicBezTo>
                      <a:pt x="18543" y="17834"/>
                      <a:pt x="18559" y="17910"/>
                      <a:pt x="18599" y="17972"/>
                    </a:cubicBezTo>
                    <a:cubicBezTo>
                      <a:pt x="17318" y="19750"/>
                      <a:pt x="15738" y="20868"/>
                      <a:pt x="13415" y="20868"/>
                    </a:cubicBezTo>
                    <a:cubicBezTo>
                      <a:pt x="13369" y="20868"/>
                      <a:pt x="13322" y="20868"/>
                      <a:pt x="13275" y="20867"/>
                    </a:cubicBezTo>
                    <a:cubicBezTo>
                      <a:pt x="13255" y="20869"/>
                      <a:pt x="13235" y="20872"/>
                      <a:pt x="13217" y="20878"/>
                    </a:cubicBezTo>
                    <a:cubicBezTo>
                      <a:pt x="12520" y="20486"/>
                      <a:pt x="12178" y="19948"/>
                      <a:pt x="12160" y="19129"/>
                    </a:cubicBezTo>
                    <a:lnTo>
                      <a:pt x="12160" y="19129"/>
                    </a:lnTo>
                    <a:cubicBezTo>
                      <a:pt x="12171" y="19132"/>
                      <a:pt x="12177" y="19139"/>
                      <a:pt x="12189" y="19141"/>
                    </a:cubicBezTo>
                    <a:cubicBezTo>
                      <a:pt x="12369" y="19158"/>
                      <a:pt x="12548" y="19166"/>
                      <a:pt x="12726" y="19166"/>
                    </a:cubicBezTo>
                    <a:cubicBezTo>
                      <a:pt x="14857" y="19166"/>
                      <a:pt x="16839" y="17971"/>
                      <a:pt x="18109" y="16291"/>
                    </a:cubicBezTo>
                    <a:close/>
                    <a:moveTo>
                      <a:pt x="11201" y="1"/>
                    </a:moveTo>
                    <a:cubicBezTo>
                      <a:pt x="9458" y="1"/>
                      <a:pt x="7673" y="442"/>
                      <a:pt x="6260" y="1082"/>
                    </a:cubicBezTo>
                    <a:cubicBezTo>
                      <a:pt x="3185" y="2474"/>
                      <a:pt x="1" y="5677"/>
                      <a:pt x="458" y="9345"/>
                    </a:cubicBezTo>
                    <a:cubicBezTo>
                      <a:pt x="962" y="13377"/>
                      <a:pt x="5312" y="14132"/>
                      <a:pt x="8667" y="14132"/>
                    </a:cubicBezTo>
                    <a:cubicBezTo>
                      <a:pt x="8750" y="14132"/>
                      <a:pt x="8833" y="14132"/>
                      <a:pt x="8914" y="14131"/>
                    </a:cubicBezTo>
                    <a:cubicBezTo>
                      <a:pt x="9219" y="14557"/>
                      <a:pt x="9591" y="14934"/>
                      <a:pt x="9904" y="15356"/>
                    </a:cubicBezTo>
                    <a:cubicBezTo>
                      <a:pt x="10225" y="15791"/>
                      <a:pt x="10484" y="16254"/>
                      <a:pt x="10746" y="16726"/>
                    </a:cubicBezTo>
                    <a:cubicBezTo>
                      <a:pt x="10794" y="16812"/>
                      <a:pt x="10874" y="16847"/>
                      <a:pt x="10957" y="16847"/>
                    </a:cubicBezTo>
                    <a:cubicBezTo>
                      <a:pt x="10980" y="16847"/>
                      <a:pt x="11003" y="16844"/>
                      <a:pt x="11026" y="16839"/>
                    </a:cubicBezTo>
                    <a:cubicBezTo>
                      <a:pt x="11045" y="16866"/>
                      <a:pt x="11068" y="16891"/>
                      <a:pt x="11095" y="16909"/>
                    </a:cubicBezTo>
                    <a:cubicBezTo>
                      <a:pt x="10654" y="17672"/>
                      <a:pt x="10838" y="18908"/>
                      <a:pt x="11719" y="19245"/>
                    </a:cubicBezTo>
                    <a:cubicBezTo>
                      <a:pt x="11598" y="20138"/>
                      <a:pt x="12218" y="21153"/>
                      <a:pt x="13079" y="21417"/>
                    </a:cubicBezTo>
                    <a:cubicBezTo>
                      <a:pt x="13103" y="21424"/>
                      <a:pt x="13127" y="21428"/>
                      <a:pt x="13152" y="21428"/>
                    </a:cubicBezTo>
                    <a:cubicBezTo>
                      <a:pt x="13222" y="21428"/>
                      <a:pt x="13290" y="21398"/>
                      <a:pt x="13338" y="21343"/>
                    </a:cubicBezTo>
                    <a:cubicBezTo>
                      <a:pt x="13525" y="21364"/>
                      <a:pt x="13715" y="21374"/>
                      <a:pt x="13907" y="21374"/>
                    </a:cubicBezTo>
                    <a:cubicBezTo>
                      <a:pt x="16171" y="21374"/>
                      <a:pt x="18674" y="19990"/>
                      <a:pt x="19384" y="17776"/>
                    </a:cubicBezTo>
                    <a:cubicBezTo>
                      <a:pt x="19421" y="17661"/>
                      <a:pt x="19383" y="17566"/>
                      <a:pt x="19311" y="17508"/>
                    </a:cubicBezTo>
                    <a:cubicBezTo>
                      <a:pt x="19202" y="16889"/>
                      <a:pt x="18778" y="16277"/>
                      <a:pt x="18311" y="15885"/>
                    </a:cubicBezTo>
                    <a:cubicBezTo>
                      <a:pt x="18298" y="15874"/>
                      <a:pt x="18285" y="15866"/>
                      <a:pt x="18269" y="15860"/>
                    </a:cubicBezTo>
                    <a:cubicBezTo>
                      <a:pt x="18320" y="15094"/>
                      <a:pt x="17670" y="14335"/>
                      <a:pt x="16949" y="14168"/>
                    </a:cubicBezTo>
                    <a:cubicBezTo>
                      <a:pt x="16934" y="14164"/>
                      <a:pt x="16919" y="14163"/>
                      <a:pt x="16905" y="14163"/>
                    </a:cubicBezTo>
                    <a:cubicBezTo>
                      <a:pt x="16715" y="14163"/>
                      <a:pt x="16591" y="14444"/>
                      <a:pt x="16793" y="14537"/>
                    </a:cubicBezTo>
                    <a:cubicBezTo>
                      <a:pt x="17079" y="14669"/>
                      <a:pt x="17318" y="14856"/>
                      <a:pt x="17490" y="15124"/>
                    </a:cubicBezTo>
                    <a:cubicBezTo>
                      <a:pt x="17643" y="15362"/>
                      <a:pt x="17680" y="15600"/>
                      <a:pt x="17709" y="15863"/>
                    </a:cubicBezTo>
                    <a:cubicBezTo>
                      <a:pt x="17660" y="15885"/>
                      <a:pt x="17617" y="15918"/>
                      <a:pt x="17585" y="15960"/>
                    </a:cubicBezTo>
                    <a:cubicBezTo>
                      <a:pt x="16240" y="17738"/>
                      <a:pt x="14358" y="18545"/>
                      <a:pt x="12189" y="18770"/>
                    </a:cubicBezTo>
                    <a:cubicBezTo>
                      <a:pt x="12140" y="18773"/>
                      <a:pt x="12094" y="18795"/>
                      <a:pt x="12060" y="18830"/>
                    </a:cubicBezTo>
                    <a:cubicBezTo>
                      <a:pt x="12053" y="18815"/>
                      <a:pt x="12042" y="18799"/>
                      <a:pt x="12031" y="18786"/>
                    </a:cubicBezTo>
                    <a:cubicBezTo>
                      <a:pt x="11780" y="18524"/>
                      <a:pt x="11543" y="18334"/>
                      <a:pt x="11463" y="17959"/>
                    </a:cubicBezTo>
                    <a:cubicBezTo>
                      <a:pt x="11388" y="17615"/>
                      <a:pt x="11458" y="17277"/>
                      <a:pt x="11630" y="16977"/>
                    </a:cubicBezTo>
                    <a:cubicBezTo>
                      <a:pt x="11729" y="16980"/>
                      <a:pt x="11829" y="16982"/>
                      <a:pt x="11929" y="16982"/>
                    </a:cubicBezTo>
                    <a:cubicBezTo>
                      <a:pt x="12489" y="16982"/>
                      <a:pt x="13053" y="16929"/>
                      <a:pt x="13592" y="16810"/>
                    </a:cubicBezTo>
                    <a:cubicBezTo>
                      <a:pt x="13604" y="16812"/>
                      <a:pt x="13616" y="16813"/>
                      <a:pt x="13628" y="16813"/>
                    </a:cubicBezTo>
                    <a:cubicBezTo>
                      <a:pt x="13676" y="16813"/>
                      <a:pt x="13723" y="16798"/>
                      <a:pt x="13762" y="16770"/>
                    </a:cubicBezTo>
                    <a:cubicBezTo>
                      <a:pt x="14966" y="16468"/>
                      <a:pt x="16029" y="15808"/>
                      <a:pt x="16618" y="14586"/>
                    </a:cubicBezTo>
                    <a:cubicBezTo>
                      <a:pt x="16664" y="14499"/>
                      <a:pt x="16667" y="14396"/>
                      <a:pt x="16629" y="14304"/>
                    </a:cubicBezTo>
                    <a:cubicBezTo>
                      <a:pt x="16669" y="14214"/>
                      <a:pt x="16673" y="14105"/>
                      <a:pt x="16608" y="13989"/>
                    </a:cubicBezTo>
                    <a:cubicBezTo>
                      <a:pt x="16068" y="13038"/>
                      <a:pt x="15588" y="12079"/>
                      <a:pt x="15102" y="11103"/>
                    </a:cubicBezTo>
                    <a:cubicBezTo>
                      <a:pt x="17520" y="8757"/>
                      <a:pt x="18795" y="4863"/>
                      <a:pt x="16349" y="2032"/>
                    </a:cubicBezTo>
                    <a:cubicBezTo>
                      <a:pt x="15079" y="562"/>
                      <a:pt x="13166" y="1"/>
                      <a:pt x="112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630" name="Google Shape;415;p23">
                <a:extLst>
                  <a:ext uri="{FF2B5EF4-FFF2-40B4-BE49-F238E27FC236}">
                    <a16:creationId xmlns:a16="http://schemas.microsoft.com/office/drawing/2014/main" id="{D70207EC-28C8-4470-BCEF-C0378D9E3205}"/>
                  </a:ext>
                </a:extLst>
              </p:cNvPr>
              <p:cNvSpPr/>
              <p:nvPr/>
            </p:nvSpPr>
            <p:spPr>
              <a:xfrm>
                <a:off x="1216414" y="1365116"/>
                <a:ext cx="83195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2768" extrusionOk="0">
                    <a:moveTo>
                      <a:pt x="2283" y="0"/>
                    </a:moveTo>
                    <a:cubicBezTo>
                      <a:pt x="2257" y="0"/>
                      <a:pt x="2230" y="8"/>
                      <a:pt x="2204" y="26"/>
                    </a:cubicBezTo>
                    <a:cubicBezTo>
                      <a:pt x="1304" y="668"/>
                      <a:pt x="589" y="1584"/>
                      <a:pt x="63" y="2549"/>
                    </a:cubicBezTo>
                    <a:cubicBezTo>
                      <a:pt x="1" y="2662"/>
                      <a:pt x="101" y="2767"/>
                      <a:pt x="199" y="2767"/>
                    </a:cubicBezTo>
                    <a:cubicBezTo>
                      <a:pt x="243" y="2767"/>
                      <a:pt x="286" y="2746"/>
                      <a:pt x="314" y="2696"/>
                    </a:cubicBezTo>
                    <a:cubicBezTo>
                      <a:pt x="860" y="1735"/>
                      <a:pt x="1572" y="994"/>
                      <a:pt x="2400" y="280"/>
                    </a:cubicBezTo>
                    <a:cubicBezTo>
                      <a:pt x="2513" y="183"/>
                      <a:pt x="2408" y="0"/>
                      <a:pt x="22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631" name="Google Shape;416;p23">
                <a:extLst>
                  <a:ext uri="{FF2B5EF4-FFF2-40B4-BE49-F238E27FC236}">
                    <a16:creationId xmlns:a16="http://schemas.microsoft.com/office/drawing/2014/main" id="{2A5073FD-3541-4732-BBC0-447D35C28377}"/>
                  </a:ext>
                </a:extLst>
              </p:cNvPr>
              <p:cNvSpPr/>
              <p:nvPr/>
            </p:nvSpPr>
            <p:spPr>
              <a:xfrm>
                <a:off x="1214230" y="1326463"/>
                <a:ext cx="63538" cy="48745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1473" extrusionOk="0">
                    <a:moveTo>
                      <a:pt x="1664" y="1"/>
                    </a:moveTo>
                    <a:cubicBezTo>
                      <a:pt x="1624" y="1"/>
                      <a:pt x="1581" y="15"/>
                      <a:pt x="1538" y="50"/>
                    </a:cubicBezTo>
                    <a:lnTo>
                      <a:pt x="96" y="1243"/>
                    </a:lnTo>
                    <a:cubicBezTo>
                      <a:pt x="1" y="1320"/>
                      <a:pt x="90" y="1473"/>
                      <a:pt x="192" y="1473"/>
                    </a:cubicBezTo>
                    <a:cubicBezTo>
                      <a:pt x="213" y="1473"/>
                      <a:pt x="235" y="1466"/>
                      <a:pt x="256" y="1450"/>
                    </a:cubicBezTo>
                    <a:lnTo>
                      <a:pt x="1756" y="333"/>
                    </a:lnTo>
                    <a:cubicBezTo>
                      <a:pt x="1919" y="211"/>
                      <a:pt x="1815" y="1"/>
                      <a:pt x="16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p:grpSp>
        <p:grpSp>
          <p:nvGrpSpPr>
            <p:cNvPr id="632" name="Google Shape;417;p23">
              <a:extLst>
                <a:ext uri="{FF2B5EF4-FFF2-40B4-BE49-F238E27FC236}">
                  <a16:creationId xmlns:a16="http://schemas.microsoft.com/office/drawing/2014/main" id="{87450745-AD69-47BA-BA10-AD97E835C52F}"/>
                </a:ext>
              </a:extLst>
            </p:cNvPr>
            <p:cNvGrpSpPr/>
            <p:nvPr userDrawn="1"/>
          </p:nvGrpSpPr>
          <p:grpSpPr>
            <a:xfrm>
              <a:off x="-182869" y="835238"/>
              <a:ext cx="1277205" cy="1131333"/>
              <a:chOff x="-182869" y="835238"/>
              <a:chExt cx="1277205" cy="1131333"/>
            </a:xfrm>
          </p:grpSpPr>
          <p:sp>
            <p:nvSpPr>
              <p:cNvPr id="633" name="Google Shape;418;p23">
                <a:extLst>
                  <a:ext uri="{FF2B5EF4-FFF2-40B4-BE49-F238E27FC236}">
                    <a16:creationId xmlns:a16="http://schemas.microsoft.com/office/drawing/2014/main" id="{481328F7-E5A6-434A-9FF5-82E6E4A58E20}"/>
                  </a:ext>
                </a:extLst>
              </p:cNvPr>
              <p:cNvSpPr/>
              <p:nvPr/>
            </p:nvSpPr>
            <p:spPr>
              <a:xfrm>
                <a:off x="-182869" y="851983"/>
                <a:ext cx="1277205" cy="1076929"/>
              </a:xfrm>
              <a:custGeom>
                <a:avLst/>
                <a:gdLst/>
                <a:ahLst/>
                <a:cxnLst/>
                <a:rect l="l" t="t" r="r" b="b"/>
                <a:pathLst>
                  <a:path w="38595" h="32543" extrusionOk="0">
                    <a:moveTo>
                      <a:pt x="5482" y="757"/>
                    </a:moveTo>
                    <a:cubicBezTo>
                      <a:pt x="9744" y="757"/>
                      <a:pt x="13979" y="1983"/>
                      <a:pt x="17624" y="4249"/>
                    </a:cubicBezTo>
                    <a:cubicBezTo>
                      <a:pt x="21956" y="6940"/>
                      <a:pt x="24621" y="10679"/>
                      <a:pt x="26212" y="15448"/>
                    </a:cubicBezTo>
                    <a:cubicBezTo>
                      <a:pt x="25337" y="16600"/>
                      <a:pt x="24513" y="17790"/>
                      <a:pt x="23775" y="19030"/>
                    </a:cubicBezTo>
                    <a:cubicBezTo>
                      <a:pt x="23769" y="19040"/>
                      <a:pt x="23771" y="19049"/>
                      <a:pt x="23765" y="19058"/>
                    </a:cubicBezTo>
                    <a:cubicBezTo>
                      <a:pt x="23310" y="19007"/>
                      <a:pt x="22855" y="18981"/>
                      <a:pt x="22401" y="18966"/>
                    </a:cubicBezTo>
                    <a:cubicBezTo>
                      <a:pt x="22388" y="18935"/>
                      <a:pt x="22368" y="18906"/>
                      <a:pt x="22343" y="18883"/>
                    </a:cubicBezTo>
                    <a:cubicBezTo>
                      <a:pt x="18336" y="14967"/>
                      <a:pt x="12853" y="12949"/>
                      <a:pt x="7336" y="12949"/>
                    </a:cubicBezTo>
                    <a:cubicBezTo>
                      <a:pt x="5691" y="12949"/>
                      <a:pt x="4043" y="13129"/>
                      <a:pt x="2431" y="13491"/>
                    </a:cubicBezTo>
                    <a:lnTo>
                      <a:pt x="4986" y="10881"/>
                    </a:lnTo>
                    <a:cubicBezTo>
                      <a:pt x="5145" y="10717"/>
                      <a:pt x="5140" y="10409"/>
                      <a:pt x="4920" y="10291"/>
                    </a:cubicBezTo>
                    <a:cubicBezTo>
                      <a:pt x="3721" y="9649"/>
                      <a:pt x="2497" y="9075"/>
                      <a:pt x="1243" y="8554"/>
                    </a:cubicBezTo>
                    <a:cubicBezTo>
                      <a:pt x="2477" y="7724"/>
                      <a:pt x="3655" y="6814"/>
                      <a:pt x="4771" y="5830"/>
                    </a:cubicBezTo>
                    <a:cubicBezTo>
                      <a:pt x="4941" y="5679"/>
                      <a:pt x="4912" y="5361"/>
                      <a:pt x="4708" y="5254"/>
                    </a:cubicBezTo>
                    <a:cubicBezTo>
                      <a:pt x="3854" y="4805"/>
                      <a:pt x="3001" y="4358"/>
                      <a:pt x="2148" y="3912"/>
                    </a:cubicBezTo>
                    <a:cubicBezTo>
                      <a:pt x="2894" y="3595"/>
                      <a:pt x="3639" y="3278"/>
                      <a:pt x="4385" y="2961"/>
                    </a:cubicBezTo>
                    <a:cubicBezTo>
                      <a:pt x="4644" y="2851"/>
                      <a:pt x="4595" y="2486"/>
                      <a:pt x="4396" y="2354"/>
                    </a:cubicBezTo>
                    <a:lnTo>
                      <a:pt x="2344" y="982"/>
                    </a:lnTo>
                    <a:cubicBezTo>
                      <a:pt x="3386" y="831"/>
                      <a:pt x="4435" y="757"/>
                      <a:pt x="5482" y="757"/>
                    </a:cubicBezTo>
                    <a:close/>
                    <a:moveTo>
                      <a:pt x="28705" y="13579"/>
                    </a:moveTo>
                    <a:cubicBezTo>
                      <a:pt x="29313" y="15774"/>
                      <a:pt x="29856" y="18001"/>
                      <a:pt x="30620" y="20144"/>
                    </a:cubicBezTo>
                    <a:cubicBezTo>
                      <a:pt x="30651" y="20240"/>
                      <a:pt x="30730" y="20312"/>
                      <a:pt x="30830" y="20332"/>
                    </a:cubicBezTo>
                    <a:cubicBezTo>
                      <a:pt x="30883" y="20435"/>
                      <a:pt x="30985" y="20512"/>
                      <a:pt x="31137" y="20512"/>
                    </a:cubicBezTo>
                    <a:cubicBezTo>
                      <a:pt x="31141" y="20512"/>
                      <a:pt x="31145" y="20512"/>
                      <a:pt x="31150" y="20511"/>
                    </a:cubicBezTo>
                    <a:cubicBezTo>
                      <a:pt x="31536" y="20500"/>
                      <a:pt x="31923" y="20494"/>
                      <a:pt x="32309" y="20494"/>
                    </a:cubicBezTo>
                    <a:cubicBezTo>
                      <a:pt x="33975" y="20494"/>
                      <a:pt x="35639" y="20601"/>
                      <a:pt x="37292" y="20818"/>
                    </a:cubicBezTo>
                    <a:cubicBezTo>
                      <a:pt x="35683" y="22270"/>
                      <a:pt x="33947" y="23581"/>
                      <a:pt x="32389" y="25080"/>
                    </a:cubicBezTo>
                    <a:cubicBezTo>
                      <a:pt x="32227" y="25235"/>
                      <a:pt x="32348" y="25481"/>
                      <a:pt x="32528" y="25515"/>
                    </a:cubicBezTo>
                    <a:cubicBezTo>
                      <a:pt x="32828" y="27512"/>
                      <a:pt x="33165" y="29421"/>
                      <a:pt x="33152" y="31432"/>
                    </a:cubicBezTo>
                    <a:cubicBezTo>
                      <a:pt x="31393" y="30242"/>
                      <a:pt x="29673" y="28999"/>
                      <a:pt x="27992" y="27704"/>
                    </a:cubicBezTo>
                    <a:cubicBezTo>
                      <a:pt x="27921" y="27649"/>
                      <a:pt x="27851" y="27626"/>
                      <a:pt x="27785" y="27626"/>
                    </a:cubicBezTo>
                    <a:cubicBezTo>
                      <a:pt x="27637" y="27626"/>
                      <a:pt x="27511" y="27743"/>
                      <a:pt x="27457" y="27892"/>
                    </a:cubicBezTo>
                    <a:cubicBezTo>
                      <a:pt x="27419" y="27894"/>
                      <a:pt x="27384" y="27906"/>
                      <a:pt x="27351" y="27926"/>
                    </a:cubicBezTo>
                    <a:cubicBezTo>
                      <a:pt x="25455" y="29082"/>
                      <a:pt x="23590" y="30644"/>
                      <a:pt x="21519" y="31473"/>
                    </a:cubicBezTo>
                    <a:cubicBezTo>
                      <a:pt x="21317" y="31722"/>
                      <a:pt x="21192" y="31846"/>
                      <a:pt x="21142" y="31846"/>
                    </a:cubicBezTo>
                    <a:cubicBezTo>
                      <a:pt x="21097" y="31846"/>
                      <a:pt x="21115" y="31743"/>
                      <a:pt x="21196" y="31536"/>
                    </a:cubicBezTo>
                    <a:cubicBezTo>
                      <a:pt x="21273" y="31242"/>
                      <a:pt x="21349" y="30949"/>
                      <a:pt x="21424" y="30657"/>
                    </a:cubicBezTo>
                    <a:cubicBezTo>
                      <a:pt x="21576" y="30070"/>
                      <a:pt x="21727" y="29485"/>
                      <a:pt x="21879" y="28900"/>
                    </a:cubicBezTo>
                    <a:cubicBezTo>
                      <a:pt x="22233" y="27532"/>
                      <a:pt x="22591" y="26168"/>
                      <a:pt x="22937" y="24798"/>
                    </a:cubicBezTo>
                    <a:cubicBezTo>
                      <a:pt x="22986" y="24604"/>
                      <a:pt x="22888" y="24460"/>
                      <a:pt x="22751" y="24385"/>
                    </a:cubicBezTo>
                    <a:cubicBezTo>
                      <a:pt x="22769" y="24302"/>
                      <a:pt x="22740" y="24216"/>
                      <a:pt x="22676" y="24161"/>
                    </a:cubicBezTo>
                    <a:cubicBezTo>
                      <a:pt x="21126" y="22746"/>
                      <a:pt x="19395" y="21505"/>
                      <a:pt x="17712" y="20245"/>
                    </a:cubicBezTo>
                    <a:cubicBezTo>
                      <a:pt x="19098" y="19900"/>
                      <a:pt x="20490" y="19733"/>
                      <a:pt x="21901" y="19733"/>
                    </a:cubicBezTo>
                    <a:cubicBezTo>
                      <a:pt x="22587" y="19733"/>
                      <a:pt x="23277" y="19772"/>
                      <a:pt x="23974" y="19850"/>
                    </a:cubicBezTo>
                    <a:cubicBezTo>
                      <a:pt x="23991" y="19852"/>
                      <a:pt x="24007" y="19852"/>
                      <a:pt x="24022" y="19852"/>
                    </a:cubicBezTo>
                    <a:cubicBezTo>
                      <a:pt x="24245" y="19852"/>
                      <a:pt x="24349" y="19673"/>
                      <a:pt x="24340" y="19487"/>
                    </a:cubicBezTo>
                    <a:cubicBezTo>
                      <a:pt x="24368" y="19467"/>
                      <a:pt x="24391" y="19442"/>
                      <a:pt x="24411" y="19416"/>
                    </a:cubicBezTo>
                    <a:cubicBezTo>
                      <a:pt x="25772" y="17402"/>
                      <a:pt x="27151" y="15442"/>
                      <a:pt x="28705" y="13579"/>
                    </a:cubicBezTo>
                    <a:close/>
                    <a:moveTo>
                      <a:pt x="5503" y="0"/>
                    </a:moveTo>
                    <a:cubicBezTo>
                      <a:pt x="4148" y="0"/>
                      <a:pt x="2793" y="125"/>
                      <a:pt x="1457" y="383"/>
                    </a:cubicBezTo>
                    <a:cubicBezTo>
                      <a:pt x="1100" y="451"/>
                      <a:pt x="1131" y="878"/>
                      <a:pt x="1371" y="1036"/>
                    </a:cubicBezTo>
                    <a:cubicBezTo>
                      <a:pt x="1385" y="1131"/>
                      <a:pt x="1440" y="1216"/>
                      <a:pt x="1523" y="1269"/>
                    </a:cubicBezTo>
                    <a:lnTo>
                      <a:pt x="3480" y="2583"/>
                    </a:lnTo>
                    <a:cubicBezTo>
                      <a:pt x="2698" y="2910"/>
                      <a:pt x="1916" y="3238"/>
                      <a:pt x="1134" y="3564"/>
                    </a:cubicBezTo>
                    <a:cubicBezTo>
                      <a:pt x="886" y="3669"/>
                      <a:pt x="898" y="4068"/>
                      <a:pt x="1123" y="4188"/>
                    </a:cubicBezTo>
                    <a:cubicBezTo>
                      <a:pt x="2037" y="4672"/>
                      <a:pt x="2953" y="5156"/>
                      <a:pt x="3869" y="5637"/>
                    </a:cubicBezTo>
                    <a:cubicBezTo>
                      <a:pt x="2737" y="6608"/>
                      <a:pt x="1540" y="7501"/>
                      <a:pt x="285" y="8309"/>
                    </a:cubicBezTo>
                    <a:cubicBezTo>
                      <a:pt x="0" y="8491"/>
                      <a:pt x="66" y="8868"/>
                      <a:pt x="365" y="8988"/>
                    </a:cubicBezTo>
                    <a:cubicBezTo>
                      <a:pt x="1641" y="9498"/>
                      <a:pt x="2889" y="10072"/>
                      <a:pt x="4107" y="10709"/>
                    </a:cubicBezTo>
                    <a:lnTo>
                      <a:pt x="955" y="13919"/>
                    </a:lnTo>
                    <a:cubicBezTo>
                      <a:pt x="724" y="14155"/>
                      <a:pt x="894" y="14573"/>
                      <a:pt x="1205" y="14573"/>
                    </a:cubicBezTo>
                    <a:cubicBezTo>
                      <a:pt x="1238" y="14573"/>
                      <a:pt x="1274" y="14568"/>
                      <a:pt x="1310" y="14558"/>
                    </a:cubicBezTo>
                    <a:cubicBezTo>
                      <a:pt x="3280" y="13989"/>
                      <a:pt x="5279" y="13716"/>
                      <a:pt x="7261" y="13716"/>
                    </a:cubicBezTo>
                    <a:cubicBezTo>
                      <a:pt x="12453" y="13716"/>
                      <a:pt x="17526" y="15593"/>
                      <a:pt x="21645" y="18958"/>
                    </a:cubicBezTo>
                    <a:cubicBezTo>
                      <a:pt x="19988" y="18978"/>
                      <a:pt x="18343" y="19228"/>
                      <a:pt x="16756" y="19703"/>
                    </a:cubicBezTo>
                    <a:cubicBezTo>
                      <a:pt x="16416" y="19804"/>
                      <a:pt x="16391" y="20208"/>
                      <a:pt x="16652" y="20407"/>
                    </a:cubicBezTo>
                    <a:cubicBezTo>
                      <a:pt x="18490" y="21804"/>
                      <a:pt x="20294" y="23303"/>
                      <a:pt x="22245" y="24543"/>
                    </a:cubicBezTo>
                    <a:cubicBezTo>
                      <a:pt x="22234" y="24559"/>
                      <a:pt x="22225" y="24576"/>
                      <a:pt x="22219" y="24595"/>
                    </a:cubicBezTo>
                    <a:cubicBezTo>
                      <a:pt x="21706" y="26544"/>
                      <a:pt x="21210" y="28500"/>
                      <a:pt x="20707" y="30453"/>
                    </a:cubicBezTo>
                    <a:cubicBezTo>
                      <a:pt x="20577" y="30960"/>
                      <a:pt x="20017" y="32050"/>
                      <a:pt x="20683" y="32418"/>
                    </a:cubicBezTo>
                    <a:cubicBezTo>
                      <a:pt x="20782" y="32473"/>
                      <a:pt x="20896" y="32497"/>
                      <a:pt x="21019" y="32497"/>
                    </a:cubicBezTo>
                    <a:cubicBezTo>
                      <a:pt x="21809" y="32497"/>
                      <a:pt x="22999" y="31509"/>
                      <a:pt x="23489" y="31222"/>
                    </a:cubicBezTo>
                    <a:cubicBezTo>
                      <a:pt x="24927" y="30378"/>
                      <a:pt x="26345" y="29470"/>
                      <a:pt x="27620" y="28388"/>
                    </a:cubicBezTo>
                    <a:cubicBezTo>
                      <a:pt x="29473" y="29819"/>
                      <a:pt x="31373" y="31182"/>
                      <a:pt x="33322" y="32482"/>
                    </a:cubicBezTo>
                    <a:cubicBezTo>
                      <a:pt x="33384" y="32524"/>
                      <a:pt x="33451" y="32543"/>
                      <a:pt x="33515" y="32543"/>
                    </a:cubicBezTo>
                    <a:cubicBezTo>
                      <a:pt x="33715" y="32543"/>
                      <a:pt x="33899" y="32366"/>
                      <a:pt x="33908" y="32155"/>
                    </a:cubicBezTo>
                    <a:cubicBezTo>
                      <a:pt x="34023" y="29876"/>
                      <a:pt x="33896" y="27417"/>
                      <a:pt x="33035" y="25276"/>
                    </a:cubicBezTo>
                    <a:cubicBezTo>
                      <a:pt x="35002" y="24068"/>
                      <a:pt x="36743" y="22398"/>
                      <a:pt x="38405" y="20821"/>
                    </a:cubicBezTo>
                    <a:cubicBezTo>
                      <a:pt x="38595" y="20642"/>
                      <a:pt x="38540" y="20228"/>
                      <a:pt x="38247" y="20184"/>
                    </a:cubicBezTo>
                    <a:cubicBezTo>
                      <a:pt x="36273" y="19882"/>
                      <a:pt x="34279" y="19731"/>
                      <a:pt x="32283" y="19731"/>
                    </a:cubicBezTo>
                    <a:cubicBezTo>
                      <a:pt x="31908" y="19731"/>
                      <a:pt x="31533" y="19736"/>
                      <a:pt x="31157" y="19747"/>
                    </a:cubicBezTo>
                    <a:cubicBezTo>
                      <a:pt x="31141" y="19749"/>
                      <a:pt x="31124" y="19750"/>
                      <a:pt x="31107" y="19753"/>
                    </a:cubicBezTo>
                    <a:cubicBezTo>
                      <a:pt x="30666" y="17361"/>
                      <a:pt x="29921" y="15015"/>
                      <a:pt x="29255" y="12679"/>
                    </a:cubicBezTo>
                    <a:cubicBezTo>
                      <a:pt x="29207" y="12509"/>
                      <a:pt x="29030" y="12384"/>
                      <a:pt x="28858" y="12384"/>
                    </a:cubicBezTo>
                    <a:cubicBezTo>
                      <a:pt x="28769" y="12384"/>
                      <a:pt x="28682" y="12418"/>
                      <a:pt x="28614" y="12497"/>
                    </a:cubicBezTo>
                    <a:cubicBezTo>
                      <a:pt x="27929" y="13288"/>
                      <a:pt x="27258" y="14099"/>
                      <a:pt x="26612" y="14927"/>
                    </a:cubicBezTo>
                    <a:cubicBezTo>
                      <a:pt x="25846" y="10227"/>
                      <a:pt x="22110" y="6232"/>
                      <a:pt x="18234" y="3765"/>
                    </a:cubicBezTo>
                    <a:cubicBezTo>
                      <a:pt x="14456" y="1362"/>
                      <a:pt x="9980" y="0"/>
                      <a:pt x="55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grpSp>
            <p:nvGrpSpPr>
              <p:cNvPr id="634" name="Google Shape;419;p23">
                <a:extLst>
                  <a:ext uri="{FF2B5EF4-FFF2-40B4-BE49-F238E27FC236}">
                    <a16:creationId xmlns:a16="http://schemas.microsoft.com/office/drawing/2014/main" id="{40866402-2C77-4466-A670-E62FA8861F5C}"/>
                  </a:ext>
                </a:extLst>
              </p:cNvPr>
              <p:cNvGrpSpPr/>
              <p:nvPr/>
            </p:nvGrpSpPr>
            <p:grpSpPr>
              <a:xfrm>
                <a:off x="454360" y="835238"/>
                <a:ext cx="112382" cy="56555"/>
                <a:chOff x="454360" y="835238"/>
                <a:chExt cx="112382" cy="56555"/>
              </a:xfrm>
            </p:grpSpPr>
            <p:sp>
              <p:nvSpPr>
                <p:cNvPr id="638" name="Google Shape;420;p23">
                  <a:extLst>
                    <a:ext uri="{FF2B5EF4-FFF2-40B4-BE49-F238E27FC236}">
                      <a16:creationId xmlns:a16="http://schemas.microsoft.com/office/drawing/2014/main" id="{17FC960F-5396-4865-ABD9-86A7DBABDFE8}"/>
                    </a:ext>
                  </a:extLst>
                </p:cNvPr>
                <p:cNvSpPr/>
                <p:nvPr/>
              </p:nvSpPr>
              <p:spPr>
                <a:xfrm>
                  <a:off x="454360" y="840897"/>
                  <a:ext cx="72870" cy="50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538" extrusionOk="0">
                      <a:moveTo>
                        <a:pt x="128" y="0"/>
                      </a:moveTo>
                      <a:cubicBezTo>
                        <a:pt x="50" y="0"/>
                        <a:pt x="1" y="124"/>
                        <a:pt x="84" y="182"/>
                      </a:cubicBezTo>
                      <a:cubicBezTo>
                        <a:pt x="696" y="625"/>
                        <a:pt x="1311" y="1067"/>
                        <a:pt x="1925" y="1512"/>
                      </a:cubicBezTo>
                      <a:cubicBezTo>
                        <a:pt x="1950" y="1530"/>
                        <a:pt x="1975" y="1538"/>
                        <a:pt x="1999" y="1538"/>
                      </a:cubicBezTo>
                      <a:cubicBezTo>
                        <a:pt x="2118" y="1538"/>
                        <a:pt x="2201" y="1345"/>
                        <a:pt x="2070" y="1259"/>
                      </a:cubicBezTo>
                      <a:lnTo>
                        <a:pt x="179" y="17"/>
                      </a:lnTo>
                      <a:cubicBezTo>
                        <a:pt x="161" y="5"/>
                        <a:pt x="144" y="0"/>
                        <a:pt x="12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39" name="Google Shape;421;p23">
                  <a:extLst>
                    <a:ext uri="{FF2B5EF4-FFF2-40B4-BE49-F238E27FC236}">
                      <a16:creationId xmlns:a16="http://schemas.microsoft.com/office/drawing/2014/main" id="{B450B330-200C-46F8-8F3A-D36A299A1FFA}"/>
                    </a:ext>
                  </a:extLst>
                </p:cNvPr>
                <p:cNvSpPr/>
                <p:nvPr/>
              </p:nvSpPr>
              <p:spPr>
                <a:xfrm>
                  <a:off x="509095" y="835238"/>
                  <a:ext cx="57647" cy="54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" h="1660" extrusionOk="0">
                      <a:moveTo>
                        <a:pt x="110" y="0"/>
                      </a:moveTo>
                      <a:cubicBezTo>
                        <a:pt x="24" y="0"/>
                        <a:pt x="0" y="140"/>
                        <a:pt x="93" y="177"/>
                      </a:cubicBezTo>
                      <a:cubicBezTo>
                        <a:pt x="735" y="431"/>
                        <a:pt x="1187" y="934"/>
                        <a:pt x="1441" y="1568"/>
                      </a:cubicBezTo>
                      <a:cubicBezTo>
                        <a:pt x="1466" y="1632"/>
                        <a:pt x="1523" y="1660"/>
                        <a:pt x="1578" y="1660"/>
                      </a:cubicBezTo>
                      <a:cubicBezTo>
                        <a:pt x="1662" y="1660"/>
                        <a:pt x="1742" y="1596"/>
                        <a:pt x="1706" y="1494"/>
                      </a:cubicBezTo>
                      <a:cubicBezTo>
                        <a:pt x="1452" y="782"/>
                        <a:pt x="850" y="244"/>
                        <a:pt x="141" y="6"/>
                      </a:cubicBezTo>
                      <a:cubicBezTo>
                        <a:pt x="130" y="2"/>
                        <a:pt x="120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  <p:grpSp>
            <p:nvGrpSpPr>
              <p:cNvPr id="635" name="Google Shape;422;p23">
                <a:extLst>
                  <a:ext uri="{FF2B5EF4-FFF2-40B4-BE49-F238E27FC236}">
                    <a16:creationId xmlns:a16="http://schemas.microsoft.com/office/drawing/2014/main" id="{A97D449D-3875-439C-B0C2-8AD2FDC92A87}"/>
                  </a:ext>
                </a:extLst>
              </p:cNvPr>
              <p:cNvGrpSpPr/>
              <p:nvPr/>
            </p:nvGrpSpPr>
            <p:grpSpPr>
              <a:xfrm>
                <a:off x="588484" y="1891352"/>
                <a:ext cx="127241" cy="75219"/>
                <a:chOff x="588484" y="1891352"/>
                <a:chExt cx="127241" cy="75219"/>
              </a:xfrm>
            </p:grpSpPr>
            <p:sp>
              <p:nvSpPr>
                <p:cNvPr id="636" name="Google Shape;423;p23">
                  <a:extLst>
                    <a:ext uri="{FF2B5EF4-FFF2-40B4-BE49-F238E27FC236}">
                      <a16:creationId xmlns:a16="http://schemas.microsoft.com/office/drawing/2014/main" id="{82ECD573-04FE-437C-A5D8-BD36CBCDBF58}"/>
                    </a:ext>
                  </a:extLst>
                </p:cNvPr>
                <p:cNvSpPr/>
                <p:nvPr/>
              </p:nvSpPr>
              <p:spPr>
                <a:xfrm>
                  <a:off x="588484" y="1891352"/>
                  <a:ext cx="82268" cy="56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" h="1720" extrusionOk="0">
                      <a:moveTo>
                        <a:pt x="2272" y="1"/>
                      </a:moveTo>
                      <a:cubicBezTo>
                        <a:pt x="2238" y="1"/>
                        <a:pt x="2204" y="16"/>
                        <a:pt x="2175" y="51"/>
                      </a:cubicBezTo>
                      <a:cubicBezTo>
                        <a:pt x="1630" y="731"/>
                        <a:pt x="923" y="1232"/>
                        <a:pt x="103" y="1532"/>
                      </a:cubicBezTo>
                      <a:cubicBezTo>
                        <a:pt x="0" y="1570"/>
                        <a:pt x="29" y="1719"/>
                        <a:pt x="122" y="1719"/>
                      </a:cubicBezTo>
                      <a:cubicBezTo>
                        <a:pt x="131" y="1719"/>
                        <a:pt x="141" y="1718"/>
                        <a:pt x="152" y="1714"/>
                      </a:cubicBezTo>
                      <a:cubicBezTo>
                        <a:pt x="1024" y="1433"/>
                        <a:pt x="1773" y="938"/>
                        <a:pt x="2387" y="261"/>
                      </a:cubicBezTo>
                      <a:cubicBezTo>
                        <a:pt x="2486" y="151"/>
                        <a:pt x="238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37" name="Google Shape;424;p23">
                  <a:extLst>
                    <a:ext uri="{FF2B5EF4-FFF2-40B4-BE49-F238E27FC236}">
                      <a16:creationId xmlns:a16="http://schemas.microsoft.com/office/drawing/2014/main" id="{E1868874-B197-42C6-8686-397434979E3E}"/>
                    </a:ext>
                  </a:extLst>
                </p:cNvPr>
                <p:cNvSpPr/>
                <p:nvPr/>
              </p:nvSpPr>
              <p:spPr>
                <a:xfrm>
                  <a:off x="652849" y="1914782"/>
                  <a:ext cx="62876" cy="51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" h="1565" extrusionOk="0">
                      <a:moveTo>
                        <a:pt x="1663" y="1"/>
                      </a:moveTo>
                      <a:cubicBezTo>
                        <a:pt x="1623" y="1"/>
                        <a:pt x="1578" y="16"/>
                        <a:pt x="1534" y="51"/>
                      </a:cubicBezTo>
                      <a:lnTo>
                        <a:pt x="933" y="526"/>
                      </a:lnTo>
                      <a:cubicBezTo>
                        <a:pt x="894" y="553"/>
                        <a:pt x="871" y="599"/>
                        <a:pt x="871" y="648"/>
                      </a:cubicBezTo>
                      <a:cubicBezTo>
                        <a:pt x="606" y="885"/>
                        <a:pt x="339" y="1123"/>
                        <a:pt x="77" y="1365"/>
                      </a:cubicBezTo>
                      <a:cubicBezTo>
                        <a:pt x="1" y="1435"/>
                        <a:pt x="73" y="1564"/>
                        <a:pt x="158" y="1564"/>
                      </a:cubicBezTo>
                      <a:cubicBezTo>
                        <a:pt x="177" y="1564"/>
                        <a:pt x="197" y="1558"/>
                        <a:pt x="215" y="1544"/>
                      </a:cubicBezTo>
                      <a:cubicBezTo>
                        <a:pt x="695" y="1180"/>
                        <a:pt x="1160" y="801"/>
                        <a:pt x="1636" y="434"/>
                      </a:cubicBezTo>
                      <a:lnTo>
                        <a:pt x="1794" y="310"/>
                      </a:lnTo>
                      <a:lnTo>
                        <a:pt x="1788" y="305"/>
                      </a:lnTo>
                      <a:cubicBezTo>
                        <a:pt x="1900" y="178"/>
                        <a:pt x="1804" y="1"/>
                        <a:pt x="166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</p:grpSp>
        <p:grpSp>
          <p:nvGrpSpPr>
            <p:cNvPr id="640" name="Google Shape;425;p23">
              <a:extLst>
                <a:ext uri="{FF2B5EF4-FFF2-40B4-BE49-F238E27FC236}">
                  <a16:creationId xmlns:a16="http://schemas.microsoft.com/office/drawing/2014/main" id="{AB30EDB7-7CEF-425A-AC50-C77ED12AEC75}"/>
                </a:ext>
              </a:extLst>
            </p:cNvPr>
            <p:cNvGrpSpPr/>
            <p:nvPr userDrawn="1"/>
          </p:nvGrpSpPr>
          <p:grpSpPr>
            <a:xfrm>
              <a:off x="1004821" y="2303619"/>
              <a:ext cx="413557" cy="605096"/>
              <a:chOff x="1004821" y="2303619"/>
              <a:chExt cx="413557" cy="605096"/>
            </a:xfrm>
          </p:grpSpPr>
          <p:grpSp>
            <p:nvGrpSpPr>
              <p:cNvPr id="641" name="Google Shape;426;p23">
                <a:extLst>
                  <a:ext uri="{FF2B5EF4-FFF2-40B4-BE49-F238E27FC236}">
                    <a16:creationId xmlns:a16="http://schemas.microsoft.com/office/drawing/2014/main" id="{3887D6D1-85EA-4C1F-B5F8-5DE4022B9CAD}"/>
                  </a:ext>
                </a:extLst>
              </p:cNvPr>
              <p:cNvGrpSpPr/>
              <p:nvPr/>
            </p:nvGrpSpPr>
            <p:grpSpPr>
              <a:xfrm>
                <a:off x="1004821" y="2303619"/>
                <a:ext cx="344559" cy="605096"/>
                <a:chOff x="1004821" y="2303619"/>
                <a:chExt cx="344559" cy="605096"/>
              </a:xfrm>
            </p:grpSpPr>
            <p:sp>
              <p:nvSpPr>
                <p:cNvPr id="645" name="Google Shape;427;p23">
                  <a:extLst>
                    <a:ext uri="{FF2B5EF4-FFF2-40B4-BE49-F238E27FC236}">
                      <a16:creationId xmlns:a16="http://schemas.microsoft.com/office/drawing/2014/main" id="{F7011556-CB55-4DA1-AA59-E21B710937B9}"/>
                    </a:ext>
                  </a:extLst>
                </p:cNvPr>
                <p:cNvSpPr/>
                <p:nvPr/>
              </p:nvSpPr>
              <p:spPr>
                <a:xfrm>
                  <a:off x="1004821" y="2303619"/>
                  <a:ext cx="344559" cy="605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2" h="18285" extrusionOk="0">
                      <a:moveTo>
                        <a:pt x="2426" y="713"/>
                      </a:moveTo>
                      <a:cubicBezTo>
                        <a:pt x="4359" y="713"/>
                        <a:pt x="6449" y="1112"/>
                        <a:pt x="7404" y="2943"/>
                      </a:cubicBezTo>
                      <a:cubicBezTo>
                        <a:pt x="8860" y="5733"/>
                        <a:pt x="6372" y="7591"/>
                        <a:pt x="4037" y="8368"/>
                      </a:cubicBezTo>
                      <a:cubicBezTo>
                        <a:pt x="4027" y="8366"/>
                        <a:pt x="4016" y="8366"/>
                        <a:pt x="4005" y="8366"/>
                      </a:cubicBezTo>
                      <a:cubicBezTo>
                        <a:pt x="3831" y="8366"/>
                        <a:pt x="3697" y="8530"/>
                        <a:pt x="3740" y="8705"/>
                      </a:cubicBezTo>
                      <a:cubicBezTo>
                        <a:pt x="3723" y="8910"/>
                        <a:pt x="3857" y="9126"/>
                        <a:pt x="4085" y="9126"/>
                      </a:cubicBezTo>
                      <a:cubicBezTo>
                        <a:pt x="4121" y="9126"/>
                        <a:pt x="4159" y="9121"/>
                        <a:pt x="4200" y="9109"/>
                      </a:cubicBezTo>
                      <a:cubicBezTo>
                        <a:pt x="4285" y="9084"/>
                        <a:pt x="4368" y="9055"/>
                        <a:pt x="4452" y="9028"/>
                      </a:cubicBezTo>
                      <a:cubicBezTo>
                        <a:pt x="6954" y="9853"/>
                        <a:pt x="9965" y="11925"/>
                        <a:pt x="8281" y="14894"/>
                      </a:cubicBezTo>
                      <a:lnTo>
                        <a:pt x="8280" y="14895"/>
                      </a:lnTo>
                      <a:cubicBezTo>
                        <a:pt x="7207" y="16790"/>
                        <a:pt x="5046" y="17519"/>
                        <a:pt x="2951" y="17519"/>
                      </a:cubicBezTo>
                      <a:cubicBezTo>
                        <a:pt x="2251" y="17519"/>
                        <a:pt x="1557" y="17437"/>
                        <a:pt x="914" y="17291"/>
                      </a:cubicBezTo>
                      <a:cubicBezTo>
                        <a:pt x="887" y="17285"/>
                        <a:pt x="859" y="17282"/>
                        <a:pt x="830" y="17282"/>
                      </a:cubicBezTo>
                      <a:cubicBezTo>
                        <a:pt x="812" y="17282"/>
                        <a:pt x="793" y="17284"/>
                        <a:pt x="774" y="17286"/>
                      </a:cubicBezTo>
                      <a:cubicBezTo>
                        <a:pt x="1291" y="11823"/>
                        <a:pt x="1175" y="6240"/>
                        <a:pt x="1277" y="754"/>
                      </a:cubicBezTo>
                      <a:cubicBezTo>
                        <a:pt x="1646" y="730"/>
                        <a:pt x="2033" y="713"/>
                        <a:pt x="2426" y="713"/>
                      </a:cubicBezTo>
                      <a:close/>
                      <a:moveTo>
                        <a:pt x="3011" y="1"/>
                      </a:moveTo>
                      <a:cubicBezTo>
                        <a:pt x="2357" y="1"/>
                        <a:pt x="1711" y="85"/>
                        <a:pt x="1114" y="249"/>
                      </a:cubicBezTo>
                      <a:cubicBezTo>
                        <a:pt x="1086" y="256"/>
                        <a:pt x="1060" y="270"/>
                        <a:pt x="1037" y="287"/>
                      </a:cubicBezTo>
                      <a:cubicBezTo>
                        <a:pt x="995" y="274"/>
                        <a:pt x="951" y="267"/>
                        <a:pt x="906" y="267"/>
                      </a:cubicBezTo>
                      <a:cubicBezTo>
                        <a:pt x="717" y="267"/>
                        <a:pt x="526" y="389"/>
                        <a:pt x="519" y="633"/>
                      </a:cubicBezTo>
                      <a:cubicBezTo>
                        <a:pt x="381" y="6214"/>
                        <a:pt x="0" y="11890"/>
                        <a:pt x="297" y="17467"/>
                      </a:cubicBezTo>
                      <a:cubicBezTo>
                        <a:pt x="303" y="17582"/>
                        <a:pt x="369" y="17651"/>
                        <a:pt x="449" y="17677"/>
                      </a:cubicBezTo>
                      <a:cubicBezTo>
                        <a:pt x="447" y="17827"/>
                        <a:pt x="524" y="17971"/>
                        <a:pt x="714" y="18018"/>
                      </a:cubicBezTo>
                      <a:cubicBezTo>
                        <a:pt x="1413" y="18192"/>
                        <a:pt x="2171" y="18284"/>
                        <a:pt x="2939" y="18284"/>
                      </a:cubicBezTo>
                      <a:cubicBezTo>
                        <a:pt x="5505" y="18284"/>
                        <a:pt x="8187" y="17252"/>
                        <a:pt x="9197" y="14760"/>
                      </a:cubicBezTo>
                      <a:cubicBezTo>
                        <a:pt x="10412" y="11768"/>
                        <a:pt x="7970" y="9542"/>
                        <a:pt x="5359" y="8683"/>
                      </a:cubicBezTo>
                      <a:cubicBezTo>
                        <a:pt x="7505" y="7727"/>
                        <a:pt x="9188" y="5908"/>
                        <a:pt x="8364" y="3300"/>
                      </a:cubicBezTo>
                      <a:cubicBezTo>
                        <a:pt x="7644" y="1024"/>
                        <a:pt x="5284" y="1"/>
                        <a:pt x="301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46" name="Google Shape;428;p23">
                  <a:extLst>
                    <a:ext uri="{FF2B5EF4-FFF2-40B4-BE49-F238E27FC236}">
                      <a16:creationId xmlns:a16="http://schemas.microsoft.com/office/drawing/2014/main" id="{40EF147F-8C76-4A98-B64C-2742EA173A0A}"/>
                    </a:ext>
                  </a:extLst>
                </p:cNvPr>
                <p:cNvSpPr/>
                <p:nvPr/>
              </p:nvSpPr>
              <p:spPr>
                <a:xfrm>
                  <a:off x="1099896" y="2690900"/>
                  <a:ext cx="119960" cy="115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5" h="3496" extrusionOk="0">
                      <a:moveTo>
                        <a:pt x="1537" y="550"/>
                      </a:moveTo>
                      <a:cubicBezTo>
                        <a:pt x="1555" y="651"/>
                        <a:pt x="1633" y="731"/>
                        <a:pt x="1734" y="751"/>
                      </a:cubicBezTo>
                      <a:cubicBezTo>
                        <a:pt x="2292" y="873"/>
                        <a:pt x="2877" y="1077"/>
                        <a:pt x="2921" y="1753"/>
                      </a:cubicBezTo>
                      <a:cubicBezTo>
                        <a:pt x="2960" y="2340"/>
                        <a:pt x="2403" y="2842"/>
                        <a:pt x="1834" y="2842"/>
                      </a:cubicBezTo>
                      <a:cubicBezTo>
                        <a:pt x="1760" y="2842"/>
                        <a:pt x="1686" y="2833"/>
                        <a:pt x="1613" y="2815"/>
                      </a:cubicBezTo>
                      <a:cubicBezTo>
                        <a:pt x="1034" y="2673"/>
                        <a:pt x="645" y="2008"/>
                        <a:pt x="771" y="1437"/>
                      </a:cubicBezTo>
                      <a:cubicBezTo>
                        <a:pt x="864" y="1010"/>
                        <a:pt x="1167" y="723"/>
                        <a:pt x="1537" y="550"/>
                      </a:cubicBezTo>
                      <a:close/>
                      <a:moveTo>
                        <a:pt x="1867" y="1"/>
                      </a:moveTo>
                      <a:cubicBezTo>
                        <a:pt x="1038" y="1"/>
                        <a:pt x="264" y="625"/>
                        <a:pt x="138" y="1474"/>
                      </a:cubicBezTo>
                      <a:cubicBezTo>
                        <a:pt x="0" y="2411"/>
                        <a:pt x="736" y="3390"/>
                        <a:pt x="1685" y="3488"/>
                      </a:cubicBezTo>
                      <a:cubicBezTo>
                        <a:pt x="1737" y="3493"/>
                        <a:pt x="1789" y="3496"/>
                        <a:pt x="1841" y="3496"/>
                      </a:cubicBezTo>
                      <a:cubicBezTo>
                        <a:pt x="2717" y="3496"/>
                        <a:pt x="3565" y="2767"/>
                        <a:pt x="3597" y="1869"/>
                      </a:cubicBezTo>
                      <a:cubicBezTo>
                        <a:pt x="3624" y="1115"/>
                        <a:pt x="2996" y="279"/>
                        <a:pt x="2235" y="161"/>
                      </a:cubicBezTo>
                      <a:cubicBezTo>
                        <a:pt x="2224" y="91"/>
                        <a:pt x="2183" y="30"/>
                        <a:pt x="2108" y="19"/>
                      </a:cubicBezTo>
                      <a:cubicBezTo>
                        <a:pt x="2027" y="7"/>
                        <a:pt x="1947" y="1"/>
                        <a:pt x="186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47" name="Google Shape;429;p23">
                  <a:extLst>
                    <a:ext uri="{FF2B5EF4-FFF2-40B4-BE49-F238E27FC236}">
                      <a16:creationId xmlns:a16="http://schemas.microsoft.com/office/drawing/2014/main" id="{84D77ED5-1A17-42CA-92ED-908D4283BD88}"/>
                    </a:ext>
                  </a:extLst>
                </p:cNvPr>
                <p:cNvSpPr/>
                <p:nvPr/>
              </p:nvSpPr>
              <p:spPr>
                <a:xfrm>
                  <a:off x="1100160" y="2414181"/>
                  <a:ext cx="100006" cy="8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" h="2638" extrusionOk="0">
                      <a:moveTo>
                        <a:pt x="1535" y="719"/>
                      </a:moveTo>
                      <a:cubicBezTo>
                        <a:pt x="1744" y="719"/>
                        <a:pt x="1945" y="806"/>
                        <a:pt x="2062" y="1017"/>
                      </a:cubicBezTo>
                      <a:cubicBezTo>
                        <a:pt x="2274" y="1406"/>
                        <a:pt x="1911" y="1899"/>
                        <a:pt x="1519" y="1979"/>
                      </a:cubicBezTo>
                      <a:cubicBezTo>
                        <a:pt x="1473" y="1988"/>
                        <a:pt x="1427" y="1992"/>
                        <a:pt x="1382" y="1992"/>
                      </a:cubicBezTo>
                      <a:cubicBezTo>
                        <a:pt x="968" y="1992"/>
                        <a:pt x="631" y="1615"/>
                        <a:pt x="626" y="1201"/>
                      </a:cubicBezTo>
                      <a:cubicBezTo>
                        <a:pt x="628" y="1040"/>
                        <a:pt x="680" y="885"/>
                        <a:pt x="778" y="758"/>
                      </a:cubicBezTo>
                      <a:cubicBezTo>
                        <a:pt x="835" y="822"/>
                        <a:pt x="915" y="856"/>
                        <a:pt x="996" y="856"/>
                      </a:cubicBezTo>
                      <a:cubicBezTo>
                        <a:pt x="1044" y="856"/>
                        <a:pt x="1093" y="844"/>
                        <a:pt x="1138" y="819"/>
                      </a:cubicBezTo>
                      <a:cubicBezTo>
                        <a:pt x="1260" y="756"/>
                        <a:pt x="1399" y="719"/>
                        <a:pt x="1535" y="719"/>
                      </a:cubicBezTo>
                      <a:close/>
                      <a:moveTo>
                        <a:pt x="1249" y="0"/>
                      </a:moveTo>
                      <a:cubicBezTo>
                        <a:pt x="616" y="0"/>
                        <a:pt x="45" y="527"/>
                        <a:pt x="25" y="1201"/>
                      </a:cubicBezTo>
                      <a:cubicBezTo>
                        <a:pt x="0" y="1976"/>
                        <a:pt x="644" y="2637"/>
                        <a:pt x="1398" y="2637"/>
                      </a:cubicBezTo>
                      <a:cubicBezTo>
                        <a:pt x="1494" y="2637"/>
                        <a:pt x="1592" y="2626"/>
                        <a:pt x="1691" y="2604"/>
                      </a:cubicBezTo>
                      <a:cubicBezTo>
                        <a:pt x="2458" y="2428"/>
                        <a:pt x="3022" y="1522"/>
                        <a:pt x="2668" y="775"/>
                      </a:cubicBezTo>
                      <a:cubicBezTo>
                        <a:pt x="2484" y="386"/>
                        <a:pt x="2058" y="113"/>
                        <a:pt x="1627" y="66"/>
                      </a:cubicBezTo>
                      <a:cubicBezTo>
                        <a:pt x="1625" y="66"/>
                        <a:pt x="1624" y="64"/>
                        <a:pt x="1622" y="63"/>
                      </a:cubicBezTo>
                      <a:cubicBezTo>
                        <a:pt x="1498" y="20"/>
                        <a:pt x="1373" y="0"/>
                        <a:pt x="124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  <p:grpSp>
            <p:nvGrpSpPr>
              <p:cNvPr id="642" name="Google Shape;430;p23">
                <a:extLst>
                  <a:ext uri="{FF2B5EF4-FFF2-40B4-BE49-F238E27FC236}">
                    <a16:creationId xmlns:a16="http://schemas.microsoft.com/office/drawing/2014/main" id="{1A288487-1612-41DC-92E2-8C3F19D8F220}"/>
                  </a:ext>
                </a:extLst>
              </p:cNvPr>
              <p:cNvGrpSpPr/>
              <p:nvPr/>
            </p:nvGrpSpPr>
            <p:grpSpPr>
              <a:xfrm>
                <a:off x="1332668" y="2362060"/>
                <a:ext cx="85710" cy="97126"/>
                <a:chOff x="1332668" y="2362060"/>
                <a:chExt cx="85710" cy="97126"/>
              </a:xfrm>
            </p:grpSpPr>
            <p:sp>
              <p:nvSpPr>
                <p:cNvPr id="643" name="Google Shape;431;p23">
                  <a:extLst>
                    <a:ext uri="{FF2B5EF4-FFF2-40B4-BE49-F238E27FC236}">
                      <a16:creationId xmlns:a16="http://schemas.microsoft.com/office/drawing/2014/main" id="{F3DF2587-B73A-4D03-A7AB-79B03D89AD7B}"/>
                    </a:ext>
                  </a:extLst>
                </p:cNvPr>
                <p:cNvSpPr/>
                <p:nvPr/>
              </p:nvSpPr>
              <p:spPr>
                <a:xfrm>
                  <a:off x="1332668" y="2362060"/>
                  <a:ext cx="23926" cy="80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" h="2445" extrusionOk="0">
                      <a:moveTo>
                        <a:pt x="256" y="0"/>
                      </a:moveTo>
                      <a:cubicBezTo>
                        <a:pt x="181" y="0"/>
                        <a:pt x="103" y="85"/>
                        <a:pt x="145" y="177"/>
                      </a:cubicBezTo>
                      <a:cubicBezTo>
                        <a:pt x="439" y="826"/>
                        <a:pt x="433" y="1569"/>
                        <a:pt x="74" y="2192"/>
                      </a:cubicBezTo>
                      <a:cubicBezTo>
                        <a:pt x="1" y="2323"/>
                        <a:pt x="125" y="2445"/>
                        <a:pt x="237" y="2445"/>
                      </a:cubicBezTo>
                      <a:cubicBezTo>
                        <a:pt x="288" y="2445"/>
                        <a:pt x="336" y="2420"/>
                        <a:pt x="362" y="2361"/>
                      </a:cubicBezTo>
                      <a:cubicBezTo>
                        <a:pt x="701" y="1599"/>
                        <a:pt x="722" y="811"/>
                        <a:pt x="344" y="59"/>
                      </a:cubicBezTo>
                      <a:cubicBezTo>
                        <a:pt x="323" y="17"/>
                        <a:pt x="290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44" name="Google Shape;432;p23">
                  <a:extLst>
                    <a:ext uri="{FF2B5EF4-FFF2-40B4-BE49-F238E27FC236}">
                      <a16:creationId xmlns:a16="http://schemas.microsoft.com/office/drawing/2014/main" id="{192FC634-5E90-4471-9A8E-B2E3B16B53EF}"/>
                    </a:ext>
                  </a:extLst>
                </p:cNvPr>
                <p:cNvSpPr/>
                <p:nvPr/>
              </p:nvSpPr>
              <p:spPr>
                <a:xfrm>
                  <a:off x="1385980" y="2383736"/>
                  <a:ext cx="32398" cy="75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" h="2280" extrusionOk="0">
                      <a:moveTo>
                        <a:pt x="148" y="1"/>
                      </a:moveTo>
                      <a:cubicBezTo>
                        <a:pt x="67" y="1"/>
                        <a:pt x="0" y="109"/>
                        <a:pt x="67" y="192"/>
                      </a:cubicBezTo>
                      <a:cubicBezTo>
                        <a:pt x="508" y="745"/>
                        <a:pt x="548" y="1395"/>
                        <a:pt x="324" y="2044"/>
                      </a:cubicBezTo>
                      <a:cubicBezTo>
                        <a:pt x="280" y="2174"/>
                        <a:pt x="407" y="2280"/>
                        <a:pt x="522" y="2280"/>
                      </a:cubicBezTo>
                      <a:cubicBezTo>
                        <a:pt x="581" y="2280"/>
                        <a:pt x="636" y="2252"/>
                        <a:pt x="664" y="2187"/>
                      </a:cubicBezTo>
                      <a:cubicBezTo>
                        <a:pt x="978" y="1448"/>
                        <a:pt x="778" y="601"/>
                        <a:pt x="225" y="36"/>
                      </a:cubicBezTo>
                      <a:cubicBezTo>
                        <a:pt x="200" y="11"/>
                        <a:pt x="173" y="1"/>
                        <a:pt x="14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</p:grpSp>
        <p:grpSp>
          <p:nvGrpSpPr>
            <p:cNvPr id="654" name="Google Shape;439;p23">
              <a:extLst>
                <a:ext uri="{FF2B5EF4-FFF2-40B4-BE49-F238E27FC236}">
                  <a16:creationId xmlns:a16="http://schemas.microsoft.com/office/drawing/2014/main" id="{6F5C80A8-D946-4A00-8A82-4D48A30A3AEB}"/>
                </a:ext>
              </a:extLst>
            </p:cNvPr>
            <p:cNvGrpSpPr/>
            <p:nvPr userDrawn="1"/>
          </p:nvGrpSpPr>
          <p:grpSpPr>
            <a:xfrm>
              <a:off x="44854" y="3074847"/>
              <a:ext cx="638983" cy="1054658"/>
              <a:chOff x="319707" y="3143540"/>
              <a:chExt cx="638983" cy="1054658"/>
            </a:xfrm>
          </p:grpSpPr>
          <p:sp>
            <p:nvSpPr>
              <p:cNvPr id="655" name="Google Shape;440;p23">
                <a:extLst>
                  <a:ext uri="{FF2B5EF4-FFF2-40B4-BE49-F238E27FC236}">
                    <a16:creationId xmlns:a16="http://schemas.microsoft.com/office/drawing/2014/main" id="{13E9AF88-76CC-40AF-9CF0-45CB5365E365}"/>
                  </a:ext>
                </a:extLst>
              </p:cNvPr>
              <p:cNvSpPr/>
              <p:nvPr/>
            </p:nvSpPr>
            <p:spPr>
              <a:xfrm>
                <a:off x="319707" y="3143540"/>
                <a:ext cx="638983" cy="1022558"/>
              </a:xfrm>
              <a:custGeom>
                <a:avLst/>
                <a:gdLst/>
                <a:ahLst/>
                <a:cxnLst/>
                <a:rect l="l" t="t" r="r" b="b"/>
                <a:pathLst>
                  <a:path w="19309" h="30900" extrusionOk="0">
                    <a:moveTo>
                      <a:pt x="17081" y="801"/>
                    </a:moveTo>
                    <a:cubicBezTo>
                      <a:pt x="17167" y="5619"/>
                      <a:pt x="17482" y="10437"/>
                      <a:pt x="17736" y="15250"/>
                    </a:cubicBezTo>
                    <a:cubicBezTo>
                      <a:pt x="17998" y="20175"/>
                      <a:pt x="18110" y="25145"/>
                      <a:pt x="18593" y="30054"/>
                    </a:cubicBezTo>
                    <a:cubicBezTo>
                      <a:pt x="17813" y="29155"/>
                      <a:pt x="17026" y="28262"/>
                      <a:pt x="16232" y="27375"/>
                    </a:cubicBezTo>
                    <a:cubicBezTo>
                      <a:pt x="16275" y="27329"/>
                      <a:pt x="16320" y="27283"/>
                      <a:pt x="16367" y="27242"/>
                    </a:cubicBezTo>
                    <a:cubicBezTo>
                      <a:pt x="16508" y="27121"/>
                      <a:pt x="16669" y="27043"/>
                      <a:pt x="16828" y="26949"/>
                    </a:cubicBezTo>
                    <a:cubicBezTo>
                      <a:pt x="17067" y="26811"/>
                      <a:pt x="16920" y="26503"/>
                      <a:pt x="16695" y="26503"/>
                    </a:cubicBezTo>
                    <a:cubicBezTo>
                      <a:pt x="16659" y="26503"/>
                      <a:pt x="16622" y="26511"/>
                      <a:pt x="16583" y="26528"/>
                    </a:cubicBezTo>
                    <a:cubicBezTo>
                      <a:pt x="16346" y="26637"/>
                      <a:pt x="16121" y="26831"/>
                      <a:pt x="15946" y="27055"/>
                    </a:cubicBezTo>
                    <a:cubicBezTo>
                      <a:pt x="15658" y="26732"/>
                      <a:pt x="15370" y="26409"/>
                      <a:pt x="15084" y="26087"/>
                    </a:cubicBezTo>
                    <a:cubicBezTo>
                      <a:pt x="15349" y="25866"/>
                      <a:pt x="15611" y="25640"/>
                      <a:pt x="15856" y="25402"/>
                    </a:cubicBezTo>
                    <a:cubicBezTo>
                      <a:pt x="15993" y="25267"/>
                      <a:pt x="15865" y="25086"/>
                      <a:pt x="15714" y="25086"/>
                    </a:cubicBezTo>
                    <a:cubicBezTo>
                      <a:pt x="15672" y="25086"/>
                      <a:pt x="15628" y="25101"/>
                      <a:pt x="15588" y="25134"/>
                    </a:cubicBezTo>
                    <a:cubicBezTo>
                      <a:pt x="15332" y="25350"/>
                      <a:pt x="15085" y="25583"/>
                      <a:pt x="14843" y="25819"/>
                    </a:cubicBezTo>
                    <a:cubicBezTo>
                      <a:pt x="14512" y="25450"/>
                      <a:pt x="14182" y="25078"/>
                      <a:pt x="13848" y="24709"/>
                    </a:cubicBezTo>
                    <a:cubicBezTo>
                      <a:pt x="14033" y="24499"/>
                      <a:pt x="14217" y="24287"/>
                      <a:pt x="14388" y="24067"/>
                    </a:cubicBezTo>
                    <a:cubicBezTo>
                      <a:pt x="14503" y="23918"/>
                      <a:pt x="14380" y="23721"/>
                      <a:pt x="14239" y="23721"/>
                    </a:cubicBezTo>
                    <a:cubicBezTo>
                      <a:pt x="14195" y="23721"/>
                      <a:pt x="14149" y="23740"/>
                      <a:pt x="14108" y="23787"/>
                    </a:cubicBezTo>
                    <a:cubicBezTo>
                      <a:pt x="13927" y="23992"/>
                      <a:pt x="13759" y="24206"/>
                      <a:pt x="13590" y="24422"/>
                    </a:cubicBezTo>
                    <a:cubicBezTo>
                      <a:pt x="13367" y="24174"/>
                      <a:pt x="13143" y="23921"/>
                      <a:pt x="12918" y="23673"/>
                    </a:cubicBezTo>
                    <a:cubicBezTo>
                      <a:pt x="13180" y="23482"/>
                      <a:pt x="13411" y="23234"/>
                      <a:pt x="13531" y="22943"/>
                    </a:cubicBezTo>
                    <a:cubicBezTo>
                      <a:pt x="13586" y="22808"/>
                      <a:pt x="13469" y="22717"/>
                      <a:pt x="13351" y="22717"/>
                    </a:cubicBezTo>
                    <a:cubicBezTo>
                      <a:pt x="13289" y="22717"/>
                      <a:pt x="13227" y="22742"/>
                      <a:pt x="13189" y="22799"/>
                    </a:cubicBezTo>
                    <a:cubicBezTo>
                      <a:pt x="13082" y="22956"/>
                      <a:pt x="12998" y="23117"/>
                      <a:pt x="12866" y="23257"/>
                    </a:cubicBezTo>
                    <a:cubicBezTo>
                      <a:pt x="12809" y="23315"/>
                      <a:pt x="12750" y="23367"/>
                      <a:pt x="12687" y="23416"/>
                    </a:cubicBezTo>
                    <a:cubicBezTo>
                      <a:pt x="12333" y="23025"/>
                      <a:pt x="11982" y="22633"/>
                      <a:pt x="11628" y="22243"/>
                    </a:cubicBezTo>
                    <a:cubicBezTo>
                      <a:pt x="11797" y="22099"/>
                      <a:pt x="11955" y="21943"/>
                      <a:pt x="12099" y="21773"/>
                    </a:cubicBezTo>
                    <a:cubicBezTo>
                      <a:pt x="12209" y="21641"/>
                      <a:pt x="12097" y="21465"/>
                      <a:pt x="11966" y="21465"/>
                    </a:cubicBezTo>
                    <a:cubicBezTo>
                      <a:pt x="11926" y="21465"/>
                      <a:pt x="11884" y="21481"/>
                      <a:pt x="11846" y="21521"/>
                    </a:cubicBezTo>
                    <a:cubicBezTo>
                      <a:pt x="11696" y="21679"/>
                      <a:pt x="11550" y="21837"/>
                      <a:pt x="11400" y="21992"/>
                    </a:cubicBezTo>
                    <a:cubicBezTo>
                      <a:pt x="11031" y="21586"/>
                      <a:pt x="10664" y="21178"/>
                      <a:pt x="10294" y="20772"/>
                    </a:cubicBezTo>
                    <a:cubicBezTo>
                      <a:pt x="10320" y="20751"/>
                      <a:pt x="10350" y="20734"/>
                      <a:pt x="10374" y="20711"/>
                    </a:cubicBezTo>
                    <a:cubicBezTo>
                      <a:pt x="10541" y="20566"/>
                      <a:pt x="10732" y="20402"/>
                      <a:pt x="10844" y="20209"/>
                    </a:cubicBezTo>
                    <a:cubicBezTo>
                      <a:pt x="10926" y="20069"/>
                      <a:pt x="10810" y="19938"/>
                      <a:pt x="10681" y="19938"/>
                    </a:cubicBezTo>
                    <a:cubicBezTo>
                      <a:pt x="10638" y="19938"/>
                      <a:pt x="10594" y="19952"/>
                      <a:pt x="10555" y="19987"/>
                    </a:cubicBezTo>
                    <a:cubicBezTo>
                      <a:pt x="10405" y="20118"/>
                      <a:pt x="10285" y="20293"/>
                      <a:pt x="10141" y="20435"/>
                    </a:cubicBezTo>
                    <a:cubicBezTo>
                      <a:pt x="10115" y="20462"/>
                      <a:pt x="10083" y="20483"/>
                      <a:pt x="10055" y="20509"/>
                    </a:cubicBezTo>
                    <a:cubicBezTo>
                      <a:pt x="9971" y="20417"/>
                      <a:pt x="9887" y="20324"/>
                      <a:pt x="9803" y="20232"/>
                    </a:cubicBezTo>
                    <a:cubicBezTo>
                      <a:pt x="9518" y="19918"/>
                      <a:pt x="9233" y="19601"/>
                      <a:pt x="8948" y="19287"/>
                    </a:cubicBezTo>
                    <a:cubicBezTo>
                      <a:pt x="9242" y="19010"/>
                      <a:pt x="9541" y="18726"/>
                      <a:pt x="9771" y="18409"/>
                    </a:cubicBezTo>
                    <a:cubicBezTo>
                      <a:pt x="9875" y="18265"/>
                      <a:pt x="9737" y="18131"/>
                      <a:pt x="9596" y="18131"/>
                    </a:cubicBezTo>
                    <a:cubicBezTo>
                      <a:pt x="9551" y="18131"/>
                      <a:pt x="9505" y="18145"/>
                      <a:pt x="9467" y="18176"/>
                    </a:cubicBezTo>
                    <a:cubicBezTo>
                      <a:pt x="9251" y="18353"/>
                      <a:pt x="9075" y="18591"/>
                      <a:pt x="8890" y="18800"/>
                    </a:cubicBezTo>
                    <a:lnTo>
                      <a:pt x="8702" y="19013"/>
                    </a:lnTo>
                    <a:cubicBezTo>
                      <a:pt x="8354" y="18628"/>
                      <a:pt x="8008" y="18247"/>
                      <a:pt x="7660" y="17861"/>
                    </a:cubicBezTo>
                    <a:cubicBezTo>
                      <a:pt x="7852" y="17672"/>
                      <a:pt x="8041" y="17480"/>
                      <a:pt x="8205" y="17273"/>
                    </a:cubicBezTo>
                    <a:cubicBezTo>
                      <a:pt x="8319" y="17128"/>
                      <a:pt x="8208" y="16946"/>
                      <a:pt x="8068" y="16946"/>
                    </a:cubicBezTo>
                    <a:cubicBezTo>
                      <a:pt x="8025" y="16946"/>
                      <a:pt x="7980" y="16963"/>
                      <a:pt x="7937" y="17003"/>
                    </a:cubicBezTo>
                    <a:cubicBezTo>
                      <a:pt x="7749" y="17179"/>
                      <a:pt x="7576" y="17378"/>
                      <a:pt x="7407" y="17579"/>
                    </a:cubicBezTo>
                    <a:cubicBezTo>
                      <a:pt x="7107" y="17245"/>
                      <a:pt x="6805" y="16911"/>
                      <a:pt x="6504" y="16577"/>
                    </a:cubicBezTo>
                    <a:cubicBezTo>
                      <a:pt x="6706" y="16403"/>
                      <a:pt x="6911" y="16227"/>
                      <a:pt x="7081" y="16028"/>
                    </a:cubicBezTo>
                    <a:cubicBezTo>
                      <a:pt x="7209" y="15877"/>
                      <a:pt x="7090" y="15700"/>
                      <a:pt x="6938" y="15700"/>
                    </a:cubicBezTo>
                    <a:cubicBezTo>
                      <a:pt x="6894" y="15700"/>
                      <a:pt x="6847" y="15715"/>
                      <a:pt x="6802" y="15750"/>
                    </a:cubicBezTo>
                    <a:cubicBezTo>
                      <a:pt x="6603" y="15908"/>
                      <a:pt x="6424" y="16103"/>
                      <a:pt x="6248" y="16294"/>
                    </a:cubicBezTo>
                    <a:cubicBezTo>
                      <a:pt x="5980" y="15997"/>
                      <a:pt x="5713" y="15700"/>
                      <a:pt x="5445" y="15406"/>
                    </a:cubicBezTo>
                    <a:cubicBezTo>
                      <a:pt x="5594" y="15299"/>
                      <a:pt x="5735" y="15182"/>
                      <a:pt x="5870" y="15057"/>
                    </a:cubicBezTo>
                    <a:cubicBezTo>
                      <a:pt x="5981" y="14952"/>
                      <a:pt x="5880" y="14769"/>
                      <a:pt x="5752" y="14769"/>
                    </a:cubicBezTo>
                    <a:cubicBezTo>
                      <a:pt x="5725" y="14769"/>
                      <a:pt x="5697" y="14777"/>
                      <a:pt x="5669" y="14796"/>
                    </a:cubicBezTo>
                    <a:cubicBezTo>
                      <a:pt x="5511" y="14908"/>
                      <a:pt x="5361" y="15029"/>
                      <a:pt x="5217" y="15159"/>
                    </a:cubicBezTo>
                    <a:cubicBezTo>
                      <a:pt x="4897" y="14810"/>
                      <a:pt x="4575" y="14459"/>
                      <a:pt x="4251" y="14112"/>
                    </a:cubicBezTo>
                    <a:cubicBezTo>
                      <a:pt x="4445" y="13969"/>
                      <a:pt x="4651" y="13840"/>
                      <a:pt x="4866" y="13730"/>
                    </a:cubicBezTo>
                    <a:cubicBezTo>
                      <a:pt x="5009" y="13655"/>
                      <a:pt x="4936" y="13423"/>
                      <a:pt x="4794" y="13423"/>
                    </a:cubicBezTo>
                    <a:cubicBezTo>
                      <a:pt x="4777" y="13423"/>
                      <a:pt x="4759" y="13426"/>
                      <a:pt x="4741" y="13433"/>
                    </a:cubicBezTo>
                    <a:cubicBezTo>
                      <a:pt x="4482" y="13533"/>
                      <a:pt x="4246" y="13696"/>
                      <a:pt x="4042" y="13889"/>
                    </a:cubicBezTo>
                    <a:cubicBezTo>
                      <a:pt x="3736" y="13565"/>
                      <a:pt x="3431" y="13235"/>
                      <a:pt x="3122" y="12914"/>
                    </a:cubicBezTo>
                    <a:cubicBezTo>
                      <a:pt x="3304" y="12755"/>
                      <a:pt x="3471" y="12578"/>
                      <a:pt x="3620" y="12387"/>
                    </a:cubicBezTo>
                    <a:cubicBezTo>
                      <a:pt x="3708" y="12273"/>
                      <a:pt x="3583" y="12133"/>
                      <a:pt x="3462" y="12133"/>
                    </a:cubicBezTo>
                    <a:cubicBezTo>
                      <a:pt x="3423" y="12133"/>
                      <a:pt x="3384" y="12148"/>
                      <a:pt x="3353" y="12183"/>
                    </a:cubicBezTo>
                    <a:cubicBezTo>
                      <a:pt x="3203" y="12355"/>
                      <a:pt x="3047" y="12514"/>
                      <a:pt x="2886" y="12669"/>
                    </a:cubicBezTo>
                    <a:cubicBezTo>
                      <a:pt x="2551" y="12324"/>
                      <a:pt x="2212" y="11983"/>
                      <a:pt x="1872" y="11643"/>
                    </a:cubicBezTo>
                    <a:cubicBezTo>
                      <a:pt x="2149" y="11419"/>
                      <a:pt x="2457" y="11264"/>
                      <a:pt x="2800" y="11140"/>
                    </a:cubicBezTo>
                    <a:cubicBezTo>
                      <a:pt x="3005" y="11067"/>
                      <a:pt x="2948" y="10775"/>
                      <a:pt x="2756" y="10775"/>
                    </a:cubicBezTo>
                    <a:cubicBezTo>
                      <a:pt x="2739" y="10775"/>
                      <a:pt x="2721" y="10777"/>
                      <a:pt x="2702" y="10782"/>
                    </a:cubicBezTo>
                    <a:cubicBezTo>
                      <a:pt x="2300" y="10888"/>
                      <a:pt x="1937" y="11123"/>
                      <a:pt x="1636" y="11413"/>
                    </a:cubicBezTo>
                    <a:cubicBezTo>
                      <a:pt x="1345" y="11128"/>
                      <a:pt x="1056" y="10842"/>
                      <a:pt x="760" y="10563"/>
                    </a:cubicBezTo>
                    <a:cubicBezTo>
                      <a:pt x="3560" y="9148"/>
                      <a:pt x="6213" y="7391"/>
                      <a:pt x="8895" y="5772"/>
                    </a:cubicBezTo>
                    <a:cubicBezTo>
                      <a:pt x="11624" y="4124"/>
                      <a:pt x="14411" y="2543"/>
                      <a:pt x="17081" y="801"/>
                    </a:cubicBezTo>
                    <a:close/>
                    <a:moveTo>
                      <a:pt x="17348" y="1"/>
                    </a:moveTo>
                    <a:cubicBezTo>
                      <a:pt x="17283" y="1"/>
                      <a:pt x="17218" y="21"/>
                      <a:pt x="17168" y="61"/>
                    </a:cubicBezTo>
                    <a:cubicBezTo>
                      <a:pt x="17134" y="48"/>
                      <a:pt x="17096" y="41"/>
                      <a:pt x="17057" y="41"/>
                    </a:cubicBezTo>
                    <a:cubicBezTo>
                      <a:pt x="17001" y="41"/>
                      <a:pt x="16942" y="56"/>
                      <a:pt x="16880" y="90"/>
                    </a:cubicBezTo>
                    <a:cubicBezTo>
                      <a:pt x="14039" y="1664"/>
                      <a:pt x="11290" y="3433"/>
                      <a:pt x="8510" y="5113"/>
                    </a:cubicBezTo>
                    <a:cubicBezTo>
                      <a:pt x="5733" y="6787"/>
                      <a:pt x="2843" y="8367"/>
                      <a:pt x="215" y="10267"/>
                    </a:cubicBezTo>
                    <a:cubicBezTo>
                      <a:pt x="1" y="10423"/>
                      <a:pt x="109" y="10710"/>
                      <a:pt x="318" y="10734"/>
                    </a:cubicBezTo>
                    <a:cubicBezTo>
                      <a:pt x="995" y="11571"/>
                      <a:pt x="1693" y="12392"/>
                      <a:pt x="2404" y="13202"/>
                    </a:cubicBezTo>
                    <a:cubicBezTo>
                      <a:pt x="2416" y="13237"/>
                      <a:pt x="2442" y="13266"/>
                      <a:pt x="2474" y="13284"/>
                    </a:cubicBezTo>
                    <a:cubicBezTo>
                      <a:pt x="3208" y="14119"/>
                      <a:pt x="3957" y="14940"/>
                      <a:pt x="4709" y="15760"/>
                    </a:cubicBezTo>
                    <a:cubicBezTo>
                      <a:pt x="4721" y="15783"/>
                      <a:pt x="4739" y="15802"/>
                      <a:pt x="4761" y="15816"/>
                    </a:cubicBezTo>
                    <a:cubicBezTo>
                      <a:pt x="6274" y="17460"/>
                      <a:pt x="7807" y="19086"/>
                      <a:pt x="9297" y="20739"/>
                    </a:cubicBezTo>
                    <a:cubicBezTo>
                      <a:pt x="9824" y="21322"/>
                      <a:pt x="10346" y="21910"/>
                      <a:pt x="10870" y="22495"/>
                    </a:cubicBezTo>
                    <a:cubicBezTo>
                      <a:pt x="10791" y="22581"/>
                      <a:pt x="10878" y="22726"/>
                      <a:pt x="10980" y="22726"/>
                    </a:cubicBezTo>
                    <a:cubicBezTo>
                      <a:pt x="11002" y="22726"/>
                      <a:pt x="11026" y="22719"/>
                      <a:pt x="11048" y="22702"/>
                    </a:cubicBezTo>
                    <a:lnTo>
                      <a:pt x="11053" y="22699"/>
                    </a:lnTo>
                    <a:cubicBezTo>
                      <a:pt x="13466" y="25395"/>
                      <a:pt x="15868" y="28101"/>
                      <a:pt x="18292" y="30786"/>
                    </a:cubicBezTo>
                    <a:cubicBezTo>
                      <a:pt x="18365" y="30866"/>
                      <a:pt x="18447" y="30900"/>
                      <a:pt x="18527" y="30900"/>
                    </a:cubicBezTo>
                    <a:cubicBezTo>
                      <a:pt x="18708" y="30900"/>
                      <a:pt x="18875" y="30727"/>
                      <a:pt x="18882" y="30533"/>
                    </a:cubicBezTo>
                    <a:cubicBezTo>
                      <a:pt x="18916" y="30542"/>
                      <a:pt x="18950" y="30547"/>
                      <a:pt x="18984" y="30547"/>
                    </a:cubicBezTo>
                    <a:cubicBezTo>
                      <a:pt x="19151" y="30547"/>
                      <a:pt x="19308" y="30440"/>
                      <a:pt x="19303" y="30215"/>
                    </a:cubicBezTo>
                    <a:cubicBezTo>
                      <a:pt x="19216" y="25229"/>
                      <a:pt x="18764" y="20230"/>
                      <a:pt x="18498" y="15250"/>
                    </a:cubicBezTo>
                    <a:cubicBezTo>
                      <a:pt x="18231" y="10261"/>
                      <a:pt x="18060" y="5260"/>
                      <a:pt x="17655" y="281"/>
                    </a:cubicBezTo>
                    <a:cubicBezTo>
                      <a:pt x="17639" y="95"/>
                      <a:pt x="17491" y="1"/>
                      <a:pt x="173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656" name="Google Shape;441;p23">
                <a:extLst>
                  <a:ext uri="{FF2B5EF4-FFF2-40B4-BE49-F238E27FC236}">
                    <a16:creationId xmlns:a16="http://schemas.microsoft.com/office/drawing/2014/main" id="{5D13CBAF-FF9E-421E-9C70-8E464292AACA}"/>
                  </a:ext>
                </a:extLst>
              </p:cNvPr>
              <p:cNvSpPr/>
              <p:nvPr/>
            </p:nvSpPr>
            <p:spPr>
              <a:xfrm>
                <a:off x="535602" y="3355431"/>
                <a:ext cx="302896" cy="469417"/>
              </a:xfrm>
              <a:custGeom>
                <a:avLst/>
                <a:gdLst/>
                <a:ahLst/>
                <a:cxnLst/>
                <a:rect l="l" t="t" r="r" b="b"/>
                <a:pathLst>
                  <a:path w="9153" h="14185" extrusionOk="0">
                    <a:moveTo>
                      <a:pt x="6932" y="757"/>
                    </a:moveTo>
                    <a:lnTo>
                      <a:pt x="6932" y="757"/>
                    </a:lnTo>
                    <a:cubicBezTo>
                      <a:pt x="6641" y="4880"/>
                      <a:pt x="8094" y="8903"/>
                      <a:pt x="7884" y="13043"/>
                    </a:cubicBezTo>
                    <a:cubicBezTo>
                      <a:pt x="6011" y="9893"/>
                      <a:pt x="3473" y="6776"/>
                      <a:pt x="588" y="4547"/>
                    </a:cubicBezTo>
                    <a:lnTo>
                      <a:pt x="588" y="4547"/>
                    </a:lnTo>
                    <a:cubicBezTo>
                      <a:pt x="607" y="4555"/>
                      <a:pt x="626" y="4559"/>
                      <a:pt x="646" y="4559"/>
                    </a:cubicBezTo>
                    <a:cubicBezTo>
                      <a:pt x="661" y="4559"/>
                      <a:pt x="675" y="4557"/>
                      <a:pt x="689" y="4553"/>
                    </a:cubicBezTo>
                    <a:cubicBezTo>
                      <a:pt x="1815" y="4273"/>
                      <a:pt x="2819" y="3409"/>
                      <a:pt x="3790" y="2788"/>
                    </a:cubicBezTo>
                    <a:cubicBezTo>
                      <a:pt x="4839" y="2114"/>
                      <a:pt x="5901" y="1457"/>
                      <a:pt x="6932" y="757"/>
                    </a:cubicBezTo>
                    <a:close/>
                    <a:moveTo>
                      <a:pt x="7016" y="1"/>
                    </a:moveTo>
                    <a:cubicBezTo>
                      <a:pt x="6967" y="1"/>
                      <a:pt x="6914" y="15"/>
                      <a:pt x="6860" y="48"/>
                    </a:cubicBezTo>
                    <a:cubicBezTo>
                      <a:pt x="5705" y="737"/>
                      <a:pt x="4585" y="1486"/>
                      <a:pt x="3453" y="2213"/>
                    </a:cubicBezTo>
                    <a:cubicBezTo>
                      <a:pt x="2481" y="2838"/>
                      <a:pt x="1269" y="3394"/>
                      <a:pt x="542" y="4302"/>
                    </a:cubicBezTo>
                    <a:cubicBezTo>
                      <a:pt x="488" y="4370"/>
                      <a:pt x="497" y="4461"/>
                      <a:pt x="546" y="4514"/>
                    </a:cubicBezTo>
                    <a:lnTo>
                      <a:pt x="546" y="4514"/>
                    </a:lnTo>
                    <a:cubicBezTo>
                      <a:pt x="482" y="4465"/>
                      <a:pt x="418" y="4414"/>
                      <a:pt x="353" y="4365"/>
                    </a:cubicBezTo>
                    <a:cubicBezTo>
                      <a:pt x="319" y="4339"/>
                      <a:pt x="284" y="4328"/>
                      <a:pt x="251" y="4328"/>
                    </a:cubicBezTo>
                    <a:cubicBezTo>
                      <a:pt x="107" y="4328"/>
                      <a:pt x="1" y="4544"/>
                      <a:pt x="115" y="4673"/>
                    </a:cubicBezTo>
                    <a:cubicBezTo>
                      <a:pt x="2838" y="7712"/>
                      <a:pt x="5399" y="10637"/>
                      <a:pt x="7687" y="14031"/>
                    </a:cubicBezTo>
                    <a:cubicBezTo>
                      <a:pt x="7759" y="14139"/>
                      <a:pt x="7861" y="14184"/>
                      <a:pt x="7960" y="14184"/>
                    </a:cubicBezTo>
                    <a:cubicBezTo>
                      <a:pt x="8076" y="14184"/>
                      <a:pt x="8190" y="14123"/>
                      <a:pt x="8253" y="14028"/>
                    </a:cubicBezTo>
                    <a:cubicBezTo>
                      <a:pt x="8362" y="14006"/>
                      <a:pt x="8456" y="13936"/>
                      <a:pt x="8475" y="13806"/>
                    </a:cubicBezTo>
                    <a:cubicBezTo>
                      <a:pt x="9152" y="9289"/>
                      <a:pt x="7515" y="4753"/>
                      <a:pt x="7397" y="239"/>
                    </a:cubicBezTo>
                    <a:cubicBezTo>
                      <a:pt x="7395" y="100"/>
                      <a:pt x="7298" y="36"/>
                      <a:pt x="7197" y="36"/>
                    </a:cubicBezTo>
                    <a:cubicBezTo>
                      <a:pt x="7183" y="36"/>
                      <a:pt x="7169" y="37"/>
                      <a:pt x="7155" y="40"/>
                    </a:cubicBezTo>
                    <a:cubicBezTo>
                      <a:pt x="7114" y="16"/>
                      <a:pt x="7067" y="1"/>
                      <a:pt x="70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657" name="Google Shape;442;p23">
                <a:extLst>
                  <a:ext uri="{FF2B5EF4-FFF2-40B4-BE49-F238E27FC236}">
                    <a16:creationId xmlns:a16="http://schemas.microsoft.com/office/drawing/2014/main" id="{7660A5BB-258D-4D0C-8D93-60239A71BD63}"/>
                  </a:ext>
                </a:extLst>
              </p:cNvPr>
              <p:cNvSpPr/>
              <p:nvPr/>
            </p:nvSpPr>
            <p:spPr>
              <a:xfrm>
                <a:off x="692262" y="4059275"/>
                <a:ext cx="96332" cy="96630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2920" extrusionOk="0">
                    <a:moveTo>
                      <a:pt x="96" y="1"/>
                    </a:moveTo>
                    <a:cubicBezTo>
                      <a:pt x="44" y="1"/>
                      <a:pt x="0" y="67"/>
                      <a:pt x="44" y="115"/>
                    </a:cubicBezTo>
                    <a:cubicBezTo>
                      <a:pt x="884" y="1037"/>
                      <a:pt x="1714" y="1973"/>
                      <a:pt x="2576" y="2872"/>
                    </a:cubicBezTo>
                    <a:cubicBezTo>
                      <a:pt x="2609" y="2906"/>
                      <a:pt x="2646" y="2920"/>
                      <a:pt x="2682" y="2920"/>
                    </a:cubicBezTo>
                    <a:cubicBezTo>
                      <a:pt x="2803" y="2920"/>
                      <a:pt x="2911" y="2760"/>
                      <a:pt x="2801" y="2648"/>
                    </a:cubicBezTo>
                    <a:cubicBezTo>
                      <a:pt x="1934" y="1754"/>
                      <a:pt x="1031" y="892"/>
                      <a:pt x="141" y="20"/>
                    </a:cubicBezTo>
                    <a:cubicBezTo>
                      <a:pt x="126" y="7"/>
                      <a:pt x="111" y="1"/>
                      <a:pt x="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658" name="Google Shape;443;p23">
                <a:extLst>
                  <a:ext uri="{FF2B5EF4-FFF2-40B4-BE49-F238E27FC236}">
                    <a16:creationId xmlns:a16="http://schemas.microsoft.com/office/drawing/2014/main" id="{7439C90C-2D77-4C36-8420-87C2700839AA}"/>
                  </a:ext>
                </a:extLst>
              </p:cNvPr>
              <p:cNvSpPr/>
              <p:nvPr/>
            </p:nvSpPr>
            <p:spPr>
              <a:xfrm>
                <a:off x="692560" y="4142106"/>
                <a:ext cx="89482" cy="56092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1695" extrusionOk="0">
                    <a:moveTo>
                      <a:pt x="152" y="0"/>
                    </a:moveTo>
                    <a:cubicBezTo>
                      <a:pt x="57" y="0"/>
                      <a:pt x="1" y="136"/>
                      <a:pt x="98" y="205"/>
                    </a:cubicBezTo>
                    <a:cubicBezTo>
                      <a:pt x="827" y="715"/>
                      <a:pt x="1591" y="1191"/>
                      <a:pt x="2346" y="1666"/>
                    </a:cubicBezTo>
                    <a:cubicBezTo>
                      <a:pt x="2378" y="1686"/>
                      <a:pt x="2409" y="1695"/>
                      <a:pt x="2439" y="1695"/>
                    </a:cubicBezTo>
                    <a:cubicBezTo>
                      <a:pt x="2597" y="1695"/>
                      <a:pt x="2703" y="1449"/>
                      <a:pt x="2532" y="1348"/>
                    </a:cubicBezTo>
                    <a:cubicBezTo>
                      <a:pt x="1767" y="894"/>
                      <a:pt x="994" y="432"/>
                      <a:pt x="208" y="15"/>
                    </a:cubicBezTo>
                    <a:cubicBezTo>
                      <a:pt x="189" y="5"/>
                      <a:pt x="170" y="0"/>
                      <a:pt x="1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p:grpSp>
        <p:grpSp>
          <p:nvGrpSpPr>
            <p:cNvPr id="659" name="Google Shape;444;p23">
              <a:extLst>
                <a:ext uri="{FF2B5EF4-FFF2-40B4-BE49-F238E27FC236}">
                  <a16:creationId xmlns:a16="http://schemas.microsoft.com/office/drawing/2014/main" id="{C7FA3464-648F-4AFE-9D3C-BC9B84E1D872}"/>
                </a:ext>
              </a:extLst>
            </p:cNvPr>
            <p:cNvGrpSpPr/>
            <p:nvPr userDrawn="1"/>
          </p:nvGrpSpPr>
          <p:grpSpPr>
            <a:xfrm>
              <a:off x="763846" y="3930906"/>
              <a:ext cx="388340" cy="497513"/>
              <a:chOff x="1344284" y="3702273"/>
              <a:chExt cx="388340" cy="497513"/>
            </a:xfrm>
          </p:grpSpPr>
          <p:sp>
            <p:nvSpPr>
              <p:cNvPr id="660" name="Google Shape;445;p23">
                <a:extLst>
                  <a:ext uri="{FF2B5EF4-FFF2-40B4-BE49-F238E27FC236}">
                    <a16:creationId xmlns:a16="http://schemas.microsoft.com/office/drawing/2014/main" id="{9EA2D406-0921-4B60-8FBE-147D073BA200}"/>
                  </a:ext>
                </a:extLst>
              </p:cNvPr>
              <p:cNvSpPr/>
              <p:nvPr/>
            </p:nvSpPr>
            <p:spPr>
              <a:xfrm>
                <a:off x="1344284" y="3702273"/>
                <a:ext cx="388340" cy="424411"/>
              </a:xfrm>
              <a:custGeom>
                <a:avLst/>
                <a:gdLst/>
                <a:ahLst/>
                <a:cxnLst/>
                <a:rect l="l" t="t" r="r" b="b"/>
                <a:pathLst>
                  <a:path w="11735" h="12825" extrusionOk="0">
                    <a:moveTo>
                      <a:pt x="6265" y="646"/>
                    </a:moveTo>
                    <a:lnTo>
                      <a:pt x="6265" y="646"/>
                    </a:lnTo>
                    <a:cubicBezTo>
                      <a:pt x="6997" y="1145"/>
                      <a:pt x="8079" y="1255"/>
                      <a:pt x="8938" y="1255"/>
                    </a:cubicBezTo>
                    <a:cubicBezTo>
                      <a:pt x="8987" y="1255"/>
                      <a:pt x="9034" y="1255"/>
                      <a:pt x="9081" y="1254"/>
                    </a:cubicBezTo>
                    <a:cubicBezTo>
                      <a:pt x="9625" y="1245"/>
                      <a:pt x="10362" y="1245"/>
                      <a:pt x="10834" y="928"/>
                    </a:cubicBezTo>
                    <a:lnTo>
                      <a:pt x="10834" y="928"/>
                    </a:lnTo>
                    <a:cubicBezTo>
                      <a:pt x="10726" y="1991"/>
                      <a:pt x="10794" y="3126"/>
                      <a:pt x="10987" y="4158"/>
                    </a:cubicBezTo>
                    <a:cubicBezTo>
                      <a:pt x="10075" y="4333"/>
                      <a:pt x="9240" y="4434"/>
                      <a:pt x="8391" y="4434"/>
                    </a:cubicBezTo>
                    <a:cubicBezTo>
                      <a:pt x="7802" y="4434"/>
                      <a:pt x="7207" y="4385"/>
                      <a:pt x="6574" y="4279"/>
                    </a:cubicBezTo>
                    <a:cubicBezTo>
                      <a:pt x="6570" y="3032"/>
                      <a:pt x="6478" y="1805"/>
                      <a:pt x="6265" y="646"/>
                    </a:cubicBezTo>
                    <a:close/>
                    <a:moveTo>
                      <a:pt x="3259" y="8331"/>
                    </a:moveTo>
                    <a:cubicBezTo>
                      <a:pt x="3552" y="8331"/>
                      <a:pt x="3834" y="8376"/>
                      <a:pt x="4078" y="8471"/>
                    </a:cubicBezTo>
                    <a:cubicBezTo>
                      <a:pt x="4791" y="8748"/>
                      <a:pt x="4891" y="9519"/>
                      <a:pt x="5279" y="10096"/>
                    </a:cubicBezTo>
                    <a:cubicBezTo>
                      <a:pt x="5228" y="10531"/>
                      <a:pt x="5179" y="10966"/>
                      <a:pt x="5130" y="11402"/>
                    </a:cubicBezTo>
                    <a:cubicBezTo>
                      <a:pt x="5130" y="11404"/>
                      <a:pt x="5128" y="11405"/>
                      <a:pt x="5127" y="11407"/>
                    </a:cubicBezTo>
                    <a:cubicBezTo>
                      <a:pt x="4771" y="11966"/>
                      <a:pt x="4202" y="12197"/>
                      <a:pt x="3596" y="12197"/>
                    </a:cubicBezTo>
                    <a:cubicBezTo>
                      <a:pt x="1936" y="12197"/>
                      <a:pt x="1" y="10465"/>
                      <a:pt x="1407" y="9016"/>
                    </a:cubicBezTo>
                    <a:cubicBezTo>
                      <a:pt x="1831" y="8579"/>
                      <a:pt x="2573" y="8331"/>
                      <a:pt x="3259" y="8331"/>
                    </a:cubicBezTo>
                    <a:close/>
                    <a:moveTo>
                      <a:pt x="10884" y="0"/>
                    </a:moveTo>
                    <a:cubicBezTo>
                      <a:pt x="10805" y="0"/>
                      <a:pt x="10728" y="30"/>
                      <a:pt x="10668" y="99"/>
                    </a:cubicBezTo>
                    <a:cubicBezTo>
                      <a:pt x="10329" y="494"/>
                      <a:pt x="9664" y="581"/>
                      <a:pt x="9050" y="581"/>
                    </a:cubicBezTo>
                    <a:cubicBezTo>
                      <a:pt x="8765" y="581"/>
                      <a:pt x="8491" y="562"/>
                      <a:pt x="8265" y="546"/>
                    </a:cubicBezTo>
                    <a:cubicBezTo>
                      <a:pt x="7524" y="496"/>
                      <a:pt x="6808" y="205"/>
                      <a:pt x="6075" y="205"/>
                    </a:cubicBezTo>
                    <a:cubicBezTo>
                      <a:pt x="6067" y="205"/>
                      <a:pt x="6060" y="205"/>
                      <a:pt x="6052" y="205"/>
                    </a:cubicBezTo>
                    <a:cubicBezTo>
                      <a:pt x="5960" y="205"/>
                      <a:pt x="5913" y="308"/>
                      <a:pt x="5955" y="381"/>
                    </a:cubicBezTo>
                    <a:cubicBezTo>
                      <a:pt x="5885" y="415"/>
                      <a:pt x="5838" y="484"/>
                      <a:pt x="5828" y="560"/>
                    </a:cubicBezTo>
                    <a:cubicBezTo>
                      <a:pt x="5638" y="2415"/>
                      <a:pt x="5763" y="4302"/>
                      <a:pt x="5658" y="6164"/>
                    </a:cubicBezTo>
                    <a:cubicBezTo>
                      <a:pt x="5606" y="7083"/>
                      <a:pt x="5516" y="7996"/>
                      <a:pt x="5415" y="8909"/>
                    </a:cubicBezTo>
                    <a:cubicBezTo>
                      <a:pt x="5294" y="8623"/>
                      <a:pt x="5147" y="8353"/>
                      <a:pt x="4905" y="8145"/>
                    </a:cubicBezTo>
                    <a:cubicBezTo>
                      <a:pt x="4469" y="7769"/>
                      <a:pt x="3857" y="7654"/>
                      <a:pt x="3293" y="7654"/>
                    </a:cubicBezTo>
                    <a:cubicBezTo>
                      <a:pt x="3253" y="7654"/>
                      <a:pt x="3213" y="7655"/>
                      <a:pt x="3173" y="7656"/>
                    </a:cubicBezTo>
                    <a:cubicBezTo>
                      <a:pt x="1886" y="7693"/>
                      <a:pt x="475" y="8316"/>
                      <a:pt x="276" y="9724"/>
                    </a:cubicBezTo>
                    <a:cubicBezTo>
                      <a:pt x="77" y="11122"/>
                      <a:pt x="1111" y="12298"/>
                      <a:pt x="2395" y="12677"/>
                    </a:cubicBezTo>
                    <a:cubicBezTo>
                      <a:pt x="2711" y="12769"/>
                      <a:pt x="3072" y="12824"/>
                      <a:pt x="3435" y="12824"/>
                    </a:cubicBezTo>
                    <a:cubicBezTo>
                      <a:pt x="4162" y="12824"/>
                      <a:pt x="4896" y="12605"/>
                      <a:pt x="5294" y="12035"/>
                    </a:cubicBezTo>
                    <a:cubicBezTo>
                      <a:pt x="5340" y="12052"/>
                      <a:pt x="5389" y="12061"/>
                      <a:pt x="5438" y="12061"/>
                    </a:cubicBezTo>
                    <a:cubicBezTo>
                      <a:pt x="5580" y="12061"/>
                      <a:pt x="5717" y="11988"/>
                      <a:pt x="5750" y="11825"/>
                    </a:cubicBezTo>
                    <a:cubicBezTo>
                      <a:pt x="6193" y="9633"/>
                      <a:pt x="6539" y="7180"/>
                      <a:pt x="6574" y="4783"/>
                    </a:cubicBezTo>
                    <a:cubicBezTo>
                      <a:pt x="7334" y="5024"/>
                      <a:pt x="8165" y="5154"/>
                      <a:pt x="8990" y="5154"/>
                    </a:cubicBezTo>
                    <a:cubicBezTo>
                      <a:pt x="9861" y="5154"/>
                      <a:pt x="10725" y="5009"/>
                      <a:pt x="11492" y="4694"/>
                    </a:cubicBezTo>
                    <a:cubicBezTo>
                      <a:pt x="11678" y="4617"/>
                      <a:pt x="11734" y="4443"/>
                      <a:pt x="11694" y="4300"/>
                    </a:cubicBezTo>
                    <a:cubicBezTo>
                      <a:pt x="11694" y="4297"/>
                      <a:pt x="11696" y="4296"/>
                      <a:pt x="11696" y="4293"/>
                    </a:cubicBezTo>
                    <a:cubicBezTo>
                      <a:pt x="11639" y="2969"/>
                      <a:pt x="11544" y="1574"/>
                      <a:pt x="11342" y="265"/>
                    </a:cubicBezTo>
                    <a:cubicBezTo>
                      <a:pt x="11327" y="165"/>
                      <a:pt x="11238" y="115"/>
                      <a:pt x="11146" y="112"/>
                    </a:cubicBezTo>
                    <a:cubicBezTo>
                      <a:pt x="11076" y="44"/>
                      <a:pt x="10979" y="0"/>
                      <a:pt x="108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661" name="Google Shape;446;p23">
                <a:extLst>
                  <a:ext uri="{FF2B5EF4-FFF2-40B4-BE49-F238E27FC236}">
                    <a16:creationId xmlns:a16="http://schemas.microsoft.com/office/drawing/2014/main" id="{EB69D04A-3C4F-4B99-AFC2-5C9ECB744762}"/>
                  </a:ext>
                </a:extLst>
              </p:cNvPr>
              <p:cNvSpPr/>
              <p:nvPr/>
            </p:nvSpPr>
            <p:spPr>
              <a:xfrm>
                <a:off x="1494921" y="4110304"/>
                <a:ext cx="98450" cy="66549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2011" extrusionOk="0">
                    <a:moveTo>
                      <a:pt x="2740" y="1"/>
                    </a:moveTo>
                    <a:cubicBezTo>
                      <a:pt x="2683" y="1"/>
                      <a:pt x="2629" y="27"/>
                      <a:pt x="2601" y="91"/>
                    </a:cubicBezTo>
                    <a:cubicBezTo>
                      <a:pt x="2171" y="1101"/>
                      <a:pt x="1336" y="1789"/>
                      <a:pt x="213" y="1789"/>
                    </a:cubicBezTo>
                    <a:cubicBezTo>
                      <a:pt x="189" y="1789"/>
                      <a:pt x="165" y="1789"/>
                      <a:pt x="140" y="1788"/>
                    </a:cubicBezTo>
                    <a:cubicBezTo>
                      <a:pt x="138" y="1788"/>
                      <a:pt x="137" y="1788"/>
                      <a:pt x="135" y="1788"/>
                    </a:cubicBezTo>
                    <a:cubicBezTo>
                      <a:pt x="1" y="1788"/>
                      <a:pt x="4" y="1993"/>
                      <a:pt x="140" y="2004"/>
                    </a:cubicBezTo>
                    <a:cubicBezTo>
                      <a:pt x="201" y="2008"/>
                      <a:pt x="262" y="2010"/>
                      <a:pt x="323" y="2010"/>
                    </a:cubicBezTo>
                    <a:cubicBezTo>
                      <a:pt x="1440" y="2010"/>
                      <a:pt x="2568" y="1315"/>
                      <a:pt x="2932" y="230"/>
                    </a:cubicBezTo>
                    <a:cubicBezTo>
                      <a:pt x="2975" y="103"/>
                      <a:pt x="2852" y="1"/>
                      <a:pt x="27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662" name="Google Shape;447;p23">
                <a:extLst>
                  <a:ext uri="{FF2B5EF4-FFF2-40B4-BE49-F238E27FC236}">
                    <a16:creationId xmlns:a16="http://schemas.microsoft.com/office/drawing/2014/main" id="{6F87F042-45DC-433F-90F9-4DEFC653BCC8}"/>
                  </a:ext>
                </a:extLst>
              </p:cNvPr>
              <p:cNvSpPr/>
              <p:nvPr/>
            </p:nvSpPr>
            <p:spPr>
              <a:xfrm>
                <a:off x="1556539" y="4135587"/>
                <a:ext cx="72936" cy="64199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940" extrusionOk="0">
                    <a:moveTo>
                      <a:pt x="1968" y="0"/>
                    </a:moveTo>
                    <a:cubicBezTo>
                      <a:pt x="1911" y="0"/>
                      <a:pt x="1856" y="28"/>
                      <a:pt x="1827" y="93"/>
                    </a:cubicBezTo>
                    <a:cubicBezTo>
                      <a:pt x="1477" y="854"/>
                      <a:pt x="992" y="1425"/>
                      <a:pt x="159" y="1667"/>
                    </a:cubicBezTo>
                    <a:cubicBezTo>
                      <a:pt x="0" y="1714"/>
                      <a:pt x="50" y="1940"/>
                      <a:pt x="195" y="1940"/>
                    </a:cubicBezTo>
                    <a:cubicBezTo>
                      <a:pt x="207" y="1940"/>
                      <a:pt x="219" y="1938"/>
                      <a:pt x="232" y="1935"/>
                    </a:cubicBezTo>
                    <a:cubicBezTo>
                      <a:pt x="1073" y="1725"/>
                      <a:pt x="1899" y="1085"/>
                      <a:pt x="2164" y="235"/>
                    </a:cubicBezTo>
                    <a:cubicBezTo>
                      <a:pt x="2203" y="105"/>
                      <a:pt x="2081" y="0"/>
                      <a:pt x="19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p:grpSp>
        <p:grpSp>
          <p:nvGrpSpPr>
            <p:cNvPr id="663" name="Google Shape;448;p23">
              <a:extLst>
                <a:ext uri="{FF2B5EF4-FFF2-40B4-BE49-F238E27FC236}">
                  <a16:creationId xmlns:a16="http://schemas.microsoft.com/office/drawing/2014/main" id="{BF438499-F6BB-4CE7-A3AF-6FF187D5ECCA}"/>
                </a:ext>
              </a:extLst>
            </p:cNvPr>
            <p:cNvGrpSpPr/>
            <p:nvPr userDrawn="1"/>
          </p:nvGrpSpPr>
          <p:grpSpPr>
            <a:xfrm>
              <a:off x="-262777" y="4572014"/>
              <a:ext cx="1550979" cy="1347924"/>
              <a:chOff x="4368" y="4500332"/>
              <a:chExt cx="1550979" cy="1347924"/>
            </a:xfrm>
          </p:grpSpPr>
          <p:grpSp>
            <p:nvGrpSpPr>
              <p:cNvPr id="664" name="Google Shape;449;p23">
                <a:extLst>
                  <a:ext uri="{FF2B5EF4-FFF2-40B4-BE49-F238E27FC236}">
                    <a16:creationId xmlns:a16="http://schemas.microsoft.com/office/drawing/2014/main" id="{DC14025E-5691-49F9-BBBA-51F5F66A270A}"/>
                  </a:ext>
                </a:extLst>
              </p:cNvPr>
              <p:cNvGrpSpPr/>
              <p:nvPr/>
            </p:nvGrpSpPr>
            <p:grpSpPr>
              <a:xfrm>
                <a:off x="4368" y="4500332"/>
                <a:ext cx="1507264" cy="1347924"/>
                <a:chOff x="4368" y="4500332"/>
                <a:chExt cx="1507264" cy="1347924"/>
              </a:xfrm>
            </p:grpSpPr>
            <p:sp>
              <p:nvSpPr>
                <p:cNvPr id="667" name="Google Shape;450;p23">
                  <a:extLst>
                    <a:ext uri="{FF2B5EF4-FFF2-40B4-BE49-F238E27FC236}">
                      <a16:creationId xmlns:a16="http://schemas.microsoft.com/office/drawing/2014/main" id="{E4A2732C-5B65-4C76-AF37-47D6B5735412}"/>
                    </a:ext>
                  </a:extLst>
                </p:cNvPr>
                <p:cNvSpPr/>
                <p:nvPr/>
              </p:nvSpPr>
              <p:spPr>
                <a:xfrm>
                  <a:off x="4368" y="4500332"/>
                  <a:ext cx="1507264" cy="134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47" h="40732" extrusionOk="0">
                      <a:moveTo>
                        <a:pt x="31515" y="965"/>
                      </a:moveTo>
                      <a:cubicBezTo>
                        <a:pt x="31734" y="965"/>
                        <a:pt x="31957" y="998"/>
                        <a:pt x="32179" y="1063"/>
                      </a:cubicBezTo>
                      <a:cubicBezTo>
                        <a:pt x="32185" y="1107"/>
                        <a:pt x="32199" y="1152"/>
                        <a:pt x="32222" y="1192"/>
                      </a:cubicBezTo>
                      <a:cubicBezTo>
                        <a:pt x="35043" y="6335"/>
                        <a:pt x="37777" y="12031"/>
                        <a:pt x="41673" y="16480"/>
                      </a:cubicBezTo>
                      <a:cubicBezTo>
                        <a:pt x="38633" y="16685"/>
                        <a:pt x="35775" y="17685"/>
                        <a:pt x="33101" y="19137"/>
                      </a:cubicBezTo>
                      <a:cubicBezTo>
                        <a:pt x="31463" y="20027"/>
                        <a:pt x="29739" y="21023"/>
                        <a:pt x="28469" y="22406"/>
                      </a:cubicBezTo>
                      <a:cubicBezTo>
                        <a:pt x="30868" y="18808"/>
                        <a:pt x="34672" y="16687"/>
                        <a:pt x="39172" y="16342"/>
                      </a:cubicBezTo>
                      <a:cubicBezTo>
                        <a:pt x="39379" y="16325"/>
                        <a:pt x="39474" y="16141"/>
                        <a:pt x="39465" y="15962"/>
                      </a:cubicBezTo>
                      <a:cubicBezTo>
                        <a:pt x="39593" y="15840"/>
                        <a:pt x="39639" y="15610"/>
                        <a:pt x="39466" y="15457"/>
                      </a:cubicBezTo>
                      <a:cubicBezTo>
                        <a:pt x="35193" y="11657"/>
                        <a:pt x="33190" y="6237"/>
                        <a:pt x="30001" y="1622"/>
                      </a:cubicBezTo>
                      <a:cubicBezTo>
                        <a:pt x="30419" y="1181"/>
                        <a:pt x="30954" y="965"/>
                        <a:pt x="31515" y="965"/>
                      </a:cubicBezTo>
                      <a:close/>
                      <a:moveTo>
                        <a:pt x="28349" y="776"/>
                      </a:moveTo>
                      <a:cubicBezTo>
                        <a:pt x="28391" y="776"/>
                        <a:pt x="28433" y="776"/>
                        <a:pt x="28475" y="777"/>
                      </a:cubicBezTo>
                      <a:cubicBezTo>
                        <a:pt x="28489" y="821"/>
                        <a:pt x="28512" y="864"/>
                        <a:pt x="28541" y="902"/>
                      </a:cubicBezTo>
                      <a:cubicBezTo>
                        <a:pt x="32183" y="5619"/>
                        <a:pt x="34167" y="11629"/>
                        <a:pt x="38705" y="15633"/>
                      </a:cubicBezTo>
                      <a:cubicBezTo>
                        <a:pt x="33572" y="15768"/>
                        <a:pt x="28659" y="19324"/>
                        <a:pt x="26820" y="24089"/>
                      </a:cubicBezTo>
                      <a:cubicBezTo>
                        <a:pt x="23394" y="19191"/>
                        <a:pt x="19424" y="14552"/>
                        <a:pt x="15282" y="10249"/>
                      </a:cubicBezTo>
                      <a:cubicBezTo>
                        <a:pt x="16468" y="7534"/>
                        <a:pt x="17857" y="5070"/>
                        <a:pt x="20323" y="3298"/>
                      </a:cubicBezTo>
                      <a:cubicBezTo>
                        <a:pt x="22678" y="1605"/>
                        <a:pt x="25466" y="776"/>
                        <a:pt x="28349" y="776"/>
                      </a:cubicBezTo>
                      <a:close/>
                      <a:moveTo>
                        <a:pt x="12428" y="10408"/>
                      </a:moveTo>
                      <a:cubicBezTo>
                        <a:pt x="13219" y="10408"/>
                        <a:pt x="14002" y="10521"/>
                        <a:pt x="14754" y="10784"/>
                      </a:cubicBezTo>
                      <a:cubicBezTo>
                        <a:pt x="14765" y="10789"/>
                        <a:pt x="14775" y="10786"/>
                        <a:pt x="14788" y="10789"/>
                      </a:cubicBezTo>
                      <a:cubicBezTo>
                        <a:pt x="18852" y="15242"/>
                        <a:pt x="22638" y="19857"/>
                        <a:pt x="26406" y="24562"/>
                      </a:cubicBezTo>
                      <a:cubicBezTo>
                        <a:pt x="26343" y="24576"/>
                        <a:pt x="26282" y="24591"/>
                        <a:pt x="26219" y="24605"/>
                      </a:cubicBezTo>
                      <a:cubicBezTo>
                        <a:pt x="26184" y="24591"/>
                        <a:pt x="26145" y="24583"/>
                        <a:pt x="26103" y="24583"/>
                      </a:cubicBezTo>
                      <a:cubicBezTo>
                        <a:pt x="26050" y="24583"/>
                        <a:pt x="25994" y="24596"/>
                        <a:pt x="25934" y="24625"/>
                      </a:cubicBezTo>
                      <a:cubicBezTo>
                        <a:pt x="25869" y="24657"/>
                        <a:pt x="25803" y="24694"/>
                        <a:pt x="25737" y="24728"/>
                      </a:cubicBezTo>
                      <a:cubicBezTo>
                        <a:pt x="21350" y="25876"/>
                        <a:pt x="16177" y="28748"/>
                        <a:pt x="13976" y="32748"/>
                      </a:cubicBezTo>
                      <a:cubicBezTo>
                        <a:pt x="10130" y="27440"/>
                        <a:pt x="5574" y="22481"/>
                        <a:pt x="1244" y="17563"/>
                      </a:cubicBezTo>
                      <a:cubicBezTo>
                        <a:pt x="2343" y="14904"/>
                        <a:pt x="4198" y="13049"/>
                        <a:pt x="6828" y="11850"/>
                      </a:cubicBezTo>
                      <a:cubicBezTo>
                        <a:pt x="8529" y="11074"/>
                        <a:pt x="10503" y="10408"/>
                        <a:pt x="12428" y="10408"/>
                      </a:cubicBezTo>
                      <a:close/>
                      <a:moveTo>
                        <a:pt x="2611" y="20372"/>
                      </a:moveTo>
                      <a:cubicBezTo>
                        <a:pt x="6212" y="24677"/>
                        <a:pt x="9755" y="29093"/>
                        <a:pt x="13588" y="33164"/>
                      </a:cubicBezTo>
                      <a:cubicBezTo>
                        <a:pt x="13652" y="33232"/>
                        <a:pt x="13727" y="33260"/>
                        <a:pt x="13798" y="33260"/>
                      </a:cubicBezTo>
                      <a:cubicBezTo>
                        <a:pt x="13866" y="33260"/>
                        <a:pt x="13931" y="33234"/>
                        <a:pt x="13982" y="33191"/>
                      </a:cubicBezTo>
                      <a:cubicBezTo>
                        <a:pt x="14017" y="33209"/>
                        <a:pt x="14054" y="33219"/>
                        <a:pt x="14091" y="33219"/>
                      </a:cubicBezTo>
                      <a:cubicBezTo>
                        <a:pt x="14135" y="33219"/>
                        <a:pt x="14178" y="33205"/>
                        <a:pt x="14213" y="33173"/>
                      </a:cubicBezTo>
                      <a:cubicBezTo>
                        <a:pt x="15982" y="31588"/>
                        <a:pt x="17411" y="29805"/>
                        <a:pt x="19405" y="28454"/>
                      </a:cubicBezTo>
                      <a:cubicBezTo>
                        <a:pt x="20310" y="27846"/>
                        <a:pt x="21262" y="27310"/>
                        <a:pt x="22251" y="26850"/>
                      </a:cubicBezTo>
                      <a:lnTo>
                        <a:pt x="22251" y="26850"/>
                      </a:lnTo>
                      <a:cubicBezTo>
                        <a:pt x="18920" y="29286"/>
                        <a:pt x="16125" y="32614"/>
                        <a:pt x="14723" y="36427"/>
                      </a:cubicBezTo>
                      <a:cubicBezTo>
                        <a:pt x="12789" y="33886"/>
                        <a:pt x="10435" y="31591"/>
                        <a:pt x="8287" y="29229"/>
                      </a:cubicBezTo>
                      <a:cubicBezTo>
                        <a:pt x="6088" y="26807"/>
                        <a:pt x="3887" y="24389"/>
                        <a:pt x="1683" y="21972"/>
                      </a:cubicBezTo>
                      <a:cubicBezTo>
                        <a:pt x="1668" y="21958"/>
                        <a:pt x="1653" y="21946"/>
                        <a:pt x="1634" y="21935"/>
                      </a:cubicBezTo>
                      <a:cubicBezTo>
                        <a:pt x="1738" y="21617"/>
                        <a:pt x="1847" y="21312"/>
                        <a:pt x="2037" y="21027"/>
                      </a:cubicBezTo>
                      <a:cubicBezTo>
                        <a:pt x="2201" y="20779"/>
                        <a:pt x="2411" y="20583"/>
                        <a:pt x="2611" y="20372"/>
                      </a:cubicBezTo>
                      <a:close/>
                      <a:moveTo>
                        <a:pt x="34666" y="1238"/>
                      </a:moveTo>
                      <a:cubicBezTo>
                        <a:pt x="34672" y="1264"/>
                        <a:pt x="34681" y="1290"/>
                        <a:pt x="34694" y="1314"/>
                      </a:cubicBezTo>
                      <a:cubicBezTo>
                        <a:pt x="37866" y="6522"/>
                        <a:pt x="41019" y="11922"/>
                        <a:pt x="44768" y="16740"/>
                      </a:cubicBezTo>
                      <a:cubicBezTo>
                        <a:pt x="39396" y="18096"/>
                        <a:pt x="33847" y="20186"/>
                        <a:pt x="29381" y="23518"/>
                      </a:cubicBezTo>
                      <a:cubicBezTo>
                        <a:pt x="29350" y="23542"/>
                        <a:pt x="29325" y="23573"/>
                        <a:pt x="29313" y="23610"/>
                      </a:cubicBezTo>
                      <a:cubicBezTo>
                        <a:pt x="29131" y="23698"/>
                        <a:pt x="29021" y="23922"/>
                        <a:pt x="29186" y="24136"/>
                      </a:cubicBezTo>
                      <a:cubicBezTo>
                        <a:pt x="29653" y="24740"/>
                        <a:pt x="29382" y="25977"/>
                        <a:pt x="28920" y="26532"/>
                      </a:cubicBezTo>
                      <a:cubicBezTo>
                        <a:pt x="28681" y="26818"/>
                        <a:pt x="28433" y="26917"/>
                        <a:pt x="28179" y="26917"/>
                      </a:cubicBezTo>
                      <a:cubicBezTo>
                        <a:pt x="27644" y="26917"/>
                        <a:pt x="27083" y="26478"/>
                        <a:pt x="26530" y="26412"/>
                      </a:cubicBezTo>
                      <a:cubicBezTo>
                        <a:pt x="26522" y="26411"/>
                        <a:pt x="26513" y="26411"/>
                        <a:pt x="26505" y="26411"/>
                      </a:cubicBezTo>
                      <a:cubicBezTo>
                        <a:pt x="26454" y="26411"/>
                        <a:pt x="26405" y="26430"/>
                        <a:pt x="26368" y="26466"/>
                      </a:cubicBezTo>
                      <a:cubicBezTo>
                        <a:pt x="26331" y="26454"/>
                        <a:pt x="26293" y="26447"/>
                        <a:pt x="26253" y="26447"/>
                      </a:cubicBezTo>
                      <a:cubicBezTo>
                        <a:pt x="26180" y="26447"/>
                        <a:pt x="26103" y="26471"/>
                        <a:pt x="26029" y="26529"/>
                      </a:cubicBezTo>
                      <a:cubicBezTo>
                        <a:pt x="21517" y="30065"/>
                        <a:pt x="17289" y="34786"/>
                        <a:pt x="15022" y="40117"/>
                      </a:cubicBezTo>
                      <a:cubicBezTo>
                        <a:pt x="15020" y="40071"/>
                        <a:pt x="15005" y="40027"/>
                        <a:pt x="14977" y="39990"/>
                      </a:cubicBezTo>
                      <a:cubicBezTo>
                        <a:pt x="10752" y="34622"/>
                        <a:pt x="5549" y="29811"/>
                        <a:pt x="714" y="24997"/>
                      </a:cubicBezTo>
                      <a:cubicBezTo>
                        <a:pt x="680" y="24962"/>
                        <a:pt x="639" y="24934"/>
                        <a:pt x="593" y="24916"/>
                      </a:cubicBezTo>
                      <a:cubicBezTo>
                        <a:pt x="914" y="24271"/>
                        <a:pt x="1279" y="23703"/>
                        <a:pt x="1754" y="23155"/>
                      </a:cubicBezTo>
                      <a:cubicBezTo>
                        <a:pt x="3820" y="25421"/>
                        <a:pt x="5884" y="27688"/>
                        <a:pt x="7952" y="29955"/>
                      </a:cubicBezTo>
                      <a:cubicBezTo>
                        <a:pt x="10076" y="32283"/>
                        <a:pt x="12120" y="34810"/>
                        <a:pt x="14449" y="36936"/>
                      </a:cubicBezTo>
                      <a:cubicBezTo>
                        <a:pt x="14484" y="36966"/>
                        <a:pt x="14529" y="36988"/>
                        <a:pt x="14576" y="36993"/>
                      </a:cubicBezTo>
                      <a:cubicBezTo>
                        <a:pt x="14608" y="37088"/>
                        <a:pt x="14703" y="37145"/>
                        <a:pt x="14802" y="37145"/>
                      </a:cubicBezTo>
                      <a:cubicBezTo>
                        <a:pt x="14889" y="37145"/>
                        <a:pt x="14979" y="37101"/>
                        <a:pt x="15033" y="37002"/>
                      </a:cubicBezTo>
                      <a:cubicBezTo>
                        <a:pt x="17665" y="32052"/>
                        <a:pt x="20990" y="28108"/>
                        <a:pt x="25987" y="25463"/>
                      </a:cubicBezTo>
                      <a:cubicBezTo>
                        <a:pt x="26219" y="25394"/>
                        <a:pt x="26451" y="25326"/>
                        <a:pt x="26686" y="25264"/>
                      </a:cubicBezTo>
                      <a:cubicBezTo>
                        <a:pt x="26870" y="25215"/>
                        <a:pt x="26961" y="25071"/>
                        <a:pt x="26974" y="24922"/>
                      </a:cubicBezTo>
                      <a:cubicBezTo>
                        <a:pt x="27074" y="24908"/>
                        <a:pt x="27158" y="24844"/>
                        <a:pt x="27193" y="24751"/>
                      </a:cubicBezTo>
                      <a:cubicBezTo>
                        <a:pt x="27203" y="24732"/>
                        <a:pt x="27213" y="24714"/>
                        <a:pt x="27221" y="24695"/>
                      </a:cubicBezTo>
                      <a:cubicBezTo>
                        <a:pt x="27245" y="24704"/>
                        <a:pt x="27270" y="24710"/>
                        <a:pt x="27295" y="24710"/>
                      </a:cubicBezTo>
                      <a:cubicBezTo>
                        <a:pt x="27346" y="24710"/>
                        <a:pt x="27396" y="24689"/>
                        <a:pt x="27432" y="24637"/>
                      </a:cubicBezTo>
                      <a:cubicBezTo>
                        <a:pt x="30477" y="20206"/>
                        <a:pt x="36936" y="17446"/>
                        <a:pt x="42186" y="17215"/>
                      </a:cubicBezTo>
                      <a:cubicBezTo>
                        <a:pt x="42532" y="17200"/>
                        <a:pt x="42568" y="16828"/>
                        <a:pt x="42393" y="16609"/>
                      </a:cubicBezTo>
                      <a:cubicBezTo>
                        <a:pt x="42401" y="16540"/>
                        <a:pt x="42384" y="16471"/>
                        <a:pt x="42344" y="16414"/>
                      </a:cubicBezTo>
                      <a:cubicBezTo>
                        <a:pt x="39192" y="11631"/>
                        <a:pt x="36290" y="6787"/>
                        <a:pt x="33442" y="1826"/>
                      </a:cubicBezTo>
                      <a:cubicBezTo>
                        <a:pt x="33828" y="1588"/>
                        <a:pt x="34236" y="1379"/>
                        <a:pt x="34666" y="1238"/>
                      </a:cubicBezTo>
                      <a:close/>
                      <a:moveTo>
                        <a:pt x="28437" y="1"/>
                      </a:moveTo>
                      <a:cubicBezTo>
                        <a:pt x="22427" y="1"/>
                        <a:pt x="16158" y="3857"/>
                        <a:pt x="14801" y="9989"/>
                      </a:cubicBezTo>
                      <a:cubicBezTo>
                        <a:pt x="13986" y="9734"/>
                        <a:pt x="13104" y="9613"/>
                        <a:pt x="12193" y="9613"/>
                      </a:cubicBezTo>
                      <a:cubicBezTo>
                        <a:pt x="7406" y="9613"/>
                        <a:pt x="1802" y="12929"/>
                        <a:pt x="712" y="17384"/>
                      </a:cubicBezTo>
                      <a:cubicBezTo>
                        <a:pt x="509" y="17482"/>
                        <a:pt x="381" y="17736"/>
                        <a:pt x="571" y="17958"/>
                      </a:cubicBezTo>
                      <a:cubicBezTo>
                        <a:pt x="1115" y="18594"/>
                        <a:pt x="1657" y="19232"/>
                        <a:pt x="2196" y="19875"/>
                      </a:cubicBezTo>
                      <a:cubicBezTo>
                        <a:pt x="1558" y="20326"/>
                        <a:pt x="1109" y="21162"/>
                        <a:pt x="991" y="21909"/>
                      </a:cubicBezTo>
                      <a:cubicBezTo>
                        <a:pt x="979" y="21978"/>
                        <a:pt x="996" y="22050"/>
                        <a:pt x="1038" y="22107"/>
                      </a:cubicBezTo>
                      <a:cubicBezTo>
                        <a:pt x="1000" y="22211"/>
                        <a:pt x="1005" y="22331"/>
                        <a:pt x="1106" y="22441"/>
                      </a:cubicBezTo>
                      <a:lnTo>
                        <a:pt x="1349" y="22709"/>
                      </a:lnTo>
                      <a:cubicBezTo>
                        <a:pt x="737" y="23314"/>
                        <a:pt x="244" y="24090"/>
                        <a:pt x="23" y="24927"/>
                      </a:cubicBezTo>
                      <a:cubicBezTo>
                        <a:pt x="0" y="25006"/>
                        <a:pt x="17" y="25094"/>
                        <a:pt x="69" y="25159"/>
                      </a:cubicBezTo>
                      <a:cubicBezTo>
                        <a:pt x="41" y="25254"/>
                        <a:pt x="57" y="25359"/>
                        <a:pt x="153" y="25454"/>
                      </a:cubicBezTo>
                      <a:cubicBezTo>
                        <a:pt x="5065" y="30310"/>
                        <a:pt x="9608" y="35625"/>
                        <a:pt x="14650" y="40336"/>
                      </a:cubicBezTo>
                      <a:cubicBezTo>
                        <a:pt x="14692" y="40376"/>
                        <a:pt x="14737" y="40392"/>
                        <a:pt x="14781" y="40392"/>
                      </a:cubicBezTo>
                      <a:cubicBezTo>
                        <a:pt x="14834" y="40392"/>
                        <a:pt x="14886" y="40368"/>
                        <a:pt x="14928" y="40331"/>
                      </a:cubicBezTo>
                      <a:lnTo>
                        <a:pt x="14928" y="40331"/>
                      </a:lnTo>
                      <a:cubicBezTo>
                        <a:pt x="14918" y="40356"/>
                        <a:pt x="14905" y="40380"/>
                        <a:pt x="14895" y="40405"/>
                      </a:cubicBezTo>
                      <a:cubicBezTo>
                        <a:pt x="14826" y="40575"/>
                        <a:pt x="14987" y="40731"/>
                        <a:pt x="15139" y="40731"/>
                      </a:cubicBezTo>
                      <a:cubicBezTo>
                        <a:pt x="15205" y="40731"/>
                        <a:pt x="15270" y="40701"/>
                        <a:pt x="15313" y="40630"/>
                      </a:cubicBezTo>
                      <a:cubicBezTo>
                        <a:pt x="18420" y="35443"/>
                        <a:pt x="21713" y="30906"/>
                        <a:pt x="26506" y="27115"/>
                      </a:cubicBezTo>
                      <a:cubicBezTo>
                        <a:pt x="26526" y="27100"/>
                        <a:pt x="26543" y="27083"/>
                        <a:pt x="26559" y="27065"/>
                      </a:cubicBezTo>
                      <a:cubicBezTo>
                        <a:pt x="26937" y="27428"/>
                        <a:pt x="27484" y="27618"/>
                        <a:pt x="28023" y="27618"/>
                      </a:cubicBezTo>
                      <a:cubicBezTo>
                        <a:pt x="28564" y="27618"/>
                        <a:pt x="29097" y="27426"/>
                        <a:pt x="29442" y="27026"/>
                      </a:cubicBezTo>
                      <a:cubicBezTo>
                        <a:pt x="30084" y="26281"/>
                        <a:pt x="30483" y="24677"/>
                        <a:pt x="29842" y="23812"/>
                      </a:cubicBezTo>
                      <a:cubicBezTo>
                        <a:pt x="34813" y="21147"/>
                        <a:pt x="39638" y="18771"/>
                        <a:pt x="45165" y="17413"/>
                      </a:cubicBezTo>
                      <a:cubicBezTo>
                        <a:pt x="45546" y="17319"/>
                        <a:pt x="45534" y="16806"/>
                        <a:pt x="45262" y="16685"/>
                      </a:cubicBezTo>
                      <a:cubicBezTo>
                        <a:pt x="45280" y="16627"/>
                        <a:pt x="45271" y="16564"/>
                        <a:pt x="45239" y="16514"/>
                      </a:cubicBezTo>
                      <a:cubicBezTo>
                        <a:pt x="42082" y="11268"/>
                        <a:pt x="38506" y="6266"/>
                        <a:pt x="35322" y="1031"/>
                      </a:cubicBezTo>
                      <a:cubicBezTo>
                        <a:pt x="35266" y="939"/>
                        <a:pt x="35173" y="876"/>
                        <a:pt x="35067" y="862"/>
                      </a:cubicBezTo>
                      <a:cubicBezTo>
                        <a:pt x="35063" y="711"/>
                        <a:pt x="34975" y="566"/>
                        <a:pt x="34816" y="566"/>
                      </a:cubicBezTo>
                      <a:cubicBezTo>
                        <a:pt x="34789" y="566"/>
                        <a:pt x="34760" y="570"/>
                        <a:pt x="34729" y="579"/>
                      </a:cubicBezTo>
                      <a:cubicBezTo>
                        <a:pt x="34153" y="749"/>
                        <a:pt x="33640" y="1011"/>
                        <a:pt x="33203" y="1412"/>
                      </a:cubicBezTo>
                      <a:cubicBezTo>
                        <a:pt x="33102" y="1236"/>
                        <a:pt x="33001" y="1060"/>
                        <a:pt x="32900" y="884"/>
                      </a:cubicBezTo>
                      <a:cubicBezTo>
                        <a:pt x="32885" y="858"/>
                        <a:pt x="32868" y="835"/>
                        <a:pt x="32850" y="813"/>
                      </a:cubicBezTo>
                      <a:cubicBezTo>
                        <a:pt x="32863" y="703"/>
                        <a:pt x="32828" y="591"/>
                        <a:pt x="32706" y="524"/>
                      </a:cubicBezTo>
                      <a:cubicBezTo>
                        <a:pt x="32362" y="334"/>
                        <a:pt x="31977" y="243"/>
                        <a:pt x="31592" y="243"/>
                      </a:cubicBezTo>
                      <a:cubicBezTo>
                        <a:pt x="30859" y="243"/>
                        <a:pt x="30126" y="573"/>
                        <a:pt x="29688" y="1176"/>
                      </a:cubicBezTo>
                      <a:cubicBezTo>
                        <a:pt x="29506" y="922"/>
                        <a:pt x="29322" y="669"/>
                        <a:pt x="29132" y="421"/>
                      </a:cubicBezTo>
                      <a:cubicBezTo>
                        <a:pt x="29083" y="354"/>
                        <a:pt x="29013" y="306"/>
                        <a:pt x="28933" y="286"/>
                      </a:cubicBezTo>
                      <a:cubicBezTo>
                        <a:pt x="28910" y="133"/>
                        <a:pt x="28803" y="3"/>
                        <a:pt x="28599" y="2"/>
                      </a:cubicBezTo>
                      <a:cubicBezTo>
                        <a:pt x="28545" y="1"/>
                        <a:pt x="28491" y="1"/>
                        <a:pt x="2843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68" name="Google Shape;451;p23">
                  <a:extLst>
                    <a:ext uri="{FF2B5EF4-FFF2-40B4-BE49-F238E27FC236}">
                      <a16:creationId xmlns:a16="http://schemas.microsoft.com/office/drawing/2014/main" id="{85A3980F-9D63-48A1-BF55-BDC1A4C0430E}"/>
                    </a:ext>
                  </a:extLst>
                </p:cNvPr>
                <p:cNvSpPr/>
                <p:nvPr/>
              </p:nvSpPr>
              <p:spPr>
                <a:xfrm>
                  <a:off x="454890" y="5262949"/>
                  <a:ext cx="305477" cy="2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1" h="6472" extrusionOk="0">
                      <a:moveTo>
                        <a:pt x="8889" y="1"/>
                      </a:moveTo>
                      <a:cubicBezTo>
                        <a:pt x="8886" y="1"/>
                        <a:pt x="8883" y="1"/>
                        <a:pt x="8881" y="1"/>
                      </a:cubicBezTo>
                      <a:cubicBezTo>
                        <a:pt x="5016" y="123"/>
                        <a:pt x="1414" y="2612"/>
                        <a:pt x="51" y="6248"/>
                      </a:cubicBezTo>
                      <a:cubicBezTo>
                        <a:pt x="1" y="6381"/>
                        <a:pt x="104" y="6472"/>
                        <a:pt x="211" y="6472"/>
                      </a:cubicBezTo>
                      <a:cubicBezTo>
                        <a:pt x="273" y="6472"/>
                        <a:pt x="337" y="6441"/>
                        <a:pt x="373" y="6369"/>
                      </a:cubicBezTo>
                      <a:cubicBezTo>
                        <a:pt x="2066" y="2961"/>
                        <a:pt x="5111" y="886"/>
                        <a:pt x="8903" y="586"/>
                      </a:cubicBezTo>
                      <a:cubicBezTo>
                        <a:pt x="9230" y="560"/>
                        <a:pt x="9216" y="1"/>
                        <a:pt x="888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69" name="Google Shape;452;p23">
                  <a:extLst>
                    <a:ext uri="{FF2B5EF4-FFF2-40B4-BE49-F238E27FC236}">
                      <a16:creationId xmlns:a16="http://schemas.microsoft.com/office/drawing/2014/main" id="{6EFF2366-AFFE-4CC1-B0C7-A6559A5F5746}"/>
                    </a:ext>
                  </a:extLst>
                </p:cNvPr>
                <p:cNvSpPr/>
                <p:nvPr/>
              </p:nvSpPr>
              <p:spPr>
                <a:xfrm>
                  <a:off x="384105" y="5156755"/>
                  <a:ext cx="306900" cy="223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4" h="6745" extrusionOk="0">
                      <a:moveTo>
                        <a:pt x="8838" y="1"/>
                      </a:moveTo>
                      <a:cubicBezTo>
                        <a:pt x="8814" y="1"/>
                        <a:pt x="8790" y="4"/>
                        <a:pt x="8763" y="9"/>
                      </a:cubicBezTo>
                      <a:cubicBezTo>
                        <a:pt x="5080" y="769"/>
                        <a:pt x="1744" y="3038"/>
                        <a:pt x="72" y="6465"/>
                      </a:cubicBezTo>
                      <a:cubicBezTo>
                        <a:pt x="0" y="6611"/>
                        <a:pt x="144" y="6744"/>
                        <a:pt x="281" y="6744"/>
                      </a:cubicBezTo>
                      <a:cubicBezTo>
                        <a:pt x="340" y="6744"/>
                        <a:pt x="398" y="6720"/>
                        <a:pt x="436" y="6661"/>
                      </a:cubicBezTo>
                      <a:cubicBezTo>
                        <a:pt x="2441" y="3577"/>
                        <a:pt x="5216" y="1387"/>
                        <a:pt x="8877" y="669"/>
                      </a:cubicBezTo>
                      <a:cubicBezTo>
                        <a:pt x="9274" y="591"/>
                        <a:pt x="9199" y="1"/>
                        <a:pt x="883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70" name="Google Shape;453;p23">
                  <a:extLst>
                    <a:ext uri="{FF2B5EF4-FFF2-40B4-BE49-F238E27FC236}">
                      <a16:creationId xmlns:a16="http://schemas.microsoft.com/office/drawing/2014/main" id="{0C9411C0-07A5-4AD3-A367-EAB1C3AB9106}"/>
                    </a:ext>
                  </a:extLst>
                </p:cNvPr>
                <p:cNvSpPr/>
                <p:nvPr/>
              </p:nvSpPr>
              <p:spPr>
                <a:xfrm>
                  <a:off x="323910" y="5058404"/>
                  <a:ext cx="287441" cy="225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6" h="6829" extrusionOk="0">
                      <a:moveTo>
                        <a:pt x="8294" y="1"/>
                      </a:moveTo>
                      <a:cubicBezTo>
                        <a:pt x="8268" y="1"/>
                        <a:pt x="8242" y="3"/>
                        <a:pt x="8213" y="10"/>
                      </a:cubicBezTo>
                      <a:cubicBezTo>
                        <a:pt x="4782" y="751"/>
                        <a:pt x="1382" y="3252"/>
                        <a:pt x="57" y="6566"/>
                      </a:cubicBezTo>
                      <a:cubicBezTo>
                        <a:pt x="1" y="6706"/>
                        <a:pt x="127" y="6828"/>
                        <a:pt x="251" y="6828"/>
                      </a:cubicBezTo>
                      <a:cubicBezTo>
                        <a:pt x="306" y="6828"/>
                        <a:pt x="360" y="6805"/>
                        <a:pt x="397" y="6749"/>
                      </a:cubicBezTo>
                      <a:cubicBezTo>
                        <a:pt x="2441" y="3724"/>
                        <a:pt x="4767" y="1682"/>
                        <a:pt x="8323" y="648"/>
                      </a:cubicBezTo>
                      <a:cubicBezTo>
                        <a:pt x="8686" y="543"/>
                        <a:pt x="8640" y="1"/>
                        <a:pt x="829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71" name="Google Shape;454;p23">
                  <a:extLst>
                    <a:ext uri="{FF2B5EF4-FFF2-40B4-BE49-F238E27FC236}">
                      <a16:creationId xmlns:a16="http://schemas.microsoft.com/office/drawing/2014/main" id="{8EF4D028-FF09-42D4-BD81-FA3139C62481}"/>
                    </a:ext>
                  </a:extLst>
                </p:cNvPr>
                <p:cNvSpPr/>
                <p:nvPr/>
              </p:nvSpPr>
              <p:spPr>
                <a:xfrm>
                  <a:off x="251239" y="4971867"/>
                  <a:ext cx="284331" cy="227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2" h="6870" extrusionOk="0">
                      <a:moveTo>
                        <a:pt x="8135" y="1"/>
                      </a:moveTo>
                      <a:cubicBezTo>
                        <a:pt x="8051" y="1"/>
                        <a:pt x="7971" y="31"/>
                        <a:pt x="7908" y="85"/>
                      </a:cubicBezTo>
                      <a:cubicBezTo>
                        <a:pt x="7184" y="445"/>
                        <a:pt x="6177" y="523"/>
                        <a:pt x="5431" y="869"/>
                      </a:cubicBezTo>
                      <a:cubicBezTo>
                        <a:pt x="4620" y="1248"/>
                        <a:pt x="3859" y="1724"/>
                        <a:pt x="3163" y="2288"/>
                      </a:cubicBezTo>
                      <a:cubicBezTo>
                        <a:pt x="1756" y="3423"/>
                        <a:pt x="713" y="4882"/>
                        <a:pt x="69" y="6567"/>
                      </a:cubicBezTo>
                      <a:cubicBezTo>
                        <a:pt x="1" y="6747"/>
                        <a:pt x="140" y="6869"/>
                        <a:pt x="285" y="6869"/>
                      </a:cubicBezTo>
                      <a:cubicBezTo>
                        <a:pt x="370" y="6869"/>
                        <a:pt x="457" y="6827"/>
                        <a:pt x="506" y="6731"/>
                      </a:cubicBezTo>
                      <a:cubicBezTo>
                        <a:pt x="1481" y="4784"/>
                        <a:pt x="2900" y="3090"/>
                        <a:pt x="4800" y="1984"/>
                      </a:cubicBezTo>
                      <a:cubicBezTo>
                        <a:pt x="5536" y="1560"/>
                        <a:pt x="6320" y="1228"/>
                        <a:pt x="7138" y="998"/>
                      </a:cubicBezTo>
                      <a:cubicBezTo>
                        <a:pt x="7622" y="862"/>
                        <a:pt x="8081" y="888"/>
                        <a:pt x="8424" y="522"/>
                      </a:cubicBezTo>
                      <a:cubicBezTo>
                        <a:pt x="8591" y="341"/>
                        <a:pt x="8423" y="4"/>
                        <a:pt x="8188" y="1"/>
                      </a:cubicBezTo>
                      <a:lnTo>
                        <a:pt x="8141" y="1"/>
                      </a:lnTo>
                      <a:cubicBezTo>
                        <a:pt x="8139" y="1"/>
                        <a:pt x="8137" y="1"/>
                        <a:pt x="813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72" name="Google Shape;455;p23">
                  <a:extLst>
                    <a:ext uri="{FF2B5EF4-FFF2-40B4-BE49-F238E27FC236}">
                      <a16:creationId xmlns:a16="http://schemas.microsoft.com/office/drawing/2014/main" id="{86DC706D-6D19-44E9-AB28-AC3258E54283}"/>
                    </a:ext>
                  </a:extLst>
                </p:cNvPr>
                <p:cNvSpPr/>
                <p:nvPr/>
              </p:nvSpPr>
              <p:spPr>
                <a:xfrm>
                  <a:off x="157223" y="4893206"/>
                  <a:ext cx="328873" cy="20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8" h="6241" extrusionOk="0">
                      <a:moveTo>
                        <a:pt x="9460" y="1"/>
                      </a:moveTo>
                      <a:cubicBezTo>
                        <a:pt x="9440" y="1"/>
                        <a:pt x="9419" y="2"/>
                        <a:pt x="9398" y="6"/>
                      </a:cubicBezTo>
                      <a:cubicBezTo>
                        <a:pt x="5592" y="598"/>
                        <a:pt x="1854" y="2360"/>
                        <a:pt x="75" y="5954"/>
                      </a:cubicBezTo>
                      <a:cubicBezTo>
                        <a:pt x="1" y="6104"/>
                        <a:pt x="148" y="6240"/>
                        <a:pt x="288" y="6240"/>
                      </a:cubicBezTo>
                      <a:cubicBezTo>
                        <a:pt x="348" y="6240"/>
                        <a:pt x="407" y="6214"/>
                        <a:pt x="446" y="6153"/>
                      </a:cubicBezTo>
                      <a:cubicBezTo>
                        <a:pt x="2544" y="2899"/>
                        <a:pt x="5771" y="1292"/>
                        <a:pt x="9516" y="692"/>
                      </a:cubicBezTo>
                      <a:cubicBezTo>
                        <a:pt x="9938" y="625"/>
                        <a:pt x="9852" y="1"/>
                        <a:pt x="946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73" name="Google Shape;456;p23">
                  <a:extLst>
                    <a:ext uri="{FF2B5EF4-FFF2-40B4-BE49-F238E27FC236}">
                      <a16:creationId xmlns:a16="http://schemas.microsoft.com/office/drawing/2014/main" id="{B8CFF37D-6808-42CE-8A11-1A28BF23B828}"/>
                    </a:ext>
                  </a:extLst>
                </p:cNvPr>
                <p:cNvSpPr/>
                <p:nvPr/>
              </p:nvSpPr>
              <p:spPr>
                <a:xfrm>
                  <a:off x="856798" y="4962469"/>
                  <a:ext cx="304054" cy="210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8" h="6366" extrusionOk="0">
                      <a:moveTo>
                        <a:pt x="8737" y="0"/>
                      </a:moveTo>
                      <a:cubicBezTo>
                        <a:pt x="8720" y="0"/>
                        <a:pt x="8704" y="1"/>
                        <a:pt x="8686" y="3"/>
                      </a:cubicBezTo>
                      <a:cubicBezTo>
                        <a:pt x="5361" y="398"/>
                        <a:pt x="1228" y="2872"/>
                        <a:pt x="47" y="6149"/>
                      </a:cubicBezTo>
                      <a:cubicBezTo>
                        <a:pt x="1" y="6278"/>
                        <a:pt x="97" y="6366"/>
                        <a:pt x="201" y="6366"/>
                      </a:cubicBezTo>
                      <a:cubicBezTo>
                        <a:pt x="249" y="6366"/>
                        <a:pt x="298" y="6347"/>
                        <a:pt x="336" y="6306"/>
                      </a:cubicBezTo>
                      <a:cubicBezTo>
                        <a:pt x="1488" y="5065"/>
                        <a:pt x="2430" y="3734"/>
                        <a:pt x="3831" y="2740"/>
                      </a:cubicBezTo>
                      <a:cubicBezTo>
                        <a:pt x="5355" y="1659"/>
                        <a:pt x="7003" y="1104"/>
                        <a:pt x="8797" y="651"/>
                      </a:cubicBezTo>
                      <a:cubicBezTo>
                        <a:pt x="9188" y="551"/>
                        <a:pt x="9118" y="0"/>
                        <a:pt x="873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74" name="Google Shape;457;p23">
                  <a:extLst>
                    <a:ext uri="{FF2B5EF4-FFF2-40B4-BE49-F238E27FC236}">
                      <a16:creationId xmlns:a16="http://schemas.microsoft.com/office/drawing/2014/main" id="{6A15CF1C-D855-465E-A1CB-5E63B0D0B733}"/>
                    </a:ext>
                  </a:extLst>
                </p:cNvPr>
                <p:cNvSpPr/>
                <p:nvPr/>
              </p:nvSpPr>
              <p:spPr>
                <a:xfrm>
                  <a:off x="797894" y="4865475"/>
                  <a:ext cx="315338" cy="236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9" h="7140" extrusionOk="0">
                      <a:moveTo>
                        <a:pt x="9009" y="1"/>
                      </a:moveTo>
                      <a:cubicBezTo>
                        <a:pt x="8996" y="1"/>
                        <a:pt x="8983" y="2"/>
                        <a:pt x="8970" y="3"/>
                      </a:cubicBezTo>
                      <a:cubicBezTo>
                        <a:pt x="5058" y="366"/>
                        <a:pt x="1220" y="3018"/>
                        <a:pt x="49" y="6872"/>
                      </a:cubicBezTo>
                      <a:cubicBezTo>
                        <a:pt x="1" y="7033"/>
                        <a:pt x="117" y="7139"/>
                        <a:pt x="240" y="7139"/>
                      </a:cubicBezTo>
                      <a:cubicBezTo>
                        <a:pt x="312" y="7139"/>
                        <a:pt x="387" y="7102"/>
                        <a:pt x="430" y="7016"/>
                      </a:cubicBezTo>
                      <a:cubicBezTo>
                        <a:pt x="2214" y="3504"/>
                        <a:pt x="5084" y="1122"/>
                        <a:pt x="9088" y="697"/>
                      </a:cubicBezTo>
                      <a:cubicBezTo>
                        <a:pt x="9528" y="650"/>
                        <a:pt x="9426" y="1"/>
                        <a:pt x="900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75" name="Google Shape;458;p23">
                  <a:extLst>
                    <a:ext uri="{FF2B5EF4-FFF2-40B4-BE49-F238E27FC236}">
                      <a16:creationId xmlns:a16="http://schemas.microsoft.com/office/drawing/2014/main" id="{28C4BE6E-145A-41F7-9087-CD4C85A08FF7}"/>
                    </a:ext>
                  </a:extLst>
                </p:cNvPr>
                <p:cNvSpPr/>
                <p:nvPr/>
              </p:nvSpPr>
              <p:spPr>
                <a:xfrm>
                  <a:off x="732437" y="4757031"/>
                  <a:ext cx="309216" cy="243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4" h="7346" extrusionOk="0">
                      <a:moveTo>
                        <a:pt x="8861" y="1"/>
                      </a:moveTo>
                      <a:cubicBezTo>
                        <a:pt x="8851" y="1"/>
                        <a:pt x="8841" y="1"/>
                        <a:pt x="8830" y="2"/>
                      </a:cubicBezTo>
                      <a:cubicBezTo>
                        <a:pt x="4877" y="316"/>
                        <a:pt x="873" y="3101"/>
                        <a:pt x="28" y="7138"/>
                      </a:cubicBezTo>
                      <a:cubicBezTo>
                        <a:pt x="0" y="7272"/>
                        <a:pt x="106" y="7345"/>
                        <a:pt x="216" y="7345"/>
                      </a:cubicBezTo>
                      <a:cubicBezTo>
                        <a:pt x="295" y="7345"/>
                        <a:pt x="377" y="7307"/>
                        <a:pt x="412" y="7227"/>
                      </a:cubicBezTo>
                      <a:cubicBezTo>
                        <a:pt x="2031" y="3597"/>
                        <a:pt x="4822" y="961"/>
                        <a:pt x="8939" y="641"/>
                      </a:cubicBezTo>
                      <a:cubicBezTo>
                        <a:pt x="9343" y="609"/>
                        <a:pt x="9249" y="1"/>
                        <a:pt x="886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76" name="Google Shape;459;p23">
                  <a:extLst>
                    <a:ext uri="{FF2B5EF4-FFF2-40B4-BE49-F238E27FC236}">
                      <a16:creationId xmlns:a16="http://schemas.microsoft.com/office/drawing/2014/main" id="{D813CACA-CC76-4E84-8927-6670C8E0FAE5}"/>
                    </a:ext>
                  </a:extLst>
                </p:cNvPr>
                <p:cNvSpPr/>
                <p:nvPr/>
              </p:nvSpPr>
              <p:spPr>
                <a:xfrm>
                  <a:off x="647422" y="4663743"/>
                  <a:ext cx="319740" cy="24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2" h="7395" extrusionOk="0">
                      <a:moveTo>
                        <a:pt x="9162" y="0"/>
                      </a:moveTo>
                      <a:cubicBezTo>
                        <a:pt x="9152" y="0"/>
                        <a:pt x="9142" y="1"/>
                        <a:pt x="9132" y="1"/>
                      </a:cubicBezTo>
                      <a:cubicBezTo>
                        <a:pt x="4959" y="317"/>
                        <a:pt x="1872" y="3604"/>
                        <a:pt x="67" y="7154"/>
                      </a:cubicBezTo>
                      <a:cubicBezTo>
                        <a:pt x="0" y="7286"/>
                        <a:pt x="124" y="7395"/>
                        <a:pt x="245" y="7395"/>
                      </a:cubicBezTo>
                      <a:cubicBezTo>
                        <a:pt x="298" y="7395"/>
                        <a:pt x="349" y="7375"/>
                        <a:pt x="385" y="7327"/>
                      </a:cubicBezTo>
                      <a:cubicBezTo>
                        <a:pt x="2723" y="4229"/>
                        <a:pt x="5034" y="963"/>
                        <a:pt x="9244" y="659"/>
                      </a:cubicBezTo>
                      <a:cubicBezTo>
                        <a:pt x="9661" y="629"/>
                        <a:pt x="9563" y="0"/>
                        <a:pt x="91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77" name="Google Shape;460;p23">
                  <a:extLst>
                    <a:ext uri="{FF2B5EF4-FFF2-40B4-BE49-F238E27FC236}">
                      <a16:creationId xmlns:a16="http://schemas.microsoft.com/office/drawing/2014/main" id="{9FC1222E-D194-473F-A93F-250F9EE901FA}"/>
                    </a:ext>
                  </a:extLst>
                </p:cNvPr>
                <p:cNvSpPr/>
                <p:nvPr/>
              </p:nvSpPr>
              <p:spPr>
                <a:xfrm>
                  <a:off x="585241" y="4582997"/>
                  <a:ext cx="320335" cy="251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0" h="7608" extrusionOk="0">
                      <a:moveTo>
                        <a:pt x="9301" y="1"/>
                      </a:moveTo>
                      <a:cubicBezTo>
                        <a:pt x="9271" y="1"/>
                        <a:pt x="9238" y="5"/>
                        <a:pt x="9204" y="15"/>
                      </a:cubicBezTo>
                      <a:cubicBezTo>
                        <a:pt x="5334" y="1121"/>
                        <a:pt x="1872" y="3705"/>
                        <a:pt x="68" y="7350"/>
                      </a:cubicBezTo>
                      <a:cubicBezTo>
                        <a:pt x="1" y="7487"/>
                        <a:pt x="133" y="7608"/>
                        <a:pt x="260" y="7608"/>
                      </a:cubicBezTo>
                      <a:cubicBezTo>
                        <a:pt x="316" y="7608"/>
                        <a:pt x="370" y="7585"/>
                        <a:pt x="406" y="7531"/>
                      </a:cubicBezTo>
                      <a:cubicBezTo>
                        <a:pt x="2627" y="4241"/>
                        <a:pt x="5479" y="1836"/>
                        <a:pt x="9314" y="666"/>
                      </a:cubicBezTo>
                      <a:cubicBezTo>
                        <a:pt x="9679" y="554"/>
                        <a:pt x="9629" y="1"/>
                        <a:pt x="9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  <p:sp>
            <p:nvSpPr>
              <p:cNvPr id="665" name="Google Shape;461;p23">
                <a:extLst>
                  <a:ext uri="{FF2B5EF4-FFF2-40B4-BE49-F238E27FC236}">
                    <a16:creationId xmlns:a16="http://schemas.microsoft.com/office/drawing/2014/main" id="{567F39AF-DFC9-4203-9090-99A802987866}"/>
                  </a:ext>
                </a:extLst>
              </p:cNvPr>
              <p:cNvSpPr/>
              <p:nvPr/>
            </p:nvSpPr>
            <p:spPr>
              <a:xfrm>
                <a:off x="1364603" y="5136171"/>
                <a:ext cx="119166" cy="46296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1399" extrusionOk="0">
                    <a:moveTo>
                      <a:pt x="3358" y="0"/>
                    </a:moveTo>
                    <a:cubicBezTo>
                      <a:pt x="3340" y="0"/>
                      <a:pt x="3320" y="4"/>
                      <a:pt x="3300" y="12"/>
                    </a:cubicBezTo>
                    <a:cubicBezTo>
                      <a:pt x="2275" y="421"/>
                      <a:pt x="1274" y="804"/>
                      <a:pt x="200" y="1066"/>
                    </a:cubicBezTo>
                    <a:cubicBezTo>
                      <a:pt x="0" y="1113"/>
                      <a:pt x="66" y="1399"/>
                      <a:pt x="248" y="1399"/>
                    </a:cubicBezTo>
                    <a:cubicBezTo>
                      <a:pt x="261" y="1399"/>
                      <a:pt x="276" y="1397"/>
                      <a:pt x="290" y="1394"/>
                    </a:cubicBezTo>
                    <a:cubicBezTo>
                      <a:pt x="1364" y="1149"/>
                      <a:pt x="2447" y="830"/>
                      <a:pt x="3439" y="344"/>
                    </a:cubicBezTo>
                    <a:cubicBezTo>
                      <a:pt x="3601" y="264"/>
                      <a:pt x="3515" y="0"/>
                      <a:pt x="33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666" name="Google Shape;462;p23">
                <a:extLst>
                  <a:ext uri="{FF2B5EF4-FFF2-40B4-BE49-F238E27FC236}">
                    <a16:creationId xmlns:a16="http://schemas.microsoft.com/office/drawing/2014/main" id="{971460EB-D426-431D-8114-A5A7889301AA}"/>
                  </a:ext>
                </a:extLst>
              </p:cNvPr>
              <p:cNvSpPr/>
              <p:nvPr/>
            </p:nvSpPr>
            <p:spPr>
              <a:xfrm>
                <a:off x="1437505" y="5176610"/>
                <a:ext cx="117842" cy="27599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834" extrusionOk="0">
                    <a:moveTo>
                      <a:pt x="3329" y="1"/>
                    </a:moveTo>
                    <a:cubicBezTo>
                      <a:pt x="3311" y="1"/>
                      <a:pt x="3291" y="4"/>
                      <a:pt x="3270" y="11"/>
                    </a:cubicBezTo>
                    <a:cubicBezTo>
                      <a:pt x="2261" y="346"/>
                      <a:pt x="1258" y="522"/>
                      <a:pt x="193" y="528"/>
                    </a:cubicBezTo>
                    <a:cubicBezTo>
                      <a:pt x="0" y="530"/>
                      <a:pt x="2" y="819"/>
                      <a:pt x="193" y="827"/>
                    </a:cubicBezTo>
                    <a:cubicBezTo>
                      <a:pt x="305" y="831"/>
                      <a:pt x="417" y="834"/>
                      <a:pt x="529" y="834"/>
                    </a:cubicBezTo>
                    <a:cubicBezTo>
                      <a:pt x="1493" y="834"/>
                      <a:pt x="2453" y="674"/>
                      <a:pt x="3365" y="358"/>
                    </a:cubicBezTo>
                    <a:cubicBezTo>
                      <a:pt x="3561" y="289"/>
                      <a:pt x="3505" y="1"/>
                      <a:pt x="33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p:grpSp>
        <p:grpSp>
          <p:nvGrpSpPr>
            <p:cNvPr id="678" name="Google Shape;463;p23">
              <a:extLst>
                <a:ext uri="{FF2B5EF4-FFF2-40B4-BE49-F238E27FC236}">
                  <a16:creationId xmlns:a16="http://schemas.microsoft.com/office/drawing/2014/main" id="{8337A514-0028-42C1-843B-E91B74AEA5F0}"/>
                </a:ext>
              </a:extLst>
            </p:cNvPr>
            <p:cNvGrpSpPr/>
            <p:nvPr userDrawn="1"/>
          </p:nvGrpSpPr>
          <p:grpSpPr>
            <a:xfrm>
              <a:off x="4642911" y="-538588"/>
              <a:ext cx="1037582" cy="940754"/>
              <a:chOff x="1664354" y="4088694"/>
              <a:chExt cx="1037582" cy="940754"/>
            </a:xfrm>
          </p:grpSpPr>
          <p:grpSp>
            <p:nvGrpSpPr>
              <p:cNvPr id="679" name="Google Shape;464;p23">
                <a:extLst>
                  <a:ext uri="{FF2B5EF4-FFF2-40B4-BE49-F238E27FC236}">
                    <a16:creationId xmlns:a16="http://schemas.microsoft.com/office/drawing/2014/main" id="{C8C34CB7-7582-43F3-A31E-E405D0A1B3D1}"/>
                  </a:ext>
                </a:extLst>
              </p:cNvPr>
              <p:cNvGrpSpPr/>
              <p:nvPr/>
            </p:nvGrpSpPr>
            <p:grpSpPr>
              <a:xfrm>
                <a:off x="1664354" y="4088694"/>
                <a:ext cx="1037582" cy="832607"/>
                <a:chOff x="1664354" y="4088694"/>
                <a:chExt cx="1037582" cy="832607"/>
              </a:xfrm>
            </p:grpSpPr>
            <p:sp>
              <p:nvSpPr>
                <p:cNvPr id="683" name="Google Shape;465;p23">
                  <a:extLst>
                    <a:ext uri="{FF2B5EF4-FFF2-40B4-BE49-F238E27FC236}">
                      <a16:creationId xmlns:a16="http://schemas.microsoft.com/office/drawing/2014/main" id="{F7ABED4B-C57D-409E-B2E8-105B4A6E56AF}"/>
                    </a:ext>
                  </a:extLst>
                </p:cNvPr>
                <p:cNvSpPr/>
                <p:nvPr/>
              </p:nvSpPr>
              <p:spPr>
                <a:xfrm>
                  <a:off x="2035818" y="4196940"/>
                  <a:ext cx="429938" cy="217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92" h="6564" extrusionOk="0">
                      <a:moveTo>
                        <a:pt x="3639" y="1"/>
                      </a:moveTo>
                      <a:cubicBezTo>
                        <a:pt x="3311" y="1"/>
                        <a:pt x="2981" y="148"/>
                        <a:pt x="2754" y="504"/>
                      </a:cubicBezTo>
                      <a:cubicBezTo>
                        <a:pt x="2252" y="1293"/>
                        <a:pt x="1682" y="1813"/>
                        <a:pt x="869" y="2274"/>
                      </a:cubicBezTo>
                      <a:cubicBezTo>
                        <a:pt x="1" y="2766"/>
                        <a:pt x="295" y="3941"/>
                        <a:pt x="1126" y="4252"/>
                      </a:cubicBezTo>
                      <a:cubicBezTo>
                        <a:pt x="3479" y="5131"/>
                        <a:pt x="5873" y="6070"/>
                        <a:pt x="8357" y="6506"/>
                      </a:cubicBezTo>
                      <a:cubicBezTo>
                        <a:pt x="8578" y="6545"/>
                        <a:pt x="8791" y="6563"/>
                        <a:pt x="8998" y="6563"/>
                      </a:cubicBezTo>
                      <a:cubicBezTo>
                        <a:pt x="10417" y="6563"/>
                        <a:pt x="11511" y="5693"/>
                        <a:pt x="12462" y="4546"/>
                      </a:cubicBezTo>
                      <a:cubicBezTo>
                        <a:pt x="12992" y="3906"/>
                        <a:pt x="12797" y="3014"/>
                        <a:pt x="11984" y="2737"/>
                      </a:cubicBezTo>
                      <a:cubicBezTo>
                        <a:pt x="9954" y="2045"/>
                        <a:pt x="7924" y="1355"/>
                        <a:pt x="5880" y="705"/>
                      </a:cubicBezTo>
                      <a:cubicBezTo>
                        <a:pt x="5449" y="567"/>
                        <a:pt x="4975" y="426"/>
                        <a:pt x="4520" y="386"/>
                      </a:cubicBezTo>
                      <a:cubicBezTo>
                        <a:pt x="4298" y="150"/>
                        <a:pt x="3969" y="1"/>
                        <a:pt x="3639" y="1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84" name="Google Shape;466;p23">
                  <a:extLst>
                    <a:ext uri="{FF2B5EF4-FFF2-40B4-BE49-F238E27FC236}">
                      <a16:creationId xmlns:a16="http://schemas.microsoft.com/office/drawing/2014/main" id="{61FA7965-62A4-461B-B0E5-CC06E3854D13}"/>
                    </a:ext>
                  </a:extLst>
                </p:cNvPr>
                <p:cNvSpPr/>
                <p:nvPr/>
              </p:nvSpPr>
              <p:spPr>
                <a:xfrm>
                  <a:off x="1664354" y="4088694"/>
                  <a:ext cx="1037582" cy="832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4" h="25160" extrusionOk="0">
                      <a:moveTo>
                        <a:pt x="28528" y="1104"/>
                      </a:moveTo>
                      <a:lnTo>
                        <a:pt x="28528" y="1104"/>
                      </a:lnTo>
                      <a:cubicBezTo>
                        <a:pt x="28254" y="1542"/>
                        <a:pt x="28130" y="2055"/>
                        <a:pt x="28144" y="2586"/>
                      </a:cubicBezTo>
                      <a:cubicBezTo>
                        <a:pt x="28148" y="2775"/>
                        <a:pt x="28288" y="2879"/>
                        <a:pt x="28445" y="2879"/>
                      </a:cubicBezTo>
                      <a:cubicBezTo>
                        <a:pt x="28495" y="2879"/>
                        <a:pt x="28547" y="2869"/>
                        <a:pt x="28597" y="2847"/>
                      </a:cubicBezTo>
                      <a:cubicBezTo>
                        <a:pt x="29055" y="2646"/>
                        <a:pt x="29517" y="2516"/>
                        <a:pt x="30017" y="2488"/>
                      </a:cubicBezTo>
                      <a:cubicBezTo>
                        <a:pt x="30060" y="2486"/>
                        <a:pt x="30102" y="2485"/>
                        <a:pt x="30145" y="2485"/>
                      </a:cubicBezTo>
                      <a:cubicBezTo>
                        <a:pt x="30292" y="2485"/>
                        <a:pt x="30437" y="2497"/>
                        <a:pt x="30582" y="2505"/>
                      </a:cubicBezTo>
                      <a:cubicBezTo>
                        <a:pt x="29468" y="3063"/>
                        <a:pt x="28554" y="4193"/>
                        <a:pt x="28046" y="5288"/>
                      </a:cubicBezTo>
                      <a:cubicBezTo>
                        <a:pt x="27059" y="4772"/>
                        <a:pt x="25961" y="4383"/>
                        <a:pt x="25047" y="4034"/>
                      </a:cubicBezTo>
                      <a:cubicBezTo>
                        <a:pt x="25474" y="3417"/>
                        <a:pt x="25858" y="2805"/>
                        <a:pt x="26440" y="2292"/>
                      </a:cubicBezTo>
                      <a:cubicBezTo>
                        <a:pt x="27068" y="1739"/>
                        <a:pt x="27767" y="1392"/>
                        <a:pt x="28528" y="1104"/>
                      </a:cubicBezTo>
                      <a:close/>
                      <a:moveTo>
                        <a:pt x="13590" y="614"/>
                      </a:moveTo>
                      <a:cubicBezTo>
                        <a:pt x="16278" y="1536"/>
                        <a:pt x="18980" y="2393"/>
                        <a:pt x="21627" y="3435"/>
                      </a:cubicBezTo>
                      <a:cubicBezTo>
                        <a:pt x="23227" y="4066"/>
                        <a:pt x="24811" y="4740"/>
                        <a:pt x="26375" y="5457"/>
                      </a:cubicBezTo>
                      <a:cubicBezTo>
                        <a:pt x="27938" y="6173"/>
                        <a:pt x="29845" y="6797"/>
                        <a:pt x="29908" y="8786"/>
                      </a:cubicBezTo>
                      <a:cubicBezTo>
                        <a:pt x="29963" y="10509"/>
                        <a:pt x="28468" y="11995"/>
                        <a:pt x="27436" y="13236"/>
                      </a:cubicBezTo>
                      <a:cubicBezTo>
                        <a:pt x="26505" y="14354"/>
                        <a:pt x="25563" y="15464"/>
                        <a:pt x="24613" y="16567"/>
                      </a:cubicBezTo>
                      <a:cubicBezTo>
                        <a:pt x="22916" y="18533"/>
                        <a:pt x="21179" y="20460"/>
                        <a:pt x="19430" y="22379"/>
                      </a:cubicBezTo>
                      <a:cubicBezTo>
                        <a:pt x="19427" y="22108"/>
                        <a:pt x="19378" y="21838"/>
                        <a:pt x="19285" y="21584"/>
                      </a:cubicBezTo>
                      <a:cubicBezTo>
                        <a:pt x="19100" y="20532"/>
                        <a:pt x="18367" y="19941"/>
                        <a:pt x="17502" y="19377"/>
                      </a:cubicBezTo>
                      <a:cubicBezTo>
                        <a:pt x="15810" y="18271"/>
                        <a:pt x="13961" y="17354"/>
                        <a:pt x="12116" y="16535"/>
                      </a:cubicBezTo>
                      <a:cubicBezTo>
                        <a:pt x="9052" y="15173"/>
                        <a:pt x="5801" y="14032"/>
                        <a:pt x="2471" y="13554"/>
                      </a:cubicBezTo>
                      <a:cubicBezTo>
                        <a:pt x="2433" y="13510"/>
                        <a:pt x="2382" y="13474"/>
                        <a:pt x="2327" y="13455"/>
                      </a:cubicBezTo>
                      <a:cubicBezTo>
                        <a:pt x="6191" y="9287"/>
                        <a:pt x="9769" y="4835"/>
                        <a:pt x="13586" y="621"/>
                      </a:cubicBezTo>
                      <a:cubicBezTo>
                        <a:pt x="13587" y="618"/>
                        <a:pt x="13589" y="615"/>
                        <a:pt x="13590" y="614"/>
                      </a:cubicBezTo>
                      <a:close/>
                      <a:moveTo>
                        <a:pt x="2696" y="14107"/>
                      </a:moveTo>
                      <a:lnTo>
                        <a:pt x="2696" y="14107"/>
                      </a:lnTo>
                      <a:cubicBezTo>
                        <a:pt x="5294" y="14815"/>
                        <a:pt x="7878" y="15499"/>
                        <a:pt x="10383" y="16516"/>
                      </a:cubicBezTo>
                      <a:cubicBezTo>
                        <a:pt x="11941" y="17149"/>
                        <a:pt x="13463" y="17869"/>
                        <a:pt x="14943" y="18671"/>
                      </a:cubicBezTo>
                      <a:cubicBezTo>
                        <a:pt x="16229" y="19368"/>
                        <a:pt x="18404" y="20223"/>
                        <a:pt x="18649" y="21822"/>
                      </a:cubicBezTo>
                      <a:cubicBezTo>
                        <a:pt x="18655" y="21871"/>
                        <a:pt x="18674" y="21917"/>
                        <a:pt x="18703" y="21956"/>
                      </a:cubicBezTo>
                      <a:cubicBezTo>
                        <a:pt x="18965" y="23733"/>
                        <a:pt x="17749" y="24299"/>
                        <a:pt x="16074" y="24299"/>
                      </a:cubicBezTo>
                      <a:cubicBezTo>
                        <a:pt x="13563" y="24299"/>
                        <a:pt x="10020" y="23028"/>
                        <a:pt x="8870" y="22655"/>
                      </a:cubicBezTo>
                      <a:cubicBezTo>
                        <a:pt x="6161" y="21774"/>
                        <a:pt x="3585" y="20622"/>
                        <a:pt x="941" y="19585"/>
                      </a:cubicBezTo>
                      <a:cubicBezTo>
                        <a:pt x="2615" y="18343"/>
                        <a:pt x="3292" y="16087"/>
                        <a:pt x="2696" y="14107"/>
                      </a:cubicBezTo>
                      <a:close/>
                      <a:moveTo>
                        <a:pt x="13646" y="1"/>
                      </a:moveTo>
                      <a:cubicBezTo>
                        <a:pt x="13587" y="1"/>
                        <a:pt x="13529" y="19"/>
                        <a:pt x="13480" y="55"/>
                      </a:cubicBezTo>
                      <a:cubicBezTo>
                        <a:pt x="13429" y="26"/>
                        <a:pt x="13372" y="8"/>
                        <a:pt x="13314" y="8"/>
                      </a:cubicBezTo>
                      <a:cubicBezTo>
                        <a:pt x="13235" y="8"/>
                        <a:pt x="13154" y="40"/>
                        <a:pt x="13082" y="119"/>
                      </a:cubicBezTo>
                      <a:cubicBezTo>
                        <a:pt x="9134" y="4426"/>
                        <a:pt x="5037" y="8772"/>
                        <a:pt x="1566" y="13482"/>
                      </a:cubicBezTo>
                      <a:cubicBezTo>
                        <a:pt x="1425" y="13673"/>
                        <a:pt x="1621" y="13889"/>
                        <a:pt x="1817" y="13889"/>
                      </a:cubicBezTo>
                      <a:cubicBezTo>
                        <a:pt x="1832" y="13889"/>
                        <a:pt x="1847" y="13888"/>
                        <a:pt x="1862" y="13885"/>
                      </a:cubicBezTo>
                      <a:lnTo>
                        <a:pt x="1862" y="13885"/>
                      </a:lnTo>
                      <a:cubicBezTo>
                        <a:pt x="2630" y="15900"/>
                        <a:pt x="1964" y="17976"/>
                        <a:pt x="318" y="19328"/>
                      </a:cubicBezTo>
                      <a:cubicBezTo>
                        <a:pt x="305" y="19340"/>
                        <a:pt x="295" y="19354"/>
                        <a:pt x="286" y="19368"/>
                      </a:cubicBezTo>
                      <a:cubicBezTo>
                        <a:pt x="89" y="19408"/>
                        <a:pt x="1" y="19729"/>
                        <a:pt x="209" y="19847"/>
                      </a:cubicBezTo>
                      <a:cubicBezTo>
                        <a:pt x="4265" y="22145"/>
                        <a:pt x="9011" y="23679"/>
                        <a:pt x="13523" y="24776"/>
                      </a:cubicBezTo>
                      <a:cubicBezTo>
                        <a:pt x="14320" y="24970"/>
                        <a:pt x="15192" y="25159"/>
                        <a:pt x="16039" y="25159"/>
                      </a:cubicBezTo>
                      <a:cubicBezTo>
                        <a:pt x="16887" y="25159"/>
                        <a:pt x="17709" y="24969"/>
                        <a:pt x="18404" y="24402"/>
                      </a:cubicBezTo>
                      <a:cubicBezTo>
                        <a:pt x="18562" y="24271"/>
                        <a:pt x="18706" y="24125"/>
                        <a:pt x="18835" y="23964"/>
                      </a:cubicBezTo>
                      <a:cubicBezTo>
                        <a:pt x="18836" y="23964"/>
                        <a:pt x="18838" y="23964"/>
                        <a:pt x="18840" y="23964"/>
                      </a:cubicBezTo>
                      <a:cubicBezTo>
                        <a:pt x="18936" y="23964"/>
                        <a:pt x="19026" y="23923"/>
                        <a:pt x="19089" y="23852"/>
                      </a:cubicBezTo>
                      <a:cubicBezTo>
                        <a:pt x="21694" y="21077"/>
                        <a:pt x="24212" y="18215"/>
                        <a:pt x="26670" y="15309"/>
                      </a:cubicBezTo>
                      <a:cubicBezTo>
                        <a:pt x="28208" y="13493"/>
                        <a:pt x="31181" y="10863"/>
                        <a:pt x="30686" y="8171"/>
                      </a:cubicBezTo>
                      <a:cubicBezTo>
                        <a:pt x="30479" y="7051"/>
                        <a:pt x="29643" y="6236"/>
                        <a:pt x="28595" y="5599"/>
                      </a:cubicBezTo>
                      <a:cubicBezTo>
                        <a:pt x="28903" y="5008"/>
                        <a:pt x="29248" y="4458"/>
                        <a:pt x="29704" y="3966"/>
                      </a:cubicBezTo>
                      <a:cubicBezTo>
                        <a:pt x="30144" y="3490"/>
                        <a:pt x="30658" y="3126"/>
                        <a:pt x="31144" y="2701"/>
                      </a:cubicBezTo>
                      <a:cubicBezTo>
                        <a:pt x="31211" y="2642"/>
                        <a:pt x="31216" y="2554"/>
                        <a:pt x="31187" y="2478"/>
                      </a:cubicBezTo>
                      <a:cubicBezTo>
                        <a:pt x="31354" y="2419"/>
                        <a:pt x="31343" y="2182"/>
                        <a:pt x="31210" y="2090"/>
                      </a:cubicBezTo>
                      <a:cubicBezTo>
                        <a:pt x="30936" y="1902"/>
                        <a:pt x="30588" y="1828"/>
                        <a:pt x="30219" y="1828"/>
                      </a:cubicBezTo>
                      <a:cubicBezTo>
                        <a:pt x="29726" y="1828"/>
                        <a:pt x="29194" y="1960"/>
                        <a:pt x="28750" y="2127"/>
                      </a:cubicBezTo>
                      <a:cubicBezTo>
                        <a:pt x="28796" y="1693"/>
                        <a:pt x="28965" y="1304"/>
                        <a:pt x="29229" y="922"/>
                      </a:cubicBezTo>
                      <a:cubicBezTo>
                        <a:pt x="29324" y="785"/>
                        <a:pt x="29219" y="643"/>
                        <a:pt x="29087" y="609"/>
                      </a:cubicBezTo>
                      <a:cubicBezTo>
                        <a:pt x="29055" y="478"/>
                        <a:pt x="28943" y="364"/>
                        <a:pt x="28775" y="364"/>
                      </a:cubicBezTo>
                      <a:cubicBezTo>
                        <a:pt x="28754" y="364"/>
                        <a:pt x="28731" y="366"/>
                        <a:pt x="28707" y="370"/>
                      </a:cubicBezTo>
                      <a:cubicBezTo>
                        <a:pt x="27032" y="654"/>
                        <a:pt x="25061" y="2118"/>
                        <a:pt x="24573" y="3848"/>
                      </a:cubicBezTo>
                      <a:cubicBezTo>
                        <a:pt x="24482" y="3812"/>
                        <a:pt x="24387" y="3773"/>
                        <a:pt x="24301" y="3737"/>
                      </a:cubicBezTo>
                      <a:cubicBezTo>
                        <a:pt x="20872" y="2282"/>
                        <a:pt x="17343" y="931"/>
                        <a:pt x="13728" y="13"/>
                      </a:cubicBezTo>
                      <a:cubicBezTo>
                        <a:pt x="13701" y="5"/>
                        <a:pt x="13674" y="1"/>
                        <a:pt x="1364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85" name="Google Shape;467;p23">
                  <a:extLst>
                    <a:ext uri="{FF2B5EF4-FFF2-40B4-BE49-F238E27FC236}">
                      <a16:creationId xmlns:a16="http://schemas.microsoft.com/office/drawing/2014/main" id="{9F2D9891-813C-4551-A72A-64E8EB7A1F68}"/>
                    </a:ext>
                  </a:extLst>
                </p:cNvPr>
                <p:cNvSpPr/>
                <p:nvPr/>
              </p:nvSpPr>
              <p:spPr>
                <a:xfrm>
                  <a:off x="2025592" y="4188303"/>
                  <a:ext cx="454625" cy="249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8" h="7549" extrusionOk="0">
                      <a:moveTo>
                        <a:pt x="3583" y="397"/>
                      </a:moveTo>
                      <a:cubicBezTo>
                        <a:pt x="6805" y="1365"/>
                        <a:pt x="9919" y="2514"/>
                        <a:pt x="13026" y="3801"/>
                      </a:cubicBezTo>
                      <a:cubicBezTo>
                        <a:pt x="12466" y="4366"/>
                        <a:pt x="11954" y="4983"/>
                        <a:pt x="11397" y="5554"/>
                      </a:cubicBezTo>
                      <a:cubicBezTo>
                        <a:pt x="10968" y="5994"/>
                        <a:pt x="10493" y="6413"/>
                        <a:pt x="10095" y="6887"/>
                      </a:cubicBezTo>
                      <a:cubicBezTo>
                        <a:pt x="10051" y="6839"/>
                        <a:pt x="9992" y="6805"/>
                        <a:pt x="9930" y="6789"/>
                      </a:cubicBezTo>
                      <a:cubicBezTo>
                        <a:pt x="6810" y="5965"/>
                        <a:pt x="3753" y="4969"/>
                        <a:pt x="685" y="3974"/>
                      </a:cubicBezTo>
                      <a:cubicBezTo>
                        <a:pt x="1680" y="2856"/>
                        <a:pt x="2687" y="1679"/>
                        <a:pt x="3554" y="460"/>
                      </a:cubicBezTo>
                      <a:cubicBezTo>
                        <a:pt x="3567" y="440"/>
                        <a:pt x="3577" y="419"/>
                        <a:pt x="3583" y="397"/>
                      </a:cubicBezTo>
                      <a:close/>
                      <a:moveTo>
                        <a:pt x="3574" y="1"/>
                      </a:moveTo>
                      <a:cubicBezTo>
                        <a:pt x="3484" y="1"/>
                        <a:pt x="3422" y="63"/>
                        <a:pt x="3397" y="135"/>
                      </a:cubicBezTo>
                      <a:cubicBezTo>
                        <a:pt x="3380" y="131"/>
                        <a:pt x="3362" y="129"/>
                        <a:pt x="3344" y="129"/>
                      </a:cubicBezTo>
                      <a:cubicBezTo>
                        <a:pt x="3290" y="129"/>
                        <a:pt x="3237" y="149"/>
                        <a:pt x="3195" y="184"/>
                      </a:cubicBezTo>
                      <a:cubicBezTo>
                        <a:pt x="2062" y="1181"/>
                        <a:pt x="1023" y="2401"/>
                        <a:pt x="117" y="3608"/>
                      </a:cubicBezTo>
                      <a:cubicBezTo>
                        <a:pt x="0" y="3762"/>
                        <a:pt x="74" y="3937"/>
                        <a:pt x="206" y="4036"/>
                      </a:cubicBezTo>
                      <a:cubicBezTo>
                        <a:pt x="132" y="4179"/>
                        <a:pt x="166" y="4392"/>
                        <a:pt x="359" y="4471"/>
                      </a:cubicBezTo>
                      <a:cubicBezTo>
                        <a:pt x="3400" y="5723"/>
                        <a:pt x="6549" y="6678"/>
                        <a:pt x="9727" y="7516"/>
                      </a:cubicBezTo>
                      <a:cubicBezTo>
                        <a:pt x="9757" y="7524"/>
                        <a:pt x="9788" y="7528"/>
                        <a:pt x="9818" y="7528"/>
                      </a:cubicBezTo>
                      <a:cubicBezTo>
                        <a:pt x="9860" y="7528"/>
                        <a:pt x="9901" y="7520"/>
                        <a:pt x="9940" y="7505"/>
                      </a:cubicBezTo>
                      <a:cubicBezTo>
                        <a:pt x="9985" y="7532"/>
                        <a:pt x="10037" y="7548"/>
                        <a:pt x="10088" y="7548"/>
                      </a:cubicBezTo>
                      <a:cubicBezTo>
                        <a:pt x="10126" y="7548"/>
                        <a:pt x="10163" y="7540"/>
                        <a:pt x="10198" y="7521"/>
                      </a:cubicBezTo>
                      <a:cubicBezTo>
                        <a:pt x="10878" y="7147"/>
                        <a:pt x="11455" y="6531"/>
                        <a:pt x="11997" y="5985"/>
                      </a:cubicBezTo>
                      <a:cubicBezTo>
                        <a:pt x="12553" y="5422"/>
                        <a:pt x="13118" y="4844"/>
                        <a:pt x="13587" y="4205"/>
                      </a:cubicBezTo>
                      <a:cubicBezTo>
                        <a:pt x="13737" y="3997"/>
                        <a:pt x="13582" y="3773"/>
                        <a:pt x="13380" y="3710"/>
                      </a:cubicBezTo>
                      <a:cubicBezTo>
                        <a:pt x="13475" y="3571"/>
                        <a:pt x="13480" y="3358"/>
                        <a:pt x="13302" y="3274"/>
                      </a:cubicBezTo>
                      <a:cubicBezTo>
                        <a:pt x="10214" y="1831"/>
                        <a:pt x="6948" y="751"/>
                        <a:pt x="3624" y="7"/>
                      </a:cubicBezTo>
                      <a:cubicBezTo>
                        <a:pt x="3607" y="3"/>
                        <a:pt x="3590" y="1"/>
                        <a:pt x="357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86" name="Google Shape;468;p23">
                  <a:extLst>
                    <a:ext uri="{FF2B5EF4-FFF2-40B4-BE49-F238E27FC236}">
                      <a16:creationId xmlns:a16="http://schemas.microsoft.com/office/drawing/2014/main" id="{45E7D398-679D-44FC-89BA-5411D4266365}"/>
                    </a:ext>
                  </a:extLst>
                </p:cNvPr>
                <p:cNvSpPr/>
                <p:nvPr/>
              </p:nvSpPr>
              <p:spPr>
                <a:xfrm>
                  <a:off x="1739838" y="4716261"/>
                  <a:ext cx="461210" cy="159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7" h="4825" extrusionOk="0">
                      <a:moveTo>
                        <a:pt x="215" y="1"/>
                      </a:moveTo>
                      <a:cubicBezTo>
                        <a:pt x="79" y="1"/>
                        <a:pt x="0" y="215"/>
                        <a:pt x="141" y="283"/>
                      </a:cubicBezTo>
                      <a:cubicBezTo>
                        <a:pt x="4325" y="2318"/>
                        <a:pt x="9009" y="3619"/>
                        <a:pt x="13490" y="4815"/>
                      </a:cubicBezTo>
                      <a:cubicBezTo>
                        <a:pt x="13516" y="4822"/>
                        <a:pt x="13541" y="4825"/>
                        <a:pt x="13564" y="4825"/>
                      </a:cubicBezTo>
                      <a:cubicBezTo>
                        <a:pt x="13840" y="4825"/>
                        <a:pt x="13936" y="4384"/>
                        <a:pt x="13631" y="4303"/>
                      </a:cubicBezTo>
                      <a:cubicBezTo>
                        <a:pt x="9081" y="3101"/>
                        <a:pt x="4736" y="1412"/>
                        <a:pt x="258" y="7"/>
                      </a:cubicBezTo>
                      <a:cubicBezTo>
                        <a:pt x="243" y="3"/>
                        <a:pt x="229" y="1"/>
                        <a:pt x="21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87" name="Google Shape;469;p23">
                  <a:extLst>
                    <a:ext uri="{FF2B5EF4-FFF2-40B4-BE49-F238E27FC236}">
                      <a16:creationId xmlns:a16="http://schemas.microsoft.com/office/drawing/2014/main" id="{924A980F-ECB3-44C9-8D0C-0F886119F013}"/>
                    </a:ext>
                  </a:extLst>
                </p:cNvPr>
                <p:cNvSpPr/>
                <p:nvPr/>
              </p:nvSpPr>
              <p:spPr>
                <a:xfrm>
                  <a:off x="1771012" y="4676384"/>
                  <a:ext cx="280260" cy="110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9" h="3335" extrusionOk="0">
                      <a:moveTo>
                        <a:pt x="219" y="1"/>
                      </a:moveTo>
                      <a:cubicBezTo>
                        <a:pt x="49" y="1"/>
                        <a:pt x="1" y="263"/>
                        <a:pt x="182" y="332"/>
                      </a:cubicBezTo>
                      <a:cubicBezTo>
                        <a:pt x="2804" y="1338"/>
                        <a:pt x="5437" y="2392"/>
                        <a:pt x="8085" y="3323"/>
                      </a:cubicBezTo>
                      <a:cubicBezTo>
                        <a:pt x="8109" y="3331"/>
                        <a:pt x="8131" y="3335"/>
                        <a:pt x="8153" y="3335"/>
                      </a:cubicBezTo>
                      <a:cubicBezTo>
                        <a:pt x="8353" y="3335"/>
                        <a:pt x="8469" y="3011"/>
                        <a:pt x="8260" y="2912"/>
                      </a:cubicBezTo>
                      <a:cubicBezTo>
                        <a:pt x="5725" y="1716"/>
                        <a:pt x="2965" y="768"/>
                        <a:pt x="271" y="8"/>
                      </a:cubicBezTo>
                      <a:cubicBezTo>
                        <a:pt x="253" y="3"/>
                        <a:pt x="235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88" name="Google Shape;470;p23">
                  <a:extLst>
                    <a:ext uri="{FF2B5EF4-FFF2-40B4-BE49-F238E27FC236}">
                      <a16:creationId xmlns:a16="http://schemas.microsoft.com/office/drawing/2014/main" id="{DC96B495-944B-4869-A13A-3F799361F531}"/>
                    </a:ext>
                  </a:extLst>
                </p:cNvPr>
                <p:cNvSpPr/>
                <p:nvPr/>
              </p:nvSpPr>
              <p:spPr>
                <a:xfrm>
                  <a:off x="1770648" y="4633132"/>
                  <a:ext cx="435729" cy="159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7" h="4808" extrusionOk="0">
                      <a:moveTo>
                        <a:pt x="229" y="0"/>
                      </a:moveTo>
                      <a:cubicBezTo>
                        <a:pt x="57" y="0"/>
                        <a:pt x="1" y="264"/>
                        <a:pt x="187" y="323"/>
                      </a:cubicBezTo>
                      <a:cubicBezTo>
                        <a:pt x="4450" y="1672"/>
                        <a:pt x="8594" y="3201"/>
                        <a:pt x="12769" y="4794"/>
                      </a:cubicBezTo>
                      <a:cubicBezTo>
                        <a:pt x="12794" y="4803"/>
                        <a:pt x="12818" y="4807"/>
                        <a:pt x="12841" y="4807"/>
                      </a:cubicBezTo>
                      <a:cubicBezTo>
                        <a:pt x="13047" y="4807"/>
                        <a:pt x="13166" y="4465"/>
                        <a:pt x="12950" y="4365"/>
                      </a:cubicBezTo>
                      <a:cubicBezTo>
                        <a:pt x="8933" y="2493"/>
                        <a:pt x="4578" y="1047"/>
                        <a:pt x="275" y="6"/>
                      </a:cubicBezTo>
                      <a:cubicBezTo>
                        <a:pt x="259" y="2"/>
                        <a:pt x="24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89" name="Google Shape;471;p23">
                  <a:extLst>
                    <a:ext uri="{FF2B5EF4-FFF2-40B4-BE49-F238E27FC236}">
                      <a16:creationId xmlns:a16="http://schemas.microsoft.com/office/drawing/2014/main" id="{4B450645-5BEF-4287-865C-243862E16DAF}"/>
                    </a:ext>
                  </a:extLst>
                </p:cNvPr>
                <p:cNvSpPr/>
                <p:nvPr/>
              </p:nvSpPr>
              <p:spPr>
                <a:xfrm>
                  <a:off x="1843186" y="4600007"/>
                  <a:ext cx="272318" cy="119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9" h="3618" extrusionOk="0">
                      <a:moveTo>
                        <a:pt x="213" y="1"/>
                      </a:moveTo>
                      <a:cubicBezTo>
                        <a:pt x="49" y="1"/>
                        <a:pt x="0" y="248"/>
                        <a:pt x="175" y="312"/>
                      </a:cubicBezTo>
                      <a:cubicBezTo>
                        <a:pt x="2797" y="1252"/>
                        <a:pt x="5304" y="2277"/>
                        <a:pt x="7765" y="3588"/>
                      </a:cubicBezTo>
                      <a:cubicBezTo>
                        <a:pt x="7804" y="3609"/>
                        <a:pt x="7843" y="3618"/>
                        <a:pt x="7879" y="3618"/>
                      </a:cubicBezTo>
                      <a:cubicBezTo>
                        <a:pt x="8090" y="3618"/>
                        <a:pt x="8229" y="3308"/>
                        <a:pt x="8003" y="3180"/>
                      </a:cubicBezTo>
                      <a:cubicBezTo>
                        <a:pt x="5593" y="1814"/>
                        <a:pt x="2951" y="673"/>
                        <a:pt x="259" y="7"/>
                      </a:cubicBezTo>
                      <a:cubicBezTo>
                        <a:pt x="243" y="3"/>
                        <a:pt x="228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  <p:grpSp>
            <p:nvGrpSpPr>
              <p:cNvPr id="680" name="Google Shape;472;p23">
                <a:extLst>
                  <a:ext uri="{FF2B5EF4-FFF2-40B4-BE49-F238E27FC236}">
                    <a16:creationId xmlns:a16="http://schemas.microsoft.com/office/drawing/2014/main" id="{64ACB1B8-867C-4D02-968F-83899B074220}"/>
                  </a:ext>
                </a:extLst>
              </p:cNvPr>
              <p:cNvGrpSpPr/>
              <p:nvPr/>
            </p:nvGrpSpPr>
            <p:grpSpPr>
              <a:xfrm>
                <a:off x="2242315" y="4930402"/>
                <a:ext cx="155932" cy="99046"/>
                <a:chOff x="2242315" y="4930402"/>
                <a:chExt cx="155932" cy="99046"/>
              </a:xfrm>
            </p:grpSpPr>
            <p:sp>
              <p:nvSpPr>
                <p:cNvPr id="681" name="Google Shape;473;p23">
                  <a:extLst>
                    <a:ext uri="{FF2B5EF4-FFF2-40B4-BE49-F238E27FC236}">
                      <a16:creationId xmlns:a16="http://schemas.microsoft.com/office/drawing/2014/main" id="{436780DB-18BC-458A-9B7D-A31269DC0BE1}"/>
                    </a:ext>
                  </a:extLst>
                </p:cNvPr>
                <p:cNvSpPr/>
                <p:nvPr/>
              </p:nvSpPr>
              <p:spPr>
                <a:xfrm>
                  <a:off x="2242315" y="4930402"/>
                  <a:ext cx="83856" cy="58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1768" extrusionOk="0">
                      <a:moveTo>
                        <a:pt x="2324" y="0"/>
                      </a:moveTo>
                      <a:cubicBezTo>
                        <a:pt x="2255" y="0"/>
                        <a:pt x="2186" y="39"/>
                        <a:pt x="2157" y="130"/>
                      </a:cubicBezTo>
                      <a:cubicBezTo>
                        <a:pt x="1887" y="959"/>
                        <a:pt x="1227" y="1495"/>
                        <a:pt x="370" y="1495"/>
                      </a:cubicBezTo>
                      <a:cubicBezTo>
                        <a:pt x="302" y="1495"/>
                        <a:pt x="233" y="1492"/>
                        <a:pt x="163" y="1485"/>
                      </a:cubicBezTo>
                      <a:cubicBezTo>
                        <a:pt x="159" y="1485"/>
                        <a:pt x="155" y="1485"/>
                        <a:pt x="152" y="1485"/>
                      </a:cubicBezTo>
                      <a:cubicBezTo>
                        <a:pt x="24" y="1485"/>
                        <a:pt x="1" y="1696"/>
                        <a:pt x="129" y="1724"/>
                      </a:cubicBezTo>
                      <a:cubicBezTo>
                        <a:pt x="258" y="1753"/>
                        <a:pt x="390" y="1768"/>
                        <a:pt x="523" y="1768"/>
                      </a:cubicBezTo>
                      <a:cubicBezTo>
                        <a:pt x="1417" y="1768"/>
                        <a:pt x="2344" y="1130"/>
                        <a:pt x="2509" y="226"/>
                      </a:cubicBezTo>
                      <a:cubicBezTo>
                        <a:pt x="2534" y="89"/>
                        <a:pt x="2428" y="0"/>
                        <a:pt x="23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82" name="Google Shape;474;p23">
                  <a:extLst>
                    <a:ext uri="{FF2B5EF4-FFF2-40B4-BE49-F238E27FC236}">
                      <a16:creationId xmlns:a16="http://schemas.microsoft.com/office/drawing/2014/main" id="{39F661DB-00BA-47D2-9114-83F0AEA2E3E0}"/>
                    </a:ext>
                  </a:extLst>
                </p:cNvPr>
                <p:cNvSpPr/>
                <p:nvPr/>
              </p:nvSpPr>
              <p:spPr>
                <a:xfrm>
                  <a:off x="2304595" y="4969484"/>
                  <a:ext cx="93652" cy="59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0" h="1812" extrusionOk="0">
                      <a:moveTo>
                        <a:pt x="2577" y="0"/>
                      </a:moveTo>
                      <a:cubicBezTo>
                        <a:pt x="2521" y="0"/>
                        <a:pt x="2465" y="28"/>
                        <a:pt x="2428" y="96"/>
                      </a:cubicBezTo>
                      <a:cubicBezTo>
                        <a:pt x="1966" y="938"/>
                        <a:pt x="1175" y="1481"/>
                        <a:pt x="200" y="1502"/>
                      </a:cubicBezTo>
                      <a:cubicBezTo>
                        <a:pt x="1" y="1507"/>
                        <a:pt x="1" y="1811"/>
                        <a:pt x="200" y="1811"/>
                      </a:cubicBezTo>
                      <a:cubicBezTo>
                        <a:pt x="207" y="1811"/>
                        <a:pt x="214" y="1811"/>
                        <a:pt x="221" y="1811"/>
                      </a:cubicBezTo>
                      <a:cubicBezTo>
                        <a:pt x="1269" y="1811"/>
                        <a:pt x="2287" y="1241"/>
                        <a:pt x="2756" y="287"/>
                      </a:cubicBezTo>
                      <a:cubicBezTo>
                        <a:pt x="2830" y="138"/>
                        <a:pt x="2702" y="0"/>
                        <a:pt x="25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</p:grpSp>
        <p:grpSp>
          <p:nvGrpSpPr>
            <p:cNvPr id="690" name="Google Shape;475;p23">
              <a:extLst>
                <a:ext uri="{FF2B5EF4-FFF2-40B4-BE49-F238E27FC236}">
                  <a16:creationId xmlns:a16="http://schemas.microsoft.com/office/drawing/2014/main" id="{D5520957-B490-4414-A0C9-EC1126708D35}"/>
                </a:ext>
              </a:extLst>
            </p:cNvPr>
            <p:cNvGrpSpPr/>
            <p:nvPr userDrawn="1"/>
          </p:nvGrpSpPr>
          <p:grpSpPr>
            <a:xfrm>
              <a:off x="2661531" y="4759645"/>
              <a:ext cx="636336" cy="613800"/>
              <a:chOff x="2661531" y="4759645"/>
              <a:chExt cx="636336" cy="613800"/>
            </a:xfrm>
          </p:grpSpPr>
          <p:sp>
            <p:nvSpPr>
              <p:cNvPr id="691" name="Google Shape;476;p23">
                <a:extLst>
                  <a:ext uri="{FF2B5EF4-FFF2-40B4-BE49-F238E27FC236}">
                    <a16:creationId xmlns:a16="http://schemas.microsoft.com/office/drawing/2014/main" id="{40928F1F-AA4D-40B9-BD58-AE3617DA520E}"/>
                  </a:ext>
                </a:extLst>
              </p:cNvPr>
              <p:cNvSpPr/>
              <p:nvPr/>
            </p:nvSpPr>
            <p:spPr>
              <a:xfrm>
                <a:off x="2661531" y="4759645"/>
                <a:ext cx="526601" cy="606916"/>
              </a:xfrm>
              <a:custGeom>
                <a:avLst/>
                <a:gdLst/>
                <a:ahLst/>
                <a:cxnLst/>
                <a:rect l="l" t="t" r="r" b="b"/>
                <a:pathLst>
                  <a:path w="15913" h="18340" extrusionOk="0">
                    <a:moveTo>
                      <a:pt x="6413" y="0"/>
                    </a:moveTo>
                    <a:cubicBezTo>
                      <a:pt x="3152" y="0"/>
                      <a:pt x="187" y="3584"/>
                      <a:pt x="8" y="6636"/>
                    </a:cubicBezTo>
                    <a:cubicBezTo>
                      <a:pt x="0" y="6771"/>
                      <a:pt x="101" y="6850"/>
                      <a:pt x="211" y="6866"/>
                    </a:cubicBezTo>
                    <a:cubicBezTo>
                      <a:pt x="201" y="6993"/>
                      <a:pt x="279" y="7111"/>
                      <a:pt x="400" y="7148"/>
                    </a:cubicBezTo>
                    <a:cubicBezTo>
                      <a:pt x="1273" y="7460"/>
                      <a:pt x="2126" y="7825"/>
                      <a:pt x="2955" y="8241"/>
                    </a:cubicBezTo>
                    <a:cubicBezTo>
                      <a:pt x="3001" y="8265"/>
                      <a:pt x="3051" y="8277"/>
                      <a:pt x="3102" y="8277"/>
                    </a:cubicBezTo>
                    <a:cubicBezTo>
                      <a:pt x="3129" y="8277"/>
                      <a:pt x="3156" y="8274"/>
                      <a:pt x="3183" y="8267"/>
                    </a:cubicBezTo>
                    <a:cubicBezTo>
                      <a:pt x="3189" y="8267"/>
                      <a:pt x="3197" y="8266"/>
                      <a:pt x="3203" y="8264"/>
                    </a:cubicBezTo>
                    <a:cubicBezTo>
                      <a:pt x="3212" y="8263"/>
                      <a:pt x="3221" y="8261"/>
                      <a:pt x="3229" y="8258"/>
                    </a:cubicBezTo>
                    <a:cubicBezTo>
                      <a:pt x="3262" y="8249"/>
                      <a:pt x="3292" y="8232"/>
                      <a:pt x="3314" y="8207"/>
                    </a:cubicBezTo>
                    <a:cubicBezTo>
                      <a:pt x="3457" y="8097"/>
                      <a:pt x="3515" y="7889"/>
                      <a:pt x="3391" y="7742"/>
                    </a:cubicBezTo>
                    <a:cubicBezTo>
                      <a:pt x="3504" y="7207"/>
                      <a:pt x="3934" y="6799"/>
                      <a:pt x="4420" y="6799"/>
                    </a:cubicBezTo>
                    <a:cubicBezTo>
                      <a:pt x="4657" y="6799"/>
                      <a:pt x="4908" y="6896"/>
                      <a:pt x="5142" y="7122"/>
                    </a:cubicBezTo>
                    <a:cubicBezTo>
                      <a:pt x="5918" y="7869"/>
                      <a:pt x="5341" y="8874"/>
                      <a:pt x="4532" y="9252"/>
                    </a:cubicBezTo>
                    <a:cubicBezTo>
                      <a:pt x="4245" y="9386"/>
                      <a:pt x="4400" y="9844"/>
                      <a:pt x="4678" y="9844"/>
                    </a:cubicBezTo>
                    <a:cubicBezTo>
                      <a:pt x="4692" y="9844"/>
                      <a:pt x="4706" y="9843"/>
                      <a:pt x="4720" y="9840"/>
                    </a:cubicBezTo>
                    <a:cubicBezTo>
                      <a:pt x="4757" y="9926"/>
                      <a:pt x="4835" y="9995"/>
                      <a:pt x="4964" y="9998"/>
                    </a:cubicBezTo>
                    <a:cubicBezTo>
                      <a:pt x="6431" y="10041"/>
                      <a:pt x="8444" y="9995"/>
                      <a:pt x="9286" y="11477"/>
                    </a:cubicBezTo>
                    <a:cubicBezTo>
                      <a:pt x="9770" y="12332"/>
                      <a:pt x="9545" y="13398"/>
                      <a:pt x="8580" y="13769"/>
                    </a:cubicBezTo>
                    <a:cubicBezTo>
                      <a:pt x="8352" y="13857"/>
                      <a:pt x="8124" y="13891"/>
                      <a:pt x="7898" y="13891"/>
                    </a:cubicBezTo>
                    <a:cubicBezTo>
                      <a:pt x="7418" y="13891"/>
                      <a:pt x="6943" y="13735"/>
                      <a:pt x="6473" y="13606"/>
                    </a:cubicBezTo>
                    <a:cubicBezTo>
                      <a:pt x="6422" y="13539"/>
                      <a:pt x="6339" y="13500"/>
                      <a:pt x="6260" y="13500"/>
                    </a:cubicBezTo>
                    <a:cubicBezTo>
                      <a:pt x="6218" y="13500"/>
                      <a:pt x="6178" y="13511"/>
                      <a:pt x="6143" y="13534"/>
                    </a:cubicBezTo>
                    <a:cubicBezTo>
                      <a:pt x="6141" y="13534"/>
                      <a:pt x="6139" y="13534"/>
                      <a:pt x="6137" y="13534"/>
                    </a:cubicBezTo>
                    <a:cubicBezTo>
                      <a:pt x="5853" y="13534"/>
                      <a:pt x="5704" y="13916"/>
                      <a:pt x="5966" y="14087"/>
                    </a:cubicBezTo>
                    <a:cubicBezTo>
                      <a:pt x="5774" y="14971"/>
                      <a:pt x="5564" y="15826"/>
                      <a:pt x="5203" y="16669"/>
                    </a:cubicBezTo>
                    <a:cubicBezTo>
                      <a:pt x="5083" y="16949"/>
                      <a:pt x="5323" y="17206"/>
                      <a:pt x="5547" y="17206"/>
                    </a:cubicBezTo>
                    <a:cubicBezTo>
                      <a:pt x="5649" y="17206"/>
                      <a:pt x="5747" y="17152"/>
                      <a:pt x="5806" y="17023"/>
                    </a:cubicBezTo>
                    <a:cubicBezTo>
                      <a:pt x="6188" y="16190"/>
                      <a:pt x="6467" y="15276"/>
                      <a:pt x="6519" y="14352"/>
                    </a:cubicBezTo>
                    <a:cubicBezTo>
                      <a:pt x="6914" y="14498"/>
                      <a:pt x="7342" y="14573"/>
                      <a:pt x="7763" y="14573"/>
                    </a:cubicBezTo>
                    <a:cubicBezTo>
                      <a:pt x="9133" y="14573"/>
                      <a:pt x="10422" y="13785"/>
                      <a:pt x="10236" y="12128"/>
                    </a:cubicBezTo>
                    <a:cubicBezTo>
                      <a:pt x="9988" y="9922"/>
                      <a:pt x="7659" y="9417"/>
                      <a:pt x="5755" y="9417"/>
                    </a:cubicBezTo>
                    <a:cubicBezTo>
                      <a:pt x="5643" y="9417"/>
                      <a:pt x="5533" y="9419"/>
                      <a:pt x="5425" y="9422"/>
                    </a:cubicBezTo>
                    <a:cubicBezTo>
                      <a:pt x="6254" y="8661"/>
                      <a:pt x="6416" y="7293"/>
                      <a:pt x="5382" y="6533"/>
                    </a:cubicBezTo>
                    <a:cubicBezTo>
                      <a:pt x="5109" y="6333"/>
                      <a:pt x="4787" y="6243"/>
                      <a:pt x="4465" y="6243"/>
                    </a:cubicBezTo>
                    <a:cubicBezTo>
                      <a:pt x="3720" y="6243"/>
                      <a:pt x="2979" y="6729"/>
                      <a:pt x="2873" y="7448"/>
                    </a:cubicBezTo>
                    <a:cubicBezTo>
                      <a:pt x="2135" y="7085"/>
                      <a:pt x="1342" y="6792"/>
                      <a:pt x="547" y="6615"/>
                    </a:cubicBezTo>
                    <a:cubicBezTo>
                      <a:pt x="532" y="6612"/>
                      <a:pt x="515" y="6612"/>
                      <a:pt x="498" y="6612"/>
                    </a:cubicBezTo>
                    <a:cubicBezTo>
                      <a:pt x="1111" y="4218"/>
                      <a:pt x="3050" y="1378"/>
                      <a:pt x="5607" y="877"/>
                    </a:cubicBezTo>
                    <a:cubicBezTo>
                      <a:pt x="5875" y="825"/>
                      <a:pt x="6145" y="799"/>
                      <a:pt x="6411" y="799"/>
                    </a:cubicBezTo>
                    <a:cubicBezTo>
                      <a:pt x="7774" y="799"/>
                      <a:pt x="9054" y="1485"/>
                      <a:pt x="9596" y="2830"/>
                    </a:cubicBezTo>
                    <a:cubicBezTo>
                      <a:pt x="10308" y="4591"/>
                      <a:pt x="9268" y="5867"/>
                      <a:pt x="8167" y="7111"/>
                    </a:cubicBezTo>
                    <a:cubicBezTo>
                      <a:pt x="7938" y="7370"/>
                      <a:pt x="8171" y="7715"/>
                      <a:pt x="8432" y="7715"/>
                    </a:cubicBezTo>
                    <a:cubicBezTo>
                      <a:pt x="8447" y="7715"/>
                      <a:pt x="8462" y="7714"/>
                      <a:pt x="8477" y="7711"/>
                    </a:cubicBezTo>
                    <a:cubicBezTo>
                      <a:pt x="8493" y="7714"/>
                      <a:pt x="8508" y="7716"/>
                      <a:pt x="8524" y="7716"/>
                    </a:cubicBezTo>
                    <a:cubicBezTo>
                      <a:pt x="8546" y="7716"/>
                      <a:pt x="8569" y="7712"/>
                      <a:pt x="8591" y="7705"/>
                    </a:cubicBezTo>
                    <a:cubicBezTo>
                      <a:pt x="9118" y="7540"/>
                      <a:pt x="9645" y="7462"/>
                      <a:pt x="10156" y="7462"/>
                    </a:cubicBezTo>
                    <a:cubicBezTo>
                      <a:pt x="13306" y="7462"/>
                      <a:pt x="15848" y="10406"/>
                      <a:pt x="14279" y="13740"/>
                    </a:cubicBezTo>
                    <a:cubicBezTo>
                      <a:pt x="13035" y="16386"/>
                      <a:pt x="10978" y="17479"/>
                      <a:pt x="8514" y="17479"/>
                    </a:cubicBezTo>
                    <a:cubicBezTo>
                      <a:pt x="7742" y="17479"/>
                      <a:pt x="6929" y="17371"/>
                      <a:pt x="6088" y="17170"/>
                    </a:cubicBezTo>
                    <a:cubicBezTo>
                      <a:pt x="6055" y="17162"/>
                      <a:pt x="6023" y="17159"/>
                      <a:pt x="5993" y="17159"/>
                    </a:cubicBezTo>
                    <a:cubicBezTo>
                      <a:pt x="5609" y="17159"/>
                      <a:pt x="5475" y="17754"/>
                      <a:pt x="5894" y="17872"/>
                    </a:cubicBezTo>
                    <a:cubicBezTo>
                      <a:pt x="6868" y="18146"/>
                      <a:pt x="7898" y="18339"/>
                      <a:pt x="8910" y="18339"/>
                    </a:cubicBezTo>
                    <a:cubicBezTo>
                      <a:pt x="10134" y="18339"/>
                      <a:pt x="11331" y="18057"/>
                      <a:pt x="12371" y="17291"/>
                    </a:cubicBezTo>
                    <a:cubicBezTo>
                      <a:pt x="13878" y="16184"/>
                      <a:pt x="15236" y="14273"/>
                      <a:pt x="15488" y="12395"/>
                    </a:cubicBezTo>
                    <a:cubicBezTo>
                      <a:pt x="15913" y="9217"/>
                      <a:pt x="13365" y="6756"/>
                      <a:pt x="10508" y="6756"/>
                    </a:cubicBezTo>
                    <a:cubicBezTo>
                      <a:pt x="10101" y="6756"/>
                      <a:pt x="9688" y="6805"/>
                      <a:pt x="9277" y="6910"/>
                    </a:cubicBezTo>
                    <a:cubicBezTo>
                      <a:pt x="10125" y="5875"/>
                      <a:pt x="10775" y="4712"/>
                      <a:pt x="10510" y="3302"/>
                    </a:cubicBezTo>
                    <a:cubicBezTo>
                      <a:pt x="10208" y="1689"/>
                      <a:pt x="8934" y="442"/>
                      <a:pt x="7341" y="99"/>
                    </a:cubicBezTo>
                    <a:cubicBezTo>
                      <a:pt x="7030" y="32"/>
                      <a:pt x="6720" y="0"/>
                      <a:pt x="64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692" name="Google Shape;477;p23">
                <a:extLst>
                  <a:ext uri="{FF2B5EF4-FFF2-40B4-BE49-F238E27FC236}">
                    <a16:creationId xmlns:a16="http://schemas.microsoft.com/office/drawing/2014/main" id="{D2A5DEAF-EDDC-49A3-B111-AC69613B7555}"/>
                  </a:ext>
                </a:extLst>
              </p:cNvPr>
              <p:cNvSpPr/>
              <p:nvPr/>
            </p:nvSpPr>
            <p:spPr>
              <a:xfrm>
                <a:off x="3141173" y="5288794"/>
                <a:ext cx="74193" cy="84651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558" extrusionOk="0">
                    <a:moveTo>
                      <a:pt x="2065" y="0"/>
                    </a:moveTo>
                    <a:cubicBezTo>
                      <a:pt x="1994" y="0"/>
                      <a:pt x="1922" y="37"/>
                      <a:pt x="1902" y="117"/>
                    </a:cubicBezTo>
                    <a:cubicBezTo>
                      <a:pt x="1658" y="1076"/>
                      <a:pt x="1098" y="1886"/>
                      <a:pt x="156" y="2265"/>
                    </a:cubicBezTo>
                    <a:cubicBezTo>
                      <a:pt x="1" y="2326"/>
                      <a:pt x="40" y="2558"/>
                      <a:pt x="181" y="2558"/>
                    </a:cubicBezTo>
                    <a:cubicBezTo>
                      <a:pt x="197" y="2558"/>
                      <a:pt x="215" y="2555"/>
                      <a:pt x="234" y="2548"/>
                    </a:cubicBezTo>
                    <a:cubicBezTo>
                      <a:pt x="1274" y="2177"/>
                      <a:pt x="2104" y="1280"/>
                      <a:pt x="2230" y="162"/>
                    </a:cubicBezTo>
                    <a:cubicBezTo>
                      <a:pt x="2241" y="58"/>
                      <a:pt x="2154" y="0"/>
                      <a:pt x="20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693" name="Google Shape;478;p23">
                <a:extLst>
                  <a:ext uri="{FF2B5EF4-FFF2-40B4-BE49-F238E27FC236}">
                    <a16:creationId xmlns:a16="http://schemas.microsoft.com/office/drawing/2014/main" id="{F0802CCB-3CC3-44CB-BA93-63D56FEEFACE}"/>
                  </a:ext>
                </a:extLst>
              </p:cNvPr>
              <p:cNvSpPr/>
              <p:nvPr/>
            </p:nvSpPr>
            <p:spPr>
              <a:xfrm>
                <a:off x="3220761" y="5295379"/>
                <a:ext cx="77106" cy="76973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2326" extrusionOk="0">
                    <a:moveTo>
                      <a:pt x="2062" y="1"/>
                    </a:moveTo>
                    <a:cubicBezTo>
                      <a:pt x="2001" y="1"/>
                      <a:pt x="1940" y="29"/>
                      <a:pt x="1898" y="96"/>
                    </a:cubicBezTo>
                    <a:cubicBezTo>
                      <a:pt x="1413" y="862"/>
                      <a:pt x="852" y="1507"/>
                      <a:pt x="123" y="2049"/>
                    </a:cubicBezTo>
                    <a:cubicBezTo>
                      <a:pt x="0" y="2141"/>
                      <a:pt x="70" y="2325"/>
                      <a:pt x="193" y="2325"/>
                    </a:cubicBezTo>
                    <a:cubicBezTo>
                      <a:pt x="217" y="2325"/>
                      <a:pt x="243" y="2318"/>
                      <a:pt x="270" y="2302"/>
                    </a:cubicBezTo>
                    <a:cubicBezTo>
                      <a:pt x="1073" y="1813"/>
                      <a:pt x="1780" y="1118"/>
                      <a:pt x="2241" y="297"/>
                    </a:cubicBezTo>
                    <a:cubicBezTo>
                      <a:pt x="2329" y="141"/>
                      <a:pt x="2197" y="1"/>
                      <a:pt x="20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p:grpSp>
        <p:grpSp>
          <p:nvGrpSpPr>
            <p:cNvPr id="694" name="Google Shape;479;p23">
              <a:extLst>
                <a:ext uri="{FF2B5EF4-FFF2-40B4-BE49-F238E27FC236}">
                  <a16:creationId xmlns:a16="http://schemas.microsoft.com/office/drawing/2014/main" id="{BE115263-1D08-4ED0-8ED6-9BC3D6A4DEC6}"/>
                </a:ext>
              </a:extLst>
            </p:cNvPr>
            <p:cNvGrpSpPr/>
            <p:nvPr userDrawn="1"/>
          </p:nvGrpSpPr>
          <p:grpSpPr>
            <a:xfrm>
              <a:off x="3212307" y="4340973"/>
              <a:ext cx="1065612" cy="1051580"/>
              <a:chOff x="3260869" y="4155210"/>
              <a:chExt cx="1065612" cy="1051580"/>
            </a:xfrm>
          </p:grpSpPr>
          <p:grpSp>
            <p:nvGrpSpPr>
              <p:cNvPr id="695" name="Google Shape;480;p23">
                <a:extLst>
                  <a:ext uri="{FF2B5EF4-FFF2-40B4-BE49-F238E27FC236}">
                    <a16:creationId xmlns:a16="http://schemas.microsoft.com/office/drawing/2014/main" id="{78BA9F07-02A3-45FA-8254-6A3492A47964}"/>
                  </a:ext>
                </a:extLst>
              </p:cNvPr>
              <p:cNvGrpSpPr/>
              <p:nvPr/>
            </p:nvGrpSpPr>
            <p:grpSpPr>
              <a:xfrm>
                <a:off x="3260869" y="4155210"/>
                <a:ext cx="1065612" cy="1051580"/>
                <a:chOff x="3260869" y="4155210"/>
                <a:chExt cx="1065612" cy="1051580"/>
              </a:xfrm>
            </p:grpSpPr>
            <p:sp>
              <p:nvSpPr>
                <p:cNvPr id="698" name="Google Shape;481;p23">
                  <a:extLst>
                    <a:ext uri="{FF2B5EF4-FFF2-40B4-BE49-F238E27FC236}">
                      <a16:creationId xmlns:a16="http://schemas.microsoft.com/office/drawing/2014/main" id="{2EE4400C-FAFB-488C-9DF8-974A9CB8A4E4}"/>
                    </a:ext>
                  </a:extLst>
                </p:cNvPr>
                <p:cNvSpPr/>
                <p:nvPr/>
              </p:nvSpPr>
              <p:spPr>
                <a:xfrm>
                  <a:off x="3260869" y="4155210"/>
                  <a:ext cx="1065612" cy="1051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01" h="31777" extrusionOk="0">
                      <a:moveTo>
                        <a:pt x="16276" y="824"/>
                      </a:moveTo>
                      <a:cubicBezTo>
                        <a:pt x="16873" y="824"/>
                        <a:pt x="17436" y="900"/>
                        <a:pt x="17911" y="1112"/>
                      </a:cubicBezTo>
                      <a:cubicBezTo>
                        <a:pt x="17554" y="1518"/>
                        <a:pt x="17208" y="1932"/>
                        <a:pt x="16861" y="2345"/>
                      </a:cubicBezTo>
                      <a:lnTo>
                        <a:pt x="16243" y="3081"/>
                      </a:lnTo>
                      <a:cubicBezTo>
                        <a:pt x="15990" y="3383"/>
                        <a:pt x="15868" y="3721"/>
                        <a:pt x="15544" y="3721"/>
                      </a:cubicBezTo>
                      <a:cubicBezTo>
                        <a:pt x="15495" y="3721"/>
                        <a:pt x="15441" y="3713"/>
                        <a:pt x="15382" y="3696"/>
                      </a:cubicBezTo>
                      <a:cubicBezTo>
                        <a:pt x="14860" y="3548"/>
                        <a:pt x="14324" y="2832"/>
                        <a:pt x="13924" y="2474"/>
                      </a:cubicBezTo>
                      <a:cubicBezTo>
                        <a:pt x="13474" y="2068"/>
                        <a:pt x="13023" y="1664"/>
                        <a:pt x="12571" y="1261"/>
                      </a:cubicBezTo>
                      <a:cubicBezTo>
                        <a:pt x="13626" y="1156"/>
                        <a:pt x="15026" y="824"/>
                        <a:pt x="16276" y="824"/>
                      </a:cubicBezTo>
                      <a:close/>
                      <a:moveTo>
                        <a:pt x="12107" y="1497"/>
                      </a:moveTo>
                      <a:cubicBezTo>
                        <a:pt x="12784" y="2194"/>
                        <a:pt x="13464" y="2884"/>
                        <a:pt x="14147" y="3574"/>
                      </a:cubicBezTo>
                      <a:cubicBezTo>
                        <a:pt x="14469" y="3895"/>
                        <a:pt x="14978" y="4653"/>
                        <a:pt x="15511" y="4678"/>
                      </a:cubicBezTo>
                      <a:cubicBezTo>
                        <a:pt x="15519" y="4678"/>
                        <a:pt x="15528" y="4679"/>
                        <a:pt x="15537" y="4679"/>
                      </a:cubicBezTo>
                      <a:cubicBezTo>
                        <a:pt x="15956" y="4679"/>
                        <a:pt x="16222" y="4247"/>
                        <a:pt x="16462" y="3973"/>
                      </a:cubicBezTo>
                      <a:cubicBezTo>
                        <a:pt x="17166" y="3174"/>
                        <a:pt x="17863" y="2355"/>
                        <a:pt x="18529" y="1520"/>
                      </a:cubicBezTo>
                      <a:cubicBezTo>
                        <a:pt x="20049" y="2881"/>
                        <a:pt x="21302" y="4787"/>
                        <a:pt x="22645" y="6323"/>
                      </a:cubicBezTo>
                      <a:cubicBezTo>
                        <a:pt x="23999" y="7870"/>
                        <a:pt x="25365" y="9404"/>
                        <a:pt x="26748" y="10927"/>
                      </a:cubicBezTo>
                      <a:cubicBezTo>
                        <a:pt x="27115" y="11331"/>
                        <a:pt x="30090" y="14523"/>
                        <a:pt x="31378" y="15704"/>
                      </a:cubicBezTo>
                      <a:lnTo>
                        <a:pt x="31336" y="15748"/>
                      </a:lnTo>
                      <a:cubicBezTo>
                        <a:pt x="31255" y="15836"/>
                        <a:pt x="31222" y="15957"/>
                        <a:pt x="31246" y="16075"/>
                      </a:cubicBezTo>
                      <a:cubicBezTo>
                        <a:pt x="27250" y="21680"/>
                        <a:pt x="21393" y="25437"/>
                        <a:pt x="17142" y="30795"/>
                      </a:cubicBezTo>
                      <a:lnTo>
                        <a:pt x="9052" y="21823"/>
                      </a:lnTo>
                      <a:cubicBezTo>
                        <a:pt x="6297" y="18769"/>
                        <a:pt x="3651" y="15517"/>
                        <a:pt x="636" y="12714"/>
                      </a:cubicBezTo>
                      <a:cubicBezTo>
                        <a:pt x="654" y="12705"/>
                        <a:pt x="673" y="12694"/>
                        <a:pt x="689" y="12682"/>
                      </a:cubicBezTo>
                      <a:cubicBezTo>
                        <a:pt x="2817" y="10745"/>
                        <a:pt x="4894" y="8749"/>
                        <a:pt x="6954" y="6738"/>
                      </a:cubicBezTo>
                      <a:cubicBezTo>
                        <a:pt x="8635" y="5098"/>
                        <a:pt x="10712" y="3436"/>
                        <a:pt x="12107" y="1497"/>
                      </a:cubicBezTo>
                      <a:close/>
                      <a:moveTo>
                        <a:pt x="16705" y="1"/>
                      </a:moveTo>
                      <a:cubicBezTo>
                        <a:pt x="15281" y="1"/>
                        <a:pt x="13554" y="491"/>
                        <a:pt x="12398" y="687"/>
                      </a:cubicBezTo>
                      <a:cubicBezTo>
                        <a:pt x="12371" y="670"/>
                        <a:pt x="12340" y="661"/>
                        <a:pt x="12308" y="661"/>
                      </a:cubicBezTo>
                      <a:cubicBezTo>
                        <a:pt x="12274" y="661"/>
                        <a:pt x="12240" y="671"/>
                        <a:pt x="12210" y="691"/>
                      </a:cubicBezTo>
                      <a:cubicBezTo>
                        <a:pt x="10060" y="2119"/>
                        <a:pt x="8278" y="4415"/>
                        <a:pt x="6431" y="6217"/>
                      </a:cubicBezTo>
                      <a:cubicBezTo>
                        <a:pt x="4371" y="8228"/>
                        <a:pt x="2272" y="10195"/>
                        <a:pt x="179" y="12172"/>
                      </a:cubicBezTo>
                      <a:cubicBezTo>
                        <a:pt x="0" y="12341"/>
                        <a:pt x="60" y="12558"/>
                        <a:pt x="204" y="12682"/>
                      </a:cubicBezTo>
                      <a:cubicBezTo>
                        <a:pt x="144" y="12748"/>
                        <a:pt x="143" y="12849"/>
                        <a:pt x="199" y="12918"/>
                      </a:cubicBezTo>
                      <a:cubicBezTo>
                        <a:pt x="2638" y="16166"/>
                        <a:pt x="5546" y="19090"/>
                        <a:pt x="8263" y="22103"/>
                      </a:cubicBezTo>
                      <a:lnTo>
                        <a:pt x="16883" y="31661"/>
                      </a:lnTo>
                      <a:cubicBezTo>
                        <a:pt x="16955" y="31742"/>
                        <a:pt x="17043" y="31776"/>
                        <a:pt x="17131" y="31776"/>
                      </a:cubicBezTo>
                      <a:cubicBezTo>
                        <a:pt x="17267" y="31776"/>
                        <a:pt x="17405" y="31696"/>
                        <a:pt x="17491" y="31583"/>
                      </a:cubicBezTo>
                      <a:cubicBezTo>
                        <a:pt x="21727" y="26056"/>
                        <a:pt x="28230" y="22455"/>
                        <a:pt x="31879" y="16456"/>
                      </a:cubicBezTo>
                      <a:cubicBezTo>
                        <a:pt x="31885" y="16456"/>
                        <a:pt x="31889" y="16456"/>
                        <a:pt x="31897" y="16454"/>
                      </a:cubicBezTo>
                      <a:cubicBezTo>
                        <a:pt x="32067" y="16430"/>
                        <a:pt x="32174" y="16237"/>
                        <a:pt x="32180" y="16082"/>
                      </a:cubicBezTo>
                      <a:cubicBezTo>
                        <a:pt x="32200" y="15552"/>
                        <a:pt x="31817" y="15289"/>
                        <a:pt x="31473" y="14914"/>
                      </a:cubicBezTo>
                      <a:cubicBezTo>
                        <a:pt x="30543" y="13906"/>
                        <a:pt x="29604" y="12909"/>
                        <a:pt x="28679" y="11898"/>
                      </a:cubicBezTo>
                      <a:cubicBezTo>
                        <a:pt x="26751" y="9793"/>
                        <a:pt x="24847" y="7666"/>
                        <a:pt x="22968" y="5517"/>
                      </a:cubicBezTo>
                      <a:cubicBezTo>
                        <a:pt x="22064" y="4487"/>
                        <a:pt x="21167" y="3451"/>
                        <a:pt x="20274" y="2413"/>
                      </a:cubicBezTo>
                      <a:cubicBezTo>
                        <a:pt x="19676" y="1717"/>
                        <a:pt x="19064" y="707"/>
                        <a:pt x="18212" y="285"/>
                      </a:cubicBezTo>
                      <a:cubicBezTo>
                        <a:pt x="17795" y="79"/>
                        <a:pt x="17274" y="1"/>
                        <a:pt x="1670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99" name="Google Shape;482;p23">
                  <a:extLst>
                    <a:ext uri="{FF2B5EF4-FFF2-40B4-BE49-F238E27FC236}">
                      <a16:creationId xmlns:a16="http://schemas.microsoft.com/office/drawing/2014/main" id="{998DAF62-B1D2-4441-8033-74F0C39F27E4}"/>
                    </a:ext>
                  </a:extLst>
                </p:cNvPr>
                <p:cNvSpPr/>
                <p:nvPr/>
              </p:nvSpPr>
              <p:spPr>
                <a:xfrm>
                  <a:off x="3412631" y="4384608"/>
                  <a:ext cx="250146" cy="24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9" h="7337" extrusionOk="0">
                      <a:moveTo>
                        <a:pt x="7112" y="1"/>
                      </a:moveTo>
                      <a:cubicBezTo>
                        <a:pt x="7043" y="1"/>
                        <a:pt x="6972" y="25"/>
                        <a:pt x="6907" y="83"/>
                      </a:cubicBezTo>
                      <a:cubicBezTo>
                        <a:pt x="4539" y="2209"/>
                        <a:pt x="2103" y="4508"/>
                        <a:pt x="119" y="7003"/>
                      </a:cubicBezTo>
                      <a:cubicBezTo>
                        <a:pt x="0" y="7152"/>
                        <a:pt x="115" y="7337"/>
                        <a:pt x="261" y="7337"/>
                      </a:cubicBezTo>
                      <a:cubicBezTo>
                        <a:pt x="305" y="7337"/>
                        <a:pt x="352" y="7320"/>
                        <a:pt x="396" y="7280"/>
                      </a:cubicBezTo>
                      <a:cubicBezTo>
                        <a:pt x="2793" y="5137"/>
                        <a:pt x="5040" y="2763"/>
                        <a:pt x="7339" y="514"/>
                      </a:cubicBezTo>
                      <a:cubicBezTo>
                        <a:pt x="7558" y="299"/>
                        <a:pt x="7352" y="1"/>
                        <a:pt x="711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00" name="Google Shape;483;p23">
                  <a:extLst>
                    <a:ext uri="{FF2B5EF4-FFF2-40B4-BE49-F238E27FC236}">
                      <a16:creationId xmlns:a16="http://schemas.microsoft.com/office/drawing/2014/main" id="{389C7EF5-5445-4E1D-B5DF-456FCF51B524}"/>
                    </a:ext>
                  </a:extLst>
                </p:cNvPr>
                <p:cNvSpPr/>
                <p:nvPr/>
              </p:nvSpPr>
              <p:spPr>
                <a:xfrm>
                  <a:off x="3509923" y="4364918"/>
                  <a:ext cx="413027" cy="344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1" h="10403" extrusionOk="0">
                      <a:moveTo>
                        <a:pt x="11998" y="1"/>
                      </a:moveTo>
                      <a:cubicBezTo>
                        <a:pt x="11928" y="1"/>
                        <a:pt x="11855" y="24"/>
                        <a:pt x="11789" y="79"/>
                      </a:cubicBezTo>
                      <a:cubicBezTo>
                        <a:pt x="7868" y="3351"/>
                        <a:pt x="3903" y="6627"/>
                        <a:pt x="146" y="10087"/>
                      </a:cubicBezTo>
                      <a:cubicBezTo>
                        <a:pt x="0" y="10222"/>
                        <a:pt x="135" y="10403"/>
                        <a:pt x="290" y="10403"/>
                      </a:cubicBezTo>
                      <a:cubicBezTo>
                        <a:pt x="333" y="10403"/>
                        <a:pt x="377" y="10389"/>
                        <a:pt x="417" y="10358"/>
                      </a:cubicBezTo>
                      <a:cubicBezTo>
                        <a:pt x="4459" y="7223"/>
                        <a:pt x="8352" y="3853"/>
                        <a:pt x="12236" y="527"/>
                      </a:cubicBezTo>
                      <a:cubicBezTo>
                        <a:pt x="12481" y="317"/>
                        <a:pt x="12256" y="1"/>
                        <a:pt x="1199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01" name="Google Shape;484;p23">
                  <a:extLst>
                    <a:ext uri="{FF2B5EF4-FFF2-40B4-BE49-F238E27FC236}">
                      <a16:creationId xmlns:a16="http://schemas.microsoft.com/office/drawing/2014/main" id="{B53F5E89-74B3-4D0C-835D-BD36FDB85A17}"/>
                    </a:ext>
                  </a:extLst>
                </p:cNvPr>
                <p:cNvSpPr/>
                <p:nvPr/>
              </p:nvSpPr>
              <p:spPr>
                <a:xfrm>
                  <a:off x="3598644" y="4439773"/>
                  <a:ext cx="398467" cy="361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1" h="10914" extrusionOk="0">
                      <a:moveTo>
                        <a:pt x="11581" y="1"/>
                      </a:moveTo>
                      <a:cubicBezTo>
                        <a:pt x="11511" y="1"/>
                        <a:pt x="11437" y="25"/>
                        <a:pt x="11370" y="83"/>
                      </a:cubicBezTo>
                      <a:cubicBezTo>
                        <a:pt x="9416" y="1764"/>
                        <a:pt x="7560" y="3572"/>
                        <a:pt x="5668" y="5325"/>
                      </a:cubicBezTo>
                      <a:cubicBezTo>
                        <a:pt x="3796" y="7060"/>
                        <a:pt x="1720" y="8725"/>
                        <a:pt x="75" y="10678"/>
                      </a:cubicBezTo>
                      <a:cubicBezTo>
                        <a:pt x="1" y="10766"/>
                        <a:pt x="67" y="10914"/>
                        <a:pt x="167" y="10914"/>
                      </a:cubicBezTo>
                      <a:cubicBezTo>
                        <a:pt x="189" y="10914"/>
                        <a:pt x="213" y="10906"/>
                        <a:pt x="237" y="10889"/>
                      </a:cubicBezTo>
                      <a:cubicBezTo>
                        <a:pt x="2247" y="9476"/>
                        <a:pt x="4014" y="7636"/>
                        <a:pt x="5832" y="5988"/>
                      </a:cubicBezTo>
                      <a:cubicBezTo>
                        <a:pt x="7831" y="4176"/>
                        <a:pt x="9885" y="2409"/>
                        <a:pt x="11814" y="525"/>
                      </a:cubicBezTo>
                      <a:cubicBezTo>
                        <a:pt x="12041" y="303"/>
                        <a:pt x="11829" y="1"/>
                        <a:pt x="1158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02" name="Google Shape;485;p23">
                  <a:extLst>
                    <a:ext uri="{FF2B5EF4-FFF2-40B4-BE49-F238E27FC236}">
                      <a16:creationId xmlns:a16="http://schemas.microsoft.com/office/drawing/2014/main" id="{51CFDD90-602C-434F-915B-DDDAF1F57DC6}"/>
                    </a:ext>
                  </a:extLst>
                </p:cNvPr>
                <p:cNvSpPr/>
                <p:nvPr/>
              </p:nvSpPr>
              <p:spPr>
                <a:xfrm>
                  <a:off x="3701264" y="4530512"/>
                  <a:ext cx="379505" cy="352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8" h="10662" extrusionOk="0">
                      <a:moveTo>
                        <a:pt x="10990" y="1"/>
                      </a:moveTo>
                      <a:cubicBezTo>
                        <a:pt x="10919" y="1"/>
                        <a:pt x="10844" y="26"/>
                        <a:pt x="10776" y="84"/>
                      </a:cubicBezTo>
                      <a:cubicBezTo>
                        <a:pt x="7058" y="3254"/>
                        <a:pt x="3526" y="6737"/>
                        <a:pt x="158" y="10273"/>
                      </a:cubicBezTo>
                      <a:cubicBezTo>
                        <a:pt x="0" y="10438"/>
                        <a:pt x="151" y="10662"/>
                        <a:pt x="326" y="10662"/>
                      </a:cubicBezTo>
                      <a:cubicBezTo>
                        <a:pt x="378" y="10662"/>
                        <a:pt x="431" y="10642"/>
                        <a:pt x="480" y="10596"/>
                      </a:cubicBezTo>
                      <a:cubicBezTo>
                        <a:pt x="4036" y="7213"/>
                        <a:pt x="7666" y="3910"/>
                        <a:pt x="11230" y="537"/>
                      </a:cubicBezTo>
                      <a:cubicBezTo>
                        <a:pt x="11468" y="313"/>
                        <a:pt x="11246" y="1"/>
                        <a:pt x="1099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03" name="Google Shape;486;p23">
                  <a:extLst>
                    <a:ext uri="{FF2B5EF4-FFF2-40B4-BE49-F238E27FC236}">
                      <a16:creationId xmlns:a16="http://schemas.microsoft.com/office/drawing/2014/main" id="{B6652F4C-0FDB-453B-A84C-A1F1A5EA6888}"/>
                    </a:ext>
                  </a:extLst>
                </p:cNvPr>
                <p:cNvSpPr/>
                <p:nvPr/>
              </p:nvSpPr>
              <p:spPr>
                <a:xfrm>
                  <a:off x="3803520" y="4626150"/>
                  <a:ext cx="361866" cy="345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5" h="10435" extrusionOk="0">
                      <a:moveTo>
                        <a:pt x="10476" y="1"/>
                      </a:moveTo>
                      <a:cubicBezTo>
                        <a:pt x="10207" y="1"/>
                        <a:pt x="9988" y="323"/>
                        <a:pt x="10226" y="555"/>
                      </a:cubicBezTo>
                      <a:cubicBezTo>
                        <a:pt x="10225" y="555"/>
                        <a:pt x="10223" y="554"/>
                        <a:pt x="10221" y="554"/>
                      </a:cubicBezTo>
                      <a:cubicBezTo>
                        <a:pt x="9960" y="554"/>
                        <a:pt x="980" y="9294"/>
                        <a:pt x="146" y="10102"/>
                      </a:cubicBezTo>
                      <a:cubicBezTo>
                        <a:pt x="1" y="10243"/>
                        <a:pt x="136" y="10435"/>
                        <a:pt x="295" y="10435"/>
                      </a:cubicBezTo>
                      <a:cubicBezTo>
                        <a:pt x="339" y="10435"/>
                        <a:pt x="386" y="10420"/>
                        <a:pt x="428" y="10384"/>
                      </a:cubicBezTo>
                      <a:cubicBezTo>
                        <a:pt x="2474" y="8633"/>
                        <a:pt x="4449" y="6797"/>
                        <a:pt x="6414" y="4956"/>
                      </a:cubicBezTo>
                      <a:cubicBezTo>
                        <a:pt x="7353" y="4075"/>
                        <a:pt x="8288" y="3190"/>
                        <a:pt x="9218" y="2300"/>
                      </a:cubicBezTo>
                      <a:cubicBezTo>
                        <a:pt x="9785" y="1758"/>
                        <a:pt x="10653" y="1251"/>
                        <a:pt x="10892" y="482"/>
                      </a:cubicBezTo>
                      <a:cubicBezTo>
                        <a:pt x="10935" y="344"/>
                        <a:pt x="10866" y="153"/>
                        <a:pt x="10731" y="87"/>
                      </a:cubicBezTo>
                      <a:lnTo>
                        <a:pt x="10627" y="36"/>
                      </a:lnTo>
                      <a:cubicBezTo>
                        <a:pt x="10577" y="12"/>
                        <a:pt x="10525" y="1"/>
                        <a:pt x="1047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  <p:sp>
            <p:nvSpPr>
              <p:cNvPr id="696" name="Google Shape;487;p23">
                <a:extLst>
                  <a:ext uri="{FF2B5EF4-FFF2-40B4-BE49-F238E27FC236}">
                    <a16:creationId xmlns:a16="http://schemas.microsoft.com/office/drawing/2014/main" id="{762DFC1D-9B73-4BA5-B588-DED63D280A41}"/>
                  </a:ext>
                </a:extLst>
              </p:cNvPr>
              <p:cNvSpPr/>
              <p:nvPr/>
            </p:nvSpPr>
            <p:spPr>
              <a:xfrm>
                <a:off x="3992710" y="4206570"/>
                <a:ext cx="70950" cy="81573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465" extrusionOk="0">
                    <a:moveTo>
                      <a:pt x="204" y="0"/>
                    </a:moveTo>
                    <a:cubicBezTo>
                      <a:pt x="104" y="0"/>
                      <a:pt x="0" y="116"/>
                      <a:pt x="72" y="216"/>
                    </a:cubicBezTo>
                    <a:cubicBezTo>
                      <a:pt x="612" y="965"/>
                      <a:pt x="1185" y="1705"/>
                      <a:pt x="1779" y="2412"/>
                    </a:cubicBezTo>
                    <a:cubicBezTo>
                      <a:pt x="1811" y="2449"/>
                      <a:pt x="1850" y="2465"/>
                      <a:pt x="1891" y="2465"/>
                    </a:cubicBezTo>
                    <a:cubicBezTo>
                      <a:pt x="2014" y="2465"/>
                      <a:pt x="2144" y="2321"/>
                      <a:pt x="2054" y="2201"/>
                    </a:cubicBezTo>
                    <a:cubicBezTo>
                      <a:pt x="1498" y="1463"/>
                      <a:pt x="905" y="737"/>
                      <a:pt x="297" y="43"/>
                    </a:cubicBezTo>
                    <a:cubicBezTo>
                      <a:pt x="271" y="13"/>
                      <a:pt x="238" y="0"/>
                      <a:pt x="2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697" name="Google Shape;488;p23">
                <a:extLst>
                  <a:ext uri="{FF2B5EF4-FFF2-40B4-BE49-F238E27FC236}">
                    <a16:creationId xmlns:a16="http://schemas.microsoft.com/office/drawing/2014/main" id="{9C58A527-8895-4DE4-A34C-89CABE11B18E}"/>
                  </a:ext>
                </a:extLst>
              </p:cNvPr>
              <p:cNvSpPr/>
              <p:nvPr/>
            </p:nvSpPr>
            <p:spPr>
              <a:xfrm>
                <a:off x="4071933" y="4230363"/>
                <a:ext cx="60890" cy="66946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2023" extrusionOk="0">
                    <a:moveTo>
                      <a:pt x="198" y="1"/>
                    </a:moveTo>
                    <a:cubicBezTo>
                      <a:pt x="91" y="1"/>
                      <a:pt x="1" y="149"/>
                      <a:pt x="88" y="261"/>
                    </a:cubicBezTo>
                    <a:cubicBezTo>
                      <a:pt x="540" y="843"/>
                      <a:pt x="1017" y="1413"/>
                      <a:pt x="1505" y="1967"/>
                    </a:cubicBezTo>
                    <a:cubicBezTo>
                      <a:pt x="1539" y="2006"/>
                      <a:pt x="1578" y="2022"/>
                      <a:pt x="1615" y="2022"/>
                    </a:cubicBezTo>
                    <a:cubicBezTo>
                      <a:pt x="1734" y="2022"/>
                      <a:pt x="1840" y="1857"/>
                      <a:pt x="1740" y="1733"/>
                    </a:cubicBezTo>
                    <a:cubicBezTo>
                      <a:pt x="1277" y="1159"/>
                      <a:pt x="796" y="594"/>
                      <a:pt x="298" y="50"/>
                    </a:cubicBezTo>
                    <a:cubicBezTo>
                      <a:pt x="267" y="15"/>
                      <a:pt x="232" y="1"/>
                      <a:pt x="1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p:grpSp>
        <p:grpSp>
          <p:nvGrpSpPr>
            <p:cNvPr id="707" name="Google Shape;492;p23">
              <a:extLst>
                <a:ext uri="{FF2B5EF4-FFF2-40B4-BE49-F238E27FC236}">
                  <a16:creationId xmlns:a16="http://schemas.microsoft.com/office/drawing/2014/main" id="{E4654025-368A-49A9-9820-92CFD3B46808}"/>
                </a:ext>
              </a:extLst>
            </p:cNvPr>
            <p:cNvGrpSpPr/>
            <p:nvPr userDrawn="1"/>
          </p:nvGrpSpPr>
          <p:grpSpPr>
            <a:xfrm>
              <a:off x="4349976" y="4929125"/>
              <a:ext cx="591495" cy="708080"/>
              <a:chOff x="4349976" y="4801904"/>
              <a:chExt cx="591495" cy="708080"/>
            </a:xfrm>
          </p:grpSpPr>
          <p:sp>
            <p:nvSpPr>
              <p:cNvPr id="708" name="Google Shape;493;p23">
                <a:extLst>
                  <a:ext uri="{FF2B5EF4-FFF2-40B4-BE49-F238E27FC236}">
                    <a16:creationId xmlns:a16="http://schemas.microsoft.com/office/drawing/2014/main" id="{5DE3A3A7-06F0-43B8-9DD2-E7594D7D6EB4}"/>
                  </a:ext>
                </a:extLst>
              </p:cNvPr>
              <p:cNvSpPr/>
              <p:nvPr/>
            </p:nvSpPr>
            <p:spPr>
              <a:xfrm>
                <a:off x="4349976" y="4903597"/>
                <a:ext cx="591495" cy="606387"/>
              </a:xfrm>
              <a:custGeom>
                <a:avLst/>
                <a:gdLst/>
                <a:ahLst/>
                <a:cxnLst/>
                <a:rect l="l" t="t" r="r" b="b"/>
                <a:pathLst>
                  <a:path w="17874" h="18324" extrusionOk="0">
                    <a:moveTo>
                      <a:pt x="10896" y="776"/>
                    </a:moveTo>
                    <a:cubicBezTo>
                      <a:pt x="13647" y="776"/>
                      <a:pt x="15832" y="3106"/>
                      <a:pt x="14867" y="5891"/>
                    </a:cubicBezTo>
                    <a:cubicBezTo>
                      <a:pt x="13631" y="9465"/>
                      <a:pt x="8479" y="10828"/>
                      <a:pt x="5400" y="12215"/>
                    </a:cubicBezTo>
                    <a:cubicBezTo>
                      <a:pt x="5191" y="12309"/>
                      <a:pt x="5166" y="12500"/>
                      <a:pt x="5240" y="12661"/>
                    </a:cubicBezTo>
                    <a:cubicBezTo>
                      <a:pt x="5243" y="12742"/>
                      <a:pt x="5282" y="12816"/>
                      <a:pt x="5345" y="12865"/>
                    </a:cubicBezTo>
                    <a:cubicBezTo>
                      <a:pt x="6742" y="13836"/>
                      <a:pt x="8825" y="14304"/>
                      <a:pt x="10496" y="14759"/>
                    </a:cubicBezTo>
                    <a:cubicBezTo>
                      <a:pt x="9866" y="15596"/>
                      <a:pt x="9298" y="16476"/>
                      <a:pt x="8793" y="17392"/>
                    </a:cubicBezTo>
                    <a:cubicBezTo>
                      <a:pt x="6381" y="16017"/>
                      <a:pt x="3613" y="14332"/>
                      <a:pt x="881" y="13787"/>
                    </a:cubicBezTo>
                    <a:cubicBezTo>
                      <a:pt x="1280" y="13047"/>
                      <a:pt x="1656" y="12312"/>
                      <a:pt x="2143" y="11621"/>
                    </a:cubicBezTo>
                    <a:cubicBezTo>
                      <a:pt x="2640" y="10913"/>
                      <a:pt x="3235" y="10290"/>
                      <a:pt x="3754" y="9604"/>
                    </a:cubicBezTo>
                    <a:cubicBezTo>
                      <a:pt x="3811" y="9639"/>
                      <a:pt x="3876" y="9657"/>
                      <a:pt x="3942" y="9657"/>
                    </a:cubicBezTo>
                    <a:cubicBezTo>
                      <a:pt x="3973" y="9657"/>
                      <a:pt x="4005" y="9653"/>
                      <a:pt x="4036" y="9645"/>
                    </a:cubicBezTo>
                    <a:lnTo>
                      <a:pt x="4074" y="9636"/>
                    </a:lnTo>
                    <a:cubicBezTo>
                      <a:pt x="4106" y="9627"/>
                      <a:pt x="4137" y="9613"/>
                      <a:pt x="4164" y="9596"/>
                    </a:cubicBezTo>
                    <a:cubicBezTo>
                      <a:pt x="6305" y="9593"/>
                      <a:pt x="12412" y="7547"/>
                      <a:pt x="11396" y="4956"/>
                    </a:cubicBezTo>
                    <a:cubicBezTo>
                      <a:pt x="11507" y="4137"/>
                      <a:pt x="10764" y="3743"/>
                      <a:pt x="9935" y="3743"/>
                    </a:cubicBezTo>
                    <a:cubicBezTo>
                      <a:pt x="9183" y="3743"/>
                      <a:pt x="8362" y="4068"/>
                      <a:pt x="8045" y="4697"/>
                    </a:cubicBezTo>
                    <a:cubicBezTo>
                      <a:pt x="7388" y="4302"/>
                      <a:pt x="6733" y="3880"/>
                      <a:pt x="6054" y="3527"/>
                    </a:cubicBezTo>
                    <a:cubicBezTo>
                      <a:pt x="7168" y="1883"/>
                      <a:pt x="8707" y="833"/>
                      <a:pt x="10769" y="777"/>
                    </a:cubicBezTo>
                    <a:cubicBezTo>
                      <a:pt x="10811" y="776"/>
                      <a:pt x="10854" y="776"/>
                      <a:pt x="10896" y="776"/>
                    </a:cubicBezTo>
                    <a:close/>
                    <a:moveTo>
                      <a:pt x="10742" y="0"/>
                    </a:moveTo>
                    <a:cubicBezTo>
                      <a:pt x="8458" y="0"/>
                      <a:pt x="6146" y="1179"/>
                      <a:pt x="5520" y="3435"/>
                    </a:cubicBezTo>
                    <a:cubicBezTo>
                      <a:pt x="5497" y="3508"/>
                      <a:pt x="5512" y="3588"/>
                      <a:pt x="5560" y="3648"/>
                    </a:cubicBezTo>
                    <a:cubicBezTo>
                      <a:pt x="5550" y="3720"/>
                      <a:pt x="5575" y="3793"/>
                      <a:pt x="5627" y="3847"/>
                    </a:cubicBezTo>
                    <a:cubicBezTo>
                      <a:pt x="6263" y="4518"/>
                      <a:pt x="7126" y="5063"/>
                      <a:pt x="7943" y="5490"/>
                    </a:cubicBezTo>
                    <a:cubicBezTo>
                      <a:pt x="8004" y="5522"/>
                      <a:pt x="8064" y="5536"/>
                      <a:pt x="8120" y="5536"/>
                    </a:cubicBezTo>
                    <a:cubicBezTo>
                      <a:pt x="8375" y="5536"/>
                      <a:pt x="8556" y="5246"/>
                      <a:pt x="8457" y="5021"/>
                    </a:cubicBezTo>
                    <a:cubicBezTo>
                      <a:pt x="8788" y="4729"/>
                      <a:pt x="9067" y="4443"/>
                      <a:pt x="9546" y="4341"/>
                    </a:cubicBezTo>
                    <a:cubicBezTo>
                      <a:pt x="9645" y="4321"/>
                      <a:pt x="9749" y="4310"/>
                      <a:pt x="9855" y="4310"/>
                    </a:cubicBezTo>
                    <a:cubicBezTo>
                      <a:pt x="10334" y="4310"/>
                      <a:pt x="10834" y="4533"/>
                      <a:pt x="10860" y="5075"/>
                    </a:cubicBezTo>
                    <a:cubicBezTo>
                      <a:pt x="10862" y="5139"/>
                      <a:pt x="10888" y="5201"/>
                      <a:pt x="10934" y="5245"/>
                    </a:cubicBezTo>
                    <a:cubicBezTo>
                      <a:pt x="10703" y="7295"/>
                      <a:pt x="5913" y="8841"/>
                      <a:pt x="4138" y="8841"/>
                    </a:cubicBezTo>
                    <a:cubicBezTo>
                      <a:pt x="4068" y="8841"/>
                      <a:pt x="4002" y="8839"/>
                      <a:pt x="3941" y="8834"/>
                    </a:cubicBezTo>
                    <a:cubicBezTo>
                      <a:pt x="3933" y="8833"/>
                      <a:pt x="3926" y="8833"/>
                      <a:pt x="3918" y="8833"/>
                    </a:cubicBezTo>
                    <a:cubicBezTo>
                      <a:pt x="3768" y="8833"/>
                      <a:pt x="3615" y="8963"/>
                      <a:pt x="3573" y="9111"/>
                    </a:cubicBezTo>
                    <a:cubicBezTo>
                      <a:pt x="3546" y="9115"/>
                      <a:pt x="3520" y="9126"/>
                      <a:pt x="3497" y="9141"/>
                    </a:cubicBezTo>
                    <a:cubicBezTo>
                      <a:pt x="1983" y="10139"/>
                      <a:pt x="720" y="12039"/>
                      <a:pt x="96" y="13716"/>
                    </a:cubicBezTo>
                    <a:cubicBezTo>
                      <a:pt x="0" y="13974"/>
                      <a:pt x="234" y="14168"/>
                      <a:pt x="463" y="14168"/>
                    </a:cubicBezTo>
                    <a:cubicBezTo>
                      <a:pt x="514" y="14168"/>
                      <a:pt x="564" y="14158"/>
                      <a:pt x="611" y="14137"/>
                    </a:cubicBezTo>
                    <a:cubicBezTo>
                      <a:pt x="1849" y="14931"/>
                      <a:pt x="3305" y="15441"/>
                      <a:pt x="4625" y="16084"/>
                    </a:cubicBezTo>
                    <a:cubicBezTo>
                      <a:pt x="6030" y="16769"/>
                      <a:pt x="7408" y="17498"/>
                      <a:pt x="8764" y="18270"/>
                    </a:cubicBezTo>
                    <a:cubicBezTo>
                      <a:pt x="8830" y="18307"/>
                      <a:pt x="8894" y="18323"/>
                      <a:pt x="8956" y="18323"/>
                    </a:cubicBezTo>
                    <a:cubicBezTo>
                      <a:pt x="9242" y="18323"/>
                      <a:pt x="9447" y="17963"/>
                      <a:pt x="9289" y="17723"/>
                    </a:cubicBezTo>
                    <a:cubicBezTo>
                      <a:pt x="9971" y="16859"/>
                      <a:pt x="10625" y="15922"/>
                      <a:pt x="11155" y="14977"/>
                    </a:cubicBezTo>
                    <a:cubicBezTo>
                      <a:pt x="11200" y="14893"/>
                      <a:pt x="11205" y="14791"/>
                      <a:pt x="11165" y="14704"/>
                    </a:cubicBezTo>
                    <a:cubicBezTo>
                      <a:pt x="11303" y="14513"/>
                      <a:pt x="11274" y="14190"/>
                      <a:pt x="10977" y="14098"/>
                    </a:cubicBezTo>
                    <a:cubicBezTo>
                      <a:pt x="10004" y="13799"/>
                      <a:pt x="9027" y="13508"/>
                      <a:pt x="8061" y="13188"/>
                    </a:cubicBezTo>
                    <a:cubicBezTo>
                      <a:pt x="7512" y="13006"/>
                      <a:pt x="6963" y="12782"/>
                      <a:pt x="6404" y="12618"/>
                    </a:cubicBezTo>
                    <a:cubicBezTo>
                      <a:pt x="10288" y="10950"/>
                      <a:pt x="17874" y="8164"/>
                      <a:pt x="15520" y="2761"/>
                    </a:cubicBezTo>
                    <a:cubicBezTo>
                      <a:pt x="14708" y="898"/>
                      <a:pt x="12735" y="0"/>
                      <a:pt x="1074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709" name="Google Shape;494;p23">
                <a:extLst>
                  <a:ext uri="{FF2B5EF4-FFF2-40B4-BE49-F238E27FC236}">
                    <a16:creationId xmlns:a16="http://schemas.microsoft.com/office/drawing/2014/main" id="{64F71C5C-F817-468A-A09B-D6111596C7A0}"/>
                  </a:ext>
                </a:extLst>
              </p:cNvPr>
              <p:cNvSpPr/>
              <p:nvPr/>
            </p:nvSpPr>
            <p:spPr>
              <a:xfrm>
                <a:off x="4533971" y="4859452"/>
                <a:ext cx="92626" cy="57482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37" extrusionOk="0">
                    <a:moveTo>
                      <a:pt x="2576" y="1"/>
                    </a:moveTo>
                    <a:cubicBezTo>
                      <a:pt x="2572" y="1"/>
                      <a:pt x="2569" y="1"/>
                      <a:pt x="2565" y="1"/>
                    </a:cubicBezTo>
                    <a:cubicBezTo>
                      <a:pt x="1547" y="58"/>
                      <a:pt x="598" y="695"/>
                      <a:pt x="64" y="1545"/>
                    </a:cubicBezTo>
                    <a:cubicBezTo>
                      <a:pt x="0" y="1648"/>
                      <a:pt x="87" y="1737"/>
                      <a:pt x="180" y="1737"/>
                    </a:cubicBezTo>
                    <a:cubicBezTo>
                      <a:pt x="220" y="1737"/>
                      <a:pt x="262" y="1720"/>
                      <a:pt x="292" y="1680"/>
                    </a:cubicBezTo>
                    <a:cubicBezTo>
                      <a:pt x="882" y="894"/>
                      <a:pt x="1663" y="509"/>
                      <a:pt x="2611" y="341"/>
                    </a:cubicBezTo>
                    <a:cubicBezTo>
                      <a:pt x="2799" y="308"/>
                      <a:pt x="2761" y="1"/>
                      <a:pt x="2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710" name="Google Shape;495;p23">
                <a:extLst>
                  <a:ext uri="{FF2B5EF4-FFF2-40B4-BE49-F238E27FC236}">
                    <a16:creationId xmlns:a16="http://schemas.microsoft.com/office/drawing/2014/main" id="{8ADF647A-51E9-4007-B40E-07732606258D}"/>
                  </a:ext>
                </a:extLst>
              </p:cNvPr>
              <p:cNvSpPr/>
              <p:nvPr/>
            </p:nvSpPr>
            <p:spPr>
              <a:xfrm>
                <a:off x="4548134" y="4801904"/>
                <a:ext cx="94777" cy="51823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1566" extrusionOk="0">
                    <a:moveTo>
                      <a:pt x="2592" y="0"/>
                    </a:moveTo>
                    <a:cubicBezTo>
                      <a:pt x="2565" y="0"/>
                      <a:pt x="2537" y="7"/>
                      <a:pt x="2508" y="21"/>
                    </a:cubicBezTo>
                    <a:cubicBezTo>
                      <a:pt x="1707" y="420"/>
                      <a:pt x="919" y="853"/>
                      <a:pt x="143" y="1297"/>
                    </a:cubicBezTo>
                    <a:cubicBezTo>
                      <a:pt x="1" y="1378"/>
                      <a:pt x="88" y="1565"/>
                      <a:pt x="221" y="1565"/>
                    </a:cubicBezTo>
                    <a:cubicBezTo>
                      <a:pt x="243" y="1565"/>
                      <a:pt x="266" y="1560"/>
                      <a:pt x="290" y="1548"/>
                    </a:cubicBezTo>
                    <a:cubicBezTo>
                      <a:pt x="1097" y="1163"/>
                      <a:pt x="1904" y="761"/>
                      <a:pt x="2688" y="331"/>
                    </a:cubicBezTo>
                    <a:cubicBezTo>
                      <a:pt x="2863" y="235"/>
                      <a:pt x="2755" y="0"/>
                      <a:pt x="25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p:grpSp>
        <p:grpSp>
          <p:nvGrpSpPr>
            <p:cNvPr id="714" name="Google Shape;499;p23">
              <a:extLst>
                <a:ext uri="{FF2B5EF4-FFF2-40B4-BE49-F238E27FC236}">
                  <a16:creationId xmlns:a16="http://schemas.microsoft.com/office/drawing/2014/main" id="{6C85BFCA-2164-4364-ACF3-2EBC273423E7}"/>
                </a:ext>
              </a:extLst>
            </p:cNvPr>
            <p:cNvGrpSpPr/>
            <p:nvPr userDrawn="1"/>
          </p:nvGrpSpPr>
          <p:grpSpPr>
            <a:xfrm>
              <a:off x="5864686" y="4437592"/>
              <a:ext cx="519354" cy="629618"/>
              <a:chOff x="5587702" y="3976345"/>
              <a:chExt cx="519354" cy="629618"/>
            </a:xfrm>
          </p:grpSpPr>
          <p:sp>
            <p:nvSpPr>
              <p:cNvPr id="715" name="Google Shape;500;p23">
                <a:extLst>
                  <a:ext uri="{FF2B5EF4-FFF2-40B4-BE49-F238E27FC236}">
                    <a16:creationId xmlns:a16="http://schemas.microsoft.com/office/drawing/2014/main" id="{2337B20D-5F9D-4B50-9CBE-AF52EA2F1E83}"/>
                  </a:ext>
                </a:extLst>
              </p:cNvPr>
              <p:cNvSpPr/>
              <p:nvPr/>
            </p:nvSpPr>
            <p:spPr>
              <a:xfrm>
                <a:off x="5587702" y="3976345"/>
                <a:ext cx="374839" cy="629618"/>
              </a:xfrm>
              <a:custGeom>
                <a:avLst/>
                <a:gdLst/>
                <a:ahLst/>
                <a:cxnLst/>
                <a:rect l="l" t="t" r="r" b="b"/>
                <a:pathLst>
                  <a:path w="11327" h="19026" extrusionOk="0">
                    <a:moveTo>
                      <a:pt x="4224" y="645"/>
                    </a:moveTo>
                    <a:cubicBezTo>
                      <a:pt x="4688" y="645"/>
                      <a:pt x="5148" y="737"/>
                      <a:pt x="5620" y="941"/>
                    </a:cubicBezTo>
                    <a:cubicBezTo>
                      <a:pt x="5636" y="946"/>
                      <a:pt x="5651" y="949"/>
                      <a:pt x="5668" y="952"/>
                    </a:cubicBezTo>
                    <a:cubicBezTo>
                      <a:pt x="5920" y="2108"/>
                      <a:pt x="4559" y="2543"/>
                      <a:pt x="3641" y="2745"/>
                    </a:cubicBezTo>
                    <a:cubicBezTo>
                      <a:pt x="3193" y="2844"/>
                      <a:pt x="2751" y="2921"/>
                      <a:pt x="2327" y="2921"/>
                    </a:cubicBezTo>
                    <a:cubicBezTo>
                      <a:pt x="1879" y="2921"/>
                      <a:pt x="1451" y="2835"/>
                      <a:pt x="1053" y="2597"/>
                    </a:cubicBezTo>
                    <a:cubicBezTo>
                      <a:pt x="1047" y="2543"/>
                      <a:pt x="1021" y="2494"/>
                      <a:pt x="978" y="2462"/>
                    </a:cubicBezTo>
                    <a:cubicBezTo>
                      <a:pt x="174" y="1799"/>
                      <a:pt x="2744" y="913"/>
                      <a:pt x="2955" y="849"/>
                    </a:cubicBezTo>
                    <a:cubicBezTo>
                      <a:pt x="3390" y="718"/>
                      <a:pt x="3809" y="645"/>
                      <a:pt x="4224" y="645"/>
                    </a:cubicBezTo>
                    <a:close/>
                    <a:moveTo>
                      <a:pt x="5018" y="2924"/>
                    </a:moveTo>
                    <a:cubicBezTo>
                      <a:pt x="5481" y="4961"/>
                      <a:pt x="6427" y="7031"/>
                      <a:pt x="8302" y="8100"/>
                    </a:cubicBezTo>
                    <a:cubicBezTo>
                      <a:pt x="8350" y="8128"/>
                      <a:pt x="8405" y="8143"/>
                      <a:pt x="8460" y="8143"/>
                    </a:cubicBezTo>
                    <a:cubicBezTo>
                      <a:pt x="8488" y="8143"/>
                      <a:pt x="8515" y="8139"/>
                      <a:pt x="8543" y="8132"/>
                    </a:cubicBezTo>
                    <a:lnTo>
                      <a:pt x="8543" y="8132"/>
                    </a:lnTo>
                    <a:cubicBezTo>
                      <a:pt x="7916" y="9591"/>
                      <a:pt x="6709" y="10260"/>
                      <a:pt x="5364" y="10260"/>
                    </a:cubicBezTo>
                    <a:cubicBezTo>
                      <a:pt x="4773" y="10260"/>
                      <a:pt x="4155" y="10131"/>
                      <a:pt x="3548" y="9882"/>
                    </a:cubicBezTo>
                    <a:cubicBezTo>
                      <a:pt x="3565" y="9850"/>
                      <a:pt x="3576" y="9815"/>
                      <a:pt x="3582" y="9778"/>
                    </a:cubicBezTo>
                    <a:cubicBezTo>
                      <a:pt x="3837" y="7744"/>
                      <a:pt x="3724" y="5421"/>
                      <a:pt x="2968" y="3473"/>
                    </a:cubicBezTo>
                    <a:cubicBezTo>
                      <a:pt x="3690" y="3428"/>
                      <a:pt x="4426" y="3235"/>
                      <a:pt x="5018" y="2924"/>
                    </a:cubicBezTo>
                    <a:close/>
                    <a:moveTo>
                      <a:pt x="7748" y="6868"/>
                    </a:moveTo>
                    <a:cubicBezTo>
                      <a:pt x="9103" y="6925"/>
                      <a:pt x="10350" y="7343"/>
                      <a:pt x="10457" y="8940"/>
                    </a:cubicBezTo>
                    <a:cubicBezTo>
                      <a:pt x="10570" y="10587"/>
                      <a:pt x="8936" y="11585"/>
                      <a:pt x="7596" y="12063"/>
                    </a:cubicBezTo>
                    <a:cubicBezTo>
                      <a:pt x="6743" y="12367"/>
                      <a:pt x="5773" y="12623"/>
                      <a:pt x="4835" y="12623"/>
                    </a:cubicBezTo>
                    <a:cubicBezTo>
                      <a:pt x="4453" y="12623"/>
                      <a:pt x="4077" y="12580"/>
                      <a:pt x="3715" y="12481"/>
                    </a:cubicBezTo>
                    <a:cubicBezTo>
                      <a:pt x="1889" y="11984"/>
                      <a:pt x="892" y="9282"/>
                      <a:pt x="3000" y="8580"/>
                    </a:cubicBezTo>
                    <a:lnTo>
                      <a:pt x="3000" y="8580"/>
                    </a:lnTo>
                    <a:cubicBezTo>
                      <a:pt x="2998" y="8974"/>
                      <a:pt x="2987" y="9371"/>
                      <a:pt x="2955" y="9778"/>
                    </a:cubicBezTo>
                    <a:cubicBezTo>
                      <a:pt x="2946" y="9885"/>
                      <a:pt x="2984" y="9962"/>
                      <a:pt x="3043" y="10011"/>
                    </a:cubicBezTo>
                    <a:cubicBezTo>
                      <a:pt x="3047" y="10060"/>
                      <a:pt x="3072" y="10104"/>
                      <a:pt x="3110" y="10135"/>
                    </a:cubicBezTo>
                    <a:cubicBezTo>
                      <a:pt x="3802" y="10735"/>
                      <a:pt x="4604" y="11000"/>
                      <a:pt x="5401" y="11000"/>
                    </a:cubicBezTo>
                    <a:cubicBezTo>
                      <a:pt x="7043" y="11000"/>
                      <a:pt x="8663" y="9875"/>
                      <a:pt x="9255" y="8216"/>
                    </a:cubicBezTo>
                    <a:cubicBezTo>
                      <a:pt x="9346" y="7962"/>
                      <a:pt x="9146" y="7801"/>
                      <a:pt x="8937" y="7801"/>
                    </a:cubicBezTo>
                    <a:cubicBezTo>
                      <a:pt x="8886" y="7801"/>
                      <a:pt x="8835" y="7810"/>
                      <a:pt x="8788" y="7830"/>
                    </a:cubicBezTo>
                    <a:cubicBezTo>
                      <a:pt x="8803" y="7709"/>
                      <a:pt x="8742" y="7590"/>
                      <a:pt x="8634" y="7531"/>
                    </a:cubicBezTo>
                    <a:cubicBezTo>
                      <a:pt x="8314" y="7346"/>
                      <a:pt x="8017" y="7122"/>
                      <a:pt x="7748" y="6868"/>
                    </a:cubicBezTo>
                    <a:close/>
                    <a:moveTo>
                      <a:pt x="8431" y="12402"/>
                    </a:moveTo>
                    <a:cubicBezTo>
                      <a:pt x="8396" y="12466"/>
                      <a:pt x="8383" y="12541"/>
                      <a:pt x="8396" y="12613"/>
                    </a:cubicBezTo>
                    <a:cubicBezTo>
                      <a:pt x="8685" y="14260"/>
                      <a:pt x="9027" y="15894"/>
                      <a:pt x="9327" y="17537"/>
                    </a:cubicBezTo>
                    <a:cubicBezTo>
                      <a:pt x="8135" y="16090"/>
                      <a:pt x="7029" y="14580"/>
                      <a:pt x="5844" y="13128"/>
                    </a:cubicBezTo>
                    <a:cubicBezTo>
                      <a:pt x="6221" y="13079"/>
                      <a:pt x="6594" y="13007"/>
                      <a:pt x="6962" y="12912"/>
                    </a:cubicBezTo>
                    <a:cubicBezTo>
                      <a:pt x="7464" y="12783"/>
                      <a:pt x="7956" y="12612"/>
                      <a:pt x="8431" y="12402"/>
                    </a:cubicBezTo>
                    <a:close/>
                    <a:moveTo>
                      <a:pt x="4255" y="0"/>
                    </a:moveTo>
                    <a:cubicBezTo>
                      <a:pt x="3343" y="0"/>
                      <a:pt x="2421" y="308"/>
                      <a:pt x="1580" y="708"/>
                    </a:cubicBezTo>
                    <a:cubicBezTo>
                      <a:pt x="1032" y="969"/>
                      <a:pt x="1" y="1714"/>
                      <a:pt x="200" y="2342"/>
                    </a:cubicBezTo>
                    <a:cubicBezTo>
                      <a:pt x="198" y="2379"/>
                      <a:pt x="206" y="2417"/>
                      <a:pt x="226" y="2450"/>
                    </a:cubicBezTo>
                    <a:cubicBezTo>
                      <a:pt x="620" y="3122"/>
                      <a:pt x="1491" y="3440"/>
                      <a:pt x="2454" y="3477"/>
                    </a:cubicBezTo>
                    <a:cubicBezTo>
                      <a:pt x="2733" y="5085"/>
                      <a:pt x="2974" y="6594"/>
                      <a:pt x="3003" y="8178"/>
                    </a:cubicBezTo>
                    <a:cubicBezTo>
                      <a:pt x="1548" y="8257"/>
                      <a:pt x="705" y="9803"/>
                      <a:pt x="1246" y="11173"/>
                    </a:cubicBezTo>
                    <a:cubicBezTo>
                      <a:pt x="1850" y="12704"/>
                      <a:pt x="3341" y="13194"/>
                      <a:pt x="4851" y="13194"/>
                    </a:cubicBezTo>
                    <a:cubicBezTo>
                      <a:pt x="5008" y="13194"/>
                      <a:pt x="5165" y="13188"/>
                      <a:pt x="5322" y="13178"/>
                    </a:cubicBezTo>
                    <a:cubicBezTo>
                      <a:pt x="5323" y="13186"/>
                      <a:pt x="5326" y="13194"/>
                      <a:pt x="5329" y="13201"/>
                    </a:cubicBezTo>
                    <a:cubicBezTo>
                      <a:pt x="6486" y="15272"/>
                      <a:pt x="8078" y="17136"/>
                      <a:pt x="9630" y="18919"/>
                    </a:cubicBezTo>
                    <a:cubicBezTo>
                      <a:pt x="9696" y="18994"/>
                      <a:pt x="9771" y="19026"/>
                      <a:pt x="9844" y="19026"/>
                    </a:cubicBezTo>
                    <a:cubicBezTo>
                      <a:pt x="10035" y="19026"/>
                      <a:pt x="10213" y="18808"/>
                      <a:pt x="10180" y="18599"/>
                    </a:cubicBezTo>
                    <a:cubicBezTo>
                      <a:pt x="9854" y="16542"/>
                      <a:pt x="9527" y="14463"/>
                      <a:pt x="9013" y="12443"/>
                    </a:cubicBezTo>
                    <a:cubicBezTo>
                      <a:pt x="8979" y="12311"/>
                      <a:pt x="8893" y="12247"/>
                      <a:pt x="8797" y="12226"/>
                    </a:cubicBezTo>
                    <a:cubicBezTo>
                      <a:pt x="10019" y="11596"/>
                      <a:pt x="11030" y="10621"/>
                      <a:pt x="11146" y="9150"/>
                    </a:cubicBezTo>
                    <a:cubicBezTo>
                      <a:pt x="11326" y="6866"/>
                      <a:pt x="9352" y="6222"/>
                      <a:pt x="7479" y="6222"/>
                    </a:cubicBezTo>
                    <a:cubicBezTo>
                      <a:pt x="7378" y="6222"/>
                      <a:pt x="7277" y="6224"/>
                      <a:pt x="7176" y="6228"/>
                    </a:cubicBezTo>
                    <a:cubicBezTo>
                      <a:pt x="6392" y="5191"/>
                      <a:pt x="5973" y="3905"/>
                      <a:pt x="5453" y="2650"/>
                    </a:cubicBezTo>
                    <a:cubicBezTo>
                      <a:pt x="6158" y="2131"/>
                      <a:pt x="6510" y="1394"/>
                      <a:pt x="6086" y="512"/>
                    </a:cubicBezTo>
                    <a:cubicBezTo>
                      <a:pt x="6043" y="423"/>
                      <a:pt x="5962" y="388"/>
                      <a:pt x="5878" y="386"/>
                    </a:cubicBezTo>
                    <a:cubicBezTo>
                      <a:pt x="5355" y="113"/>
                      <a:pt x="4807" y="0"/>
                      <a:pt x="42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716" name="Google Shape;501;p23">
                <a:extLst>
                  <a:ext uri="{FF2B5EF4-FFF2-40B4-BE49-F238E27FC236}">
                    <a16:creationId xmlns:a16="http://schemas.microsoft.com/office/drawing/2014/main" id="{E5A419FA-8705-402E-9818-297E48A34F23}"/>
                  </a:ext>
                </a:extLst>
              </p:cNvPr>
              <p:cNvSpPr/>
              <p:nvPr/>
            </p:nvSpPr>
            <p:spPr>
              <a:xfrm>
                <a:off x="5989610" y="4164344"/>
                <a:ext cx="48050" cy="855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2585" extrusionOk="0">
                    <a:moveTo>
                      <a:pt x="233" y="0"/>
                    </a:moveTo>
                    <a:cubicBezTo>
                      <a:pt x="110" y="0"/>
                      <a:pt x="0" y="185"/>
                      <a:pt x="116" y="280"/>
                    </a:cubicBezTo>
                    <a:cubicBezTo>
                      <a:pt x="740" y="797"/>
                      <a:pt x="1017" y="1546"/>
                      <a:pt x="902" y="2345"/>
                    </a:cubicBezTo>
                    <a:cubicBezTo>
                      <a:pt x="882" y="2488"/>
                      <a:pt x="1002" y="2584"/>
                      <a:pt x="1111" y="2584"/>
                    </a:cubicBezTo>
                    <a:cubicBezTo>
                      <a:pt x="1183" y="2584"/>
                      <a:pt x="1249" y="2543"/>
                      <a:pt x="1268" y="2446"/>
                    </a:cubicBezTo>
                    <a:cubicBezTo>
                      <a:pt x="1452" y="1512"/>
                      <a:pt x="1060" y="596"/>
                      <a:pt x="312" y="28"/>
                    </a:cubicBezTo>
                    <a:cubicBezTo>
                      <a:pt x="287" y="8"/>
                      <a:pt x="260" y="0"/>
                      <a:pt x="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717" name="Google Shape;502;p23">
                <a:extLst>
                  <a:ext uri="{FF2B5EF4-FFF2-40B4-BE49-F238E27FC236}">
                    <a16:creationId xmlns:a16="http://schemas.microsoft.com/office/drawing/2014/main" id="{85C304D0-1CE7-4A37-B3DC-73B19149F882}"/>
                  </a:ext>
                </a:extLst>
              </p:cNvPr>
              <p:cNvSpPr/>
              <p:nvPr/>
            </p:nvSpPr>
            <p:spPr>
              <a:xfrm>
                <a:off x="6052188" y="4181552"/>
                <a:ext cx="54867" cy="92891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2807" extrusionOk="0">
                    <a:moveTo>
                      <a:pt x="229" y="1"/>
                    </a:moveTo>
                    <a:cubicBezTo>
                      <a:pt x="88" y="1"/>
                      <a:pt x="0" y="208"/>
                      <a:pt x="147" y="303"/>
                    </a:cubicBezTo>
                    <a:cubicBezTo>
                      <a:pt x="906" y="785"/>
                      <a:pt x="1242" y="1696"/>
                      <a:pt x="971" y="2554"/>
                    </a:cubicBezTo>
                    <a:cubicBezTo>
                      <a:pt x="923" y="2706"/>
                      <a:pt x="1051" y="2807"/>
                      <a:pt x="1176" y="2807"/>
                    </a:cubicBezTo>
                    <a:cubicBezTo>
                      <a:pt x="1258" y="2807"/>
                      <a:pt x="1338" y="2763"/>
                      <a:pt x="1367" y="2663"/>
                    </a:cubicBezTo>
                    <a:cubicBezTo>
                      <a:pt x="1658" y="1646"/>
                      <a:pt x="1230" y="552"/>
                      <a:pt x="311" y="24"/>
                    </a:cubicBezTo>
                    <a:cubicBezTo>
                      <a:pt x="283" y="8"/>
                      <a:pt x="255" y="1"/>
                      <a:pt x="2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p:grpSp>
        <p:grpSp>
          <p:nvGrpSpPr>
            <p:cNvPr id="721" name="Google Shape;506;p23">
              <a:extLst>
                <a:ext uri="{FF2B5EF4-FFF2-40B4-BE49-F238E27FC236}">
                  <a16:creationId xmlns:a16="http://schemas.microsoft.com/office/drawing/2014/main" id="{8649CF4A-D92D-43A2-9121-66FD45BAB680}"/>
                </a:ext>
              </a:extLst>
            </p:cNvPr>
            <p:cNvGrpSpPr/>
            <p:nvPr userDrawn="1"/>
          </p:nvGrpSpPr>
          <p:grpSpPr>
            <a:xfrm>
              <a:off x="6514051" y="4308572"/>
              <a:ext cx="1009123" cy="1313971"/>
              <a:chOff x="6151764" y="3887194"/>
              <a:chExt cx="1009123" cy="1313971"/>
            </a:xfrm>
          </p:grpSpPr>
          <p:grpSp>
            <p:nvGrpSpPr>
              <p:cNvPr id="722" name="Google Shape;507;p23">
                <a:extLst>
                  <a:ext uri="{FF2B5EF4-FFF2-40B4-BE49-F238E27FC236}">
                    <a16:creationId xmlns:a16="http://schemas.microsoft.com/office/drawing/2014/main" id="{8545AF6D-D253-4264-9CB0-D8899BD14E18}"/>
                  </a:ext>
                </a:extLst>
              </p:cNvPr>
              <p:cNvGrpSpPr/>
              <p:nvPr/>
            </p:nvGrpSpPr>
            <p:grpSpPr>
              <a:xfrm>
                <a:off x="6151764" y="3887194"/>
                <a:ext cx="1009123" cy="1235674"/>
                <a:chOff x="6151764" y="3887194"/>
                <a:chExt cx="1009123" cy="1235674"/>
              </a:xfrm>
            </p:grpSpPr>
            <p:sp>
              <p:nvSpPr>
                <p:cNvPr id="726" name="Google Shape;508;p23">
                  <a:extLst>
                    <a:ext uri="{FF2B5EF4-FFF2-40B4-BE49-F238E27FC236}">
                      <a16:creationId xmlns:a16="http://schemas.microsoft.com/office/drawing/2014/main" id="{EC0726F2-47EC-4236-8591-DFE80945E677}"/>
                    </a:ext>
                  </a:extLst>
                </p:cNvPr>
                <p:cNvSpPr/>
                <p:nvPr/>
              </p:nvSpPr>
              <p:spPr>
                <a:xfrm>
                  <a:off x="6268944" y="4616950"/>
                  <a:ext cx="769136" cy="4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2" h="12926" extrusionOk="0">
                      <a:moveTo>
                        <a:pt x="5836" y="1"/>
                      </a:moveTo>
                      <a:cubicBezTo>
                        <a:pt x="5564" y="1"/>
                        <a:pt x="5291" y="80"/>
                        <a:pt x="5020" y="261"/>
                      </a:cubicBezTo>
                      <a:cubicBezTo>
                        <a:pt x="3508" y="584"/>
                        <a:pt x="2128" y="1170"/>
                        <a:pt x="823" y="2111"/>
                      </a:cubicBezTo>
                      <a:cubicBezTo>
                        <a:pt x="248" y="2526"/>
                        <a:pt x="1" y="3626"/>
                        <a:pt x="823" y="3979"/>
                      </a:cubicBezTo>
                      <a:cubicBezTo>
                        <a:pt x="1047" y="4076"/>
                        <a:pt x="1248" y="4171"/>
                        <a:pt x="1439" y="4272"/>
                      </a:cubicBezTo>
                      <a:cubicBezTo>
                        <a:pt x="1511" y="4473"/>
                        <a:pt x="1647" y="4662"/>
                        <a:pt x="1862" y="4816"/>
                      </a:cubicBezTo>
                      <a:cubicBezTo>
                        <a:pt x="2156" y="5025"/>
                        <a:pt x="2312" y="5122"/>
                        <a:pt x="2528" y="5194"/>
                      </a:cubicBezTo>
                      <a:lnTo>
                        <a:pt x="4132" y="6102"/>
                      </a:lnTo>
                      <a:cubicBezTo>
                        <a:pt x="4139" y="6117"/>
                        <a:pt x="4145" y="6133"/>
                        <a:pt x="4153" y="6148"/>
                      </a:cubicBezTo>
                      <a:cubicBezTo>
                        <a:pt x="4701" y="7067"/>
                        <a:pt x="6029" y="7311"/>
                        <a:pt x="6954" y="7692"/>
                      </a:cubicBezTo>
                      <a:lnTo>
                        <a:pt x="11909" y="9743"/>
                      </a:lnTo>
                      <a:cubicBezTo>
                        <a:pt x="15066" y="11051"/>
                        <a:pt x="18201" y="12411"/>
                        <a:pt x="21606" y="12913"/>
                      </a:cubicBezTo>
                      <a:cubicBezTo>
                        <a:pt x="21663" y="12921"/>
                        <a:pt x="21721" y="12926"/>
                        <a:pt x="21781" y="12926"/>
                      </a:cubicBezTo>
                      <a:cubicBezTo>
                        <a:pt x="22468" y="12926"/>
                        <a:pt x="23241" y="12375"/>
                        <a:pt x="22938" y="11582"/>
                      </a:cubicBezTo>
                      <a:cubicBezTo>
                        <a:pt x="22396" y="10164"/>
                        <a:pt x="21993" y="8095"/>
                        <a:pt x="21024" y="6850"/>
                      </a:cubicBezTo>
                      <a:cubicBezTo>
                        <a:pt x="20993" y="6713"/>
                        <a:pt x="20952" y="6578"/>
                        <a:pt x="20899" y="6450"/>
                      </a:cubicBezTo>
                      <a:cubicBezTo>
                        <a:pt x="20695" y="5950"/>
                        <a:pt x="20248" y="5734"/>
                        <a:pt x="19812" y="5734"/>
                      </a:cubicBezTo>
                      <a:cubicBezTo>
                        <a:pt x="19659" y="5734"/>
                        <a:pt x="19507" y="5761"/>
                        <a:pt x="19368" y="5811"/>
                      </a:cubicBezTo>
                      <a:cubicBezTo>
                        <a:pt x="19238" y="5791"/>
                        <a:pt x="19103" y="5781"/>
                        <a:pt x="18962" y="5781"/>
                      </a:cubicBezTo>
                      <a:cubicBezTo>
                        <a:pt x="18729" y="5781"/>
                        <a:pt x="18480" y="5809"/>
                        <a:pt x="18212" y="5869"/>
                      </a:cubicBezTo>
                      <a:cubicBezTo>
                        <a:pt x="17343" y="6070"/>
                        <a:pt x="16458" y="6180"/>
                        <a:pt x="15566" y="6203"/>
                      </a:cubicBezTo>
                      <a:cubicBezTo>
                        <a:pt x="15242" y="6024"/>
                        <a:pt x="14954" y="5897"/>
                        <a:pt x="14828" y="5852"/>
                      </a:cubicBezTo>
                      <a:cubicBezTo>
                        <a:pt x="13246" y="5313"/>
                        <a:pt x="11770" y="5353"/>
                        <a:pt x="10399" y="4240"/>
                      </a:cubicBezTo>
                      <a:cubicBezTo>
                        <a:pt x="9653" y="3633"/>
                        <a:pt x="8558" y="1743"/>
                        <a:pt x="7348" y="702"/>
                      </a:cubicBezTo>
                      <a:cubicBezTo>
                        <a:pt x="7250" y="329"/>
                        <a:pt x="6969" y="34"/>
                        <a:pt x="6495" y="34"/>
                      </a:cubicBezTo>
                      <a:cubicBezTo>
                        <a:pt x="6451" y="34"/>
                        <a:pt x="6405" y="36"/>
                        <a:pt x="6357" y="42"/>
                      </a:cubicBezTo>
                      <a:cubicBezTo>
                        <a:pt x="6317" y="46"/>
                        <a:pt x="6279" y="52"/>
                        <a:pt x="6241" y="57"/>
                      </a:cubicBezTo>
                      <a:cubicBezTo>
                        <a:pt x="6106" y="20"/>
                        <a:pt x="5971" y="1"/>
                        <a:pt x="5836" y="1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27" name="Google Shape;509;p23">
                  <a:extLst>
                    <a:ext uri="{FF2B5EF4-FFF2-40B4-BE49-F238E27FC236}">
                      <a16:creationId xmlns:a16="http://schemas.microsoft.com/office/drawing/2014/main" id="{201D7D23-8911-46B5-BC76-F69B513E63FC}"/>
                    </a:ext>
                  </a:extLst>
                </p:cNvPr>
                <p:cNvSpPr/>
                <p:nvPr/>
              </p:nvSpPr>
              <p:spPr>
                <a:xfrm>
                  <a:off x="6842073" y="4193896"/>
                  <a:ext cx="185550" cy="96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2931" extrusionOk="0">
                      <a:moveTo>
                        <a:pt x="293" y="0"/>
                      </a:moveTo>
                      <a:cubicBezTo>
                        <a:pt x="148" y="0"/>
                        <a:pt x="0" y="161"/>
                        <a:pt x="105" y="302"/>
                      </a:cubicBezTo>
                      <a:cubicBezTo>
                        <a:pt x="1312" y="1913"/>
                        <a:pt x="3179" y="2912"/>
                        <a:pt x="5207" y="2930"/>
                      </a:cubicBezTo>
                      <a:cubicBezTo>
                        <a:pt x="5209" y="2930"/>
                        <a:pt x="5210" y="2930"/>
                        <a:pt x="5212" y="2930"/>
                      </a:cubicBezTo>
                      <a:cubicBezTo>
                        <a:pt x="5607" y="2930"/>
                        <a:pt x="5596" y="2345"/>
                        <a:pt x="5207" y="2316"/>
                      </a:cubicBezTo>
                      <a:cubicBezTo>
                        <a:pt x="3332" y="2173"/>
                        <a:pt x="1720" y="1431"/>
                        <a:pt x="424" y="57"/>
                      </a:cubicBezTo>
                      <a:cubicBezTo>
                        <a:pt x="386" y="17"/>
                        <a:pt x="340" y="0"/>
                        <a:pt x="29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28" name="Google Shape;510;p23">
                  <a:extLst>
                    <a:ext uri="{FF2B5EF4-FFF2-40B4-BE49-F238E27FC236}">
                      <a16:creationId xmlns:a16="http://schemas.microsoft.com/office/drawing/2014/main" id="{89DF541F-C0C8-4C26-AFB0-98A825482F2C}"/>
                    </a:ext>
                  </a:extLst>
                </p:cNvPr>
                <p:cNvSpPr/>
                <p:nvPr/>
              </p:nvSpPr>
              <p:spPr>
                <a:xfrm>
                  <a:off x="6151764" y="4124236"/>
                  <a:ext cx="1009123" cy="998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4" h="30177" extrusionOk="0">
                      <a:moveTo>
                        <a:pt x="20913" y="661"/>
                      </a:moveTo>
                      <a:cubicBezTo>
                        <a:pt x="23466" y="1350"/>
                        <a:pt x="30493" y="3243"/>
                        <a:pt x="27949" y="5730"/>
                      </a:cubicBezTo>
                      <a:cubicBezTo>
                        <a:pt x="27373" y="5991"/>
                        <a:pt x="26834" y="6082"/>
                        <a:pt x="26185" y="6082"/>
                      </a:cubicBezTo>
                      <a:cubicBezTo>
                        <a:pt x="26158" y="6082"/>
                        <a:pt x="26131" y="6081"/>
                        <a:pt x="26104" y="6081"/>
                      </a:cubicBezTo>
                      <a:cubicBezTo>
                        <a:pt x="26103" y="6081"/>
                        <a:pt x="26102" y="6081"/>
                        <a:pt x="26101" y="6081"/>
                      </a:cubicBezTo>
                      <a:cubicBezTo>
                        <a:pt x="25968" y="6081"/>
                        <a:pt x="25825" y="6182"/>
                        <a:pt x="25796" y="6315"/>
                      </a:cubicBezTo>
                      <a:cubicBezTo>
                        <a:pt x="25791" y="6335"/>
                        <a:pt x="25788" y="6354"/>
                        <a:pt x="25787" y="6374"/>
                      </a:cubicBezTo>
                      <a:cubicBezTo>
                        <a:pt x="25729" y="6378"/>
                        <a:pt x="25676" y="6404"/>
                        <a:pt x="25638" y="6447"/>
                      </a:cubicBezTo>
                      <a:cubicBezTo>
                        <a:pt x="23831" y="8467"/>
                        <a:pt x="22717" y="11105"/>
                        <a:pt x="22230" y="13753"/>
                      </a:cubicBezTo>
                      <a:cubicBezTo>
                        <a:pt x="22184" y="14001"/>
                        <a:pt x="22379" y="14165"/>
                        <a:pt x="22572" y="14182"/>
                      </a:cubicBezTo>
                      <a:cubicBezTo>
                        <a:pt x="23518" y="16375"/>
                        <a:pt x="24601" y="18508"/>
                        <a:pt x="25606" y="20674"/>
                      </a:cubicBezTo>
                      <a:cubicBezTo>
                        <a:pt x="26692" y="23017"/>
                        <a:pt x="28188" y="25508"/>
                        <a:pt x="28271" y="28136"/>
                      </a:cubicBezTo>
                      <a:cubicBezTo>
                        <a:pt x="28256" y="28159"/>
                        <a:pt x="28245" y="28183"/>
                        <a:pt x="28237" y="28209"/>
                      </a:cubicBezTo>
                      <a:cubicBezTo>
                        <a:pt x="28054" y="29117"/>
                        <a:pt x="27316" y="29418"/>
                        <a:pt x="26393" y="29418"/>
                      </a:cubicBezTo>
                      <a:cubicBezTo>
                        <a:pt x="24843" y="29418"/>
                        <a:pt x="22773" y="28568"/>
                        <a:pt x="21949" y="28324"/>
                      </a:cubicBezTo>
                      <a:cubicBezTo>
                        <a:pt x="20247" y="27819"/>
                        <a:pt x="18559" y="27266"/>
                        <a:pt x="16888" y="26664"/>
                      </a:cubicBezTo>
                      <a:cubicBezTo>
                        <a:pt x="13370" y="25404"/>
                        <a:pt x="9903" y="23955"/>
                        <a:pt x="6570" y="22258"/>
                      </a:cubicBezTo>
                      <a:cubicBezTo>
                        <a:pt x="4873" y="21392"/>
                        <a:pt x="1805" y="19839"/>
                        <a:pt x="2406" y="17406"/>
                      </a:cubicBezTo>
                      <a:cubicBezTo>
                        <a:pt x="2851" y="15598"/>
                        <a:pt x="5097" y="14839"/>
                        <a:pt x="6640" y="14316"/>
                      </a:cubicBezTo>
                      <a:cubicBezTo>
                        <a:pt x="10082" y="13152"/>
                        <a:pt x="13591" y="12596"/>
                        <a:pt x="17142" y="11913"/>
                      </a:cubicBezTo>
                      <a:cubicBezTo>
                        <a:pt x="17277" y="11887"/>
                        <a:pt x="17342" y="11782"/>
                        <a:pt x="17351" y="11668"/>
                      </a:cubicBezTo>
                      <a:cubicBezTo>
                        <a:pt x="17360" y="11658"/>
                        <a:pt x="17369" y="11645"/>
                        <a:pt x="17377" y="11633"/>
                      </a:cubicBezTo>
                      <a:cubicBezTo>
                        <a:pt x="18470" y="9343"/>
                        <a:pt x="19709" y="7064"/>
                        <a:pt x="20572" y="4675"/>
                      </a:cubicBezTo>
                      <a:cubicBezTo>
                        <a:pt x="20616" y="4553"/>
                        <a:pt x="20553" y="4458"/>
                        <a:pt x="20460" y="4410"/>
                      </a:cubicBezTo>
                      <a:cubicBezTo>
                        <a:pt x="20569" y="4323"/>
                        <a:pt x="20615" y="4168"/>
                        <a:pt x="20480" y="4053"/>
                      </a:cubicBezTo>
                      <a:cubicBezTo>
                        <a:pt x="19901" y="3560"/>
                        <a:pt x="19247" y="2978"/>
                        <a:pt x="19186" y="2159"/>
                      </a:cubicBezTo>
                      <a:cubicBezTo>
                        <a:pt x="19121" y="1278"/>
                        <a:pt x="19809" y="697"/>
                        <a:pt x="20617" y="697"/>
                      </a:cubicBezTo>
                      <a:cubicBezTo>
                        <a:pt x="20666" y="697"/>
                        <a:pt x="20716" y="699"/>
                        <a:pt x="20766" y="704"/>
                      </a:cubicBezTo>
                      <a:cubicBezTo>
                        <a:pt x="20772" y="704"/>
                        <a:pt x="20778" y="705"/>
                        <a:pt x="20784" y="705"/>
                      </a:cubicBezTo>
                      <a:cubicBezTo>
                        <a:pt x="20830" y="705"/>
                        <a:pt x="20875" y="689"/>
                        <a:pt x="20913" y="661"/>
                      </a:cubicBezTo>
                      <a:close/>
                      <a:moveTo>
                        <a:pt x="20320" y="0"/>
                      </a:moveTo>
                      <a:cubicBezTo>
                        <a:pt x="20248" y="0"/>
                        <a:pt x="20179" y="31"/>
                        <a:pt x="20132" y="88"/>
                      </a:cubicBezTo>
                      <a:cubicBezTo>
                        <a:pt x="19409" y="180"/>
                        <a:pt x="18771" y="832"/>
                        <a:pt x="18590" y="1557"/>
                      </a:cubicBezTo>
                      <a:cubicBezTo>
                        <a:pt x="18294" y="2736"/>
                        <a:pt x="19156" y="3934"/>
                        <a:pt x="20169" y="4448"/>
                      </a:cubicBezTo>
                      <a:cubicBezTo>
                        <a:pt x="20154" y="4461"/>
                        <a:pt x="20141" y="4474"/>
                        <a:pt x="20131" y="4490"/>
                      </a:cubicBezTo>
                      <a:cubicBezTo>
                        <a:pt x="18824" y="6637"/>
                        <a:pt x="17838" y="9006"/>
                        <a:pt x="16752" y="11269"/>
                      </a:cubicBezTo>
                      <a:cubicBezTo>
                        <a:pt x="16741" y="11295"/>
                        <a:pt x="16735" y="11322"/>
                        <a:pt x="16730" y="11351"/>
                      </a:cubicBezTo>
                      <a:cubicBezTo>
                        <a:pt x="14237" y="11498"/>
                        <a:pt x="11747" y="12050"/>
                        <a:pt x="9344" y="12698"/>
                      </a:cubicBezTo>
                      <a:cubicBezTo>
                        <a:pt x="7327" y="13240"/>
                        <a:pt x="5038" y="13770"/>
                        <a:pt x="3315" y="15018"/>
                      </a:cubicBezTo>
                      <a:cubicBezTo>
                        <a:pt x="1" y="17416"/>
                        <a:pt x="2407" y="20740"/>
                        <a:pt x="5162" y="22288"/>
                      </a:cubicBezTo>
                      <a:cubicBezTo>
                        <a:pt x="9564" y="24763"/>
                        <a:pt x="14424" y="26664"/>
                        <a:pt x="19213" y="28237"/>
                      </a:cubicBezTo>
                      <a:cubicBezTo>
                        <a:pt x="21383" y="28949"/>
                        <a:pt x="23835" y="29978"/>
                        <a:pt x="26124" y="30162"/>
                      </a:cubicBezTo>
                      <a:cubicBezTo>
                        <a:pt x="26240" y="30172"/>
                        <a:pt x="26355" y="30176"/>
                        <a:pt x="26468" y="30176"/>
                      </a:cubicBezTo>
                      <a:cubicBezTo>
                        <a:pt x="27690" y="30176"/>
                        <a:pt x="28701" y="29620"/>
                        <a:pt x="28874" y="28298"/>
                      </a:cubicBezTo>
                      <a:cubicBezTo>
                        <a:pt x="28874" y="28283"/>
                        <a:pt x="28873" y="28268"/>
                        <a:pt x="28870" y="28252"/>
                      </a:cubicBezTo>
                      <a:cubicBezTo>
                        <a:pt x="29211" y="26036"/>
                        <a:pt x="27842" y="23835"/>
                        <a:pt x="26958" y="21881"/>
                      </a:cubicBezTo>
                      <a:cubicBezTo>
                        <a:pt x="25729" y="19153"/>
                        <a:pt x="24499" y="16393"/>
                        <a:pt x="22993" y="13805"/>
                      </a:cubicBezTo>
                      <a:cubicBezTo>
                        <a:pt x="22979" y="13785"/>
                        <a:pt x="22964" y="13768"/>
                        <a:pt x="22947" y="13751"/>
                      </a:cubicBezTo>
                      <a:cubicBezTo>
                        <a:pt x="23514" y="11172"/>
                        <a:pt x="24604" y="8970"/>
                        <a:pt x="26046" y="6761"/>
                      </a:cubicBezTo>
                      <a:cubicBezTo>
                        <a:pt x="26052" y="6747"/>
                        <a:pt x="26058" y="6732"/>
                        <a:pt x="26062" y="6717"/>
                      </a:cubicBezTo>
                      <a:cubicBezTo>
                        <a:pt x="26247" y="6752"/>
                        <a:pt x="26437" y="6769"/>
                        <a:pt x="26630" y="6769"/>
                      </a:cubicBezTo>
                      <a:cubicBezTo>
                        <a:pt x="27296" y="6769"/>
                        <a:pt x="27985" y="6564"/>
                        <a:pt x="28516" y="6196"/>
                      </a:cubicBezTo>
                      <a:cubicBezTo>
                        <a:pt x="28648" y="6104"/>
                        <a:pt x="28688" y="5972"/>
                        <a:pt x="28665" y="5853"/>
                      </a:cubicBezTo>
                      <a:cubicBezTo>
                        <a:pt x="29501" y="4984"/>
                        <a:pt x="29098" y="3537"/>
                        <a:pt x="28199" y="2744"/>
                      </a:cubicBezTo>
                      <a:cubicBezTo>
                        <a:pt x="26234" y="1010"/>
                        <a:pt x="22845" y="472"/>
                        <a:pt x="20371" y="5"/>
                      </a:cubicBezTo>
                      <a:cubicBezTo>
                        <a:pt x="20354" y="2"/>
                        <a:pt x="20337" y="0"/>
                        <a:pt x="2032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29" name="Google Shape;511;p23">
                  <a:extLst>
                    <a:ext uri="{FF2B5EF4-FFF2-40B4-BE49-F238E27FC236}">
                      <a16:creationId xmlns:a16="http://schemas.microsoft.com/office/drawing/2014/main" id="{AE2BAF67-FFB9-4974-979C-A4483AFD82B7}"/>
                    </a:ext>
                  </a:extLst>
                </p:cNvPr>
                <p:cNvSpPr/>
                <p:nvPr/>
              </p:nvSpPr>
              <p:spPr>
                <a:xfrm>
                  <a:off x="6248791" y="4604540"/>
                  <a:ext cx="800077" cy="458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77" h="13855" extrusionOk="0">
                      <a:moveTo>
                        <a:pt x="6688" y="1"/>
                      </a:moveTo>
                      <a:cubicBezTo>
                        <a:pt x="6683" y="1"/>
                        <a:pt x="6678" y="1"/>
                        <a:pt x="6672" y="2"/>
                      </a:cubicBezTo>
                      <a:cubicBezTo>
                        <a:pt x="4874" y="130"/>
                        <a:pt x="2805" y="671"/>
                        <a:pt x="1348" y="1786"/>
                      </a:cubicBezTo>
                      <a:cubicBezTo>
                        <a:pt x="501" y="2432"/>
                        <a:pt x="0" y="3801"/>
                        <a:pt x="1118" y="4446"/>
                      </a:cubicBezTo>
                      <a:cubicBezTo>
                        <a:pt x="2284" y="6008"/>
                        <a:pt x="4182" y="6874"/>
                        <a:pt x="5900" y="7733"/>
                      </a:cubicBezTo>
                      <a:cubicBezTo>
                        <a:pt x="8234" y="8902"/>
                        <a:pt x="10616" y="9969"/>
                        <a:pt x="13045" y="10937"/>
                      </a:cubicBezTo>
                      <a:cubicBezTo>
                        <a:pt x="15616" y="11959"/>
                        <a:pt x="18297" y="13040"/>
                        <a:pt x="20995" y="13677"/>
                      </a:cubicBezTo>
                      <a:cubicBezTo>
                        <a:pt x="21416" y="13776"/>
                        <a:pt x="21860" y="13855"/>
                        <a:pt x="22280" y="13855"/>
                      </a:cubicBezTo>
                      <a:cubicBezTo>
                        <a:pt x="23022" y="13855"/>
                        <a:pt x="23687" y="13609"/>
                        <a:pt x="24010" y="12789"/>
                      </a:cubicBezTo>
                      <a:cubicBezTo>
                        <a:pt x="24062" y="12656"/>
                        <a:pt x="24013" y="12551"/>
                        <a:pt x="23924" y="12489"/>
                      </a:cubicBezTo>
                      <a:cubicBezTo>
                        <a:pt x="24177" y="11833"/>
                        <a:pt x="24031" y="11158"/>
                        <a:pt x="23699" y="10479"/>
                      </a:cubicBezTo>
                      <a:cubicBezTo>
                        <a:pt x="22976" y="9001"/>
                        <a:pt x="22207" y="7627"/>
                        <a:pt x="21674" y="6056"/>
                      </a:cubicBezTo>
                      <a:cubicBezTo>
                        <a:pt x="21614" y="5877"/>
                        <a:pt x="21466" y="5803"/>
                        <a:pt x="21318" y="5803"/>
                      </a:cubicBezTo>
                      <a:cubicBezTo>
                        <a:pt x="21293" y="5803"/>
                        <a:pt x="21267" y="5805"/>
                        <a:pt x="21242" y="5809"/>
                      </a:cubicBezTo>
                      <a:cubicBezTo>
                        <a:pt x="21182" y="5694"/>
                        <a:pt x="21069" y="5602"/>
                        <a:pt x="20917" y="5602"/>
                      </a:cubicBezTo>
                      <a:cubicBezTo>
                        <a:pt x="20894" y="5602"/>
                        <a:pt x="20870" y="5604"/>
                        <a:pt x="20845" y="5609"/>
                      </a:cubicBezTo>
                      <a:cubicBezTo>
                        <a:pt x="19366" y="5876"/>
                        <a:pt x="17814" y="6136"/>
                        <a:pt x="16286" y="6136"/>
                      </a:cubicBezTo>
                      <a:cubicBezTo>
                        <a:pt x="14713" y="6136"/>
                        <a:pt x="13167" y="5860"/>
                        <a:pt x="11755" y="5034"/>
                      </a:cubicBezTo>
                      <a:cubicBezTo>
                        <a:pt x="10527" y="4318"/>
                        <a:pt x="9738" y="3339"/>
                        <a:pt x="9024" y="2127"/>
                      </a:cubicBezTo>
                      <a:cubicBezTo>
                        <a:pt x="8525" y="1277"/>
                        <a:pt x="8106" y="608"/>
                        <a:pt x="7282" y="55"/>
                      </a:cubicBezTo>
                      <a:cubicBezTo>
                        <a:pt x="7243" y="29"/>
                        <a:pt x="7202" y="18"/>
                        <a:pt x="7163" y="18"/>
                      </a:cubicBezTo>
                      <a:cubicBezTo>
                        <a:pt x="6971" y="18"/>
                        <a:pt x="6809" y="289"/>
                        <a:pt x="6984" y="441"/>
                      </a:cubicBezTo>
                      <a:cubicBezTo>
                        <a:pt x="8078" y="1392"/>
                        <a:pt x="8438" y="2789"/>
                        <a:pt x="9311" y="3906"/>
                      </a:cubicBezTo>
                      <a:cubicBezTo>
                        <a:pt x="10107" y="4926"/>
                        <a:pt x="11199" y="5668"/>
                        <a:pt x="12388" y="6159"/>
                      </a:cubicBezTo>
                      <a:cubicBezTo>
                        <a:pt x="13685" y="6692"/>
                        <a:pt x="15062" y="6899"/>
                        <a:pt x="16451" y="6899"/>
                      </a:cubicBezTo>
                      <a:cubicBezTo>
                        <a:pt x="17975" y="6899"/>
                        <a:pt x="19514" y="6650"/>
                        <a:pt x="20979" y="6312"/>
                      </a:cubicBezTo>
                      <a:cubicBezTo>
                        <a:pt x="21296" y="7287"/>
                        <a:pt x="21686" y="8237"/>
                        <a:pt x="22146" y="9154"/>
                      </a:cubicBezTo>
                      <a:cubicBezTo>
                        <a:pt x="22703" y="10259"/>
                        <a:pt x="23757" y="11438"/>
                        <a:pt x="23271" y="12741"/>
                      </a:cubicBezTo>
                      <a:cubicBezTo>
                        <a:pt x="23268" y="12749"/>
                        <a:pt x="23270" y="12754"/>
                        <a:pt x="23268" y="12760"/>
                      </a:cubicBezTo>
                      <a:cubicBezTo>
                        <a:pt x="22975" y="13021"/>
                        <a:pt x="22555" y="13125"/>
                        <a:pt x="22069" y="13125"/>
                      </a:cubicBezTo>
                      <a:cubicBezTo>
                        <a:pt x="20505" y="13125"/>
                        <a:pt x="18255" y="12056"/>
                        <a:pt x="17343" y="11744"/>
                      </a:cubicBezTo>
                      <a:cubicBezTo>
                        <a:pt x="15433" y="11089"/>
                        <a:pt x="13546" y="10373"/>
                        <a:pt x="11680" y="9597"/>
                      </a:cubicBezTo>
                      <a:cubicBezTo>
                        <a:pt x="8102" y="8111"/>
                        <a:pt x="3898" y="6584"/>
                        <a:pt x="1146" y="3752"/>
                      </a:cubicBezTo>
                      <a:cubicBezTo>
                        <a:pt x="248" y="2049"/>
                        <a:pt x="5802" y="625"/>
                        <a:pt x="6732" y="437"/>
                      </a:cubicBezTo>
                      <a:cubicBezTo>
                        <a:pt x="6968" y="389"/>
                        <a:pt x="6925" y="1"/>
                        <a:pt x="668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30" name="Google Shape;512;p23">
                  <a:extLst>
                    <a:ext uri="{FF2B5EF4-FFF2-40B4-BE49-F238E27FC236}">
                      <a16:creationId xmlns:a16="http://schemas.microsoft.com/office/drawing/2014/main" id="{710F1809-F63D-4989-99F5-EA7568AB9BAB}"/>
                    </a:ext>
                  </a:extLst>
                </p:cNvPr>
                <p:cNvSpPr/>
                <p:nvPr/>
              </p:nvSpPr>
              <p:spPr>
                <a:xfrm>
                  <a:off x="6738990" y="4680091"/>
                  <a:ext cx="94777" cy="84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4" h="2546" extrusionOk="0">
                      <a:moveTo>
                        <a:pt x="1280" y="572"/>
                      </a:moveTo>
                      <a:cubicBezTo>
                        <a:pt x="1669" y="635"/>
                        <a:pt x="2090" y="753"/>
                        <a:pt x="2216" y="1166"/>
                      </a:cubicBezTo>
                      <a:cubicBezTo>
                        <a:pt x="2364" y="1661"/>
                        <a:pt x="1814" y="1955"/>
                        <a:pt x="1398" y="1964"/>
                      </a:cubicBezTo>
                      <a:cubicBezTo>
                        <a:pt x="1389" y="1964"/>
                        <a:pt x="1380" y="1964"/>
                        <a:pt x="1371" y="1964"/>
                      </a:cubicBezTo>
                      <a:cubicBezTo>
                        <a:pt x="1032" y="1964"/>
                        <a:pt x="630" y="1794"/>
                        <a:pt x="569" y="1425"/>
                      </a:cubicBezTo>
                      <a:cubicBezTo>
                        <a:pt x="502" y="1019"/>
                        <a:pt x="785" y="756"/>
                        <a:pt x="1148" y="681"/>
                      </a:cubicBezTo>
                      <a:cubicBezTo>
                        <a:pt x="1208" y="668"/>
                        <a:pt x="1257" y="629"/>
                        <a:pt x="1280" y="572"/>
                      </a:cubicBezTo>
                      <a:close/>
                      <a:moveTo>
                        <a:pt x="1176" y="1"/>
                      </a:moveTo>
                      <a:cubicBezTo>
                        <a:pt x="1152" y="1"/>
                        <a:pt x="1129" y="1"/>
                        <a:pt x="1105" y="2"/>
                      </a:cubicBezTo>
                      <a:cubicBezTo>
                        <a:pt x="961" y="8"/>
                        <a:pt x="865" y="132"/>
                        <a:pt x="843" y="259"/>
                      </a:cubicBezTo>
                      <a:cubicBezTo>
                        <a:pt x="358" y="336"/>
                        <a:pt x="1" y="883"/>
                        <a:pt x="1" y="1365"/>
                      </a:cubicBezTo>
                      <a:cubicBezTo>
                        <a:pt x="2" y="2082"/>
                        <a:pt x="684" y="2528"/>
                        <a:pt x="1343" y="2545"/>
                      </a:cubicBezTo>
                      <a:cubicBezTo>
                        <a:pt x="1355" y="2545"/>
                        <a:pt x="1367" y="2545"/>
                        <a:pt x="1379" y="2545"/>
                      </a:cubicBezTo>
                      <a:cubicBezTo>
                        <a:pt x="2039" y="2545"/>
                        <a:pt x="2794" y="2104"/>
                        <a:pt x="2825" y="1387"/>
                      </a:cubicBezTo>
                      <a:cubicBezTo>
                        <a:pt x="2864" y="496"/>
                        <a:pt x="1967" y="1"/>
                        <a:pt x="117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31" name="Google Shape;513;p23">
                  <a:extLst>
                    <a:ext uri="{FF2B5EF4-FFF2-40B4-BE49-F238E27FC236}">
                      <a16:creationId xmlns:a16="http://schemas.microsoft.com/office/drawing/2014/main" id="{AEBB20E2-0AB5-436A-B208-331AF6CBDE61}"/>
                    </a:ext>
                  </a:extLst>
                </p:cNvPr>
                <p:cNvSpPr/>
                <p:nvPr/>
              </p:nvSpPr>
              <p:spPr>
                <a:xfrm>
                  <a:off x="6721815" y="4540804"/>
                  <a:ext cx="93817" cy="77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5" h="2357" extrusionOk="0">
                      <a:moveTo>
                        <a:pt x="1503" y="510"/>
                      </a:moveTo>
                      <a:cubicBezTo>
                        <a:pt x="1749" y="510"/>
                        <a:pt x="1990" y="652"/>
                        <a:pt x="2061" y="920"/>
                      </a:cubicBezTo>
                      <a:cubicBezTo>
                        <a:pt x="2176" y="1353"/>
                        <a:pt x="1810" y="1804"/>
                        <a:pt x="1382" y="1854"/>
                      </a:cubicBezTo>
                      <a:cubicBezTo>
                        <a:pt x="1354" y="1857"/>
                        <a:pt x="1324" y="1859"/>
                        <a:pt x="1295" y="1859"/>
                      </a:cubicBezTo>
                      <a:cubicBezTo>
                        <a:pt x="967" y="1859"/>
                        <a:pt x="603" y="1659"/>
                        <a:pt x="520" y="1329"/>
                      </a:cubicBezTo>
                      <a:cubicBezTo>
                        <a:pt x="448" y="1039"/>
                        <a:pt x="578" y="785"/>
                        <a:pt x="788" y="621"/>
                      </a:cubicBezTo>
                      <a:cubicBezTo>
                        <a:pt x="833" y="667"/>
                        <a:pt x="895" y="696"/>
                        <a:pt x="963" y="696"/>
                      </a:cubicBezTo>
                      <a:cubicBezTo>
                        <a:pt x="1016" y="696"/>
                        <a:pt x="1073" y="678"/>
                        <a:pt x="1126" y="636"/>
                      </a:cubicBezTo>
                      <a:cubicBezTo>
                        <a:pt x="1236" y="552"/>
                        <a:pt x="1371" y="510"/>
                        <a:pt x="1503" y="510"/>
                      </a:cubicBezTo>
                      <a:close/>
                      <a:moveTo>
                        <a:pt x="1482" y="1"/>
                      </a:moveTo>
                      <a:cubicBezTo>
                        <a:pt x="1298" y="1"/>
                        <a:pt x="1117" y="48"/>
                        <a:pt x="964" y="151"/>
                      </a:cubicBezTo>
                      <a:cubicBezTo>
                        <a:pt x="407" y="209"/>
                        <a:pt x="1" y="797"/>
                        <a:pt x="67" y="1358"/>
                      </a:cubicBezTo>
                      <a:cubicBezTo>
                        <a:pt x="139" y="1971"/>
                        <a:pt x="743" y="2356"/>
                        <a:pt x="1330" y="2356"/>
                      </a:cubicBezTo>
                      <a:cubicBezTo>
                        <a:pt x="1434" y="2356"/>
                        <a:pt x="1537" y="2344"/>
                        <a:pt x="1636" y="2320"/>
                      </a:cubicBezTo>
                      <a:cubicBezTo>
                        <a:pt x="2349" y="2142"/>
                        <a:pt x="2834" y="1254"/>
                        <a:pt x="2479" y="575"/>
                      </a:cubicBezTo>
                      <a:cubicBezTo>
                        <a:pt x="2295" y="222"/>
                        <a:pt x="1881" y="1"/>
                        <a:pt x="148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32" name="Google Shape;514;p23">
                  <a:extLst>
                    <a:ext uri="{FF2B5EF4-FFF2-40B4-BE49-F238E27FC236}">
                      <a16:creationId xmlns:a16="http://schemas.microsoft.com/office/drawing/2014/main" id="{FE6D75F3-CDF2-469A-B61C-73BD8DFC7594}"/>
                    </a:ext>
                  </a:extLst>
                </p:cNvPr>
                <p:cNvSpPr/>
                <p:nvPr/>
              </p:nvSpPr>
              <p:spPr>
                <a:xfrm>
                  <a:off x="6838367" y="4387487"/>
                  <a:ext cx="70652" cy="67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2031" extrusionOk="0">
                      <a:moveTo>
                        <a:pt x="807" y="423"/>
                      </a:moveTo>
                      <a:cubicBezTo>
                        <a:pt x="831" y="453"/>
                        <a:pt x="864" y="476"/>
                        <a:pt x="899" y="488"/>
                      </a:cubicBezTo>
                      <a:cubicBezTo>
                        <a:pt x="1050" y="543"/>
                        <a:pt x="1196" y="520"/>
                        <a:pt x="1332" y="626"/>
                      </a:cubicBezTo>
                      <a:cubicBezTo>
                        <a:pt x="1459" y="727"/>
                        <a:pt x="1547" y="869"/>
                        <a:pt x="1574" y="1030"/>
                      </a:cubicBezTo>
                      <a:cubicBezTo>
                        <a:pt x="1625" y="1357"/>
                        <a:pt x="1336" y="1556"/>
                        <a:pt x="1040" y="1556"/>
                      </a:cubicBezTo>
                      <a:cubicBezTo>
                        <a:pt x="1031" y="1556"/>
                        <a:pt x="1023" y="1556"/>
                        <a:pt x="1014" y="1555"/>
                      </a:cubicBezTo>
                      <a:cubicBezTo>
                        <a:pt x="687" y="1542"/>
                        <a:pt x="427" y="1315"/>
                        <a:pt x="462" y="972"/>
                      </a:cubicBezTo>
                      <a:cubicBezTo>
                        <a:pt x="490" y="710"/>
                        <a:pt x="625" y="549"/>
                        <a:pt x="807" y="423"/>
                      </a:cubicBezTo>
                      <a:close/>
                      <a:moveTo>
                        <a:pt x="924" y="1"/>
                      </a:moveTo>
                      <a:cubicBezTo>
                        <a:pt x="422" y="1"/>
                        <a:pt x="28" y="572"/>
                        <a:pt x="15" y="1039"/>
                      </a:cubicBezTo>
                      <a:cubicBezTo>
                        <a:pt x="0" y="1612"/>
                        <a:pt x="489" y="2031"/>
                        <a:pt x="1041" y="2031"/>
                      </a:cubicBezTo>
                      <a:cubicBezTo>
                        <a:pt x="1053" y="2031"/>
                        <a:pt x="1065" y="2031"/>
                        <a:pt x="1077" y="2030"/>
                      </a:cubicBezTo>
                      <a:cubicBezTo>
                        <a:pt x="1649" y="2012"/>
                        <a:pt x="2135" y="1563"/>
                        <a:pt x="2049" y="967"/>
                      </a:cubicBezTo>
                      <a:cubicBezTo>
                        <a:pt x="1995" y="585"/>
                        <a:pt x="1573" y="25"/>
                        <a:pt x="1134" y="25"/>
                      </a:cubicBezTo>
                      <a:cubicBezTo>
                        <a:pt x="1113" y="25"/>
                        <a:pt x="1093" y="26"/>
                        <a:pt x="1072" y="28"/>
                      </a:cubicBezTo>
                      <a:cubicBezTo>
                        <a:pt x="1061" y="24"/>
                        <a:pt x="1055" y="15"/>
                        <a:pt x="1043" y="11"/>
                      </a:cubicBezTo>
                      <a:cubicBezTo>
                        <a:pt x="1003" y="4"/>
                        <a:pt x="963" y="1"/>
                        <a:pt x="92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33" name="Google Shape;515;p23">
                  <a:extLst>
                    <a:ext uri="{FF2B5EF4-FFF2-40B4-BE49-F238E27FC236}">
                      <a16:creationId xmlns:a16="http://schemas.microsoft.com/office/drawing/2014/main" id="{B802ACDE-396F-4F40-BE53-EC7FE3C88AFA}"/>
                    </a:ext>
                  </a:extLst>
                </p:cNvPr>
                <p:cNvSpPr/>
                <p:nvPr/>
              </p:nvSpPr>
              <p:spPr>
                <a:xfrm>
                  <a:off x="7021633" y="4067482"/>
                  <a:ext cx="85842" cy="78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" h="2364" extrusionOk="0">
                      <a:moveTo>
                        <a:pt x="1571" y="478"/>
                      </a:moveTo>
                      <a:cubicBezTo>
                        <a:pt x="1827" y="639"/>
                        <a:pt x="2011" y="901"/>
                        <a:pt x="2017" y="1219"/>
                      </a:cubicBezTo>
                      <a:cubicBezTo>
                        <a:pt x="2024" y="1592"/>
                        <a:pt x="1737" y="1832"/>
                        <a:pt x="1385" y="1832"/>
                      </a:cubicBezTo>
                      <a:cubicBezTo>
                        <a:pt x="1369" y="1832"/>
                        <a:pt x="1353" y="1832"/>
                        <a:pt x="1337" y="1831"/>
                      </a:cubicBezTo>
                      <a:cubicBezTo>
                        <a:pt x="976" y="1809"/>
                        <a:pt x="610" y="1550"/>
                        <a:pt x="685" y="1147"/>
                      </a:cubicBezTo>
                      <a:cubicBezTo>
                        <a:pt x="764" y="729"/>
                        <a:pt x="1181" y="518"/>
                        <a:pt x="1571" y="478"/>
                      </a:cubicBezTo>
                      <a:close/>
                      <a:moveTo>
                        <a:pt x="1469" y="0"/>
                      </a:moveTo>
                      <a:cubicBezTo>
                        <a:pt x="1461" y="0"/>
                        <a:pt x="1453" y="0"/>
                        <a:pt x="1446" y="0"/>
                      </a:cubicBezTo>
                      <a:cubicBezTo>
                        <a:pt x="1444" y="0"/>
                        <a:pt x="1443" y="0"/>
                        <a:pt x="1441" y="0"/>
                      </a:cubicBezTo>
                      <a:cubicBezTo>
                        <a:pt x="1380" y="0"/>
                        <a:pt x="1324" y="31"/>
                        <a:pt x="1290" y="82"/>
                      </a:cubicBezTo>
                      <a:cubicBezTo>
                        <a:pt x="1278" y="81"/>
                        <a:pt x="1267" y="81"/>
                        <a:pt x="1255" y="81"/>
                      </a:cubicBezTo>
                      <a:cubicBezTo>
                        <a:pt x="772" y="81"/>
                        <a:pt x="293" y="519"/>
                        <a:pt x="170" y="1007"/>
                      </a:cubicBezTo>
                      <a:cubicBezTo>
                        <a:pt x="0" y="1688"/>
                        <a:pt x="544" y="2262"/>
                        <a:pt x="1193" y="2351"/>
                      </a:cubicBezTo>
                      <a:cubicBezTo>
                        <a:pt x="1253" y="2360"/>
                        <a:pt x="1313" y="2364"/>
                        <a:pt x="1373" y="2364"/>
                      </a:cubicBezTo>
                      <a:cubicBezTo>
                        <a:pt x="1951" y="2364"/>
                        <a:pt x="2472" y="1979"/>
                        <a:pt x="2533" y="1367"/>
                      </a:cubicBezTo>
                      <a:cubicBezTo>
                        <a:pt x="2594" y="744"/>
                        <a:pt x="2148" y="0"/>
                        <a:pt x="146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34" name="Google Shape;516;p23">
                  <a:extLst>
                    <a:ext uri="{FF2B5EF4-FFF2-40B4-BE49-F238E27FC236}">
                      <a16:creationId xmlns:a16="http://schemas.microsoft.com/office/drawing/2014/main" id="{95CF5097-B12A-4FB5-BE65-465D39158BAC}"/>
                    </a:ext>
                  </a:extLst>
                </p:cNvPr>
                <p:cNvSpPr/>
                <p:nvPr/>
              </p:nvSpPr>
              <p:spPr>
                <a:xfrm>
                  <a:off x="6945686" y="3887194"/>
                  <a:ext cx="132767" cy="126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2" h="3812" extrusionOk="0">
                      <a:moveTo>
                        <a:pt x="2176" y="547"/>
                      </a:moveTo>
                      <a:cubicBezTo>
                        <a:pt x="2764" y="658"/>
                        <a:pt x="3265" y="1073"/>
                        <a:pt x="3333" y="1736"/>
                      </a:cubicBezTo>
                      <a:cubicBezTo>
                        <a:pt x="3409" y="2471"/>
                        <a:pt x="2931" y="3168"/>
                        <a:pt x="2189" y="3277"/>
                      </a:cubicBezTo>
                      <a:cubicBezTo>
                        <a:pt x="2115" y="3287"/>
                        <a:pt x="2041" y="3293"/>
                        <a:pt x="1969" y="3293"/>
                      </a:cubicBezTo>
                      <a:cubicBezTo>
                        <a:pt x="1316" y="3293"/>
                        <a:pt x="728" y="2871"/>
                        <a:pt x="589" y="2203"/>
                      </a:cubicBezTo>
                      <a:cubicBezTo>
                        <a:pt x="434" y="1448"/>
                        <a:pt x="945" y="551"/>
                        <a:pt x="1729" y="551"/>
                      </a:cubicBezTo>
                      <a:cubicBezTo>
                        <a:pt x="1827" y="551"/>
                        <a:pt x="1928" y="565"/>
                        <a:pt x="2033" y="595"/>
                      </a:cubicBezTo>
                      <a:cubicBezTo>
                        <a:pt x="2046" y="599"/>
                        <a:pt x="2059" y="601"/>
                        <a:pt x="2072" y="601"/>
                      </a:cubicBezTo>
                      <a:cubicBezTo>
                        <a:pt x="2112" y="601"/>
                        <a:pt x="2151" y="582"/>
                        <a:pt x="2176" y="547"/>
                      </a:cubicBezTo>
                      <a:close/>
                      <a:moveTo>
                        <a:pt x="1956" y="0"/>
                      </a:moveTo>
                      <a:cubicBezTo>
                        <a:pt x="1773" y="0"/>
                        <a:pt x="1587" y="27"/>
                        <a:pt x="1405" y="83"/>
                      </a:cubicBezTo>
                      <a:cubicBezTo>
                        <a:pt x="1349" y="98"/>
                        <a:pt x="1301" y="134"/>
                        <a:pt x="1270" y="183"/>
                      </a:cubicBezTo>
                      <a:cubicBezTo>
                        <a:pt x="627" y="359"/>
                        <a:pt x="116" y="1132"/>
                        <a:pt x="73" y="1800"/>
                      </a:cubicBezTo>
                      <a:cubicBezTo>
                        <a:pt x="1" y="2923"/>
                        <a:pt x="883" y="3811"/>
                        <a:pt x="1988" y="3811"/>
                      </a:cubicBezTo>
                      <a:cubicBezTo>
                        <a:pt x="2014" y="3811"/>
                        <a:pt x="2041" y="3811"/>
                        <a:pt x="2068" y="3810"/>
                      </a:cubicBezTo>
                      <a:cubicBezTo>
                        <a:pt x="3214" y="3765"/>
                        <a:pt x="4012" y="2695"/>
                        <a:pt x="3843" y="1581"/>
                      </a:cubicBezTo>
                      <a:cubicBezTo>
                        <a:pt x="3702" y="644"/>
                        <a:pt x="2856" y="0"/>
                        <a:pt x="19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  <p:grpSp>
            <p:nvGrpSpPr>
              <p:cNvPr id="723" name="Google Shape;517;p23">
                <a:extLst>
                  <a:ext uri="{FF2B5EF4-FFF2-40B4-BE49-F238E27FC236}">
                    <a16:creationId xmlns:a16="http://schemas.microsoft.com/office/drawing/2014/main" id="{75C53AD4-688C-4BD4-A3DC-27F8647855AF}"/>
                  </a:ext>
                </a:extLst>
              </p:cNvPr>
              <p:cNvGrpSpPr/>
              <p:nvPr/>
            </p:nvGrpSpPr>
            <p:grpSpPr>
              <a:xfrm>
                <a:off x="6648515" y="5156391"/>
                <a:ext cx="174596" cy="44774"/>
                <a:chOff x="6648515" y="5156391"/>
                <a:chExt cx="174596" cy="44774"/>
              </a:xfrm>
            </p:grpSpPr>
            <p:sp>
              <p:nvSpPr>
                <p:cNvPr id="724" name="Google Shape;518;p23">
                  <a:extLst>
                    <a:ext uri="{FF2B5EF4-FFF2-40B4-BE49-F238E27FC236}">
                      <a16:creationId xmlns:a16="http://schemas.microsoft.com/office/drawing/2014/main" id="{9F85C95D-3C90-47CD-BD0C-9505266762DF}"/>
                    </a:ext>
                  </a:extLst>
                </p:cNvPr>
                <p:cNvSpPr/>
                <p:nvPr/>
              </p:nvSpPr>
              <p:spPr>
                <a:xfrm>
                  <a:off x="6648515" y="5156556"/>
                  <a:ext cx="117875" cy="44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2" h="1348" extrusionOk="0">
                      <a:moveTo>
                        <a:pt x="178" y="1"/>
                      </a:moveTo>
                      <a:cubicBezTo>
                        <a:pt x="70" y="1"/>
                        <a:pt x="1" y="168"/>
                        <a:pt x="114" y="245"/>
                      </a:cubicBezTo>
                      <a:cubicBezTo>
                        <a:pt x="1087" y="909"/>
                        <a:pt x="2176" y="1275"/>
                        <a:pt x="3351" y="1347"/>
                      </a:cubicBezTo>
                      <a:cubicBezTo>
                        <a:pt x="3354" y="1348"/>
                        <a:pt x="3358" y="1348"/>
                        <a:pt x="3362" y="1348"/>
                      </a:cubicBezTo>
                      <a:cubicBezTo>
                        <a:pt x="3562" y="1348"/>
                        <a:pt x="3560" y="1024"/>
                        <a:pt x="3349" y="1015"/>
                      </a:cubicBezTo>
                      <a:cubicBezTo>
                        <a:pt x="2223" y="971"/>
                        <a:pt x="1190" y="637"/>
                        <a:pt x="246" y="23"/>
                      </a:cubicBezTo>
                      <a:cubicBezTo>
                        <a:pt x="223" y="7"/>
                        <a:pt x="200" y="1"/>
                        <a:pt x="17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25" name="Google Shape;519;p23">
                  <a:extLst>
                    <a:ext uri="{FF2B5EF4-FFF2-40B4-BE49-F238E27FC236}">
                      <a16:creationId xmlns:a16="http://schemas.microsoft.com/office/drawing/2014/main" id="{0A8D34BE-0997-4BF7-A1F0-24EB419E1581}"/>
                    </a:ext>
                  </a:extLst>
                </p:cNvPr>
                <p:cNvSpPr/>
                <p:nvPr/>
              </p:nvSpPr>
              <p:spPr>
                <a:xfrm>
                  <a:off x="6713178" y="5156391"/>
                  <a:ext cx="109933" cy="37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2" h="1126" extrusionOk="0">
                      <a:moveTo>
                        <a:pt x="173" y="1"/>
                      </a:moveTo>
                      <a:cubicBezTo>
                        <a:pt x="43" y="1"/>
                        <a:pt x="0" y="207"/>
                        <a:pt x="142" y="250"/>
                      </a:cubicBezTo>
                      <a:cubicBezTo>
                        <a:pt x="1113" y="541"/>
                        <a:pt x="2087" y="821"/>
                        <a:pt x="3055" y="1118"/>
                      </a:cubicBezTo>
                      <a:cubicBezTo>
                        <a:pt x="3073" y="1123"/>
                        <a:pt x="3089" y="1126"/>
                        <a:pt x="3104" y="1126"/>
                      </a:cubicBezTo>
                      <a:cubicBezTo>
                        <a:pt x="3264" y="1126"/>
                        <a:pt x="3321" y="859"/>
                        <a:pt x="3140" y="810"/>
                      </a:cubicBezTo>
                      <a:cubicBezTo>
                        <a:pt x="2161" y="550"/>
                        <a:pt x="1187" y="273"/>
                        <a:pt x="210" y="6"/>
                      </a:cubicBezTo>
                      <a:cubicBezTo>
                        <a:pt x="197" y="3"/>
                        <a:pt x="185" y="1"/>
                        <a:pt x="17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</p:grpSp>
        <p:grpSp>
          <p:nvGrpSpPr>
            <p:cNvPr id="735" name="Google Shape;520;p23">
              <a:extLst>
                <a:ext uri="{FF2B5EF4-FFF2-40B4-BE49-F238E27FC236}">
                  <a16:creationId xmlns:a16="http://schemas.microsoft.com/office/drawing/2014/main" id="{5AE9F4E3-DB1E-4BF0-98D3-864EB8C92434}"/>
                </a:ext>
              </a:extLst>
            </p:cNvPr>
            <p:cNvGrpSpPr/>
            <p:nvPr userDrawn="1"/>
          </p:nvGrpSpPr>
          <p:grpSpPr>
            <a:xfrm>
              <a:off x="8208824" y="909226"/>
              <a:ext cx="1480128" cy="1386642"/>
              <a:chOff x="5751609" y="213662"/>
              <a:chExt cx="1480128" cy="1386642"/>
            </a:xfrm>
          </p:grpSpPr>
          <p:grpSp>
            <p:nvGrpSpPr>
              <p:cNvPr id="736" name="Google Shape;521;p23">
                <a:extLst>
                  <a:ext uri="{FF2B5EF4-FFF2-40B4-BE49-F238E27FC236}">
                    <a16:creationId xmlns:a16="http://schemas.microsoft.com/office/drawing/2014/main" id="{3CA760D1-5297-4259-A21F-F4E20D2A6ABB}"/>
                  </a:ext>
                </a:extLst>
              </p:cNvPr>
              <p:cNvGrpSpPr/>
              <p:nvPr/>
            </p:nvGrpSpPr>
            <p:grpSpPr>
              <a:xfrm>
                <a:off x="5751609" y="213662"/>
                <a:ext cx="1480128" cy="1386642"/>
                <a:chOff x="5751609" y="213662"/>
                <a:chExt cx="1480128" cy="1386642"/>
              </a:xfrm>
            </p:grpSpPr>
            <p:sp>
              <p:nvSpPr>
                <p:cNvPr id="743" name="Google Shape;522;p23">
                  <a:extLst>
                    <a:ext uri="{FF2B5EF4-FFF2-40B4-BE49-F238E27FC236}">
                      <a16:creationId xmlns:a16="http://schemas.microsoft.com/office/drawing/2014/main" id="{94FEDF9A-9EF1-4F24-8406-03BF0DB81C1F}"/>
                    </a:ext>
                  </a:extLst>
                </p:cNvPr>
                <p:cNvSpPr/>
                <p:nvPr/>
              </p:nvSpPr>
              <p:spPr>
                <a:xfrm>
                  <a:off x="5751609" y="213662"/>
                  <a:ext cx="1480128" cy="1386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" h="41902" extrusionOk="0">
                      <a:moveTo>
                        <a:pt x="13287" y="2579"/>
                      </a:moveTo>
                      <a:cubicBezTo>
                        <a:pt x="13503" y="2579"/>
                        <a:pt x="13717" y="2594"/>
                        <a:pt x="13935" y="2646"/>
                      </a:cubicBezTo>
                      <a:cubicBezTo>
                        <a:pt x="14225" y="2711"/>
                        <a:pt x="14482" y="2837"/>
                        <a:pt x="14750" y="2952"/>
                      </a:cubicBezTo>
                      <a:cubicBezTo>
                        <a:pt x="11990" y="7841"/>
                        <a:pt x="9108" y="12713"/>
                        <a:pt x="6648" y="17733"/>
                      </a:cubicBezTo>
                      <a:cubicBezTo>
                        <a:pt x="6568" y="17897"/>
                        <a:pt x="6642" y="18046"/>
                        <a:pt x="6761" y="18112"/>
                      </a:cubicBezTo>
                      <a:cubicBezTo>
                        <a:pt x="6752" y="18194"/>
                        <a:pt x="6781" y="18282"/>
                        <a:pt x="6859" y="18323"/>
                      </a:cubicBezTo>
                      <a:cubicBezTo>
                        <a:pt x="8967" y="19418"/>
                        <a:pt x="11139" y="20127"/>
                        <a:pt x="13105" y="21518"/>
                      </a:cubicBezTo>
                      <a:cubicBezTo>
                        <a:pt x="13994" y="22150"/>
                        <a:pt x="14831" y="22850"/>
                        <a:pt x="15608" y="23615"/>
                      </a:cubicBezTo>
                      <a:cubicBezTo>
                        <a:pt x="12195" y="21381"/>
                        <a:pt x="8149" y="19944"/>
                        <a:pt x="4133" y="19944"/>
                      </a:cubicBezTo>
                      <a:cubicBezTo>
                        <a:pt x="4087" y="19944"/>
                        <a:pt x="4040" y="19944"/>
                        <a:pt x="3994" y="19945"/>
                      </a:cubicBezTo>
                      <a:cubicBezTo>
                        <a:pt x="5691" y="17242"/>
                        <a:pt x="7008" y="14227"/>
                        <a:pt x="8463" y="11388"/>
                      </a:cubicBezTo>
                      <a:cubicBezTo>
                        <a:pt x="9953" y="8475"/>
                        <a:pt x="11442" y="5562"/>
                        <a:pt x="12928" y="2647"/>
                      </a:cubicBezTo>
                      <a:lnTo>
                        <a:pt x="12928" y="2649"/>
                      </a:lnTo>
                      <a:cubicBezTo>
                        <a:pt x="12934" y="2629"/>
                        <a:pt x="12940" y="2609"/>
                        <a:pt x="12943" y="2589"/>
                      </a:cubicBezTo>
                      <a:cubicBezTo>
                        <a:pt x="13059" y="2584"/>
                        <a:pt x="13173" y="2579"/>
                        <a:pt x="13287" y="2579"/>
                      </a:cubicBezTo>
                      <a:close/>
                      <a:moveTo>
                        <a:pt x="16898" y="682"/>
                      </a:moveTo>
                      <a:cubicBezTo>
                        <a:pt x="19774" y="776"/>
                        <a:pt x="22163" y="1857"/>
                        <a:pt x="24212" y="3895"/>
                      </a:cubicBezTo>
                      <a:cubicBezTo>
                        <a:pt x="26082" y="5756"/>
                        <a:pt x="27939" y="8202"/>
                        <a:pt x="28003" y="10938"/>
                      </a:cubicBezTo>
                      <a:cubicBezTo>
                        <a:pt x="28005" y="10948"/>
                        <a:pt x="28008" y="10959"/>
                        <a:pt x="28011" y="10970"/>
                      </a:cubicBezTo>
                      <a:cubicBezTo>
                        <a:pt x="25275" y="16344"/>
                        <a:pt x="22290" y="21515"/>
                        <a:pt x="19216" y="26698"/>
                      </a:cubicBezTo>
                      <a:cubicBezTo>
                        <a:pt x="19181" y="26644"/>
                        <a:pt x="19144" y="26592"/>
                        <a:pt x="19109" y="26538"/>
                      </a:cubicBezTo>
                      <a:cubicBezTo>
                        <a:pt x="19111" y="26450"/>
                        <a:pt x="19077" y="26359"/>
                        <a:pt x="18991" y="26278"/>
                      </a:cubicBezTo>
                      <a:cubicBezTo>
                        <a:pt x="18938" y="26227"/>
                        <a:pt x="18879" y="26178"/>
                        <a:pt x="18826" y="26128"/>
                      </a:cubicBezTo>
                      <a:cubicBezTo>
                        <a:pt x="16205" y="22428"/>
                        <a:pt x="11695" y="18599"/>
                        <a:pt x="7173" y="17949"/>
                      </a:cubicBezTo>
                      <a:cubicBezTo>
                        <a:pt x="10786" y="12478"/>
                        <a:pt x="13821" y="6468"/>
                        <a:pt x="16898" y="682"/>
                      </a:cubicBezTo>
                      <a:close/>
                      <a:moveTo>
                        <a:pt x="28691" y="11244"/>
                      </a:moveTo>
                      <a:cubicBezTo>
                        <a:pt x="31648" y="11396"/>
                        <a:pt x="34445" y="11827"/>
                        <a:pt x="36972" y="13509"/>
                      </a:cubicBezTo>
                      <a:cubicBezTo>
                        <a:pt x="39421" y="15140"/>
                        <a:pt x="41196" y="17502"/>
                        <a:pt x="42205" y="20251"/>
                      </a:cubicBezTo>
                      <a:cubicBezTo>
                        <a:pt x="42167" y="20280"/>
                        <a:pt x="42135" y="20316"/>
                        <a:pt x="42111" y="20357"/>
                      </a:cubicBezTo>
                      <a:cubicBezTo>
                        <a:pt x="38978" y="25428"/>
                        <a:pt x="34053" y="29401"/>
                        <a:pt x="31906" y="35060"/>
                      </a:cubicBezTo>
                      <a:cubicBezTo>
                        <a:pt x="29970" y="30305"/>
                        <a:pt x="24912" y="26960"/>
                        <a:pt x="19804" y="26918"/>
                      </a:cubicBezTo>
                      <a:cubicBezTo>
                        <a:pt x="23180" y="21985"/>
                        <a:pt x="26122" y="16634"/>
                        <a:pt x="28691" y="11244"/>
                      </a:cubicBezTo>
                      <a:close/>
                      <a:moveTo>
                        <a:pt x="41948" y="21977"/>
                      </a:moveTo>
                      <a:cubicBezTo>
                        <a:pt x="42731" y="22305"/>
                        <a:pt x="43181" y="22997"/>
                        <a:pt x="43241" y="23817"/>
                      </a:cubicBezTo>
                      <a:cubicBezTo>
                        <a:pt x="43201" y="23840"/>
                        <a:pt x="43164" y="23869"/>
                        <a:pt x="43135" y="23903"/>
                      </a:cubicBezTo>
                      <a:cubicBezTo>
                        <a:pt x="39317" y="28356"/>
                        <a:pt x="34949" y="32922"/>
                        <a:pt x="32158" y="38137"/>
                      </a:cubicBezTo>
                      <a:cubicBezTo>
                        <a:pt x="30895" y="35363"/>
                        <a:pt x="28953" y="33041"/>
                        <a:pt x="26651" y="31050"/>
                      </a:cubicBezTo>
                      <a:cubicBezTo>
                        <a:pt x="25240" y="29831"/>
                        <a:pt x="23702" y="28569"/>
                        <a:pt x="21959" y="27868"/>
                      </a:cubicBezTo>
                      <a:lnTo>
                        <a:pt x="21959" y="27868"/>
                      </a:lnTo>
                      <a:cubicBezTo>
                        <a:pt x="26171" y="28845"/>
                        <a:pt x="29498" y="31658"/>
                        <a:pt x="31406" y="35746"/>
                      </a:cubicBezTo>
                      <a:cubicBezTo>
                        <a:pt x="31465" y="35872"/>
                        <a:pt x="31576" y="35925"/>
                        <a:pt x="31692" y="35925"/>
                      </a:cubicBezTo>
                      <a:cubicBezTo>
                        <a:pt x="31750" y="35925"/>
                        <a:pt x="31809" y="35911"/>
                        <a:pt x="31864" y="35887"/>
                      </a:cubicBezTo>
                      <a:cubicBezTo>
                        <a:pt x="31914" y="35911"/>
                        <a:pt x="31970" y="35923"/>
                        <a:pt x="32026" y="35923"/>
                      </a:cubicBezTo>
                      <a:cubicBezTo>
                        <a:pt x="32152" y="35923"/>
                        <a:pt x="32280" y="35859"/>
                        <a:pt x="32337" y="35710"/>
                      </a:cubicBezTo>
                      <a:cubicBezTo>
                        <a:pt x="34388" y="30372"/>
                        <a:pt x="38755" y="26587"/>
                        <a:pt x="41948" y="21977"/>
                      </a:cubicBezTo>
                      <a:close/>
                      <a:moveTo>
                        <a:pt x="9788" y="2664"/>
                      </a:moveTo>
                      <a:cubicBezTo>
                        <a:pt x="10503" y="2737"/>
                        <a:pt x="11165" y="2880"/>
                        <a:pt x="11846" y="3130"/>
                      </a:cubicBezTo>
                      <a:cubicBezTo>
                        <a:pt x="10453" y="5860"/>
                        <a:pt x="9059" y="8593"/>
                        <a:pt x="7665" y="11325"/>
                      </a:cubicBezTo>
                      <a:cubicBezTo>
                        <a:pt x="6236" y="14136"/>
                        <a:pt x="4590" y="16938"/>
                        <a:pt x="3423" y="19868"/>
                      </a:cubicBezTo>
                      <a:cubicBezTo>
                        <a:pt x="3406" y="19913"/>
                        <a:pt x="3401" y="19960"/>
                        <a:pt x="3413" y="20006"/>
                      </a:cubicBezTo>
                      <a:cubicBezTo>
                        <a:pt x="3268" y="20127"/>
                        <a:pt x="3326" y="20406"/>
                        <a:pt x="3567" y="20437"/>
                      </a:cubicBezTo>
                      <a:cubicBezTo>
                        <a:pt x="9126" y="21158"/>
                        <a:pt x="13989" y="22878"/>
                        <a:pt x="18225" y="26621"/>
                      </a:cubicBezTo>
                      <a:cubicBezTo>
                        <a:pt x="18371" y="26816"/>
                        <a:pt x="18516" y="27009"/>
                        <a:pt x="18659" y="27208"/>
                      </a:cubicBezTo>
                      <a:cubicBezTo>
                        <a:pt x="18742" y="27324"/>
                        <a:pt x="18858" y="27372"/>
                        <a:pt x="18971" y="27372"/>
                      </a:cubicBezTo>
                      <a:cubicBezTo>
                        <a:pt x="19008" y="27372"/>
                        <a:pt x="19045" y="27367"/>
                        <a:pt x="19080" y="27358"/>
                      </a:cubicBezTo>
                      <a:cubicBezTo>
                        <a:pt x="19126" y="27445"/>
                        <a:pt x="19218" y="27500"/>
                        <a:pt x="19317" y="27502"/>
                      </a:cubicBezTo>
                      <a:cubicBezTo>
                        <a:pt x="19337" y="27503"/>
                        <a:pt x="19357" y="27506"/>
                        <a:pt x="19379" y="27506"/>
                      </a:cubicBezTo>
                      <a:cubicBezTo>
                        <a:pt x="19377" y="27584"/>
                        <a:pt x="19417" y="27663"/>
                        <a:pt x="19507" y="27686"/>
                      </a:cubicBezTo>
                      <a:cubicBezTo>
                        <a:pt x="24727" y="28974"/>
                        <a:pt x="29585" y="34045"/>
                        <a:pt x="31653" y="38875"/>
                      </a:cubicBezTo>
                      <a:cubicBezTo>
                        <a:pt x="31714" y="39018"/>
                        <a:pt x="31821" y="39077"/>
                        <a:pt x="31932" y="39077"/>
                      </a:cubicBezTo>
                      <a:cubicBezTo>
                        <a:pt x="32070" y="39077"/>
                        <a:pt x="32215" y="38989"/>
                        <a:pt x="32293" y="38857"/>
                      </a:cubicBezTo>
                      <a:cubicBezTo>
                        <a:pt x="32359" y="38840"/>
                        <a:pt x="32417" y="38799"/>
                        <a:pt x="32457" y="38744"/>
                      </a:cubicBezTo>
                      <a:cubicBezTo>
                        <a:pt x="35823" y="34107"/>
                        <a:pt x="39334" y="29684"/>
                        <a:pt x="42971" y="25270"/>
                      </a:cubicBezTo>
                      <a:cubicBezTo>
                        <a:pt x="43330" y="25547"/>
                        <a:pt x="43671" y="25854"/>
                        <a:pt x="43955" y="26209"/>
                      </a:cubicBezTo>
                      <a:cubicBezTo>
                        <a:pt x="43932" y="26223"/>
                        <a:pt x="43910" y="26241"/>
                        <a:pt x="43893" y="26261"/>
                      </a:cubicBezTo>
                      <a:cubicBezTo>
                        <a:pt x="40136" y="31064"/>
                        <a:pt x="36194" y="35918"/>
                        <a:pt x="33005" y="41125"/>
                      </a:cubicBezTo>
                      <a:cubicBezTo>
                        <a:pt x="29844" y="36573"/>
                        <a:pt x="25931" y="32118"/>
                        <a:pt x="21240" y="29111"/>
                      </a:cubicBezTo>
                      <a:cubicBezTo>
                        <a:pt x="21207" y="29092"/>
                        <a:pt x="21169" y="29081"/>
                        <a:pt x="21131" y="29081"/>
                      </a:cubicBezTo>
                      <a:cubicBezTo>
                        <a:pt x="21061" y="29015"/>
                        <a:pt x="20969" y="28975"/>
                        <a:pt x="20876" y="28975"/>
                      </a:cubicBezTo>
                      <a:cubicBezTo>
                        <a:pt x="20772" y="28975"/>
                        <a:pt x="20668" y="29025"/>
                        <a:pt x="20593" y="29147"/>
                      </a:cubicBezTo>
                      <a:cubicBezTo>
                        <a:pt x="20305" y="29616"/>
                        <a:pt x="19571" y="29842"/>
                        <a:pt x="18929" y="29842"/>
                      </a:cubicBezTo>
                      <a:cubicBezTo>
                        <a:pt x="18681" y="29842"/>
                        <a:pt x="18447" y="29809"/>
                        <a:pt x="18258" y="29742"/>
                      </a:cubicBezTo>
                      <a:cubicBezTo>
                        <a:pt x="17167" y="29363"/>
                        <a:pt x="17725" y="28261"/>
                        <a:pt x="17529" y="27463"/>
                      </a:cubicBezTo>
                      <a:cubicBezTo>
                        <a:pt x="17513" y="27405"/>
                        <a:pt x="17475" y="27358"/>
                        <a:pt x="17421" y="27332"/>
                      </a:cubicBezTo>
                      <a:cubicBezTo>
                        <a:pt x="17417" y="27220"/>
                        <a:pt x="17365" y="27111"/>
                        <a:pt x="17242" y="27038"/>
                      </a:cubicBezTo>
                      <a:cubicBezTo>
                        <a:pt x="12344" y="24060"/>
                        <a:pt x="6435" y="21767"/>
                        <a:pt x="647" y="21524"/>
                      </a:cubicBezTo>
                      <a:cubicBezTo>
                        <a:pt x="689" y="21507"/>
                        <a:pt x="725" y="21476"/>
                        <a:pt x="750" y="21438"/>
                      </a:cubicBezTo>
                      <a:cubicBezTo>
                        <a:pt x="4285" y="15592"/>
                        <a:pt x="6953" y="9028"/>
                        <a:pt x="9756" y="2806"/>
                      </a:cubicBezTo>
                      <a:cubicBezTo>
                        <a:pt x="9776" y="2760"/>
                        <a:pt x="9786" y="2713"/>
                        <a:pt x="9788" y="2664"/>
                      </a:cubicBezTo>
                      <a:close/>
                      <a:moveTo>
                        <a:pt x="16592" y="1"/>
                      </a:moveTo>
                      <a:cubicBezTo>
                        <a:pt x="16478" y="1"/>
                        <a:pt x="16365" y="56"/>
                        <a:pt x="16291" y="190"/>
                      </a:cubicBezTo>
                      <a:cubicBezTo>
                        <a:pt x="15888" y="924"/>
                        <a:pt x="15481" y="1656"/>
                        <a:pt x="15069" y="2388"/>
                      </a:cubicBezTo>
                      <a:cubicBezTo>
                        <a:pt x="14597" y="2066"/>
                        <a:pt x="13968" y="1913"/>
                        <a:pt x="13374" y="1913"/>
                      </a:cubicBezTo>
                      <a:cubicBezTo>
                        <a:pt x="13155" y="1913"/>
                        <a:pt x="12941" y="1934"/>
                        <a:pt x="12741" y="1975"/>
                      </a:cubicBezTo>
                      <a:cubicBezTo>
                        <a:pt x="12672" y="1989"/>
                        <a:pt x="12611" y="2030"/>
                        <a:pt x="12571" y="2090"/>
                      </a:cubicBezTo>
                      <a:cubicBezTo>
                        <a:pt x="12460" y="2090"/>
                        <a:pt x="12350" y="2139"/>
                        <a:pt x="12283" y="2272"/>
                      </a:cubicBezTo>
                      <a:lnTo>
                        <a:pt x="12119" y="2594"/>
                      </a:lnTo>
                      <a:cubicBezTo>
                        <a:pt x="11468" y="2292"/>
                        <a:pt x="10733" y="2112"/>
                        <a:pt x="10008" y="2112"/>
                      </a:cubicBezTo>
                      <a:cubicBezTo>
                        <a:pt x="9864" y="2112"/>
                        <a:pt x="9720" y="2119"/>
                        <a:pt x="9577" y="2134"/>
                      </a:cubicBezTo>
                      <a:cubicBezTo>
                        <a:pt x="9494" y="2140"/>
                        <a:pt x="9417" y="2188"/>
                        <a:pt x="9374" y="2260"/>
                      </a:cubicBezTo>
                      <a:cubicBezTo>
                        <a:pt x="9276" y="2267"/>
                        <a:pt x="9184" y="2318"/>
                        <a:pt x="9129" y="2440"/>
                      </a:cubicBezTo>
                      <a:cubicBezTo>
                        <a:pt x="6314" y="8749"/>
                        <a:pt x="2942" y="14874"/>
                        <a:pt x="309" y="21253"/>
                      </a:cubicBezTo>
                      <a:cubicBezTo>
                        <a:pt x="261" y="21371"/>
                        <a:pt x="321" y="21463"/>
                        <a:pt x="413" y="21512"/>
                      </a:cubicBezTo>
                      <a:cubicBezTo>
                        <a:pt x="385" y="21512"/>
                        <a:pt x="358" y="21509"/>
                        <a:pt x="332" y="21507"/>
                      </a:cubicBezTo>
                      <a:cubicBezTo>
                        <a:pt x="330" y="21507"/>
                        <a:pt x="327" y="21507"/>
                        <a:pt x="325" y="21507"/>
                      </a:cubicBezTo>
                      <a:cubicBezTo>
                        <a:pt x="67" y="21507"/>
                        <a:pt x="0" y="21929"/>
                        <a:pt x="268" y="21976"/>
                      </a:cubicBezTo>
                      <a:cubicBezTo>
                        <a:pt x="6219" y="23057"/>
                        <a:pt x="11624" y="24541"/>
                        <a:pt x="16861" y="27690"/>
                      </a:cubicBezTo>
                      <a:cubicBezTo>
                        <a:pt x="16882" y="27702"/>
                        <a:pt x="16904" y="27713"/>
                        <a:pt x="16927" y="27721"/>
                      </a:cubicBezTo>
                      <a:cubicBezTo>
                        <a:pt x="16513" y="28686"/>
                        <a:pt x="16988" y="30044"/>
                        <a:pt x="17977" y="30406"/>
                      </a:cubicBezTo>
                      <a:cubicBezTo>
                        <a:pt x="18257" y="30508"/>
                        <a:pt x="18604" y="30562"/>
                        <a:pt x="18966" y="30562"/>
                      </a:cubicBezTo>
                      <a:cubicBezTo>
                        <a:pt x="19799" y="30562"/>
                        <a:pt x="20720" y="30278"/>
                        <a:pt x="21126" y="29646"/>
                      </a:cubicBezTo>
                      <a:cubicBezTo>
                        <a:pt x="25373" y="33360"/>
                        <a:pt x="29296" y="37039"/>
                        <a:pt x="32515" y="41733"/>
                      </a:cubicBezTo>
                      <a:cubicBezTo>
                        <a:pt x="32597" y="41852"/>
                        <a:pt x="32713" y="41901"/>
                        <a:pt x="32827" y="41901"/>
                      </a:cubicBezTo>
                      <a:cubicBezTo>
                        <a:pt x="33025" y="41901"/>
                        <a:pt x="33220" y="41755"/>
                        <a:pt x="33230" y="41566"/>
                      </a:cubicBezTo>
                      <a:cubicBezTo>
                        <a:pt x="33290" y="41562"/>
                        <a:pt x="33347" y="41533"/>
                        <a:pt x="33384" y="41484"/>
                      </a:cubicBezTo>
                      <a:cubicBezTo>
                        <a:pt x="37180" y="36681"/>
                        <a:pt x="40600" y="31571"/>
                        <a:pt x="44377" y="26747"/>
                      </a:cubicBezTo>
                      <a:cubicBezTo>
                        <a:pt x="44445" y="26662"/>
                        <a:pt x="44469" y="26554"/>
                        <a:pt x="44445" y="26450"/>
                      </a:cubicBezTo>
                      <a:cubicBezTo>
                        <a:pt x="44612" y="26385"/>
                        <a:pt x="44726" y="26212"/>
                        <a:pt x="44592" y="26034"/>
                      </a:cubicBezTo>
                      <a:cubicBezTo>
                        <a:pt x="44230" y="25557"/>
                        <a:pt x="43804" y="25166"/>
                        <a:pt x="43275" y="24900"/>
                      </a:cubicBezTo>
                      <a:cubicBezTo>
                        <a:pt x="43405" y="24743"/>
                        <a:pt x="43533" y="24587"/>
                        <a:pt x="43662" y="24429"/>
                      </a:cubicBezTo>
                      <a:cubicBezTo>
                        <a:pt x="43682" y="24408"/>
                        <a:pt x="43697" y="24383"/>
                        <a:pt x="43711" y="24357"/>
                      </a:cubicBezTo>
                      <a:cubicBezTo>
                        <a:pt x="43820" y="24333"/>
                        <a:pt x="43910" y="24259"/>
                        <a:pt x="43932" y="24122"/>
                      </a:cubicBezTo>
                      <a:cubicBezTo>
                        <a:pt x="44097" y="22991"/>
                        <a:pt x="43351" y="21829"/>
                        <a:pt x="42256" y="21527"/>
                      </a:cubicBezTo>
                      <a:cubicBezTo>
                        <a:pt x="42431" y="21267"/>
                        <a:pt x="42602" y="21006"/>
                        <a:pt x="42768" y="20740"/>
                      </a:cubicBezTo>
                      <a:cubicBezTo>
                        <a:pt x="42814" y="20671"/>
                        <a:pt x="42833" y="20588"/>
                        <a:pt x="42823" y="20507"/>
                      </a:cubicBezTo>
                      <a:cubicBezTo>
                        <a:pt x="42957" y="20430"/>
                        <a:pt x="43043" y="20285"/>
                        <a:pt x="42973" y="20092"/>
                      </a:cubicBezTo>
                      <a:cubicBezTo>
                        <a:pt x="41079" y="14880"/>
                        <a:pt x="36005" y="10587"/>
                        <a:pt x="30348" y="10587"/>
                      </a:cubicBezTo>
                      <a:cubicBezTo>
                        <a:pt x="29824" y="10587"/>
                        <a:pt x="29295" y="10624"/>
                        <a:pt x="28763" y="10700"/>
                      </a:cubicBezTo>
                      <a:cubicBezTo>
                        <a:pt x="28476" y="5641"/>
                        <a:pt x="22914" y="70"/>
                        <a:pt x="17718" y="70"/>
                      </a:cubicBezTo>
                      <a:cubicBezTo>
                        <a:pt x="17437" y="70"/>
                        <a:pt x="17157" y="86"/>
                        <a:pt x="16879" y="120"/>
                      </a:cubicBezTo>
                      <a:cubicBezTo>
                        <a:pt x="16801" y="46"/>
                        <a:pt x="16696" y="1"/>
                        <a:pt x="1659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44" name="Google Shape;523;p23">
                  <a:extLst>
                    <a:ext uri="{FF2B5EF4-FFF2-40B4-BE49-F238E27FC236}">
                      <a16:creationId xmlns:a16="http://schemas.microsoft.com/office/drawing/2014/main" id="{995B3527-2B86-4158-B53F-37CE5E8C44A2}"/>
                    </a:ext>
                  </a:extLst>
                </p:cNvPr>
                <p:cNvSpPr/>
                <p:nvPr/>
              </p:nvSpPr>
              <p:spPr>
                <a:xfrm>
                  <a:off x="6084917" y="757670"/>
                  <a:ext cx="306734" cy="212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9" h="6434" extrusionOk="0">
                      <a:moveTo>
                        <a:pt x="237" y="0"/>
                      </a:moveTo>
                      <a:cubicBezTo>
                        <a:pt x="233" y="0"/>
                        <a:pt x="229" y="0"/>
                        <a:pt x="226" y="0"/>
                      </a:cubicBezTo>
                      <a:cubicBezTo>
                        <a:pt x="1" y="0"/>
                        <a:pt x="10" y="323"/>
                        <a:pt x="226" y="345"/>
                      </a:cubicBezTo>
                      <a:cubicBezTo>
                        <a:pt x="4012" y="729"/>
                        <a:pt x="7026" y="2849"/>
                        <a:pt x="8644" y="6290"/>
                      </a:cubicBezTo>
                      <a:cubicBezTo>
                        <a:pt x="8691" y="6391"/>
                        <a:pt x="8782" y="6433"/>
                        <a:pt x="8877" y="6433"/>
                      </a:cubicBezTo>
                      <a:cubicBezTo>
                        <a:pt x="9065" y="6433"/>
                        <a:pt x="9269" y="6269"/>
                        <a:pt x="9184" y="6064"/>
                      </a:cubicBezTo>
                      <a:cubicBezTo>
                        <a:pt x="7709" y="2492"/>
                        <a:pt x="4115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45" name="Google Shape;524;p23">
                  <a:extLst>
                    <a:ext uri="{FF2B5EF4-FFF2-40B4-BE49-F238E27FC236}">
                      <a16:creationId xmlns:a16="http://schemas.microsoft.com/office/drawing/2014/main" id="{DCCC585E-5A4B-46B1-AA5A-10E651913700}"/>
                    </a:ext>
                  </a:extLst>
                </p:cNvPr>
                <p:cNvSpPr/>
                <p:nvPr/>
              </p:nvSpPr>
              <p:spPr>
                <a:xfrm>
                  <a:off x="6151201" y="657234"/>
                  <a:ext cx="315769" cy="210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2" h="6355" extrusionOk="0">
                      <a:moveTo>
                        <a:pt x="258" y="0"/>
                      </a:moveTo>
                      <a:cubicBezTo>
                        <a:pt x="41" y="0"/>
                        <a:pt x="0" y="361"/>
                        <a:pt x="222" y="410"/>
                      </a:cubicBezTo>
                      <a:cubicBezTo>
                        <a:pt x="3815" y="1199"/>
                        <a:pt x="6841" y="3024"/>
                        <a:pt x="8803" y="6198"/>
                      </a:cubicBezTo>
                      <a:cubicBezTo>
                        <a:pt x="8872" y="6308"/>
                        <a:pt x="8974" y="6354"/>
                        <a:pt x="9075" y="6354"/>
                      </a:cubicBezTo>
                      <a:cubicBezTo>
                        <a:pt x="9308" y="6354"/>
                        <a:pt x="9542" y="6113"/>
                        <a:pt x="9381" y="5859"/>
                      </a:cubicBezTo>
                      <a:cubicBezTo>
                        <a:pt x="7371" y="2678"/>
                        <a:pt x="4074" y="358"/>
                        <a:pt x="278" y="1"/>
                      </a:cubicBezTo>
                      <a:cubicBezTo>
                        <a:pt x="271" y="0"/>
                        <a:pt x="265" y="0"/>
                        <a:pt x="25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46" name="Google Shape;525;p23">
                  <a:extLst>
                    <a:ext uri="{FF2B5EF4-FFF2-40B4-BE49-F238E27FC236}">
                      <a16:creationId xmlns:a16="http://schemas.microsoft.com/office/drawing/2014/main" id="{EB35F94C-9360-4AFB-9496-BCD11462E544}"/>
                    </a:ext>
                  </a:extLst>
                </p:cNvPr>
                <p:cNvSpPr/>
                <p:nvPr/>
              </p:nvSpPr>
              <p:spPr>
                <a:xfrm>
                  <a:off x="6219041" y="566924"/>
                  <a:ext cx="312360" cy="191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9" h="5791" extrusionOk="0">
                      <a:moveTo>
                        <a:pt x="262" y="1"/>
                      </a:moveTo>
                      <a:cubicBezTo>
                        <a:pt x="49" y="1"/>
                        <a:pt x="0" y="332"/>
                        <a:pt x="215" y="384"/>
                      </a:cubicBezTo>
                      <a:cubicBezTo>
                        <a:pt x="3765" y="1231"/>
                        <a:pt x="6497" y="2687"/>
                        <a:pt x="8718" y="5651"/>
                      </a:cubicBezTo>
                      <a:cubicBezTo>
                        <a:pt x="8792" y="5749"/>
                        <a:pt x="8894" y="5791"/>
                        <a:pt x="8994" y="5791"/>
                      </a:cubicBezTo>
                      <a:cubicBezTo>
                        <a:pt x="9222" y="5791"/>
                        <a:pt x="9438" y="5573"/>
                        <a:pt x="9277" y="5323"/>
                      </a:cubicBezTo>
                      <a:cubicBezTo>
                        <a:pt x="7373" y="2375"/>
                        <a:pt x="3835" y="73"/>
                        <a:pt x="267" y="1"/>
                      </a:cubicBezTo>
                      <a:cubicBezTo>
                        <a:pt x="265" y="1"/>
                        <a:pt x="264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47" name="Google Shape;526;p23">
                  <a:extLst>
                    <a:ext uri="{FF2B5EF4-FFF2-40B4-BE49-F238E27FC236}">
                      <a16:creationId xmlns:a16="http://schemas.microsoft.com/office/drawing/2014/main" id="{D2494493-F769-4DD9-9244-D38924F9DF0C}"/>
                    </a:ext>
                  </a:extLst>
                </p:cNvPr>
                <p:cNvSpPr/>
                <p:nvPr/>
              </p:nvSpPr>
              <p:spPr>
                <a:xfrm>
                  <a:off x="6273213" y="468805"/>
                  <a:ext cx="310474" cy="188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2" h="5708" extrusionOk="0">
                      <a:moveTo>
                        <a:pt x="305" y="1"/>
                      </a:moveTo>
                      <a:cubicBezTo>
                        <a:pt x="1" y="1"/>
                        <a:pt x="16" y="436"/>
                        <a:pt x="307" y="466"/>
                      </a:cubicBezTo>
                      <a:cubicBezTo>
                        <a:pt x="2473" y="693"/>
                        <a:pt x="4557" y="1423"/>
                        <a:pt x="6262" y="2813"/>
                      </a:cubicBezTo>
                      <a:cubicBezTo>
                        <a:pt x="6919" y="3352"/>
                        <a:pt x="7505" y="3969"/>
                        <a:pt x="8009" y="4654"/>
                      </a:cubicBezTo>
                      <a:cubicBezTo>
                        <a:pt x="8308" y="5058"/>
                        <a:pt x="8444" y="5497"/>
                        <a:pt x="8908" y="5689"/>
                      </a:cubicBezTo>
                      <a:cubicBezTo>
                        <a:pt x="8940" y="5702"/>
                        <a:pt x="8971" y="5708"/>
                        <a:pt x="9003" y="5708"/>
                      </a:cubicBezTo>
                      <a:cubicBezTo>
                        <a:pt x="9200" y="5708"/>
                        <a:pt x="9381" y="5475"/>
                        <a:pt x="9313" y="5285"/>
                      </a:cubicBezTo>
                      <a:cubicBezTo>
                        <a:pt x="9307" y="5271"/>
                        <a:pt x="9302" y="5255"/>
                        <a:pt x="9296" y="5240"/>
                      </a:cubicBezTo>
                      <a:cubicBezTo>
                        <a:pt x="9267" y="5160"/>
                        <a:pt x="9210" y="5093"/>
                        <a:pt x="9137" y="5052"/>
                      </a:cubicBezTo>
                      <a:cubicBezTo>
                        <a:pt x="8544" y="4502"/>
                        <a:pt x="8115" y="3588"/>
                        <a:pt x="7528" y="3010"/>
                      </a:cubicBezTo>
                      <a:cubicBezTo>
                        <a:pt x="6888" y="2385"/>
                        <a:pt x="6173" y="1840"/>
                        <a:pt x="5401" y="1387"/>
                      </a:cubicBezTo>
                      <a:cubicBezTo>
                        <a:pt x="3843" y="471"/>
                        <a:pt x="2110" y="8"/>
                        <a:pt x="307" y="1"/>
                      </a:cubicBezTo>
                      <a:cubicBezTo>
                        <a:pt x="306" y="1"/>
                        <a:pt x="306" y="1"/>
                        <a:pt x="30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48" name="Google Shape;527;p23">
                  <a:extLst>
                    <a:ext uri="{FF2B5EF4-FFF2-40B4-BE49-F238E27FC236}">
                      <a16:creationId xmlns:a16="http://schemas.microsoft.com/office/drawing/2014/main" id="{DA155FD4-F288-4C96-9A69-A5EF7AC88F7B}"/>
                    </a:ext>
                  </a:extLst>
                </p:cNvPr>
                <p:cNvSpPr/>
                <p:nvPr/>
              </p:nvSpPr>
              <p:spPr>
                <a:xfrm>
                  <a:off x="6333508" y="346065"/>
                  <a:ext cx="307429" cy="236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0" h="7154" extrusionOk="0">
                      <a:moveTo>
                        <a:pt x="265" y="1"/>
                      </a:moveTo>
                      <a:cubicBezTo>
                        <a:pt x="43" y="1"/>
                        <a:pt x="0" y="372"/>
                        <a:pt x="226" y="420"/>
                      </a:cubicBezTo>
                      <a:cubicBezTo>
                        <a:pt x="4012" y="1236"/>
                        <a:pt x="6653" y="3691"/>
                        <a:pt x="8534" y="6983"/>
                      </a:cubicBezTo>
                      <a:cubicBezTo>
                        <a:pt x="8603" y="7103"/>
                        <a:pt x="8708" y="7153"/>
                        <a:pt x="8813" y="7153"/>
                      </a:cubicBezTo>
                      <a:cubicBezTo>
                        <a:pt x="9050" y="7153"/>
                        <a:pt x="9290" y="6903"/>
                        <a:pt x="9137" y="6632"/>
                      </a:cubicBezTo>
                      <a:cubicBezTo>
                        <a:pt x="7239" y="3278"/>
                        <a:pt x="4274" y="400"/>
                        <a:pt x="285" y="2"/>
                      </a:cubicBezTo>
                      <a:cubicBezTo>
                        <a:pt x="278" y="1"/>
                        <a:pt x="271" y="1"/>
                        <a:pt x="26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49" name="Google Shape;528;p23">
                  <a:extLst>
                    <a:ext uri="{FF2B5EF4-FFF2-40B4-BE49-F238E27FC236}">
                      <a16:creationId xmlns:a16="http://schemas.microsoft.com/office/drawing/2014/main" id="{B50E81C8-33AF-4517-8061-6C031C7AB731}"/>
                    </a:ext>
                  </a:extLst>
                </p:cNvPr>
                <p:cNvSpPr/>
                <p:nvPr/>
              </p:nvSpPr>
              <p:spPr>
                <a:xfrm>
                  <a:off x="6511281" y="1026679"/>
                  <a:ext cx="302565" cy="211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3" h="6403" extrusionOk="0">
                      <a:moveTo>
                        <a:pt x="298" y="0"/>
                      </a:moveTo>
                      <a:cubicBezTo>
                        <a:pt x="269" y="0"/>
                        <a:pt x="239" y="0"/>
                        <a:pt x="209" y="1"/>
                      </a:cubicBezTo>
                      <a:cubicBezTo>
                        <a:pt x="10" y="2"/>
                        <a:pt x="0" y="258"/>
                        <a:pt x="166" y="325"/>
                      </a:cubicBezTo>
                      <a:cubicBezTo>
                        <a:pt x="1731" y="967"/>
                        <a:pt x="3310" y="1379"/>
                        <a:pt x="4735" y="2339"/>
                      </a:cubicBezTo>
                      <a:cubicBezTo>
                        <a:pt x="6283" y="3384"/>
                        <a:pt x="7383" y="4732"/>
                        <a:pt x="8440" y="6250"/>
                      </a:cubicBezTo>
                      <a:cubicBezTo>
                        <a:pt x="8514" y="6357"/>
                        <a:pt x="8617" y="6403"/>
                        <a:pt x="8716" y="6403"/>
                      </a:cubicBezTo>
                      <a:cubicBezTo>
                        <a:pt x="8936" y="6403"/>
                        <a:pt x="9143" y="6180"/>
                        <a:pt x="9008" y="5919"/>
                      </a:cubicBezTo>
                      <a:cubicBezTo>
                        <a:pt x="7477" y="2971"/>
                        <a:pt x="3758" y="0"/>
                        <a:pt x="29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50" name="Google Shape;529;p23">
                  <a:extLst>
                    <a:ext uri="{FF2B5EF4-FFF2-40B4-BE49-F238E27FC236}">
                      <a16:creationId xmlns:a16="http://schemas.microsoft.com/office/drawing/2014/main" id="{5D96C00B-7DB9-44EF-AF99-B9D6B5C14F36}"/>
                    </a:ext>
                  </a:extLst>
                </p:cNvPr>
                <p:cNvSpPr/>
                <p:nvPr/>
              </p:nvSpPr>
              <p:spPr>
                <a:xfrm>
                  <a:off x="6557047" y="945271"/>
                  <a:ext cx="330098" cy="214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6480" extrusionOk="0">
                      <a:moveTo>
                        <a:pt x="816" y="0"/>
                      </a:moveTo>
                      <a:cubicBezTo>
                        <a:pt x="633" y="0"/>
                        <a:pt x="450" y="6"/>
                        <a:pt x="267" y="18"/>
                      </a:cubicBezTo>
                      <a:cubicBezTo>
                        <a:pt x="0" y="35"/>
                        <a:pt x="10" y="398"/>
                        <a:pt x="267" y="425"/>
                      </a:cubicBezTo>
                      <a:cubicBezTo>
                        <a:pt x="4183" y="856"/>
                        <a:pt x="7423" y="2704"/>
                        <a:pt x="9233" y="6300"/>
                      </a:cubicBezTo>
                      <a:cubicBezTo>
                        <a:pt x="9297" y="6427"/>
                        <a:pt x="9399" y="6480"/>
                        <a:pt x="9503" y="6480"/>
                      </a:cubicBezTo>
                      <a:cubicBezTo>
                        <a:pt x="9733" y="6480"/>
                        <a:pt x="9974" y="6225"/>
                        <a:pt x="9839" y="5947"/>
                      </a:cubicBezTo>
                      <a:cubicBezTo>
                        <a:pt x="8201" y="2573"/>
                        <a:pt x="4633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51" name="Google Shape;530;p23">
                  <a:extLst>
                    <a:ext uri="{FF2B5EF4-FFF2-40B4-BE49-F238E27FC236}">
                      <a16:creationId xmlns:a16="http://schemas.microsoft.com/office/drawing/2014/main" id="{BC08A1D3-9884-403C-82CA-9BDF6DD9348B}"/>
                    </a:ext>
                  </a:extLst>
                </p:cNvPr>
                <p:cNvSpPr/>
                <p:nvPr/>
              </p:nvSpPr>
              <p:spPr>
                <a:xfrm>
                  <a:off x="6628097" y="845795"/>
                  <a:ext cx="335426" cy="20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6" h="6309" extrusionOk="0">
                      <a:moveTo>
                        <a:pt x="1409" y="1"/>
                      </a:moveTo>
                      <a:cubicBezTo>
                        <a:pt x="1019" y="1"/>
                        <a:pt x="627" y="30"/>
                        <a:pt x="234" y="91"/>
                      </a:cubicBezTo>
                      <a:cubicBezTo>
                        <a:pt x="1" y="128"/>
                        <a:pt x="74" y="471"/>
                        <a:pt x="287" y="483"/>
                      </a:cubicBezTo>
                      <a:cubicBezTo>
                        <a:pt x="4254" y="719"/>
                        <a:pt x="7705" y="2401"/>
                        <a:pt x="9454" y="6141"/>
                      </a:cubicBezTo>
                      <a:cubicBezTo>
                        <a:pt x="9509" y="6259"/>
                        <a:pt x="9602" y="6308"/>
                        <a:pt x="9699" y="6308"/>
                      </a:cubicBezTo>
                      <a:cubicBezTo>
                        <a:pt x="9909" y="6308"/>
                        <a:pt x="10135" y="6072"/>
                        <a:pt x="10014" y="5814"/>
                      </a:cubicBezTo>
                      <a:cubicBezTo>
                        <a:pt x="8489" y="2572"/>
                        <a:pt x="5063" y="1"/>
                        <a:pt x="140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52" name="Google Shape;531;p23">
                  <a:extLst>
                    <a:ext uri="{FF2B5EF4-FFF2-40B4-BE49-F238E27FC236}">
                      <a16:creationId xmlns:a16="http://schemas.microsoft.com/office/drawing/2014/main" id="{5F7D4D81-9F85-4C90-9CE9-73A9445DC4DB}"/>
                    </a:ext>
                  </a:extLst>
                </p:cNvPr>
                <p:cNvSpPr/>
                <p:nvPr/>
              </p:nvSpPr>
              <p:spPr>
                <a:xfrm>
                  <a:off x="6685380" y="737715"/>
                  <a:ext cx="339066" cy="214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6" h="6475" extrusionOk="0">
                      <a:moveTo>
                        <a:pt x="213" y="0"/>
                      </a:moveTo>
                      <a:cubicBezTo>
                        <a:pt x="22" y="0"/>
                        <a:pt x="1" y="306"/>
                        <a:pt x="186" y="361"/>
                      </a:cubicBezTo>
                      <a:cubicBezTo>
                        <a:pt x="3908" y="1456"/>
                        <a:pt x="7778" y="2469"/>
                        <a:pt x="9547" y="6302"/>
                      </a:cubicBezTo>
                      <a:cubicBezTo>
                        <a:pt x="9603" y="6424"/>
                        <a:pt x="9698" y="6474"/>
                        <a:pt x="9796" y="6474"/>
                      </a:cubicBezTo>
                      <a:cubicBezTo>
                        <a:pt x="10013" y="6474"/>
                        <a:pt x="10246" y="6231"/>
                        <a:pt x="10123" y="5965"/>
                      </a:cubicBezTo>
                      <a:cubicBezTo>
                        <a:pt x="8357" y="2170"/>
                        <a:pt x="4192" y="441"/>
                        <a:pt x="233" y="1"/>
                      </a:cubicBezTo>
                      <a:cubicBezTo>
                        <a:pt x="226" y="0"/>
                        <a:pt x="219" y="0"/>
                        <a:pt x="21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53" name="Google Shape;532;p23">
                  <a:extLst>
                    <a:ext uri="{FF2B5EF4-FFF2-40B4-BE49-F238E27FC236}">
                      <a16:creationId xmlns:a16="http://schemas.microsoft.com/office/drawing/2014/main" id="{3EEA40AF-BAE2-4F52-A598-8A189006DDE8}"/>
                    </a:ext>
                  </a:extLst>
                </p:cNvPr>
                <p:cNvSpPr/>
                <p:nvPr/>
              </p:nvSpPr>
              <p:spPr>
                <a:xfrm>
                  <a:off x="6732305" y="653428"/>
                  <a:ext cx="348100" cy="213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9" h="6437" extrusionOk="0">
                      <a:moveTo>
                        <a:pt x="236" y="0"/>
                      </a:moveTo>
                      <a:cubicBezTo>
                        <a:pt x="35" y="0"/>
                        <a:pt x="1" y="332"/>
                        <a:pt x="204" y="381"/>
                      </a:cubicBezTo>
                      <a:cubicBezTo>
                        <a:pt x="4066" y="1300"/>
                        <a:pt x="7322" y="3123"/>
                        <a:pt x="9769" y="6297"/>
                      </a:cubicBezTo>
                      <a:cubicBezTo>
                        <a:pt x="9845" y="6396"/>
                        <a:pt x="9948" y="6437"/>
                        <a:pt x="10050" y="6437"/>
                      </a:cubicBezTo>
                      <a:cubicBezTo>
                        <a:pt x="10290" y="6437"/>
                        <a:pt x="10519" y="6207"/>
                        <a:pt x="10339" y="5965"/>
                      </a:cubicBezTo>
                      <a:cubicBezTo>
                        <a:pt x="7940" y="2733"/>
                        <a:pt x="4301" y="404"/>
                        <a:pt x="255" y="1"/>
                      </a:cubicBezTo>
                      <a:cubicBezTo>
                        <a:pt x="249" y="0"/>
                        <a:pt x="242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  <p:grpSp>
            <p:nvGrpSpPr>
              <p:cNvPr id="737" name="Google Shape;533;p23">
                <a:extLst>
                  <a:ext uri="{FF2B5EF4-FFF2-40B4-BE49-F238E27FC236}">
                    <a16:creationId xmlns:a16="http://schemas.microsoft.com/office/drawing/2014/main" id="{A1547379-FEF9-4CF4-A523-B0F6A4C3E4EE}"/>
                  </a:ext>
                </a:extLst>
              </p:cNvPr>
              <p:cNvGrpSpPr/>
              <p:nvPr/>
            </p:nvGrpSpPr>
            <p:grpSpPr>
              <a:xfrm>
                <a:off x="6864708" y="521224"/>
                <a:ext cx="165992" cy="77337"/>
                <a:chOff x="6864708" y="521224"/>
                <a:chExt cx="165992" cy="77337"/>
              </a:xfrm>
            </p:grpSpPr>
            <p:sp>
              <p:nvSpPr>
                <p:cNvPr id="741" name="Google Shape;534;p23">
                  <a:extLst>
                    <a:ext uri="{FF2B5EF4-FFF2-40B4-BE49-F238E27FC236}">
                      <a16:creationId xmlns:a16="http://schemas.microsoft.com/office/drawing/2014/main" id="{4FD473EB-2D2B-41BC-9FEE-05B07D397CD5}"/>
                    </a:ext>
                  </a:extLst>
                </p:cNvPr>
                <p:cNvSpPr/>
                <p:nvPr/>
              </p:nvSpPr>
              <p:spPr>
                <a:xfrm>
                  <a:off x="6864708" y="537869"/>
                  <a:ext cx="108576" cy="60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1834" extrusionOk="0">
                      <a:moveTo>
                        <a:pt x="171" y="1"/>
                      </a:moveTo>
                      <a:cubicBezTo>
                        <a:pt x="1" y="1"/>
                        <a:pt x="10" y="263"/>
                        <a:pt x="183" y="281"/>
                      </a:cubicBezTo>
                      <a:cubicBezTo>
                        <a:pt x="1288" y="393"/>
                        <a:pt x="2197" y="938"/>
                        <a:pt x="2915" y="1773"/>
                      </a:cubicBezTo>
                      <a:cubicBezTo>
                        <a:pt x="2952" y="1816"/>
                        <a:pt x="2994" y="1834"/>
                        <a:pt x="3034" y="1834"/>
                      </a:cubicBezTo>
                      <a:cubicBezTo>
                        <a:pt x="3164" y="1834"/>
                        <a:pt x="3281" y="1651"/>
                        <a:pt x="3172" y="1514"/>
                      </a:cubicBezTo>
                      <a:cubicBezTo>
                        <a:pt x="2448" y="591"/>
                        <a:pt x="1340" y="78"/>
                        <a:pt x="183" y="1"/>
                      </a:cubicBezTo>
                      <a:cubicBezTo>
                        <a:pt x="179" y="1"/>
                        <a:pt x="175" y="1"/>
                        <a:pt x="17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42" name="Google Shape;535;p23">
                  <a:extLst>
                    <a:ext uri="{FF2B5EF4-FFF2-40B4-BE49-F238E27FC236}">
                      <a16:creationId xmlns:a16="http://schemas.microsoft.com/office/drawing/2014/main" id="{A701CB0A-B2DA-4270-9067-6CC9BDF78CF9}"/>
                    </a:ext>
                  </a:extLst>
                </p:cNvPr>
                <p:cNvSpPr/>
                <p:nvPr/>
              </p:nvSpPr>
              <p:spPr>
                <a:xfrm>
                  <a:off x="6937711" y="521224"/>
                  <a:ext cx="92990" cy="6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0" h="2091" extrusionOk="0">
                      <a:moveTo>
                        <a:pt x="178" y="1"/>
                      </a:moveTo>
                      <a:cubicBezTo>
                        <a:pt x="68" y="1"/>
                        <a:pt x="0" y="176"/>
                        <a:pt x="113" y="264"/>
                      </a:cubicBezTo>
                      <a:cubicBezTo>
                        <a:pt x="888" y="861"/>
                        <a:pt x="1646" y="1492"/>
                        <a:pt x="2447" y="2054"/>
                      </a:cubicBezTo>
                      <a:cubicBezTo>
                        <a:pt x="2484" y="2080"/>
                        <a:pt x="2519" y="2091"/>
                        <a:pt x="2553" y="2091"/>
                      </a:cubicBezTo>
                      <a:cubicBezTo>
                        <a:pt x="2711" y="2091"/>
                        <a:pt x="2810" y="1836"/>
                        <a:pt x="2646" y="1711"/>
                      </a:cubicBezTo>
                      <a:cubicBezTo>
                        <a:pt x="1874" y="1118"/>
                        <a:pt x="1049" y="585"/>
                        <a:pt x="251" y="26"/>
                      </a:cubicBezTo>
                      <a:cubicBezTo>
                        <a:pt x="225" y="9"/>
                        <a:pt x="201" y="1"/>
                        <a:pt x="17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  <p:grpSp>
            <p:nvGrpSpPr>
              <p:cNvPr id="738" name="Google Shape;536;p23">
                <a:extLst>
                  <a:ext uri="{FF2B5EF4-FFF2-40B4-BE49-F238E27FC236}">
                    <a16:creationId xmlns:a16="http://schemas.microsoft.com/office/drawing/2014/main" id="{282E9CFF-24E9-4D24-882F-E255B6C6020A}"/>
                  </a:ext>
                </a:extLst>
              </p:cNvPr>
              <p:cNvGrpSpPr/>
              <p:nvPr/>
            </p:nvGrpSpPr>
            <p:grpSpPr>
              <a:xfrm>
                <a:off x="6567637" y="1421737"/>
                <a:ext cx="96663" cy="114037"/>
                <a:chOff x="6567637" y="1421737"/>
                <a:chExt cx="96663" cy="114037"/>
              </a:xfrm>
            </p:grpSpPr>
            <p:sp>
              <p:nvSpPr>
                <p:cNvPr id="739" name="Google Shape;537;p23">
                  <a:extLst>
                    <a:ext uri="{FF2B5EF4-FFF2-40B4-BE49-F238E27FC236}">
                      <a16:creationId xmlns:a16="http://schemas.microsoft.com/office/drawing/2014/main" id="{00E1D664-944C-46F4-BB15-0173D1682802}"/>
                    </a:ext>
                  </a:extLst>
                </p:cNvPr>
                <p:cNvSpPr/>
                <p:nvPr/>
              </p:nvSpPr>
              <p:spPr>
                <a:xfrm>
                  <a:off x="6576407" y="1421737"/>
                  <a:ext cx="87894" cy="75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281" extrusionOk="0">
                      <a:moveTo>
                        <a:pt x="236" y="0"/>
                      </a:moveTo>
                      <a:cubicBezTo>
                        <a:pt x="91" y="0"/>
                        <a:pt x="0" y="212"/>
                        <a:pt x="152" y="306"/>
                      </a:cubicBezTo>
                      <a:cubicBezTo>
                        <a:pt x="984" y="827"/>
                        <a:pt x="1641" y="1473"/>
                        <a:pt x="2266" y="2222"/>
                      </a:cubicBezTo>
                      <a:cubicBezTo>
                        <a:pt x="2300" y="2263"/>
                        <a:pt x="2344" y="2280"/>
                        <a:pt x="2388" y="2280"/>
                      </a:cubicBezTo>
                      <a:cubicBezTo>
                        <a:pt x="2519" y="2280"/>
                        <a:pt x="2655" y="2125"/>
                        <a:pt x="2564" y="1991"/>
                      </a:cubicBezTo>
                      <a:cubicBezTo>
                        <a:pt x="1998" y="1167"/>
                        <a:pt x="1192" y="499"/>
                        <a:pt x="318" y="23"/>
                      </a:cubicBezTo>
                      <a:cubicBezTo>
                        <a:pt x="289" y="7"/>
                        <a:pt x="262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40" name="Google Shape;538;p23">
                  <a:extLst>
                    <a:ext uri="{FF2B5EF4-FFF2-40B4-BE49-F238E27FC236}">
                      <a16:creationId xmlns:a16="http://schemas.microsoft.com/office/drawing/2014/main" id="{C8CA1950-D911-4D1E-B974-F1555E13F9C3}"/>
                    </a:ext>
                  </a:extLst>
                </p:cNvPr>
                <p:cNvSpPr/>
                <p:nvPr/>
              </p:nvSpPr>
              <p:spPr>
                <a:xfrm>
                  <a:off x="6567637" y="1464823"/>
                  <a:ext cx="73862" cy="7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" h="2144" extrusionOk="0">
                      <a:moveTo>
                        <a:pt x="221" y="1"/>
                      </a:moveTo>
                      <a:cubicBezTo>
                        <a:pt x="83" y="1"/>
                        <a:pt x="1" y="229"/>
                        <a:pt x="146" y="292"/>
                      </a:cubicBezTo>
                      <a:cubicBezTo>
                        <a:pt x="924" y="628"/>
                        <a:pt x="1515" y="1224"/>
                        <a:pt x="1822" y="2017"/>
                      </a:cubicBezTo>
                      <a:cubicBezTo>
                        <a:pt x="1856" y="2105"/>
                        <a:pt x="1933" y="2143"/>
                        <a:pt x="2008" y="2143"/>
                      </a:cubicBezTo>
                      <a:cubicBezTo>
                        <a:pt x="2122" y="2143"/>
                        <a:pt x="2232" y="2056"/>
                        <a:pt x="2183" y="1917"/>
                      </a:cubicBezTo>
                      <a:cubicBezTo>
                        <a:pt x="1863" y="1026"/>
                        <a:pt x="1160" y="324"/>
                        <a:pt x="267" y="9"/>
                      </a:cubicBezTo>
                      <a:cubicBezTo>
                        <a:pt x="251" y="3"/>
                        <a:pt x="236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</p:grpSp>
        <p:grpSp>
          <p:nvGrpSpPr>
            <p:cNvPr id="762" name="Google Shape;547;p23">
              <a:extLst>
                <a:ext uri="{FF2B5EF4-FFF2-40B4-BE49-F238E27FC236}">
                  <a16:creationId xmlns:a16="http://schemas.microsoft.com/office/drawing/2014/main" id="{C72EC2A1-4637-44E4-9127-0BF5AF5BEF41}"/>
                </a:ext>
              </a:extLst>
            </p:cNvPr>
            <p:cNvGrpSpPr/>
            <p:nvPr userDrawn="1"/>
          </p:nvGrpSpPr>
          <p:grpSpPr>
            <a:xfrm>
              <a:off x="7722581" y="4327217"/>
              <a:ext cx="1375953" cy="924075"/>
              <a:chOff x="7485292" y="4430739"/>
              <a:chExt cx="1375953" cy="924075"/>
            </a:xfrm>
          </p:grpSpPr>
          <p:sp>
            <p:nvSpPr>
              <p:cNvPr id="763" name="Google Shape;548;p23">
                <a:extLst>
                  <a:ext uri="{FF2B5EF4-FFF2-40B4-BE49-F238E27FC236}">
                    <a16:creationId xmlns:a16="http://schemas.microsoft.com/office/drawing/2014/main" id="{49B99C77-E85E-4E13-A81A-883490964409}"/>
                  </a:ext>
                </a:extLst>
              </p:cNvPr>
              <p:cNvSpPr/>
              <p:nvPr/>
            </p:nvSpPr>
            <p:spPr>
              <a:xfrm>
                <a:off x="7485292" y="4430739"/>
                <a:ext cx="1375953" cy="924075"/>
              </a:xfrm>
              <a:custGeom>
                <a:avLst/>
                <a:gdLst/>
                <a:ahLst/>
                <a:cxnLst/>
                <a:rect l="l" t="t" r="r" b="b"/>
                <a:pathLst>
                  <a:path w="41579" h="27924" extrusionOk="0">
                    <a:moveTo>
                      <a:pt x="13728" y="692"/>
                    </a:moveTo>
                    <a:cubicBezTo>
                      <a:pt x="13766" y="692"/>
                      <a:pt x="13774" y="797"/>
                      <a:pt x="13754" y="1006"/>
                    </a:cubicBezTo>
                    <a:lnTo>
                      <a:pt x="13775" y="1913"/>
                    </a:lnTo>
                    <a:cubicBezTo>
                      <a:pt x="13789" y="2518"/>
                      <a:pt x="13804" y="3123"/>
                      <a:pt x="13818" y="3728"/>
                    </a:cubicBezTo>
                    <a:cubicBezTo>
                      <a:pt x="13850" y="5140"/>
                      <a:pt x="13879" y="6551"/>
                      <a:pt x="13921" y="7963"/>
                    </a:cubicBezTo>
                    <a:cubicBezTo>
                      <a:pt x="13925" y="8164"/>
                      <a:pt x="14060" y="8275"/>
                      <a:pt x="14212" y="8309"/>
                    </a:cubicBezTo>
                    <a:cubicBezTo>
                      <a:pt x="14218" y="8393"/>
                      <a:pt x="14268" y="8468"/>
                      <a:pt x="14346" y="8505"/>
                    </a:cubicBezTo>
                    <a:cubicBezTo>
                      <a:pt x="16226" y="9441"/>
                      <a:pt x="18226" y="10162"/>
                      <a:pt x="20191" y="10916"/>
                    </a:cubicBezTo>
                    <a:cubicBezTo>
                      <a:pt x="18350" y="11971"/>
                      <a:pt x="16388" y="12653"/>
                      <a:pt x="14274" y="13006"/>
                    </a:cubicBezTo>
                    <a:cubicBezTo>
                      <a:pt x="14020" y="13049"/>
                      <a:pt x="13957" y="13265"/>
                      <a:pt x="14020" y="13455"/>
                    </a:cubicBezTo>
                    <a:cubicBezTo>
                      <a:pt x="14000" y="13483"/>
                      <a:pt x="13985" y="13512"/>
                      <a:pt x="13973" y="13543"/>
                    </a:cubicBezTo>
                    <a:cubicBezTo>
                      <a:pt x="13215" y="15852"/>
                      <a:pt x="12424" y="18113"/>
                      <a:pt x="11436" y="20331"/>
                    </a:cubicBezTo>
                    <a:cubicBezTo>
                      <a:pt x="10251" y="18385"/>
                      <a:pt x="9122" y="16390"/>
                      <a:pt x="7800" y="14540"/>
                    </a:cubicBezTo>
                    <a:cubicBezTo>
                      <a:pt x="7749" y="14461"/>
                      <a:pt x="7662" y="14415"/>
                      <a:pt x="7569" y="14415"/>
                    </a:cubicBezTo>
                    <a:cubicBezTo>
                      <a:pt x="7562" y="14415"/>
                      <a:pt x="7555" y="14415"/>
                      <a:pt x="7548" y="14416"/>
                    </a:cubicBezTo>
                    <a:cubicBezTo>
                      <a:pt x="7489" y="14352"/>
                      <a:pt x="7408" y="14310"/>
                      <a:pt x="7310" y="14310"/>
                    </a:cubicBezTo>
                    <a:cubicBezTo>
                      <a:pt x="7273" y="14310"/>
                      <a:pt x="7233" y="14316"/>
                      <a:pt x="7191" y="14330"/>
                    </a:cubicBezTo>
                    <a:cubicBezTo>
                      <a:pt x="5233" y="14950"/>
                      <a:pt x="3230" y="15413"/>
                      <a:pt x="1199" y="15713"/>
                    </a:cubicBezTo>
                    <a:cubicBezTo>
                      <a:pt x="2349" y="13876"/>
                      <a:pt x="3661" y="12141"/>
                      <a:pt x="4751" y="10273"/>
                    </a:cubicBezTo>
                    <a:cubicBezTo>
                      <a:pt x="4860" y="10088"/>
                      <a:pt x="4697" y="9892"/>
                      <a:pt x="4521" y="9892"/>
                    </a:cubicBezTo>
                    <a:cubicBezTo>
                      <a:pt x="4514" y="9892"/>
                      <a:pt x="4506" y="9892"/>
                      <a:pt x="4498" y="9893"/>
                    </a:cubicBezTo>
                    <a:cubicBezTo>
                      <a:pt x="3664" y="8055"/>
                      <a:pt x="2818" y="6310"/>
                      <a:pt x="2282" y="4370"/>
                    </a:cubicBezTo>
                    <a:lnTo>
                      <a:pt x="2282" y="4370"/>
                    </a:lnTo>
                    <a:cubicBezTo>
                      <a:pt x="4299" y="5036"/>
                      <a:pt x="6293" y="5762"/>
                      <a:pt x="8264" y="6548"/>
                    </a:cubicBezTo>
                    <a:cubicBezTo>
                      <a:pt x="8315" y="6568"/>
                      <a:pt x="8362" y="6577"/>
                      <a:pt x="8406" y="6577"/>
                    </a:cubicBezTo>
                    <a:cubicBezTo>
                      <a:pt x="8594" y="6577"/>
                      <a:pt x="8715" y="6407"/>
                      <a:pt x="8727" y="6222"/>
                    </a:cubicBezTo>
                    <a:cubicBezTo>
                      <a:pt x="8762" y="6209"/>
                      <a:pt x="8794" y="6188"/>
                      <a:pt x="8820" y="6160"/>
                    </a:cubicBezTo>
                    <a:cubicBezTo>
                      <a:pt x="10326" y="4529"/>
                      <a:pt x="11695" y="2518"/>
                      <a:pt x="13461" y="1154"/>
                    </a:cubicBezTo>
                    <a:cubicBezTo>
                      <a:pt x="13593" y="846"/>
                      <a:pt x="13682" y="692"/>
                      <a:pt x="13728" y="692"/>
                    </a:cubicBezTo>
                    <a:close/>
                    <a:moveTo>
                      <a:pt x="36737" y="13239"/>
                    </a:moveTo>
                    <a:lnTo>
                      <a:pt x="34992" y="16448"/>
                    </a:lnTo>
                    <a:cubicBezTo>
                      <a:pt x="34883" y="16649"/>
                      <a:pt x="34972" y="16943"/>
                      <a:pt x="35216" y="16996"/>
                    </a:cubicBezTo>
                    <a:cubicBezTo>
                      <a:pt x="36545" y="17286"/>
                      <a:pt x="37881" y="17503"/>
                      <a:pt x="39229" y="17662"/>
                    </a:cubicBezTo>
                    <a:cubicBezTo>
                      <a:pt x="38268" y="18797"/>
                      <a:pt x="37383" y="19995"/>
                      <a:pt x="36577" y="21246"/>
                    </a:cubicBezTo>
                    <a:cubicBezTo>
                      <a:pt x="36456" y="21438"/>
                      <a:pt x="36570" y="21737"/>
                      <a:pt x="36796" y="21784"/>
                    </a:cubicBezTo>
                    <a:cubicBezTo>
                      <a:pt x="37740" y="21982"/>
                      <a:pt x="38682" y="22179"/>
                      <a:pt x="39625" y="22375"/>
                    </a:cubicBezTo>
                    <a:cubicBezTo>
                      <a:pt x="38996" y="22884"/>
                      <a:pt x="38365" y="23394"/>
                      <a:pt x="37732" y="23902"/>
                    </a:cubicBezTo>
                    <a:cubicBezTo>
                      <a:pt x="37513" y="24077"/>
                      <a:pt x="37660" y="24415"/>
                      <a:pt x="37888" y="24489"/>
                    </a:cubicBezTo>
                    <a:lnTo>
                      <a:pt x="40239" y="25247"/>
                    </a:lnTo>
                    <a:cubicBezTo>
                      <a:pt x="37347" y="26540"/>
                      <a:pt x="34207" y="27181"/>
                      <a:pt x="31059" y="27181"/>
                    </a:cubicBezTo>
                    <a:cubicBezTo>
                      <a:pt x="28900" y="27181"/>
                      <a:pt x="26736" y="26879"/>
                      <a:pt x="24645" y="26279"/>
                    </a:cubicBezTo>
                    <a:cubicBezTo>
                      <a:pt x="19744" y="24873"/>
                      <a:pt x="16160" y="22005"/>
                      <a:pt x="13325" y="17852"/>
                    </a:cubicBezTo>
                    <a:cubicBezTo>
                      <a:pt x="13852" y="16505"/>
                      <a:pt x="14320" y="15134"/>
                      <a:pt x="14691" y="13740"/>
                    </a:cubicBezTo>
                    <a:cubicBezTo>
                      <a:pt x="14694" y="13729"/>
                      <a:pt x="14691" y="13722"/>
                      <a:pt x="14693" y="13709"/>
                    </a:cubicBezTo>
                    <a:cubicBezTo>
                      <a:pt x="15144" y="13634"/>
                      <a:pt x="15590" y="13536"/>
                      <a:pt x="16031" y="13426"/>
                    </a:cubicBezTo>
                    <a:cubicBezTo>
                      <a:pt x="16053" y="13452"/>
                      <a:pt x="16079" y="13475"/>
                      <a:pt x="16109" y="13490"/>
                    </a:cubicBezTo>
                    <a:cubicBezTo>
                      <a:pt x="19181" y="15158"/>
                      <a:pt x="22603" y="15957"/>
                      <a:pt x="26032" y="15957"/>
                    </a:cubicBezTo>
                    <a:cubicBezTo>
                      <a:pt x="29738" y="15957"/>
                      <a:pt x="33452" y="15023"/>
                      <a:pt x="36737" y="13239"/>
                    </a:cubicBezTo>
                    <a:close/>
                    <a:moveTo>
                      <a:pt x="13872" y="0"/>
                    </a:moveTo>
                    <a:cubicBezTo>
                      <a:pt x="13071" y="0"/>
                      <a:pt x="12066" y="1484"/>
                      <a:pt x="11637" y="1932"/>
                    </a:cubicBezTo>
                    <a:cubicBezTo>
                      <a:pt x="10484" y="3137"/>
                      <a:pt x="9367" y="4399"/>
                      <a:pt x="8438" y="5787"/>
                    </a:cubicBezTo>
                    <a:cubicBezTo>
                      <a:pt x="6263" y="4917"/>
                      <a:pt x="4062" y="4123"/>
                      <a:pt x="1833" y="3406"/>
                    </a:cubicBezTo>
                    <a:cubicBezTo>
                      <a:pt x="1795" y="3394"/>
                      <a:pt x="1758" y="3388"/>
                      <a:pt x="1722" y="3388"/>
                    </a:cubicBezTo>
                    <a:cubicBezTo>
                      <a:pt x="1482" y="3388"/>
                      <a:pt x="1303" y="3644"/>
                      <a:pt x="1359" y="3881"/>
                    </a:cubicBezTo>
                    <a:cubicBezTo>
                      <a:pt x="1869" y="6105"/>
                      <a:pt x="2663" y="8435"/>
                      <a:pt x="4077" y="10260"/>
                    </a:cubicBezTo>
                    <a:cubicBezTo>
                      <a:pt x="2513" y="11959"/>
                      <a:pt x="1296" y="14042"/>
                      <a:pt x="127" y="16013"/>
                    </a:cubicBezTo>
                    <a:cubicBezTo>
                      <a:pt x="0" y="16226"/>
                      <a:pt x="144" y="16584"/>
                      <a:pt x="413" y="16584"/>
                    </a:cubicBezTo>
                    <a:cubicBezTo>
                      <a:pt x="426" y="16584"/>
                      <a:pt x="440" y="16583"/>
                      <a:pt x="453" y="16581"/>
                    </a:cubicBezTo>
                    <a:cubicBezTo>
                      <a:pt x="2817" y="16281"/>
                      <a:pt x="5122" y="15783"/>
                      <a:pt x="7393" y="15066"/>
                    </a:cubicBezTo>
                    <a:cubicBezTo>
                      <a:pt x="7408" y="15060"/>
                      <a:pt x="7424" y="15053"/>
                      <a:pt x="7440" y="15045"/>
                    </a:cubicBezTo>
                    <a:cubicBezTo>
                      <a:pt x="8516" y="17226"/>
                      <a:pt x="9874" y="19281"/>
                      <a:pt x="11155" y="21346"/>
                    </a:cubicBezTo>
                    <a:cubicBezTo>
                      <a:pt x="11228" y="21465"/>
                      <a:pt x="11371" y="21534"/>
                      <a:pt x="11510" y="21534"/>
                    </a:cubicBezTo>
                    <a:cubicBezTo>
                      <a:pt x="11637" y="21534"/>
                      <a:pt x="11760" y="21477"/>
                      <a:pt x="11821" y="21346"/>
                    </a:cubicBezTo>
                    <a:cubicBezTo>
                      <a:pt x="12263" y="20396"/>
                      <a:pt x="12688" y="19435"/>
                      <a:pt x="13083" y="18460"/>
                    </a:cubicBezTo>
                    <a:cubicBezTo>
                      <a:pt x="15105" y="22773"/>
                      <a:pt x="19788" y="25596"/>
                      <a:pt x="24191" y="26910"/>
                    </a:cubicBezTo>
                    <a:cubicBezTo>
                      <a:pt x="26436" y="27580"/>
                      <a:pt x="28786" y="27923"/>
                      <a:pt x="31134" y="27923"/>
                    </a:cubicBezTo>
                    <a:cubicBezTo>
                      <a:pt x="34632" y="27923"/>
                      <a:pt x="38126" y="27161"/>
                      <a:pt x="41255" y="25581"/>
                    </a:cubicBezTo>
                    <a:cubicBezTo>
                      <a:pt x="41578" y="25420"/>
                      <a:pt x="41434" y="25017"/>
                      <a:pt x="41158" y="24931"/>
                    </a:cubicBezTo>
                    <a:cubicBezTo>
                      <a:pt x="41119" y="24843"/>
                      <a:pt x="41042" y="24777"/>
                      <a:pt x="40949" y="24749"/>
                    </a:cubicBezTo>
                    <a:cubicBezTo>
                      <a:pt x="40201" y="24506"/>
                      <a:pt x="39454" y="24261"/>
                      <a:pt x="38706" y="24017"/>
                    </a:cubicBezTo>
                    <a:cubicBezTo>
                      <a:pt x="39370" y="23489"/>
                      <a:pt x="40031" y="22960"/>
                      <a:pt x="40694" y="22433"/>
                    </a:cubicBezTo>
                    <a:cubicBezTo>
                      <a:pt x="40906" y="22265"/>
                      <a:pt x="40783" y="21884"/>
                      <a:pt x="40537" y="21831"/>
                    </a:cubicBezTo>
                    <a:cubicBezTo>
                      <a:pt x="39523" y="21614"/>
                      <a:pt x="38510" y="21400"/>
                      <a:pt x="37496" y="21187"/>
                    </a:cubicBezTo>
                    <a:cubicBezTo>
                      <a:pt x="38322" y="19943"/>
                      <a:pt x="39230" y="18758"/>
                      <a:pt x="40215" y="17638"/>
                    </a:cubicBezTo>
                    <a:cubicBezTo>
                      <a:pt x="40440" y="17384"/>
                      <a:pt x="40275" y="17039"/>
                      <a:pt x="39955" y="17005"/>
                    </a:cubicBezTo>
                    <a:cubicBezTo>
                      <a:pt x="38588" y="16865"/>
                      <a:pt x="37230" y="16652"/>
                      <a:pt x="35885" y="16371"/>
                    </a:cubicBezTo>
                    <a:lnTo>
                      <a:pt x="38040" y="12423"/>
                    </a:lnTo>
                    <a:cubicBezTo>
                      <a:pt x="38183" y="12164"/>
                      <a:pt x="37973" y="11850"/>
                      <a:pt x="37712" y="11850"/>
                    </a:cubicBezTo>
                    <a:cubicBezTo>
                      <a:pt x="37651" y="11850"/>
                      <a:pt x="37587" y="11867"/>
                      <a:pt x="37524" y="11907"/>
                    </a:cubicBezTo>
                    <a:cubicBezTo>
                      <a:pt x="33998" y="14105"/>
                      <a:pt x="30027" y="15171"/>
                      <a:pt x="26030" y="15171"/>
                    </a:cubicBezTo>
                    <a:cubicBezTo>
                      <a:pt x="22887" y="15171"/>
                      <a:pt x="19729" y="14512"/>
                      <a:pt x="16760" y="13227"/>
                    </a:cubicBezTo>
                    <a:cubicBezTo>
                      <a:pt x="18348" y="12755"/>
                      <a:pt x="19863" y="12065"/>
                      <a:pt x="21260" y="11175"/>
                    </a:cubicBezTo>
                    <a:cubicBezTo>
                      <a:pt x="21559" y="10985"/>
                      <a:pt x="21473" y="10590"/>
                      <a:pt x="21168" y="10470"/>
                    </a:cubicBezTo>
                    <a:cubicBezTo>
                      <a:pt x="19019" y="9628"/>
                      <a:pt x="16872" y="8678"/>
                      <a:pt x="14659" y="8020"/>
                    </a:cubicBezTo>
                    <a:cubicBezTo>
                      <a:pt x="14663" y="8000"/>
                      <a:pt x="14667" y="7981"/>
                      <a:pt x="14668" y="7961"/>
                    </a:cubicBezTo>
                    <a:cubicBezTo>
                      <a:pt x="14630" y="5946"/>
                      <a:pt x="14573" y="3929"/>
                      <a:pt x="14523" y="1913"/>
                    </a:cubicBezTo>
                    <a:cubicBezTo>
                      <a:pt x="14509" y="1389"/>
                      <a:pt x="14751" y="187"/>
                      <a:pt x="14008" y="16"/>
                    </a:cubicBezTo>
                    <a:cubicBezTo>
                      <a:pt x="13964" y="5"/>
                      <a:pt x="13918" y="0"/>
                      <a:pt x="138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764" name="Google Shape;549;p23">
                <a:extLst>
                  <a:ext uri="{FF2B5EF4-FFF2-40B4-BE49-F238E27FC236}">
                    <a16:creationId xmlns:a16="http://schemas.microsoft.com/office/drawing/2014/main" id="{D39716A5-6231-4E9F-8709-5FA082F29397}"/>
                  </a:ext>
                </a:extLst>
              </p:cNvPr>
              <p:cNvSpPr/>
              <p:nvPr/>
            </p:nvSpPr>
            <p:spPr>
              <a:xfrm>
                <a:off x="8408507" y="4803526"/>
                <a:ext cx="134587" cy="4288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296" extrusionOk="0">
                    <a:moveTo>
                      <a:pt x="3798" y="0"/>
                    </a:moveTo>
                    <a:cubicBezTo>
                      <a:pt x="3757" y="0"/>
                      <a:pt x="3712" y="16"/>
                      <a:pt x="3668" y="52"/>
                    </a:cubicBezTo>
                    <a:cubicBezTo>
                      <a:pt x="2871" y="709"/>
                      <a:pt x="1897" y="1038"/>
                      <a:pt x="888" y="1038"/>
                    </a:cubicBezTo>
                    <a:cubicBezTo>
                      <a:pt x="663" y="1038"/>
                      <a:pt x="437" y="1022"/>
                      <a:pt x="211" y="989"/>
                    </a:cubicBezTo>
                    <a:cubicBezTo>
                      <a:pt x="205" y="988"/>
                      <a:pt x="198" y="988"/>
                      <a:pt x="191" y="988"/>
                    </a:cubicBezTo>
                    <a:cubicBezTo>
                      <a:pt x="56" y="988"/>
                      <a:pt x="1" y="1196"/>
                      <a:pt x="148" y="1221"/>
                    </a:cubicBezTo>
                    <a:cubicBezTo>
                      <a:pt x="438" y="1271"/>
                      <a:pt x="726" y="1296"/>
                      <a:pt x="1010" y="1296"/>
                    </a:cubicBezTo>
                    <a:cubicBezTo>
                      <a:pt x="2042" y="1296"/>
                      <a:pt x="3026" y="968"/>
                      <a:pt x="3895" y="345"/>
                    </a:cubicBezTo>
                    <a:cubicBezTo>
                      <a:pt x="4067" y="221"/>
                      <a:pt x="3956" y="0"/>
                      <a:pt x="37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765" name="Google Shape;550;p23">
                <a:extLst>
                  <a:ext uri="{FF2B5EF4-FFF2-40B4-BE49-F238E27FC236}">
                    <a16:creationId xmlns:a16="http://schemas.microsoft.com/office/drawing/2014/main" id="{BCAD96EA-3202-4370-991F-B28737FAAE2B}"/>
                  </a:ext>
                </a:extLst>
              </p:cNvPr>
              <p:cNvSpPr/>
              <p:nvPr/>
            </p:nvSpPr>
            <p:spPr>
              <a:xfrm>
                <a:off x="8480218" y="4767819"/>
                <a:ext cx="105400" cy="27963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845" extrusionOk="0">
                    <a:moveTo>
                      <a:pt x="2927" y="1"/>
                    </a:moveTo>
                    <a:cubicBezTo>
                      <a:pt x="2896" y="1"/>
                      <a:pt x="2863" y="10"/>
                      <a:pt x="2829" y="30"/>
                    </a:cubicBezTo>
                    <a:cubicBezTo>
                      <a:pt x="2310" y="340"/>
                      <a:pt x="1785" y="505"/>
                      <a:pt x="1239" y="505"/>
                    </a:cubicBezTo>
                    <a:cubicBezTo>
                      <a:pt x="914" y="505"/>
                      <a:pt x="581" y="446"/>
                      <a:pt x="237" y="324"/>
                    </a:cubicBezTo>
                    <a:cubicBezTo>
                      <a:pt x="224" y="319"/>
                      <a:pt x="210" y="317"/>
                      <a:pt x="197" y="317"/>
                    </a:cubicBezTo>
                    <a:cubicBezTo>
                      <a:pt x="74" y="317"/>
                      <a:pt x="0" y="520"/>
                      <a:pt x="130" y="577"/>
                    </a:cubicBezTo>
                    <a:cubicBezTo>
                      <a:pt x="530" y="752"/>
                      <a:pt x="967" y="844"/>
                      <a:pt x="1403" y="844"/>
                    </a:cubicBezTo>
                    <a:cubicBezTo>
                      <a:pt x="1973" y="844"/>
                      <a:pt x="2540" y="687"/>
                      <a:pt x="3019" y="356"/>
                    </a:cubicBezTo>
                    <a:cubicBezTo>
                      <a:pt x="3185" y="242"/>
                      <a:pt x="3087" y="1"/>
                      <a:pt x="29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p:grpSp>
        <p:grpSp>
          <p:nvGrpSpPr>
            <p:cNvPr id="766" name="Google Shape;551;p23">
              <a:extLst>
                <a:ext uri="{FF2B5EF4-FFF2-40B4-BE49-F238E27FC236}">
                  <a16:creationId xmlns:a16="http://schemas.microsoft.com/office/drawing/2014/main" id="{C7000DD7-5A5E-4C8A-88B4-D521E3E3D6DB}"/>
                </a:ext>
              </a:extLst>
            </p:cNvPr>
            <p:cNvGrpSpPr/>
            <p:nvPr userDrawn="1"/>
          </p:nvGrpSpPr>
          <p:grpSpPr>
            <a:xfrm>
              <a:off x="8337483" y="2248407"/>
              <a:ext cx="536463" cy="705466"/>
              <a:chOff x="8490510" y="1991557"/>
              <a:chExt cx="536463" cy="705466"/>
            </a:xfrm>
          </p:grpSpPr>
          <p:grpSp>
            <p:nvGrpSpPr>
              <p:cNvPr id="767" name="Google Shape;552;p23">
                <a:extLst>
                  <a:ext uri="{FF2B5EF4-FFF2-40B4-BE49-F238E27FC236}">
                    <a16:creationId xmlns:a16="http://schemas.microsoft.com/office/drawing/2014/main" id="{7D0E6959-B970-4F02-A03B-A06834041BB3}"/>
                  </a:ext>
                </a:extLst>
              </p:cNvPr>
              <p:cNvGrpSpPr/>
              <p:nvPr/>
            </p:nvGrpSpPr>
            <p:grpSpPr>
              <a:xfrm>
                <a:off x="8490510" y="1991557"/>
                <a:ext cx="536463" cy="576273"/>
                <a:chOff x="8490510" y="1991557"/>
                <a:chExt cx="536463" cy="576273"/>
              </a:xfrm>
            </p:grpSpPr>
            <p:sp>
              <p:nvSpPr>
                <p:cNvPr id="770" name="Google Shape;553;p23">
                  <a:extLst>
                    <a:ext uri="{FF2B5EF4-FFF2-40B4-BE49-F238E27FC236}">
                      <a16:creationId xmlns:a16="http://schemas.microsoft.com/office/drawing/2014/main" id="{0AAACFE1-31D7-4B46-803B-2E74E6192CB5}"/>
                    </a:ext>
                  </a:extLst>
                </p:cNvPr>
                <p:cNvSpPr/>
                <p:nvPr/>
              </p:nvSpPr>
              <p:spPr>
                <a:xfrm>
                  <a:off x="8490510" y="1991557"/>
                  <a:ext cx="536463" cy="576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1" h="17414" extrusionOk="0">
                      <a:moveTo>
                        <a:pt x="3146" y="1048"/>
                      </a:moveTo>
                      <a:cubicBezTo>
                        <a:pt x="3765" y="1048"/>
                        <a:pt x="4373" y="1475"/>
                        <a:pt x="5168" y="1973"/>
                      </a:cubicBezTo>
                      <a:cubicBezTo>
                        <a:pt x="6293" y="2678"/>
                        <a:pt x="7408" y="3402"/>
                        <a:pt x="8513" y="4144"/>
                      </a:cubicBezTo>
                      <a:cubicBezTo>
                        <a:pt x="10784" y="5669"/>
                        <a:pt x="13002" y="7269"/>
                        <a:pt x="15167" y="8945"/>
                      </a:cubicBezTo>
                      <a:cubicBezTo>
                        <a:pt x="14621" y="9412"/>
                        <a:pt x="13754" y="10270"/>
                        <a:pt x="13189" y="10271"/>
                      </a:cubicBezTo>
                      <a:cubicBezTo>
                        <a:pt x="13188" y="10271"/>
                        <a:pt x="13188" y="10271"/>
                        <a:pt x="13187" y="10271"/>
                      </a:cubicBezTo>
                      <a:cubicBezTo>
                        <a:pt x="12599" y="10271"/>
                        <a:pt x="11653" y="9291"/>
                        <a:pt x="11147" y="8939"/>
                      </a:cubicBezTo>
                      <a:cubicBezTo>
                        <a:pt x="10722" y="8644"/>
                        <a:pt x="10464" y="8485"/>
                        <a:pt x="10203" y="8485"/>
                      </a:cubicBezTo>
                      <a:cubicBezTo>
                        <a:pt x="9970" y="8485"/>
                        <a:pt x="9735" y="8612"/>
                        <a:pt x="9378" y="8882"/>
                      </a:cubicBezTo>
                      <a:cubicBezTo>
                        <a:pt x="8592" y="9478"/>
                        <a:pt x="7097" y="10340"/>
                        <a:pt x="7058" y="11466"/>
                      </a:cubicBezTo>
                      <a:cubicBezTo>
                        <a:pt x="7021" y="12486"/>
                        <a:pt x="8018" y="13808"/>
                        <a:pt x="8601" y="14688"/>
                      </a:cubicBezTo>
                      <a:cubicBezTo>
                        <a:pt x="8588" y="14693"/>
                        <a:pt x="8575" y="14699"/>
                        <a:pt x="8563" y="14705"/>
                      </a:cubicBezTo>
                      <a:cubicBezTo>
                        <a:pt x="8087" y="15045"/>
                        <a:pt x="7629" y="15411"/>
                        <a:pt x="7168" y="15768"/>
                      </a:cubicBezTo>
                      <a:cubicBezTo>
                        <a:pt x="6790" y="16061"/>
                        <a:pt x="6290" y="16346"/>
                        <a:pt x="5990" y="16732"/>
                      </a:cubicBezTo>
                      <a:cubicBezTo>
                        <a:pt x="5161" y="14280"/>
                        <a:pt x="4143" y="11887"/>
                        <a:pt x="3244" y="9461"/>
                      </a:cubicBezTo>
                      <a:cubicBezTo>
                        <a:pt x="2772" y="8184"/>
                        <a:pt x="2313" y="6903"/>
                        <a:pt x="1869" y="5617"/>
                      </a:cubicBezTo>
                      <a:cubicBezTo>
                        <a:pt x="1380" y="4209"/>
                        <a:pt x="605" y="3084"/>
                        <a:pt x="1686" y="1883"/>
                      </a:cubicBezTo>
                      <a:cubicBezTo>
                        <a:pt x="2231" y="1279"/>
                        <a:pt x="2691" y="1048"/>
                        <a:pt x="3146" y="1048"/>
                      </a:cubicBezTo>
                      <a:close/>
                      <a:moveTo>
                        <a:pt x="3116" y="1"/>
                      </a:moveTo>
                      <a:cubicBezTo>
                        <a:pt x="3115" y="1"/>
                        <a:pt x="3113" y="1"/>
                        <a:pt x="3112" y="1"/>
                      </a:cubicBezTo>
                      <a:cubicBezTo>
                        <a:pt x="1999" y="2"/>
                        <a:pt x="888" y="1563"/>
                        <a:pt x="139" y="2223"/>
                      </a:cubicBezTo>
                      <a:cubicBezTo>
                        <a:pt x="41" y="2309"/>
                        <a:pt x="0" y="2474"/>
                        <a:pt x="40" y="2597"/>
                      </a:cubicBezTo>
                      <a:cubicBezTo>
                        <a:pt x="1663" y="7534"/>
                        <a:pt x="3282" y="12645"/>
                        <a:pt x="5644" y="17289"/>
                      </a:cubicBezTo>
                      <a:cubicBezTo>
                        <a:pt x="5688" y="17377"/>
                        <a:pt x="5766" y="17414"/>
                        <a:pt x="5847" y="17414"/>
                      </a:cubicBezTo>
                      <a:cubicBezTo>
                        <a:pt x="5968" y="17414"/>
                        <a:pt x="6095" y="17330"/>
                        <a:pt x="6119" y="17206"/>
                      </a:cubicBezTo>
                      <a:cubicBezTo>
                        <a:pt x="6644" y="17078"/>
                        <a:pt x="7125" y="16594"/>
                        <a:pt x="7558" y="16275"/>
                      </a:cubicBezTo>
                      <a:cubicBezTo>
                        <a:pt x="8029" y="15928"/>
                        <a:pt x="8503" y="15586"/>
                        <a:pt x="8961" y="15221"/>
                      </a:cubicBezTo>
                      <a:cubicBezTo>
                        <a:pt x="9030" y="15168"/>
                        <a:pt x="9067" y="15084"/>
                        <a:pt x="9059" y="14996"/>
                      </a:cubicBezTo>
                      <a:cubicBezTo>
                        <a:pt x="9183" y="14955"/>
                        <a:pt x="9277" y="14843"/>
                        <a:pt x="9216" y="14693"/>
                      </a:cubicBezTo>
                      <a:cubicBezTo>
                        <a:pt x="8776" y="13600"/>
                        <a:pt x="7819" y="12413"/>
                        <a:pt x="8215" y="11294"/>
                      </a:cubicBezTo>
                      <a:cubicBezTo>
                        <a:pt x="8497" y="10503"/>
                        <a:pt x="8989" y="10043"/>
                        <a:pt x="9700" y="9578"/>
                      </a:cubicBezTo>
                      <a:cubicBezTo>
                        <a:pt x="9940" y="9420"/>
                        <a:pt x="10118" y="9355"/>
                        <a:pt x="10275" y="9355"/>
                      </a:cubicBezTo>
                      <a:cubicBezTo>
                        <a:pt x="10582" y="9355"/>
                        <a:pt x="10804" y="9607"/>
                        <a:pt x="11234" y="9918"/>
                      </a:cubicBezTo>
                      <a:cubicBezTo>
                        <a:pt x="11730" y="10274"/>
                        <a:pt x="12536" y="11123"/>
                        <a:pt x="13169" y="11132"/>
                      </a:cubicBezTo>
                      <a:cubicBezTo>
                        <a:pt x="13173" y="11132"/>
                        <a:pt x="13177" y="11132"/>
                        <a:pt x="13181" y="11132"/>
                      </a:cubicBezTo>
                      <a:cubicBezTo>
                        <a:pt x="14028" y="11132"/>
                        <a:pt x="15135" y="9871"/>
                        <a:pt x="15759" y="9406"/>
                      </a:cubicBezTo>
                      <a:cubicBezTo>
                        <a:pt x="15837" y="9348"/>
                        <a:pt x="15890" y="9264"/>
                        <a:pt x="15909" y="9169"/>
                      </a:cubicBezTo>
                      <a:cubicBezTo>
                        <a:pt x="16109" y="9046"/>
                        <a:pt x="16210" y="8783"/>
                        <a:pt x="15978" y="8602"/>
                      </a:cubicBezTo>
                      <a:cubicBezTo>
                        <a:pt x="12971" y="6277"/>
                        <a:pt x="9877" y="4072"/>
                        <a:pt x="6678" y="2019"/>
                      </a:cubicBezTo>
                      <a:cubicBezTo>
                        <a:pt x="5749" y="1424"/>
                        <a:pt x="4258" y="1"/>
                        <a:pt x="311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71" name="Google Shape;554;p23">
                  <a:extLst>
                    <a:ext uri="{FF2B5EF4-FFF2-40B4-BE49-F238E27FC236}">
                      <a16:creationId xmlns:a16="http://schemas.microsoft.com/office/drawing/2014/main" id="{04ED829D-0F63-47EA-9FBF-6267570A4AE5}"/>
                    </a:ext>
                  </a:extLst>
                </p:cNvPr>
                <p:cNvSpPr/>
                <p:nvPr/>
              </p:nvSpPr>
              <p:spPr>
                <a:xfrm>
                  <a:off x="8614210" y="2115256"/>
                  <a:ext cx="152192" cy="171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9" h="5197" extrusionOk="0">
                      <a:moveTo>
                        <a:pt x="1007" y="1230"/>
                      </a:moveTo>
                      <a:lnTo>
                        <a:pt x="2094" y="1963"/>
                      </a:lnTo>
                      <a:cubicBezTo>
                        <a:pt x="2607" y="2311"/>
                        <a:pt x="3350" y="2660"/>
                        <a:pt x="3837" y="3100"/>
                      </a:cubicBezTo>
                      <a:cubicBezTo>
                        <a:pt x="3413" y="3677"/>
                        <a:pt x="2640" y="4198"/>
                        <a:pt x="2165" y="4686"/>
                      </a:cubicBezTo>
                      <a:cubicBezTo>
                        <a:pt x="1799" y="3513"/>
                        <a:pt x="1347" y="2401"/>
                        <a:pt x="1007" y="1230"/>
                      </a:cubicBezTo>
                      <a:close/>
                      <a:moveTo>
                        <a:pt x="409" y="1"/>
                      </a:moveTo>
                      <a:cubicBezTo>
                        <a:pt x="189" y="1"/>
                        <a:pt x="0" y="249"/>
                        <a:pt x="50" y="478"/>
                      </a:cubicBezTo>
                      <a:cubicBezTo>
                        <a:pt x="377" y="1998"/>
                        <a:pt x="791" y="3706"/>
                        <a:pt x="1610" y="5046"/>
                      </a:cubicBezTo>
                      <a:cubicBezTo>
                        <a:pt x="1674" y="5151"/>
                        <a:pt x="1776" y="5197"/>
                        <a:pt x="1878" y="5197"/>
                      </a:cubicBezTo>
                      <a:cubicBezTo>
                        <a:pt x="1991" y="5197"/>
                        <a:pt x="2105" y="5141"/>
                        <a:pt x="2166" y="5048"/>
                      </a:cubicBezTo>
                      <a:cubicBezTo>
                        <a:pt x="2218" y="5095"/>
                        <a:pt x="2283" y="5119"/>
                        <a:pt x="2349" y="5119"/>
                      </a:cubicBezTo>
                      <a:cubicBezTo>
                        <a:pt x="2410" y="5119"/>
                        <a:pt x="2472" y="5098"/>
                        <a:pt x="2522" y="5055"/>
                      </a:cubicBezTo>
                      <a:cubicBezTo>
                        <a:pt x="3173" y="4532"/>
                        <a:pt x="4096" y="3939"/>
                        <a:pt x="4531" y="3221"/>
                      </a:cubicBezTo>
                      <a:cubicBezTo>
                        <a:pt x="4588" y="3132"/>
                        <a:pt x="4598" y="2985"/>
                        <a:pt x="4533" y="2894"/>
                      </a:cubicBezTo>
                      <a:cubicBezTo>
                        <a:pt x="4133" y="2357"/>
                        <a:pt x="3433" y="2012"/>
                        <a:pt x="2889" y="1635"/>
                      </a:cubicBezTo>
                      <a:cubicBezTo>
                        <a:pt x="2125" y="1107"/>
                        <a:pt x="1358" y="585"/>
                        <a:pt x="592" y="61"/>
                      </a:cubicBezTo>
                      <a:cubicBezTo>
                        <a:pt x="531" y="19"/>
                        <a:pt x="469" y="1"/>
                        <a:pt x="40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  <p:sp>
            <p:nvSpPr>
              <p:cNvPr id="768" name="Google Shape;555;p23">
                <a:extLst>
                  <a:ext uri="{FF2B5EF4-FFF2-40B4-BE49-F238E27FC236}">
                    <a16:creationId xmlns:a16="http://schemas.microsoft.com/office/drawing/2014/main" id="{A9DCD22A-1F65-4F8C-9718-CB0966C5C688}"/>
                  </a:ext>
                </a:extLst>
              </p:cNvPr>
              <p:cNvSpPr/>
              <p:nvPr/>
            </p:nvSpPr>
            <p:spPr>
              <a:xfrm>
                <a:off x="8597399" y="2575705"/>
                <a:ext cx="71844" cy="67674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045" extrusionOk="0">
                    <a:moveTo>
                      <a:pt x="225" y="0"/>
                    </a:moveTo>
                    <a:cubicBezTo>
                      <a:pt x="113" y="0"/>
                      <a:pt x="1" y="122"/>
                      <a:pt x="66" y="257"/>
                    </a:cubicBezTo>
                    <a:cubicBezTo>
                      <a:pt x="424" y="985"/>
                      <a:pt x="1058" y="1699"/>
                      <a:pt x="1815" y="2026"/>
                    </a:cubicBezTo>
                    <a:cubicBezTo>
                      <a:pt x="1844" y="2039"/>
                      <a:pt x="1873" y="2044"/>
                      <a:pt x="1899" y="2044"/>
                    </a:cubicBezTo>
                    <a:cubicBezTo>
                      <a:pt x="2067" y="2044"/>
                      <a:pt x="2171" y="1826"/>
                      <a:pt x="1999" y="1714"/>
                    </a:cubicBezTo>
                    <a:cubicBezTo>
                      <a:pt x="1316" y="1265"/>
                      <a:pt x="775" y="801"/>
                      <a:pt x="362" y="84"/>
                    </a:cubicBezTo>
                    <a:cubicBezTo>
                      <a:pt x="327" y="25"/>
                      <a:pt x="276" y="0"/>
                      <a:pt x="2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769" name="Google Shape;556;p23">
                <a:extLst>
                  <a:ext uri="{FF2B5EF4-FFF2-40B4-BE49-F238E27FC236}">
                    <a16:creationId xmlns:a16="http://schemas.microsoft.com/office/drawing/2014/main" id="{0CF12600-27DC-4F0E-8570-05D69FCF7A67}"/>
                  </a:ext>
                </a:extLst>
              </p:cNvPr>
              <p:cNvSpPr/>
              <p:nvPr/>
            </p:nvSpPr>
            <p:spPr>
              <a:xfrm>
                <a:off x="8587736" y="2657444"/>
                <a:ext cx="91137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196" extrusionOk="0">
                    <a:moveTo>
                      <a:pt x="250" y="0"/>
                    </a:moveTo>
                    <a:cubicBezTo>
                      <a:pt x="97" y="0"/>
                      <a:pt x="0" y="220"/>
                      <a:pt x="160" y="316"/>
                    </a:cubicBezTo>
                    <a:cubicBezTo>
                      <a:pt x="850" y="723"/>
                      <a:pt x="1617" y="1060"/>
                      <a:pt x="2412" y="1192"/>
                    </a:cubicBezTo>
                    <a:cubicBezTo>
                      <a:pt x="2425" y="1194"/>
                      <a:pt x="2439" y="1195"/>
                      <a:pt x="2451" y="1195"/>
                    </a:cubicBezTo>
                    <a:cubicBezTo>
                      <a:pt x="2669" y="1195"/>
                      <a:pt x="2753" y="876"/>
                      <a:pt x="2518" y="814"/>
                    </a:cubicBezTo>
                    <a:cubicBezTo>
                      <a:pt x="1753" y="612"/>
                      <a:pt x="1036" y="390"/>
                      <a:pt x="333" y="22"/>
                    </a:cubicBezTo>
                    <a:cubicBezTo>
                      <a:pt x="305" y="7"/>
                      <a:pt x="276" y="0"/>
                      <a:pt x="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p:grpSp>
        <p:grpSp>
          <p:nvGrpSpPr>
            <p:cNvPr id="782" name="Google Shape;567;p23">
              <a:extLst>
                <a:ext uri="{FF2B5EF4-FFF2-40B4-BE49-F238E27FC236}">
                  <a16:creationId xmlns:a16="http://schemas.microsoft.com/office/drawing/2014/main" id="{AF6D594A-91CE-4B31-8860-C24F4627D051}"/>
                </a:ext>
              </a:extLst>
            </p:cNvPr>
            <p:cNvGrpSpPr/>
            <p:nvPr userDrawn="1"/>
          </p:nvGrpSpPr>
          <p:grpSpPr>
            <a:xfrm>
              <a:off x="8228086" y="-296587"/>
              <a:ext cx="1015476" cy="922487"/>
              <a:chOff x="7961559" y="-202278"/>
              <a:chExt cx="1015476" cy="922487"/>
            </a:xfrm>
          </p:grpSpPr>
          <p:grpSp>
            <p:nvGrpSpPr>
              <p:cNvPr id="783" name="Google Shape;568;p23">
                <a:extLst>
                  <a:ext uri="{FF2B5EF4-FFF2-40B4-BE49-F238E27FC236}">
                    <a16:creationId xmlns:a16="http://schemas.microsoft.com/office/drawing/2014/main" id="{9E67F581-AE38-4B80-93CE-49B05EC52A6C}"/>
                  </a:ext>
                </a:extLst>
              </p:cNvPr>
              <p:cNvGrpSpPr/>
              <p:nvPr/>
            </p:nvGrpSpPr>
            <p:grpSpPr>
              <a:xfrm>
                <a:off x="7961559" y="-121102"/>
                <a:ext cx="1015476" cy="841311"/>
                <a:chOff x="7961559" y="-121102"/>
                <a:chExt cx="1015476" cy="841311"/>
              </a:xfrm>
            </p:grpSpPr>
            <p:sp>
              <p:nvSpPr>
                <p:cNvPr id="787" name="Google Shape;569;p23">
                  <a:extLst>
                    <a:ext uri="{FF2B5EF4-FFF2-40B4-BE49-F238E27FC236}">
                      <a16:creationId xmlns:a16="http://schemas.microsoft.com/office/drawing/2014/main" id="{23F2EBFE-1B9E-413C-B5C6-5566E2AA065F}"/>
                    </a:ext>
                  </a:extLst>
                </p:cNvPr>
                <p:cNvSpPr/>
                <p:nvPr/>
              </p:nvSpPr>
              <p:spPr>
                <a:xfrm>
                  <a:off x="7961559" y="-121102"/>
                  <a:ext cx="1015476" cy="841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86" h="25423" extrusionOk="0">
                      <a:moveTo>
                        <a:pt x="27538" y="752"/>
                      </a:moveTo>
                      <a:cubicBezTo>
                        <a:pt x="27287" y="1203"/>
                        <a:pt x="27189" y="1722"/>
                        <a:pt x="27229" y="2252"/>
                      </a:cubicBezTo>
                      <a:cubicBezTo>
                        <a:pt x="27242" y="2432"/>
                        <a:pt x="27378" y="2530"/>
                        <a:pt x="27529" y="2530"/>
                      </a:cubicBezTo>
                      <a:cubicBezTo>
                        <a:pt x="27584" y="2530"/>
                        <a:pt x="27642" y="2516"/>
                        <a:pt x="27696" y="2489"/>
                      </a:cubicBezTo>
                      <a:cubicBezTo>
                        <a:pt x="28142" y="2266"/>
                        <a:pt x="28598" y="2111"/>
                        <a:pt x="29096" y="2059"/>
                      </a:cubicBezTo>
                      <a:cubicBezTo>
                        <a:pt x="29200" y="2047"/>
                        <a:pt x="29304" y="2044"/>
                        <a:pt x="29409" y="2044"/>
                      </a:cubicBezTo>
                      <a:cubicBezTo>
                        <a:pt x="29493" y="2044"/>
                        <a:pt x="29577" y="2046"/>
                        <a:pt x="29661" y="2047"/>
                      </a:cubicBezTo>
                      <a:cubicBezTo>
                        <a:pt x="28577" y="2661"/>
                        <a:pt x="27722" y="3836"/>
                        <a:pt x="27269" y="4955"/>
                      </a:cubicBezTo>
                      <a:cubicBezTo>
                        <a:pt x="26258" y="4491"/>
                        <a:pt x="25141" y="4157"/>
                        <a:pt x="24210" y="3855"/>
                      </a:cubicBezTo>
                      <a:cubicBezTo>
                        <a:pt x="24605" y="3218"/>
                        <a:pt x="24959" y="2587"/>
                        <a:pt x="25514" y="2045"/>
                      </a:cubicBezTo>
                      <a:cubicBezTo>
                        <a:pt x="26111" y="1462"/>
                        <a:pt x="26791" y="1079"/>
                        <a:pt x="27538" y="752"/>
                      </a:cubicBezTo>
                      <a:close/>
                      <a:moveTo>
                        <a:pt x="12595" y="1027"/>
                      </a:moveTo>
                      <a:cubicBezTo>
                        <a:pt x="15327" y="1811"/>
                        <a:pt x="18070" y="2529"/>
                        <a:pt x="20766" y="3434"/>
                      </a:cubicBezTo>
                      <a:cubicBezTo>
                        <a:pt x="22397" y="3983"/>
                        <a:pt x="24013" y="4574"/>
                        <a:pt x="25612" y="5209"/>
                      </a:cubicBezTo>
                      <a:cubicBezTo>
                        <a:pt x="27209" y="5845"/>
                        <a:pt x="29143" y="6369"/>
                        <a:pt x="29309" y="8354"/>
                      </a:cubicBezTo>
                      <a:cubicBezTo>
                        <a:pt x="29451" y="10072"/>
                        <a:pt x="28035" y="11633"/>
                        <a:pt x="27068" y="12924"/>
                      </a:cubicBezTo>
                      <a:cubicBezTo>
                        <a:pt x="26195" y="14088"/>
                        <a:pt x="25311" y="15246"/>
                        <a:pt x="24418" y="16396"/>
                      </a:cubicBezTo>
                      <a:cubicBezTo>
                        <a:pt x="22826" y="18445"/>
                        <a:pt x="21188" y="20459"/>
                        <a:pt x="19539" y="22464"/>
                      </a:cubicBezTo>
                      <a:cubicBezTo>
                        <a:pt x="19524" y="22195"/>
                        <a:pt x="19461" y="21928"/>
                        <a:pt x="19354" y="21680"/>
                      </a:cubicBezTo>
                      <a:cubicBezTo>
                        <a:pt x="19115" y="20637"/>
                        <a:pt x="18355" y="20086"/>
                        <a:pt x="17460" y="19565"/>
                      </a:cubicBezTo>
                      <a:cubicBezTo>
                        <a:pt x="15714" y="18549"/>
                        <a:pt x="13820" y="17727"/>
                        <a:pt x="11936" y="17003"/>
                      </a:cubicBezTo>
                      <a:cubicBezTo>
                        <a:pt x="8809" y="15800"/>
                        <a:pt x="5502" y="14826"/>
                        <a:pt x="2152" y="14518"/>
                      </a:cubicBezTo>
                      <a:cubicBezTo>
                        <a:pt x="2111" y="14475"/>
                        <a:pt x="2060" y="14445"/>
                        <a:pt x="2004" y="14426"/>
                      </a:cubicBezTo>
                      <a:cubicBezTo>
                        <a:pt x="5650" y="10068"/>
                        <a:pt x="8995" y="5438"/>
                        <a:pt x="12592" y="1034"/>
                      </a:cubicBezTo>
                      <a:cubicBezTo>
                        <a:pt x="12593" y="1033"/>
                        <a:pt x="12593" y="1030"/>
                        <a:pt x="12595" y="1027"/>
                      </a:cubicBezTo>
                      <a:close/>
                      <a:moveTo>
                        <a:pt x="2405" y="15057"/>
                      </a:moveTo>
                      <a:cubicBezTo>
                        <a:pt x="5033" y="15632"/>
                        <a:pt x="7651" y="16183"/>
                        <a:pt x="10204" y="17071"/>
                      </a:cubicBezTo>
                      <a:cubicBezTo>
                        <a:pt x="11792" y="17624"/>
                        <a:pt x="13350" y="18265"/>
                        <a:pt x="14867" y="18991"/>
                      </a:cubicBezTo>
                      <a:cubicBezTo>
                        <a:pt x="16188" y="19622"/>
                        <a:pt x="18404" y="20363"/>
                        <a:pt x="18730" y="21948"/>
                      </a:cubicBezTo>
                      <a:cubicBezTo>
                        <a:pt x="18739" y="21996"/>
                        <a:pt x="18761" y="22041"/>
                        <a:pt x="18790" y="22080"/>
                      </a:cubicBezTo>
                      <a:cubicBezTo>
                        <a:pt x="19171" y="23986"/>
                        <a:pt x="17751" y="24564"/>
                        <a:pt x="15860" y="24564"/>
                      </a:cubicBezTo>
                      <a:cubicBezTo>
                        <a:pt x="13387" y="24564"/>
                        <a:pt x="10109" y="23576"/>
                        <a:pt x="9006" y="23279"/>
                      </a:cubicBezTo>
                      <a:cubicBezTo>
                        <a:pt x="6257" y="22539"/>
                        <a:pt x="3624" y="21521"/>
                        <a:pt x="932" y="20620"/>
                      </a:cubicBezTo>
                      <a:cubicBezTo>
                        <a:pt x="2540" y="19294"/>
                        <a:pt x="3100" y="17006"/>
                        <a:pt x="2405" y="15057"/>
                      </a:cubicBezTo>
                      <a:close/>
                      <a:moveTo>
                        <a:pt x="27764" y="0"/>
                      </a:moveTo>
                      <a:cubicBezTo>
                        <a:pt x="27737" y="0"/>
                        <a:pt x="27709" y="3"/>
                        <a:pt x="27679" y="10"/>
                      </a:cubicBezTo>
                      <a:cubicBezTo>
                        <a:pt x="26022" y="379"/>
                        <a:pt x="24126" y="1942"/>
                        <a:pt x="23728" y="3695"/>
                      </a:cubicBezTo>
                      <a:cubicBezTo>
                        <a:pt x="23634" y="3662"/>
                        <a:pt x="23538" y="3630"/>
                        <a:pt x="23451" y="3600"/>
                      </a:cubicBezTo>
                      <a:cubicBezTo>
                        <a:pt x="19951" y="2322"/>
                        <a:pt x="16358" y="1151"/>
                        <a:pt x="12702" y="420"/>
                      </a:cubicBezTo>
                      <a:cubicBezTo>
                        <a:pt x="12679" y="415"/>
                        <a:pt x="12656" y="412"/>
                        <a:pt x="12633" y="412"/>
                      </a:cubicBezTo>
                      <a:cubicBezTo>
                        <a:pt x="12569" y="412"/>
                        <a:pt x="12506" y="433"/>
                        <a:pt x="12455" y="474"/>
                      </a:cubicBezTo>
                      <a:cubicBezTo>
                        <a:pt x="12407" y="450"/>
                        <a:pt x="12355" y="436"/>
                        <a:pt x="12303" y="436"/>
                      </a:cubicBezTo>
                      <a:cubicBezTo>
                        <a:pt x="12219" y="436"/>
                        <a:pt x="12133" y="471"/>
                        <a:pt x="12062" y="558"/>
                      </a:cubicBezTo>
                      <a:cubicBezTo>
                        <a:pt x="8338" y="5062"/>
                        <a:pt x="4468" y="9613"/>
                        <a:pt x="1242" y="14492"/>
                      </a:cubicBezTo>
                      <a:cubicBezTo>
                        <a:pt x="1115" y="14685"/>
                        <a:pt x="1310" y="14886"/>
                        <a:pt x="1501" y="14886"/>
                      </a:cubicBezTo>
                      <a:cubicBezTo>
                        <a:pt x="1521" y="14886"/>
                        <a:pt x="1540" y="14884"/>
                        <a:pt x="1560" y="14880"/>
                      </a:cubicBezTo>
                      <a:lnTo>
                        <a:pt x="1560" y="14880"/>
                      </a:lnTo>
                      <a:cubicBezTo>
                        <a:pt x="2429" y="16854"/>
                        <a:pt x="1870" y="18960"/>
                        <a:pt x="296" y="20395"/>
                      </a:cubicBezTo>
                      <a:cubicBezTo>
                        <a:pt x="285" y="20407"/>
                        <a:pt x="275" y="20421"/>
                        <a:pt x="267" y="20436"/>
                      </a:cubicBezTo>
                      <a:cubicBezTo>
                        <a:pt x="72" y="20485"/>
                        <a:pt x="0" y="20810"/>
                        <a:pt x="215" y="20919"/>
                      </a:cubicBezTo>
                      <a:cubicBezTo>
                        <a:pt x="4382" y="23005"/>
                        <a:pt x="9201" y="24296"/>
                        <a:pt x="13762" y="25160"/>
                      </a:cubicBezTo>
                      <a:cubicBezTo>
                        <a:pt x="14470" y="25294"/>
                        <a:pt x="15236" y="25423"/>
                        <a:pt x="15986" y="25423"/>
                      </a:cubicBezTo>
                      <a:cubicBezTo>
                        <a:pt x="16943" y="25423"/>
                        <a:pt x="17873" y="25213"/>
                        <a:pt x="18618" y="24538"/>
                      </a:cubicBezTo>
                      <a:cubicBezTo>
                        <a:pt x="18768" y="24399"/>
                        <a:pt x="18905" y="24244"/>
                        <a:pt x="19026" y="24079"/>
                      </a:cubicBezTo>
                      <a:cubicBezTo>
                        <a:pt x="19122" y="24074"/>
                        <a:pt x="19213" y="24028"/>
                        <a:pt x="19272" y="23953"/>
                      </a:cubicBezTo>
                      <a:cubicBezTo>
                        <a:pt x="21734" y="21049"/>
                        <a:pt x="24101" y="18061"/>
                        <a:pt x="26408" y="15033"/>
                      </a:cubicBezTo>
                      <a:cubicBezTo>
                        <a:pt x="27851" y="13140"/>
                        <a:pt x="30686" y="10362"/>
                        <a:pt x="30053" y="7700"/>
                      </a:cubicBezTo>
                      <a:cubicBezTo>
                        <a:pt x="29791" y="6592"/>
                        <a:pt x="28912" y="5820"/>
                        <a:pt x="27834" y="5237"/>
                      </a:cubicBezTo>
                      <a:cubicBezTo>
                        <a:pt x="28111" y="4632"/>
                        <a:pt x="28428" y="4065"/>
                        <a:pt x="28857" y="3549"/>
                      </a:cubicBezTo>
                      <a:cubicBezTo>
                        <a:pt x="29274" y="3051"/>
                        <a:pt x="29768" y="2661"/>
                        <a:pt x="30231" y="2214"/>
                      </a:cubicBezTo>
                      <a:cubicBezTo>
                        <a:pt x="30297" y="2151"/>
                        <a:pt x="30297" y="2062"/>
                        <a:pt x="30263" y="1988"/>
                      </a:cubicBezTo>
                      <a:cubicBezTo>
                        <a:pt x="30427" y="1923"/>
                        <a:pt x="30404" y="1685"/>
                        <a:pt x="30266" y="1601"/>
                      </a:cubicBezTo>
                      <a:cubicBezTo>
                        <a:pt x="30017" y="1447"/>
                        <a:pt x="29715" y="1385"/>
                        <a:pt x="29395" y="1385"/>
                      </a:cubicBezTo>
                      <a:cubicBezTo>
                        <a:pt x="28865" y="1385"/>
                        <a:pt x="28286" y="1555"/>
                        <a:pt x="27812" y="1762"/>
                      </a:cubicBezTo>
                      <a:cubicBezTo>
                        <a:pt x="27835" y="1327"/>
                        <a:pt x="27984" y="930"/>
                        <a:pt x="28228" y="535"/>
                      </a:cubicBezTo>
                      <a:cubicBezTo>
                        <a:pt x="28316" y="393"/>
                        <a:pt x="28203" y="256"/>
                        <a:pt x="28070" y="230"/>
                      </a:cubicBezTo>
                      <a:cubicBezTo>
                        <a:pt x="28032" y="105"/>
                        <a:pt x="27921" y="0"/>
                        <a:pt x="2776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88" name="Google Shape;570;p23">
                  <a:extLst>
                    <a:ext uri="{FF2B5EF4-FFF2-40B4-BE49-F238E27FC236}">
                      <a16:creationId xmlns:a16="http://schemas.microsoft.com/office/drawing/2014/main" id="{94AD4E0F-2C8B-4046-BB27-7E7D64E6D056}"/>
                    </a:ext>
                  </a:extLst>
                </p:cNvPr>
                <p:cNvSpPr/>
                <p:nvPr/>
              </p:nvSpPr>
              <p:spPr>
                <a:xfrm>
                  <a:off x="8300393" y="-9514"/>
                  <a:ext cx="454393" cy="238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1" h="7206" extrusionOk="0">
                      <a:moveTo>
                        <a:pt x="3405" y="398"/>
                      </a:moveTo>
                      <a:cubicBezTo>
                        <a:pt x="6672" y="1199"/>
                        <a:pt x="9840" y="2187"/>
                        <a:pt x="13011" y="3312"/>
                      </a:cubicBezTo>
                      <a:cubicBezTo>
                        <a:pt x="12479" y="3907"/>
                        <a:pt x="12000" y="4550"/>
                        <a:pt x="11473" y="5149"/>
                      </a:cubicBezTo>
                      <a:cubicBezTo>
                        <a:pt x="11067" y="5608"/>
                        <a:pt x="10614" y="6052"/>
                        <a:pt x="10240" y="6544"/>
                      </a:cubicBezTo>
                      <a:cubicBezTo>
                        <a:pt x="10193" y="6499"/>
                        <a:pt x="10133" y="6469"/>
                        <a:pt x="10070" y="6455"/>
                      </a:cubicBezTo>
                      <a:cubicBezTo>
                        <a:pt x="6912" y="5792"/>
                        <a:pt x="3808" y="4954"/>
                        <a:pt x="694" y="4118"/>
                      </a:cubicBezTo>
                      <a:cubicBezTo>
                        <a:pt x="1630" y="2949"/>
                        <a:pt x="2576" y="1722"/>
                        <a:pt x="3379" y="460"/>
                      </a:cubicBezTo>
                      <a:cubicBezTo>
                        <a:pt x="3391" y="441"/>
                        <a:pt x="3400" y="419"/>
                        <a:pt x="3405" y="398"/>
                      </a:cubicBezTo>
                      <a:close/>
                      <a:moveTo>
                        <a:pt x="3390" y="1"/>
                      </a:moveTo>
                      <a:cubicBezTo>
                        <a:pt x="3293" y="1"/>
                        <a:pt x="3228" y="67"/>
                        <a:pt x="3207" y="145"/>
                      </a:cubicBezTo>
                      <a:cubicBezTo>
                        <a:pt x="3193" y="142"/>
                        <a:pt x="3178" y="141"/>
                        <a:pt x="3164" y="141"/>
                      </a:cubicBezTo>
                      <a:cubicBezTo>
                        <a:pt x="3106" y="141"/>
                        <a:pt x="3049" y="162"/>
                        <a:pt x="3007" y="202"/>
                      </a:cubicBezTo>
                      <a:cubicBezTo>
                        <a:pt x="1927" y="1257"/>
                        <a:pt x="951" y="2528"/>
                        <a:pt x="109" y="3779"/>
                      </a:cubicBezTo>
                      <a:cubicBezTo>
                        <a:pt x="0" y="3940"/>
                        <a:pt x="81" y="4110"/>
                        <a:pt x="218" y="4202"/>
                      </a:cubicBezTo>
                      <a:cubicBezTo>
                        <a:pt x="152" y="4348"/>
                        <a:pt x="198" y="4559"/>
                        <a:pt x="394" y="4628"/>
                      </a:cubicBezTo>
                      <a:cubicBezTo>
                        <a:pt x="3495" y="5723"/>
                        <a:pt x="6690" y="6516"/>
                        <a:pt x="9906" y="7192"/>
                      </a:cubicBezTo>
                      <a:cubicBezTo>
                        <a:pt x="9929" y="7196"/>
                        <a:pt x="9953" y="7198"/>
                        <a:pt x="9976" y="7198"/>
                      </a:cubicBezTo>
                      <a:cubicBezTo>
                        <a:pt x="10025" y="7198"/>
                        <a:pt x="10074" y="7189"/>
                        <a:pt x="10119" y="7169"/>
                      </a:cubicBezTo>
                      <a:cubicBezTo>
                        <a:pt x="10161" y="7192"/>
                        <a:pt x="10209" y="7206"/>
                        <a:pt x="10256" y="7206"/>
                      </a:cubicBezTo>
                      <a:cubicBezTo>
                        <a:pt x="10298" y="7206"/>
                        <a:pt x="10339" y="7195"/>
                        <a:pt x="10377" y="7172"/>
                      </a:cubicBezTo>
                      <a:cubicBezTo>
                        <a:pt x="11037" y="6764"/>
                        <a:pt x="11583" y="6120"/>
                        <a:pt x="12095" y="5545"/>
                      </a:cubicBezTo>
                      <a:cubicBezTo>
                        <a:pt x="12622" y="4956"/>
                        <a:pt x="13156" y="4348"/>
                        <a:pt x="13591" y="3686"/>
                      </a:cubicBezTo>
                      <a:cubicBezTo>
                        <a:pt x="13731" y="3473"/>
                        <a:pt x="13565" y="3257"/>
                        <a:pt x="13360" y="3204"/>
                      </a:cubicBezTo>
                      <a:cubicBezTo>
                        <a:pt x="13446" y="3060"/>
                        <a:pt x="13441" y="2847"/>
                        <a:pt x="13259" y="2773"/>
                      </a:cubicBezTo>
                      <a:cubicBezTo>
                        <a:pt x="10102" y="1488"/>
                        <a:pt x="6785" y="578"/>
                        <a:pt x="3428" y="4"/>
                      </a:cubicBezTo>
                      <a:cubicBezTo>
                        <a:pt x="3415" y="2"/>
                        <a:pt x="3402" y="1"/>
                        <a:pt x="339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89" name="Google Shape;571;p23">
                  <a:extLst>
                    <a:ext uri="{FF2B5EF4-FFF2-40B4-BE49-F238E27FC236}">
                      <a16:creationId xmlns:a16="http://schemas.microsoft.com/office/drawing/2014/main" id="{488A95B6-7A96-4693-8D9C-E1CC1B46EAC4}"/>
                    </a:ext>
                  </a:extLst>
                </p:cNvPr>
                <p:cNvSpPr/>
                <p:nvPr/>
              </p:nvSpPr>
              <p:spPr>
                <a:xfrm>
                  <a:off x="8035852" y="538101"/>
                  <a:ext cx="467895" cy="136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9" h="4136" extrusionOk="0">
                      <a:moveTo>
                        <a:pt x="214" y="0"/>
                      </a:moveTo>
                      <a:cubicBezTo>
                        <a:pt x="73" y="0"/>
                        <a:pt x="1" y="223"/>
                        <a:pt x="148" y="285"/>
                      </a:cubicBezTo>
                      <a:cubicBezTo>
                        <a:pt x="4430" y="2105"/>
                        <a:pt x="9175" y="3165"/>
                        <a:pt x="13711" y="4129"/>
                      </a:cubicBezTo>
                      <a:cubicBezTo>
                        <a:pt x="13733" y="4134"/>
                        <a:pt x="13753" y="4136"/>
                        <a:pt x="13772" y="4136"/>
                      </a:cubicBezTo>
                      <a:cubicBezTo>
                        <a:pt x="14058" y="4136"/>
                        <a:pt x="14139" y="3678"/>
                        <a:pt x="13826" y="3612"/>
                      </a:cubicBezTo>
                      <a:cubicBezTo>
                        <a:pt x="9221" y="2642"/>
                        <a:pt x="4795" y="1178"/>
                        <a:pt x="250" y="5"/>
                      </a:cubicBezTo>
                      <a:cubicBezTo>
                        <a:pt x="238" y="2"/>
                        <a:pt x="226" y="0"/>
                        <a:pt x="21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90" name="Google Shape;572;p23">
                  <a:extLst>
                    <a:ext uri="{FF2B5EF4-FFF2-40B4-BE49-F238E27FC236}">
                      <a16:creationId xmlns:a16="http://schemas.microsoft.com/office/drawing/2014/main" id="{9684D56D-DA78-42E5-B972-B38B3CE42A89}"/>
                    </a:ext>
                  </a:extLst>
                </p:cNvPr>
                <p:cNvSpPr/>
                <p:nvPr/>
              </p:nvSpPr>
              <p:spPr>
                <a:xfrm>
                  <a:off x="8065073" y="496669"/>
                  <a:ext cx="284728" cy="96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4" h="2926" extrusionOk="0">
                      <a:moveTo>
                        <a:pt x="215" y="0"/>
                      </a:moveTo>
                      <a:cubicBezTo>
                        <a:pt x="39" y="0"/>
                        <a:pt x="1" y="272"/>
                        <a:pt x="187" y="332"/>
                      </a:cubicBezTo>
                      <a:cubicBezTo>
                        <a:pt x="2858" y="1203"/>
                        <a:pt x="5540" y="2122"/>
                        <a:pt x="8234" y="2917"/>
                      </a:cubicBezTo>
                      <a:cubicBezTo>
                        <a:pt x="8253" y="2923"/>
                        <a:pt x="8272" y="2925"/>
                        <a:pt x="8291" y="2925"/>
                      </a:cubicBezTo>
                      <a:cubicBezTo>
                        <a:pt x="8497" y="2925"/>
                        <a:pt x="8604" y="2586"/>
                        <a:pt x="8387" y="2496"/>
                      </a:cubicBezTo>
                      <a:cubicBezTo>
                        <a:pt x="5794" y="1431"/>
                        <a:pt x="2990" y="626"/>
                        <a:pt x="259" y="6"/>
                      </a:cubicBezTo>
                      <a:cubicBezTo>
                        <a:pt x="243" y="2"/>
                        <a:pt x="229" y="0"/>
                        <a:pt x="2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91" name="Google Shape;573;p23">
                  <a:extLst>
                    <a:ext uri="{FF2B5EF4-FFF2-40B4-BE49-F238E27FC236}">
                      <a16:creationId xmlns:a16="http://schemas.microsoft.com/office/drawing/2014/main" id="{8E2C911F-99FB-42A0-AABB-D02EBEACAB15}"/>
                    </a:ext>
                  </a:extLst>
                </p:cNvPr>
                <p:cNvSpPr/>
                <p:nvPr/>
              </p:nvSpPr>
              <p:spPr>
                <a:xfrm>
                  <a:off x="8062458" y="453450"/>
                  <a:ext cx="442447" cy="137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0" h="4157" extrusionOk="0">
                      <a:moveTo>
                        <a:pt x="229" y="0"/>
                      </a:moveTo>
                      <a:cubicBezTo>
                        <a:pt x="49" y="0"/>
                        <a:pt x="1" y="275"/>
                        <a:pt x="194" y="325"/>
                      </a:cubicBezTo>
                      <a:cubicBezTo>
                        <a:pt x="4520" y="1454"/>
                        <a:pt x="8735" y="2768"/>
                        <a:pt x="12987" y="4146"/>
                      </a:cubicBezTo>
                      <a:cubicBezTo>
                        <a:pt x="13009" y="4154"/>
                        <a:pt x="13030" y="4157"/>
                        <a:pt x="13051" y="4157"/>
                      </a:cubicBezTo>
                      <a:cubicBezTo>
                        <a:pt x="13262" y="4157"/>
                        <a:pt x="13370" y="3801"/>
                        <a:pt x="13146" y="3708"/>
                      </a:cubicBezTo>
                      <a:cubicBezTo>
                        <a:pt x="9037" y="2045"/>
                        <a:pt x="4617" y="824"/>
                        <a:pt x="264" y="4"/>
                      </a:cubicBezTo>
                      <a:cubicBezTo>
                        <a:pt x="252" y="1"/>
                        <a:pt x="240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92" name="Google Shape;574;p23">
                  <a:extLst>
                    <a:ext uri="{FF2B5EF4-FFF2-40B4-BE49-F238E27FC236}">
                      <a16:creationId xmlns:a16="http://schemas.microsoft.com/office/drawing/2014/main" id="{C16BB9E6-0AA6-4AF0-A374-636DB1DB4A1D}"/>
                    </a:ext>
                  </a:extLst>
                </p:cNvPr>
                <p:cNvSpPr/>
                <p:nvPr/>
              </p:nvSpPr>
              <p:spPr>
                <a:xfrm>
                  <a:off x="8133177" y="416684"/>
                  <a:ext cx="277381" cy="10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2" h="3223" extrusionOk="0">
                      <a:moveTo>
                        <a:pt x="213" y="0"/>
                      </a:moveTo>
                      <a:cubicBezTo>
                        <a:pt x="41" y="0"/>
                        <a:pt x="0" y="259"/>
                        <a:pt x="181" y="314"/>
                      </a:cubicBezTo>
                      <a:cubicBezTo>
                        <a:pt x="2848" y="1118"/>
                        <a:pt x="5404" y="2014"/>
                        <a:pt x="7928" y="3198"/>
                      </a:cubicBezTo>
                      <a:cubicBezTo>
                        <a:pt x="7964" y="3215"/>
                        <a:pt x="8000" y="3222"/>
                        <a:pt x="8033" y="3222"/>
                      </a:cubicBezTo>
                      <a:cubicBezTo>
                        <a:pt x="8252" y="3222"/>
                        <a:pt x="8382" y="2897"/>
                        <a:pt x="8145" y="2778"/>
                      </a:cubicBezTo>
                      <a:cubicBezTo>
                        <a:pt x="5669" y="1537"/>
                        <a:pt x="2973" y="533"/>
                        <a:pt x="250" y="4"/>
                      </a:cubicBezTo>
                      <a:cubicBezTo>
                        <a:pt x="237" y="2"/>
                        <a:pt x="225" y="0"/>
                        <a:pt x="21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  <p:grpSp>
            <p:nvGrpSpPr>
              <p:cNvPr id="784" name="Google Shape;575;p23">
                <a:extLst>
                  <a:ext uri="{FF2B5EF4-FFF2-40B4-BE49-F238E27FC236}">
                    <a16:creationId xmlns:a16="http://schemas.microsoft.com/office/drawing/2014/main" id="{EC34CCA1-8D65-4D11-AA79-A28A3B0B5CEE}"/>
                  </a:ext>
                </a:extLst>
              </p:cNvPr>
              <p:cNvGrpSpPr/>
              <p:nvPr/>
            </p:nvGrpSpPr>
            <p:grpSpPr>
              <a:xfrm>
                <a:off x="8502092" y="-202278"/>
                <a:ext cx="136937" cy="83459"/>
                <a:chOff x="8502092" y="-202278"/>
                <a:chExt cx="136937" cy="83459"/>
              </a:xfrm>
            </p:grpSpPr>
            <p:sp>
              <p:nvSpPr>
                <p:cNvPr id="785" name="Google Shape;576;p23">
                  <a:extLst>
                    <a:ext uri="{FF2B5EF4-FFF2-40B4-BE49-F238E27FC236}">
                      <a16:creationId xmlns:a16="http://schemas.microsoft.com/office/drawing/2014/main" id="{A17A45DF-FC5E-4648-ADE6-FD49F82B6418}"/>
                    </a:ext>
                  </a:extLst>
                </p:cNvPr>
                <p:cNvSpPr/>
                <p:nvPr/>
              </p:nvSpPr>
              <p:spPr>
                <a:xfrm>
                  <a:off x="8502092" y="-153466"/>
                  <a:ext cx="103910" cy="34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0" h="1047" extrusionOk="0">
                      <a:moveTo>
                        <a:pt x="230" y="0"/>
                      </a:moveTo>
                      <a:cubicBezTo>
                        <a:pt x="60" y="0"/>
                        <a:pt x="1" y="269"/>
                        <a:pt x="188" y="320"/>
                      </a:cubicBezTo>
                      <a:cubicBezTo>
                        <a:pt x="1065" y="565"/>
                        <a:pt x="1943" y="839"/>
                        <a:pt x="2833" y="1041"/>
                      </a:cubicBezTo>
                      <a:cubicBezTo>
                        <a:pt x="2849" y="1045"/>
                        <a:pt x="2865" y="1047"/>
                        <a:pt x="2880" y="1047"/>
                      </a:cubicBezTo>
                      <a:cubicBezTo>
                        <a:pt x="3074" y="1047"/>
                        <a:pt x="3140" y="752"/>
                        <a:pt x="2929" y="689"/>
                      </a:cubicBezTo>
                      <a:cubicBezTo>
                        <a:pt x="2056" y="424"/>
                        <a:pt x="1159" y="229"/>
                        <a:pt x="273" y="6"/>
                      </a:cubicBezTo>
                      <a:cubicBezTo>
                        <a:pt x="258" y="2"/>
                        <a:pt x="244" y="0"/>
                        <a:pt x="23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86" name="Google Shape;577;p23">
                  <a:extLst>
                    <a:ext uri="{FF2B5EF4-FFF2-40B4-BE49-F238E27FC236}">
                      <a16:creationId xmlns:a16="http://schemas.microsoft.com/office/drawing/2014/main" id="{4C9F387A-F836-40E3-8D6F-609AFA7D76A8}"/>
                    </a:ext>
                  </a:extLst>
                </p:cNvPr>
                <p:cNvSpPr/>
                <p:nvPr/>
              </p:nvSpPr>
              <p:spPr>
                <a:xfrm>
                  <a:off x="8542101" y="-202278"/>
                  <a:ext cx="96928" cy="43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" h="1326" extrusionOk="0">
                      <a:moveTo>
                        <a:pt x="234" y="0"/>
                      </a:moveTo>
                      <a:cubicBezTo>
                        <a:pt x="88" y="0"/>
                        <a:pt x="0" y="234"/>
                        <a:pt x="153" y="305"/>
                      </a:cubicBezTo>
                      <a:cubicBezTo>
                        <a:pt x="944" y="674"/>
                        <a:pt x="1772" y="1012"/>
                        <a:pt x="2592" y="1311"/>
                      </a:cubicBezTo>
                      <a:cubicBezTo>
                        <a:pt x="2619" y="1321"/>
                        <a:pt x="2645" y="1326"/>
                        <a:pt x="2669" y="1326"/>
                      </a:cubicBezTo>
                      <a:cubicBezTo>
                        <a:pt x="2872" y="1326"/>
                        <a:pt x="2929" y="989"/>
                        <a:pt x="2706" y="897"/>
                      </a:cubicBezTo>
                      <a:cubicBezTo>
                        <a:pt x="1916" y="571"/>
                        <a:pt x="1094" y="266"/>
                        <a:pt x="279" y="7"/>
                      </a:cubicBezTo>
                      <a:cubicBezTo>
                        <a:pt x="263" y="2"/>
                        <a:pt x="248" y="0"/>
                        <a:pt x="23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</p:grpSp>
        <p:grpSp>
          <p:nvGrpSpPr>
            <p:cNvPr id="807" name="Google Shape;463;p23">
              <a:extLst>
                <a:ext uri="{FF2B5EF4-FFF2-40B4-BE49-F238E27FC236}">
                  <a16:creationId xmlns:a16="http://schemas.microsoft.com/office/drawing/2014/main" id="{E2B96DBC-E312-44E5-97AC-B2272C2580A5}"/>
                </a:ext>
              </a:extLst>
            </p:cNvPr>
            <p:cNvGrpSpPr/>
            <p:nvPr userDrawn="1"/>
          </p:nvGrpSpPr>
          <p:grpSpPr>
            <a:xfrm>
              <a:off x="1530881" y="4436070"/>
              <a:ext cx="1037582" cy="940754"/>
              <a:chOff x="1664354" y="4088694"/>
              <a:chExt cx="1037582" cy="940754"/>
            </a:xfrm>
          </p:grpSpPr>
          <p:grpSp>
            <p:nvGrpSpPr>
              <p:cNvPr id="808" name="Google Shape;464;p23">
                <a:extLst>
                  <a:ext uri="{FF2B5EF4-FFF2-40B4-BE49-F238E27FC236}">
                    <a16:creationId xmlns:a16="http://schemas.microsoft.com/office/drawing/2014/main" id="{EEFB0602-1E15-441D-9C89-75FC5CE5B00E}"/>
                  </a:ext>
                </a:extLst>
              </p:cNvPr>
              <p:cNvGrpSpPr/>
              <p:nvPr/>
            </p:nvGrpSpPr>
            <p:grpSpPr>
              <a:xfrm>
                <a:off x="1664354" y="4088694"/>
                <a:ext cx="1037582" cy="832607"/>
                <a:chOff x="1664354" y="4088694"/>
                <a:chExt cx="1037582" cy="832607"/>
              </a:xfrm>
            </p:grpSpPr>
            <p:sp>
              <p:nvSpPr>
                <p:cNvPr id="812" name="Google Shape;465;p23">
                  <a:extLst>
                    <a:ext uri="{FF2B5EF4-FFF2-40B4-BE49-F238E27FC236}">
                      <a16:creationId xmlns:a16="http://schemas.microsoft.com/office/drawing/2014/main" id="{6012534C-3FFA-4C5A-B8D8-2DDC2DABFCAD}"/>
                    </a:ext>
                  </a:extLst>
                </p:cNvPr>
                <p:cNvSpPr/>
                <p:nvPr/>
              </p:nvSpPr>
              <p:spPr>
                <a:xfrm>
                  <a:off x="2035818" y="4196940"/>
                  <a:ext cx="429938" cy="217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92" h="6564" extrusionOk="0">
                      <a:moveTo>
                        <a:pt x="3639" y="1"/>
                      </a:moveTo>
                      <a:cubicBezTo>
                        <a:pt x="3311" y="1"/>
                        <a:pt x="2981" y="148"/>
                        <a:pt x="2754" y="504"/>
                      </a:cubicBezTo>
                      <a:cubicBezTo>
                        <a:pt x="2252" y="1293"/>
                        <a:pt x="1682" y="1813"/>
                        <a:pt x="869" y="2274"/>
                      </a:cubicBezTo>
                      <a:cubicBezTo>
                        <a:pt x="1" y="2766"/>
                        <a:pt x="295" y="3941"/>
                        <a:pt x="1126" y="4252"/>
                      </a:cubicBezTo>
                      <a:cubicBezTo>
                        <a:pt x="3479" y="5131"/>
                        <a:pt x="5873" y="6070"/>
                        <a:pt x="8357" y="6506"/>
                      </a:cubicBezTo>
                      <a:cubicBezTo>
                        <a:pt x="8578" y="6545"/>
                        <a:pt x="8791" y="6563"/>
                        <a:pt x="8998" y="6563"/>
                      </a:cubicBezTo>
                      <a:cubicBezTo>
                        <a:pt x="10417" y="6563"/>
                        <a:pt x="11511" y="5693"/>
                        <a:pt x="12462" y="4546"/>
                      </a:cubicBezTo>
                      <a:cubicBezTo>
                        <a:pt x="12992" y="3906"/>
                        <a:pt x="12797" y="3014"/>
                        <a:pt x="11984" y="2737"/>
                      </a:cubicBezTo>
                      <a:cubicBezTo>
                        <a:pt x="9954" y="2045"/>
                        <a:pt x="7924" y="1355"/>
                        <a:pt x="5880" y="705"/>
                      </a:cubicBezTo>
                      <a:cubicBezTo>
                        <a:pt x="5449" y="567"/>
                        <a:pt x="4975" y="426"/>
                        <a:pt x="4520" y="386"/>
                      </a:cubicBezTo>
                      <a:cubicBezTo>
                        <a:pt x="4298" y="150"/>
                        <a:pt x="3969" y="1"/>
                        <a:pt x="3639" y="1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813" name="Google Shape;466;p23">
                  <a:extLst>
                    <a:ext uri="{FF2B5EF4-FFF2-40B4-BE49-F238E27FC236}">
                      <a16:creationId xmlns:a16="http://schemas.microsoft.com/office/drawing/2014/main" id="{E4D66DCC-4B46-4705-91DA-3E329EDF3F14}"/>
                    </a:ext>
                  </a:extLst>
                </p:cNvPr>
                <p:cNvSpPr/>
                <p:nvPr/>
              </p:nvSpPr>
              <p:spPr>
                <a:xfrm>
                  <a:off x="1664354" y="4088694"/>
                  <a:ext cx="1037582" cy="832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4" h="25160" extrusionOk="0">
                      <a:moveTo>
                        <a:pt x="28528" y="1104"/>
                      </a:moveTo>
                      <a:lnTo>
                        <a:pt x="28528" y="1104"/>
                      </a:lnTo>
                      <a:cubicBezTo>
                        <a:pt x="28254" y="1542"/>
                        <a:pt x="28130" y="2055"/>
                        <a:pt x="28144" y="2586"/>
                      </a:cubicBezTo>
                      <a:cubicBezTo>
                        <a:pt x="28148" y="2775"/>
                        <a:pt x="28288" y="2879"/>
                        <a:pt x="28445" y="2879"/>
                      </a:cubicBezTo>
                      <a:cubicBezTo>
                        <a:pt x="28495" y="2879"/>
                        <a:pt x="28547" y="2869"/>
                        <a:pt x="28597" y="2847"/>
                      </a:cubicBezTo>
                      <a:cubicBezTo>
                        <a:pt x="29055" y="2646"/>
                        <a:pt x="29517" y="2516"/>
                        <a:pt x="30017" y="2488"/>
                      </a:cubicBezTo>
                      <a:cubicBezTo>
                        <a:pt x="30060" y="2486"/>
                        <a:pt x="30102" y="2485"/>
                        <a:pt x="30145" y="2485"/>
                      </a:cubicBezTo>
                      <a:cubicBezTo>
                        <a:pt x="30292" y="2485"/>
                        <a:pt x="30437" y="2497"/>
                        <a:pt x="30582" y="2505"/>
                      </a:cubicBezTo>
                      <a:cubicBezTo>
                        <a:pt x="29468" y="3063"/>
                        <a:pt x="28554" y="4193"/>
                        <a:pt x="28046" y="5288"/>
                      </a:cubicBezTo>
                      <a:cubicBezTo>
                        <a:pt x="27059" y="4772"/>
                        <a:pt x="25961" y="4383"/>
                        <a:pt x="25047" y="4034"/>
                      </a:cubicBezTo>
                      <a:cubicBezTo>
                        <a:pt x="25474" y="3417"/>
                        <a:pt x="25858" y="2805"/>
                        <a:pt x="26440" y="2292"/>
                      </a:cubicBezTo>
                      <a:cubicBezTo>
                        <a:pt x="27068" y="1739"/>
                        <a:pt x="27767" y="1392"/>
                        <a:pt x="28528" y="1104"/>
                      </a:cubicBezTo>
                      <a:close/>
                      <a:moveTo>
                        <a:pt x="13590" y="614"/>
                      </a:moveTo>
                      <a:cubicBezTo>
                        <a:pt x="16278" y="1536"/>
                        <a:pt x="18980" y="2393"/>
                        <a:pt x="21627" y="3435"/>
                      </a:cubicBezTo>
                      <a:cubicBezTo>
                        <a:pt x="23227" y="4066"/>
                        <a:pt x="24811" y="4740"/>
                        <a:pt x="26375" y="5457"/>
                      </a:cubicBezTo>
                      <a:cubicBezTo>
                        <a:pt x="27938" y="6173"/>
                        <a:pt x="29845" y="6797"/>
                        <a:pt x="29908" y="8786"/>
                      </a:cubicBezTo>
                      <a:cubicBezTo>
                        <a:pt x="29963" y="10509"/>
                        <a:pt x="28468" y="11995"/>
                        <a:pt x="27436" y="13236"/>
                      </a:cubicBezTo>
                      <a:cubicBezTo>
                        <a:pt x="26505" y="14354"/>
                        <a:pt x="25563" y="15464"/>
                        <a:pt x="24613" y="16567"/>
                      </a:cubicBezTo>
                      <a:cubicBezTo>
                        <a:pt x="22916" y="18533"/>
                        <a:pt x="21179" y="20460"/>
                        <a:pt x="19430" y="22379"/>
                      </a:cubicBezTo>
                      <a:cubicBezTo>
                        <a:pt x="19427" y="22108"/>
                        <a:pt x="19378" y="21838"/>
                        <a:pt x="19285" y="21584"/>
                      </a:cubicBezTo>
                      <a:cubicBezTo>
                        <a:pt x="19100" y="20532"/>
                        <a:pt x="18367" y="19941"/>
                        <a:pt x="17502" y="19377"/>
                      </a:cubicBezTo>
                      <a:cubicBezTo>
                        <a:pt x="15810" y="18271"/>
                        <a:pt x="13961" y="17354"/>
                        <a:pt x="12116" y="16535"/>
                      </a:cubicBezTo>
                      <a:cubicBezTo>
                        <a:pt x="9052" y="15173"/>
                        <a:pt x="5801" y="14032"/>
                        <a:pt x="2471" y="13554"/>
                      </a:cubicBezTo>
                      <a:cubicBezTo>
                        <a:pt x="2433" y="13510"/>
                        <a:pt x="2382" y="13474"/>
                        <a:pt x="2327" y="13455"/>
                      </a:cubicBezTo>
                      <a:cubicBezTo>
                        <a:pt x="6191" y="9287"/>
                        <a:pt x="9769" y="4835"/>
                        <a:pt x="13586" y="621"/>
                      </a:cubicBezTo>
                      <a:cubicBezTo>
                        <a:pt x="13587" y="618"/>
                        <a:pt x="13589" y="615"/>
                        <a:pt x="13590" y="614"/>
                      </a:cubicBezTo>
                      <a:close/>
                      <a:moveTo>
                        <a:pt x="2696" y="14107"/>
                      </a:moveTo>
                      <a:lnTo>
                        <a:pt x="2696" y="14107"/>
                      </a:lnTo>
                      <a:cubicBezTo>
                        <a:pt x="5294" y="14815"/>
                        <a:pt x="7878" y="15499"/>
                        <a:pt x="10383" y="16516"/>
                      </a:cubicBezTo>
                      <a:cubicBezTo>
                        <a:pt x="11941" y="17149"/>
                        <a:pt x="13463" y="17869"/>
                        <a:pt x="14943" y="18671"/>
                      </a:cubicBezTo>
                      <a:cubicBezTo>
                        <a:pt x="16229" y="19368"/>
                        <a:pt x="18404" y="20223"/>
                        <a:pt x="18649" y="21822"/>
                      </a:cubicBezTo>
                      <a:cubicBezTo>
                        <a:pt x="18655" y="21871"/>
                        <a:pt x="18674" y="21917"/>
                        <a:pt x="18703" y="21956"/>
                      </a:cubicBezTo>
                      <a:cubicBezTo>
                        <a:pt x="18965" y="23733"/>
                        <a:pt x="17749" y="24299"/>
                        <a:pt x="16074" y="24299"/>
                      </a:cubicBezTo>
                      <a:cubicBezTo>
                        <a:pt x="13563" y="24299"/>
                        <a:pt x="10020" y="23028"/>
                        <a:pt x="8870" y="22655"/>
                      </a:cubicBezTo>
                      <a:cubicBezTo>
                        <a:pt x="6161" y="21774"/>
                        <a:pt x="3585" y="20622"/>
                        <a:pt x="941" y="19585"/>
                      </a:cubicBezTo>
                      <a:cubicBezTo>
                        <a:pt x="2615" y="18343"/>
                        <a:pt x="3292" y="16087"/>
                        <a:pt x="2696" y="14107"/>
                      </a:cubicBezTo>
                      <a:close/>
                      <a:moveTo>
                        <a:pt x="13646" y="1"/>
                      </a:moveTo>
                      <a:cubicBezTo>
                        <a:pt x="13587" y="1"/>
                        <a:pt x="13529" y="19"/>
                        <a:pt x="13480" y="55"/>
                      </a:cubicBezTo>
                      <a:cubicBezTo>
                        <a:pt x="13429" y="26"/>
                        <a:pt x="13372" y="8"/>
                        <a:pt x="13314" y="8"/>
                      </a:cubicBezTo>
                      <a:cubicBezTo>
                        <a:pt x="13235" y="8"/>
                        <a:pt x="13154" y="40"/>
                        <a:pt x="13082" y="119"/>
                      </a:cubicBezTo>
                      <a:cubicBezTo>
                        <a:pt x="9134" y="4426"/>
                        <a:pt x="5037" y="8772"/>
                        <a:pt x="1566" y="13482"/>
                      </a:cubicBezTo>
                      <a:cubicBezTo>
                        <a:pt x="1425" y="13673"/>
                        <a:pt x="1621" y="13889"/>
                        <a:pt x="1817" y="13889"/>
                      </a:cubicBezTo>
                      <a:cubicBezTo>
                        <a:pt x="1832" y="13889"/>
                        <a:pt x="1847" y="13888"/>
                        <a:pt x="1862" y="13885"/>
                      </a:cubicBezTo>
                      <a:lnTo>
                        <a:pt x="1862" y="13885"/>
                      </a:lnTo>
                      <a:cubicBezTo>
                        <a:pt x="2630" y="15900"/>
                        <a:pt x="1964" y="17976"/>
                        <a:pt x="318" y="19328"/>
                      </a:cubicBezTo>
                      <a:cubicBezTo>
                        <a:pt x="305" y="19340"/>
                        <a:pt x="295" y="19354"/>
                        <a:pt x="286" y="19368"/>
                      </a:cubicBezTo>
                      <a:cubicBezTo>
                        <a:pt x="89" y="19408"/>
                        <a:pt x="1" y="19729"/>
                        <a:pt x="209" y="19847"/>
                      </a:cubicBezTo>
                      <a:cubicBezTo>
                        <a:pt x="4265" y="22145"/>
                        <a:pt x="9011" y="23679"/>
                        <a:pt x="13523" y="24776"/>
                      </a:cubicBezTo>
                      <a:cubicBezTo>
                        <a:pt x="14320" y="24970"/>
                        <a:pt x="15192" y="25159"/>
                        <a:pt x="16039" y="25159"/>
                      </a:cubicBezTo>
                      <a:cubicBezTo>
                        <a:pt x="16887" y="25159"/>
                        <a:pt x="17709" y="24969"/>
                        <a:pt x="18404" y="24402"/>
                      </a:cubicBezTo>
                      <a:cubicBezTo>
                        <a:pt x="18562" y="24271"/>
                        <a:pt x="18706" y="24125"/>
                        <a:pt x="18835" y="23964"/>
                      </a:cubicBezTo>
                      <a:cubicBezTo>
                        <a:pt x="18836" y="23964"/>
                        <a:pt x="18838" y="23964"/>
                        <a:pt x="18840" y="23964"/>
                      </a:cubicBezTo>
                      <a:cubicBezTo>
                        <a:pt x="18936" y="23964"/>
                        <a:pt x="19026" y="23923"/>
                        <a:pt x="19089" y="23852"/>
                      </a:cubicBezTo>
                      <a:cubicBezTo>
                        <a:pt x="21694" y="21077"/>
                        <a:pt x="24212" y="18215"/>
                        <a:pt x="26670" y="15309"/>
                      </a:cubicBezTo>
                      <a:cubicBezTo>
                        <a:pt x="28208" y="13493"/>
                        <a:pt x="31181" y="10863"/>
                        <a:pt x="30686" y="8171"/>
                      </a:cubicBezTo>
                      <a:cubicBezTo>
                        <a:pt x="30479" y="7051"/>
                        <a:pt x="29643" y="6236"/>
                        <a:pt x="28595" y="5599"/>
                      </a:cubicBezTo>
                      <a:cubicBezTo>
                        <a:pt x="28903" y="5008"/>
                        <a:pt x="29248" y="4458"/>
                        <a:pt x="29704" y="3966"/>
                      </a:cubicBezTo>
                      <a:cubicBezTo>
                        <a:pt x="30144" y="3490"/>
                        <a:pt x="30658" y="3126"/>
                        <a:pt x="31144" y="2701"/>
                      </a:cubicBezTo>
                      <a:cubicBezTo>
                        <a:pt x="31211" y="2642"/>
                        <a:pt x="31216" y="2554"/>
                        <a:pt x="31187" y="2478"/>
                      </a:cubicBezTo>
                      <a:cubicBezTo>
                        <a:pt x="31354" y="2419"/>
                        <a:pt x="31343" y="2182"/>
                        <a:pt x="31210" y="2090"/>
                      </a:cubicBezTo>
                      <a:cubicBezTo>
                        <a:pt x="30936" y="1902"/>
                        <a:pt x="30588" y="1828"/>
                        <a:pt x="30219" y="1828"/>
                      </a:cubicBezTo>
                      <a:cubicBezTo>
                        <a:pt x="29726" y="1828"/>
                        <a:pt x="29194" y="1960"/>
                        <a:pt x="28750" y="2127"/>
                      </a:cubicBezTo>
                      <a:cubicBezTo>
                        <a:pt x="28796" y="1693"/>
                        <a:pt x="28965" y="1304"/>
                        <a:pt x="29229" y="922"/>
                      </a:cubicBezTo>
                      <a:cubicBezTo>
                        <a:pt x="29324" y="785"/>
                        <a:pt x="29219" y="643"/>
                        <a:pt x="29087" y="609"/>
                      </a:cubicBezTo>
                      <a:cubicBezTo>
                        <a:pt x="29055" y="478"/>
                        <a:pt x="28943" y="364"/>
                        <a:pt x="28775" y="364"/>
                      </a:cubicBezTo>
                      <a:cubicBezTo>
                        <a:pt x="28754" y="364"/>
                        <a:pt x="28731" y="366"/>
                        <a:pt x="28707" y="370"/>
                      </a:cubicBezTo>
                      <a:cubicBezTo>
                        <a:pt x="27032" y="654"/>
                        <a:pt x="25061" y="2118"/>
                        <a:pt x="24573" y="3848"/>
                      </a:cubicBezTo>
                      <a:cubicBezTo>
                        <a:pt x="24482" y="3812"/>
                        <a:pt x="24387" y="3773"/>
                        <a:pt x="24301" y="3737"/>
                      </a:cubicBezTo>
                      <a:cubicBezTo>
                        <a:pt x="20872" y="2282"/>
                        <a:pt x="17343" y="931"/>
                        <a:pt x="13728" y="13"/>
                      </a:cubicBezTo>
                      <a:cubicBezTo>
                        <a:pt x="13701" y="5"/>
                        <a:pt x="13674" y="1"/>
                        <a:pt x="1364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814" name="Google Shape;467;p23">
                  <a:extLst>
                    <a:ext uri="{FF2B5EF4-FFF2-40B4-BE49-F238E27FC236}">
                      <a16:creationId xmlns:a16="http://schemas.microsoft.com/office/drawing/2014/main" id="{24AA104F-492F-4413-8D8A-6FB9E7B258A9}"/>
                    </a:ext>
                  </a:extLst>
                </p:cNvPr>
                <p:cNvSpPr/>
                <p:nvPr/>
              </p:nvSpPr>
              <p:spPr>
                <a:xfrm>
                  <a:off x="2025592" y="4188303"/>
                  <a:ext cx="454625" cy="249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8" h="7549" extrusionOk="0">
                      <a:moveTo>
                        <a:pt x="3583" y="397"/>
                      </a:moveTo>
                      <a:cubicBezTo>
                        <a:pt x="6805" y="1365"/>
                        <a:pt x="9919" y="2514"/>
                        <a:pt x="13026" y="3801"/>
                      </a:cubicBezTo>
                      <a:cubicBezTo>
                        <a:pt x="12466" y="4366"/>
                        <a:pt x="11954" y="4983"/>
                        <a:pt x="11397" y="5554"/>
                      </a:cubicBezTo>
                      <a:cubicBezTo>
                        <a:pt x="10968" y="5994"/>
                        <a:pt x="10493" y="6413"/>
                        <a:pt x="10095" y="6887"/>
                      </a:cubicBezTo>
                      <a:cubicBezTo>
                        <a:pt x="10051" y="6839"/>
                        <a:pt x="9992" y="6805"/>
                        <a:pt x="9930" y="6789"/>
                      </a:cubicBezTo>
                      <a:cubicBezTo>
                        <a:pt x="6810" y="5965"/>
                        <a:pt x="3753" y="4969"/>
                        <a:pt x="685" y="3974"/>
                      </a:cubicBezTo>
                      <a:cubicBezTo>
                        <a:pt x="1680" y="2856"/>
                        <a:pt x="2687" y="1679"/>
                        <a:pt x="3554" y="460"/>
                      </a:cubicBezTo>
                      <a:cubicBezTo>
                        <a:pt x="3567" y="440"/>
                        <a:pt x="3577" y="419"/>
                        <a:pt x="3583" y="397"/>
                      </a:cubicBezTo>
                      <a:close/>
                      <a:moveTo>
                        <a:pt x="3574" y="1"/>
                      </a:moveTo>
                      <a:cubicBezTo>
                        <a:pt x="3484" y="1"/>
                        <a:pt x="3422" y="63"/>
                        <a:pt x="3397" y="135"/>
                      </a:cubicBezTo>
                      <a:cubicBezTo>
                        <a:pt x="3380" y="131"/>
                        <a:pt x="3362" y="129"/>
                        <a:pt x="3344" y="129"/>
                      </a:cubicBezTo>
                      <a:cubicBezTo>
                        <a:pt x="3290" y="129"/>
                        <a:pt x="3237" y="149"/>
                        <a:pt x="3195" y="184"/>
                      </a:cubicBezTo>
                      <a:cubicBezTo>
                        <a:pt x="2062" y="1181"/>
                        <a:pt x="1023" y="2401"/>
                        <a:pt x="117" y="3608"/>
                      </a:cubicBezTo>
                      <a:cubicBezTo>
                        <a:pt x="0" y="3762"/>
                        <a:pt x="74" y="3937"/>
                        <a:pt x="206" y="4036"/>
                      </a:cubicBezTo>
                      <a:cubicBezTo>
                        <a:pt x="132" y="4179"/>
                        <a:pt x="166" y="4392"/>
                        <a:pt x="359" y="4471"/>
                      </a:cubicBezTo>
                      <a:cubicBezTo>
                        <a:pt x="3400" y="5723"/>
                        <a:pt x="6549" y="6678"/>
                        <a:pt x="9727" y="7516"/>
                      </a:cubicBezTo>
                      <a:cubicBezTo>
                        <a:pt x="9757" y="7524"/>
                        <a:pt x="9788" y="7528"/>
                        <a:pt x="9818" y="7528"/>
                      </a:cubicBezTo>
                      <a:cubicBezTo>
                        <a:pt x="9860" y="7528"/>
                        <a:pt x="9901" y="7520"/>
                        <a:pt x="9940" y="7505"/>
                      </a:cubicBezTo>
                      <a:cubicBezTo>
                        <a:pt x="9985" y="7532"/>
                        <a:pt x="10037" y="7548"/>
                        <a:pt x="10088" y="7548"/>
                      </a:cubicBezTo>
                      <a:cubicBezTo>
                        <a:pt x="10126" y="7548"/>
                        <a:pt x="10163" y="7540"/>
                        <a:pt x="10198" y="7521"/>
                      </a:cubicBezTo>
                      <a:cubicBezTo>
                        <a:pt x="10878" y="7147"/>
                        <a:pt x="11455" y="6531"/>
                        <a:pt x="11997" y="5985"/>
                      </a:cubicBezTo>
                      <a:cubicBezTo>
                        <a:pt x="12553" y="5422"/>
                        <a:pt x="13118" y="4844"/>
                        <a:pt x="13587" y="4205"/>
                      </a:cubicBezTo>
                      <a:cubicBezTo>
                        <a:pt x="13737" y="3997"/>
                        <a:pt x="13582" y="3773"/>
                        <a:pt x="13380" y="3710"/>
                      </a:cubicBezTo>
                      <a:cubicBezTo>
                        <a:pt x="13475" y="3571"/>
                        <a:pt x="13480" y="3358"/>
                        <a:pt x="13302" y="3274"/>
                      </a:cubicBezTo>
                      <a:cubicBezTo>
                        <a:pt x="10214" y="1831"/>
                        <a:pt x="6948" y="751"/>
                        <a:pt x="3624" y="7"/>
                      </a:cubicBezTo>
                      <a:cubicBezTo>
                        <a:pt x="3607" y="3"/>
                        <a:pt x="3590" y="1"/>
                        <a:pt x="357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815" name="Google Shape;468;p23">
                  <a:extLst>
                    <a:ext uri="{FF2B5EF4-FFF2-40B4-BE49-F238E27FC236}">
                      <a16:creationId xmlns:a16="http://schemas.microsoft.com/office/drawing/2014/main" id="{866BFBD8-9739-4F66-9262-22DC770DD4CF}"/>
                    </a:ext>
                  </a:extLst>
                </p:cNvPr>
                <p:cNvSpPr/>
                <p:nvPr/>
              </p:nvSpPr>
              <p:spPr>
                <a:xfrm>
                  <a:off x="1739838" y="4716261"/>
                  <a:ext cx="461210" cy="159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7" h="4825" extrusionOk="0">
                      <a:moveTo>
                        <a:pt x="215" y="1"/>
                      </a:moveTo>
                      <a:cubicBezTo>
                        <a:pt x="79" y="1"/>
                        <a:pt x="0" y="215"/>
                        <a:pt x="141" y="283"/>
                      </a:cubicBezTo>
                      <a:cubicBezTo>
                        <a:pt x="4325" y="2318"/>
                        <a:pt x="9009" y="3619"/>
                        <a:pt x="13490" y="4815"/>
                      </a:cubicBezTo>
                      <a:cubicBezTo>
                        <a:pt x="13516" y="4822"/>
                        <a:pt x="13541" y="4825"/>
                        <a:pt x="13564" y="4825"/>
                      </a:cubicBezTo>
                      <a:cubicBezTo>
                        <a:pt x="13840" y="4825"/>
                        <a:pt x="13936" y="4384"/>
                        <a:pt x="13631" y="4303"/>
                      </a:cubicBezTo>
                      <a:cubicBezTo>
                        <a:pt x="9081" y="3101"/>
                        <a:pt x="4736" y="1412"/>
                        <a:pt x="258" y="7"/>
                      </a:cubicBezTo>
                      <a:cubicBezTo>
                        <a:pt x="243" y="3"/>
                        <a:pt x="229" y="1"/>
                        <a:pt x="21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816" name="Google Shape;469;p23">
                  <a:extLst>
                    <a:ext uri="{FF2B5EF4-FFF2-40B4-BE49-F238E27FC236}">
                      <a16:creationId xmlns:a16="http://schemas.microsoft.com/office/drawing/2014/main" id="{BF9DDCC3-1A0A-410C-B04F-CC56BF74B998}"/>
                    </a:ext>
                  </a:extLst>
                </p:cNvPr>
                <p:cNvSpPr/>
                <p:nvPr/>
              </p:nvSpPr>
              <p:spPr>
                <a:xfrm>
                  <a:off x="1771012" y="4676384"/>
                  <a:ext cx="280260" cy="110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9" h="3335" extrusionOk="0">
                      <a:moveTo>
                        <a:pt x="219" y="1"/>
                      </a:moveTo>
                      <a:cubicBezTo>
                        <a:pt x="49" y="1"/>
                        <a:pt x="1" y="263"/>
                        <a:pt x="182" y="332"/>
                      </a:cubicBezTo>
                      <a:cubicBezTo>
                        <a:pt x="2804" y="1338"/>
                        <a:pt x="5437" y="2392"/>
                        <a:pt x="8085" y="3323"/>
                      </a:cubicBezTo>
                      <a:cubicBezTo>
                        <a:pt x="8109" y="3331"/>
                        <a:pt x="8131" y="3335"/>
                        <a:pt x="8153" y="3335"/>
                      </a:cubicBezTo>
                      <a:cubicBezTo>
                        <a:pt x="8353" y="3335"/>
                        <a:pt x="8469" y="3011"/>
                        <a:pt x="8260" y="2912"/>
                      </a:cubicBezTo>
                      <a:cubicBezTo>
                        <a:pt x="5725" y="1716"/>
                        <a:pt x="2965" y="768"/>
                        <a:pt x="271" y="8"/>
                      </a:cubicBezTo>
                      <a:cubicBezTo>
                        <a:pt x="253" y="3"/>
                        <a:pt x="235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817" name="Google Shape;470;p23">
                  <a:extLst>
                    <a:ext uri="{FF2B5EF4-FFF2-40B4-BE49-F238E27FC236}">
                      <a16:creationId xmlns:a16="http://schemas.microsoft.com/office/drawing/2014/main" id="{2ABD4FBF-C198-4F29-BF3C-9C10F5704D76}"/>
                    </a:ext>
                  </a:extLst>
                </p:cNvPr>
                <p:cNvSpPr/>
                <p:nvPr/>
              </p:nvSpPr>
              <p:spPr>
                <a:xfrm>
                  <a:off x="1770648" y="4633132"/>
                  <a:ext cx="435729" cy="159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7" h="4808" extrusionOk="0">
                      <a:moveTo>
                        <a:pt x="229" y="0"/>
                      </a:moveTo>
                      <a:cubicBezTo>
                        <a:pt x="57" y="0"/>
                        <a:pt x="1" y="264"/>
                        <a:pt x="187" y="323"/>
                      </a:cubicBezTo>
                      <a:cubicBezTo>
                        <a:pt x="4450" y="1672"/>
                        <a:pt x="8594" y="3201"/>
                        <a:pt x="12769" y="4794"/>
                      </a:cubicBezTo>
                      <a:cubicBezTo>
                        <a:pt x="12794" y="4803"/>
                        <a:pt x="12818" y="4807"/>
                        <a:pt x="12841" y="4807"/>
                      </a:cubicBezTo>
                      <a:cubicBezTo>
                        <a:pt x="13047" y="4807"/>
                        <a:pt x="13166" y="4465"/>
                        <a:pt x="12950" y="4365"/>
                      </a:cubicBezTo>
                      <a:cubicBezTo>
                        <a:pt x="8933" y="2493"/>
                        <a:pt x="4578" y="1047"/>
                        <a:pt x="275" y="6"/>
                      </a:cubicBezTo>
                      <a:cubicBezTo>
                        <a:pt x="259" y="2"/>
                        <a:pt x="24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818" name="Google Shape;471;p23">
                  <a:extLst>
                    <a:ext uri="{FF2B5EF4-FFF2-40B4-BE49-F238E27FC236}">
                      <a16:creationId xmlns:a16="http://schemas.microsoft.com/office/drawing/2014/main" id="{39D5B10F-8128-4FB4-B2FD-CDA73A39C021}"/>
                    </a:ext>
                  </a:extLst>
                </p:cNvPr>
                <p:cNvSpPr/>
                <p:nvPr/>
              </p:nvSpPr>
              <p:spPr>
                <a:xfrm>
                  <a:off x="1843186" y="4600007"/>
                  <a:ext cx="272318" cy="119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9" h="3618" extrusionOk="0">
                      <a:moveTo>
                        <a:pt x="213" y="1"/>
                      </a:moveTo>
                      <a:cubicBezTo>
                        <a:pt x="49" y="1"/>
                        <a:pt x="0" y="248"/>
                        <a:pt x="175" y="312"/>
                      </a:cubicBezTo>
                      <a:cubicBezTo>
                        <a:pt x="2797" y="1252"/>
                        <a:pt x="5304" y="2277"/>
                        <a:pt x="7765" y="3588"/>
                      </a:cubicBezTo>
                      <a:cubicBezTo>
                        <a:pt x="7804" y="3609"/>
                        <a:pt x="7843" y="3618"/>
                        <a:pt x="7879" y="3618"/>
                      </a:cubicBezTo>
                      <a:cubicBezTo>
                        <a:pt x="8090" y="3618"/>
                        <a:pt x="8229" y="3308"/>
                        <a:pt x="8003" y="3180"/>
                      </a:cubicBezTo>
                      <a:cubicBezTo>
                        <a:pt x="5593" y="1814"/>
                        <a:pt x="2951" y="673"/>
                        <a:pt x="259" y="7"/>
                      </a:cubicBezTo>
                      <a:cubicBezTo>
                        <a:pt x="243" y="3"/>
                        <a:pt x="228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  <p:grpSp>
            <p:nvGrpSpPr>
              <p:cNvPr id="809" name="Google Shape;472;p23">
                <a:extLst>
                  <a:ext uri="{FF2B5EF4-FFF2-40B4-BE49-F238E27FC236}">
                    <a16:creationId xmlns:a16="http://schemas.microsoft.com/office/drawing/2014/main" id="{87BB7702-AC4F-45EA-B041-C0D6A1C3F4C8}"/>
                  </a:ext>
                </a:extLst>
              </p:cNvPr>
              <p:cNvGrpSpPr/>
              <p:nvPr/>
            </p:nvGrpSpPr>
            <p:grpSpPr>
              <a:xfrm>
                <a:off x="2242315" y="4930402"/>
                <a:ext cx="155932" cy="99046"/>
                <a:chOff x="2242315" y="4930402"/>
                <a:chExt cx="155932" cy="99046"/>
              </a:xfrm>
            </p:grpSpPr>
            <p:sp>
              <p:nvSpPr>
                <p:cNvPr id="810" name="Google Shape;473;p23">
                  <a:extLst>
                    <a:ext uri="{FF2B5EF4-FFF2-40B4-BE49-F238E27FC236}">
                      <a16:creationId xmlns:a16="http://schemas.microsoft.com/office/drawing/2014/main" id="{D36A3E8E-F03E-4566-8EC2-00EE95DFAFEF}"/>
                    </a:ext>
                  </a:extLst>
                </p:cNvPr>
                <p:cNvSpPr/>
                <p:nvPr/>
              </p:nvSpPr>
              <p:spPr>
                <a:xfrm>
                  <a:off x="2242315" y="4930402"/>
                  <a:ext cx="83856" cy="58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1768" extrusionOk="0">
                      <a:moveTo>
                        <a:pt x="2324" y="0"/>
                      </a:moveTo>
                      <a:cubicBezTo>
                        <a:pt x="2255" y="0"/>
                        <a:pt x="2186" y="39"/>
                        <a:pt x="2157" y="130"/>
                      </a:cubicBezTo>
                      <a:cubicBezTo>
                        <a:pt x="1887" y="959"/>
                        <a:pt x="1227" y="1495"/>
                        <a:pt x="370" y="1495"/>
                      </a:cubicBezTo>
                      <a:cubicBezTo>
                        <a:pt x="302" y="1495"/>
                        <a:pt x="233" y="1492"/>
                        <a:pt x="163" y="1485"/>
                      </a:cubicBezTo>
                      <a:cubicBezTo>
                        <a:pt x="159" y="1485"/>
                        <a:pt x="155" y="1485"/>
                        <a:pt x="152" y="1485"/>
                      </a:cubicBezTo>
                      <a:cubicBezTo>
                        <a:pt x="24" y="1485"/>
                        <a:pt x="1" y="1696"/>
                        <a:pt x="129" y="1724"/>
                      </a:cubicBezTo>
                      <a:cubicBezTo>
                        <a:pt x="258" y="1753"/>
                        <a:pt x="390" y="1768"/>
                        <a:pt x="523" y="1768"/>
                      </a:cubicBezTo>
                      <a:cubicBezTo>
                        <a:pt x="1417" y="1768"/>
                        <a:pt x="2344" y="1130"/>
                        <a:pt x="2509" y="226"/>
                      </a:cubicBezTo>
                      <a:cubicBezTo>
                        <a:pt x="2534" y="89"/>
                        <a:pt x="2428" y="0"/>
                        <a:pt x="23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811" name="Google Shape;474;p23">
                  <a:extLst>
                    <a:ext uri="{FF2B5EF4-FFF2-40B4-BE49-F238E27FC236}">
                      <a16:creationId xmlns:a16="http://schemas.microsoft.com/office/drawing/2014/main" id="{31312046-E7E2-41DC-8C66-56F6EB38AD15}"/>
                    </a:ext>
                  </a:extLst>
                </p:cNvPr>
                <p:cNvSpPr/>
                <p:nvPr/>
              </p:nvSpPr>
              <p:spPr>
                <a:xfrm>
                  <a:off x="2304595" y="4969484"/>
                  <a:ext cx="93652" cy="59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0" h="1812" extrusionOk="0">
                      <a:moveTo>
                        <a:pt x="2577" y="0"/>
                      </a:moveTo>
                      <a:cubicBezTo>
                        <a:pt x="2521" y="0"/>
                        <a:pt x="2465" y="28"/>
                        <a:pt x="2428" y="96"/>
                      </a:cubicBezTo>
                      <a:cubicBezTo>
                        <a:pt x="1966" y="938"/>
                        <a:pt x="1175" y="1481"/>
                        <a:pt x="200" y="1502"/>
                      </a:cubicBezTo>
                      <a:cubicBezTo>
                        <a:pt x="1" y="1507"/>
                        <a:pt x="1" y="1811"/>
                        <a:pt x="200" y="1811"/>
                      </a:cubicBezTo>
                      <a:cubicBezTo>
                        <a:pt x="207" y="1811"/>
                        <a:pt x="214" y="1811"/>
                        <a:pt x="221" y="1811"/>
                      </a:cubicBezTo>
                      <a:cubicBezTo>
                        <a:pt x="1269" y="1811"/>
                        <a:pt x="2287" y="1241"/>
                        <a:pt x="2756" y="287"/>
                      </a:cubicBezTo>
                      <a:cubicBezTo>
                        <a:pt x="2830" y="138"/>
                        <a:pt x="2702" y="0"/>
                        <a:pt x="25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</p:grpSp>
        <p:grpSp>
          <p:nvGrpSpPr>
            <p:cNvPr id="824" name="Google Shape;362;p23">
              <a:extLst>
                <a:ext uri="{FF2B5EF4-FFF2-40B4-BE49-F238E27FC236}">
                  <a16:creationId xmlns:a16="http://schemas.microsoft.com/office/drawing/2014/main" id="{98BDF3B7-742C-44E8-A2A9-586E06BCAD61}"/>
                </a:ext>
              </a:extLst>
            </p:cNvPr>
            <p:cNvGrpSpPr/>
            <p:nvPr userDrawn="1"/>
          </p:nvGrpSpPr>
          <p:grpSpPr>
            <a:xfrm>
              <a:off x="5923583" y="-316669"/>
              <a:ext cx="1088181" cy="608604"/>
              <a:chOff x="3168309" y="474596"/>
              <a:chExt cx="1088181" cy="608604"/>
            </a:xfrm>
          </p:grpSpPr>
          <p:grpSp>
            <p:nvGrpSpPr>
              <p:cNvPr id="825" name="Google Shape;363;p23">
                <a:extLst>
                  <a:ext uri="{FF2B5EF4-FFF2-40B4-BE49-F238E27FC236}">
                    <a16:creationId xmlns:a16="http://schemas.microsoft.com/office/drawing/2014/main" id="{41E89221-F067-4805-8540-341C4B805378}"/>
                  </a:ext>
                </a:extLst>
              </p:cNvPr>
              <p:cNvGrpSpPr/>
              <p:nvPr/>
            </p:nvGrpSpPr>
            <p:grpSpPr>
              <a:xfrm>
                <a:off x="3168309" y="517749"/>
                <a:ext cx="1084309" cy="565452"/>
                <a:chOff x="3168309" y="517749"/>
                <a:chExt cx="1084309" cy="565452"/>
              </a:xfrm>
            </p:grpSpPr>
            <p:sp>
              <p:nvSpPr>
                <p:cNvPr id="829" name="Google Shape;364;p23">
                  <a:extLst>
                    <a:ext uri="{FF2B5EF4-FFF2-40B4-BE49-F238E27FC236}">
                      <a16:creationId xmlns:a16="http://schemas.microsoft.com/office/drawing/2014/main" id="{A3D5C914-1BB4-4E4C-A9AA-76F87407A0A2}"/>
                    </a:ext>
                  </a:extLst>
                </p:cNvPr>
                <p:cNvSpPr/>
                <p:nvPr/>
              </p:nvSpPr>
              <p:spPr>
                <a:xfrm>
                  <a:off x="3179726" y="531913"/>
                  <a:ext cx="1066571" cy="534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30" h="16148" extrusionOk="0">
                      <a:moveTo>
                        <a:pt x="22013" y="0"/>
                      </a:moveTo>
                      <a:cubicBezTo>
                        <a:pt x="20179" y="0"/>
                        <a:pt x="18037" y="563"/>
                        <a:pt x="16955" y="1789"/>
                      </a:cubicBezTo>
                      <a:cubicBezTo>
                        <a:pt x="16780" y="1988"/>
                        <a:pt x="16633" y="2210"/>
                        <a:pt x="16520" y="2449"/>
                      </a:cubicBezTo>
                      <a:cubicBezTo>
                        <a:pt x="16033" y="2843"/>
                        <a:pt x="15581" y="3278"/>
                        <a:pt x="15170" y="3750"/>
                      </a:cubicBezTo>
                      <a:cubicBezTo>
                        <a:pt x="14976" y="3973"/>
                        <a:pt x="14829" y="4232"/>
                        <a:pt x="14737" y="4514"/>
                      </a:cubicBezTo>
                      <a:cubicBezTo>
                        <a:pt x="14258" y="4643"/>
                        <a:pt x="13820" y="4950"/>
                        <a:pt x="13526" y="5479"/>
                      </a:cubicBezTo>
                      <a:cubicBezTo>
                        <a:pt x="13469" y="5583"/>
                        <a:pt x="13403" y="5704"/>
                        <a:pt x="13333" y="5836"/>
                      </a:cubicBezTo>
                      <a:cubicBezTo>
                        <a:pt x="12240" y="3949"/>
                        <a:pt x="10659" y="2446"/>
                        <a:pt x="8225" y="2446"/>
                      </a:cubicBezTo>
                      <a:cubicBezTo>
                        <a:pt x="8215" y="2446"/>
                        <a:pt x="8206" y="2446"/>
                        <a:pt x="8196" y="2446"/>
                      </a:cubicBezTo>
                      <a:cubicBezTo>
                        <a:pt x="6473" y="2456"/>
                        <a:pt x="5287" y="3270"/>
                        <a:pt x="4544" y="4450"/>
                      </a:cubicBezTo>
                      <a:cubicBezTo>
                        <a:pt x="3854" y="4735"/>
                        <a:pt x="3324" y="5369"/>
                        <a:pt x="3334" y="6366"/>
                      </a:cubicBezTo>
                      <a:cubicBezTo>
                        <a:pt x="3350" y="7729"/>
                        <a:pt x="3437" y="9078"/>
                        <a:pt x="3573" y="10426"/>
                      </a:cubicBezTo>
                      <a:cubicBezTo>
                        <a:pt x="3336" y="10400"/>
                        <a:pt x="3098" y="10378"/>
                        <a:pt x="2861" y="10351"/>
                      </a:cubicBezTo>
                      <a:cubicBezTo>
                        <a:pt x="2779" y="10341"/>
                        <a:pt x="2700" y="10337"/>
                        <a:pt x="2622" y="10337"/>
                      </a:cubicBezTo>
                      <a:cubicBezTo>
                        <a:pt x="408" y="10337"/>
                        <a:pt x="0" y="14107"/>
                        <a:pt x="2285" y="14601"/>
                      </a:cubicBezTo>
                      <a:cubicBezTo>
                        <a:pt x="2945" y="14743"/>
                        <a:pt x="3575" y="14817"/>
                        <a:pt x="4197" y="14818"/>
                      </a:cubicBezTo>
                      <a:cubicBezTo>
                        <a:pt x="12530" y="15713"/>
                        <a:pt x="20909" y="15943"/>
                        <a:pt x="29283" y="16146"/>
                      </a:cubicBezTo>
                      <a:cubicBezTo>
                        <a:pt x="29301" y="16147"/>
                        <a:pt x="29320" y="16147"/>
                        <a:pt x="29338" y="16147"/>
                      </a:cubicBezTo>
                      <a:cubicBezTo>
                        <a:pt x="31712" y="16147"/>
                        <a:pt x="32229" y="12465"/>
                        <a:pt x="29858" y="11896"/>
                      </a:cubicBezTo>
                      <a:lnTo>
                        <a:pt x="27828" y="11409"/>
                      </a:lnTo>
                      <a:cubicBezTo>
                        <a:pt x="28227" y="10547"/>
                        <a:pt x="28410" y="9530"/>
                        <a:pt x="28544" y="8530"/>
                      </a:cubicBezTo>
                      <a:cubicBezTo>
                        <a:pt x="28840" y="6353"/>
                        <a:pt x="28590" y="4111"/>
                        <a:pt x="27128" y="2439"/>
                      </a:cubicBezTo>
                      <a:cubicBezTo>
                        <a:pt x="26290" y="1296"/>
                        <a:pt x="25049" y="489"/>
                        <a:pt x="23596" y="161"/>
                      </a:cubicBezTo>
                      <a:cubicBezTo>
                        <a:pt x="23126" y="55"/>
                        <a:pt x="22584" y="0"/>
                        <a:pt x="22013" y="0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830" name="Google Shape;365;p23">
                  <a:extLst>
                    <a:ext uri="{FF2B5EF4-FFF2-40B4-BE49-F238E27FC236}">
                      <a16:creationId xmlns:a16="http://schemas.microsoft.com/office/drawing/2014/main" id="{97DE3F69-57BD-42F7-A93B-4EA010EEE14C}"/>
                    </a:ext>
                  </a:extLst>
                </p:cNvPr>
                <p:cNvSpPr/>
                <p:nvPr/>
              </p:nvSpPr>
              <p:spPr>
                <a:xfrm>
                  <a:off x="3168309" y="517749"/>
                  <a:ext cx="1084309" cy="565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6" h="17087" extrusionOk="0">
                      <a:moveTo>
                        <a:pt x="22601" y="764"/>
                      </a:moveTo>
                      <a:cubicBezTo>
                        <a:pt x="23317" y="764"/>
                        <a:pt x="24030" y="884"/>
                        <a:pt x="24717" y="1145"/>
                      </a:cubicBezTo>
                      <a:cubicBezTo>
                        <a:pt x="29369" y="2914"/>
                        <a:pt x="29387" y="8595"/>
                        <a:pt x="27194" y="12263"/>
                      </a:cubicBezTo>
                      <a:cubicBezTo>
                        <a:pt x="27017" y="12559"/>
                        <a:pt x="27279" y="12832"/>
                        <a:pt x="27543" y="12832"/>
                      </a:cubicBezTo>
                      <a:cubicBezTo>
                        <a:pt x="27638" y="12832"/>
                        <a:pt x="27733" y="12797"/>
                        <a:pt x="27808" y="12713"/>
                      </a:cubicBezTo>
                      <a:cubicBezTo>
                        <a:pt x="28352" y="12496"/>
                        <a:pt x="28936" y="12316"/>
                        <a:pt x="29506" y="12316"/>
                      </a:cubicBezTo>
                      <a:cubicBezTo>
                        <a:pt x="29983" y="12316"/>
                        <a:pt x="30449" y="12442"/>
                        <a:pt x="30871" y="12778"/>
                      </a:cubicBezTo>
                      <a:cubicBezTo>
                        <a:pt x="32152" y="13795"/>
                        <a:pt x="31389" y="15110"/>
                        <a:pt x="30700" y="16221"/>
                      </a:cubicBezTo>
                      <a:cubicBezTo>
                        <a:pt x="30683" y="16250"/>
                        <a:pt x="30671" y="16280"/>
                        <a:pt x="30666" y="16314"/>
                      </a:cubicBezTo>
                      <a:cubicBezTo>
                        <a:pt x="21461" y="16052"/>
                        <a:pt x="12267" y="15571"/>
                        <a:pt x="3067" y="15231"/>
                      </a:cubicBezTo>
                      <a:cubicBezTo>
                        <a:pt x="3058" y="15217"/>
                        <a:pt x="3045" y="15207"/>
                        <a:pt x="3033" y="15196"/>
                      </a:cubicBezTo>
                      <a:cubicBezTo>
                        <a:pt x="2090" y="14522"/>
                        <a:pt x="1143" y="13517"/>
                        <a:pt x="1388" y="12257"/>
                      </a:cubicBezTo>
                      <a:cubicBezTo>
                        <a:pt x="1542" y="11464"/>
                        <a:pt x="2140" y="10988"/>
                        <a:pt x="2774" y="10988"/>
                      </a:cubicBezTo>
                      <a:cubicBezTo>
                        <a:pt x="3156" y="10988"/>
                        <a:pt x="3550" y="11161"/>
                        <a:pt x="3868" y="11542"/>
                      </a:cubicBezTo>
                      <a:cubicBezTo>
                        <a:pt x="3871" y="11545"/>
                        <a:pt x="3874" y="11545"/>
                        <a:pt x="3877" y="11548"/>
                      </a:cubicBezTo>
                      <a:cubicBezTo>
                        <a:pt x="3894" y="11584"/>
                        <a:pt x="3908" y="11621"/>
                        <a:pt x="3924" y="11658"/>
                      </a:cubicBezTo>
                      <a:cubicBezTo>
                        <a:pt x="3971" y="11754"/>
                        <a:pt x="4057" y="11794"/>
                        <a:pt x="4147" y="11794"/>
                      </a:cubicBezTo>
                      <a:cubicBezTo>
                        <a:pt x="4323" y="11794"/>
                        <a:pt x="4512" y="11639"/>
                        <a:pt x="4439" y="11441"/>
                      </a:cubicBezTo>
                      <a:cubicBezTo>
                        <a:pt x="3313" y="8367"/>
                        <a:pt x="3382" y="4881"/>
                        <a:pt x="6859" y="3409"/>
                      </a:cubicBezTo>
                      <a:cubicBezTo>
                        <a:pt x="7480" y="3146"/>
                        <a:pt x="8095" y="3026"/>
                        <a:pt x="8687" y="3026"/>
                      </a:cubicBezTo>
                      <a:cubicBezTo>
                        <a:pt x="11160" y="3026"/>
                        <a:pt x="13229" y="5123"/>
                        <a:pt x="13688" y="7659"/>
                      </a:cubicBezTo>
                      <a:cubicBezTo>
                        <a:pt x="13719" y="7827"/>
                        <a:pt x="13862" y="7904"/>
                        <a:pt x="14009" y="7904"/>
                      </a:cubicBezTo>
                      <a:cubicBezTo>
                        <a:pt x="14193" y="7904"/>
                        <a:pt x="14382" y="7783"/>
                        <a:pt x="14364" y="7569"/>
                      </a:cubicBezTo>
                      <a:cubicBezTo>
                        <a:pt x="14353" y="7446"/>
                        <a:pt x="14338" y="7325"/>
                        <a:pt x="14319" y="7204"/>
                      </a:cubicBezTo>
                      <a:cubicBezTo>
                        <a:pt x="15288" y="3822"/>
                        <a:pt x="18986" y="764"/>
                        <a:pt x="22601" y="764"/>
                      </a:cubicBezTo>
                      <a:close/>
                      <a:moveTo>
                        <a:pt x="22670" y="0"/>
                      </a:moveTo>
                      <a:cubicBezTo>
                        <a:pt x="19011" y="0"/>
                        <a:pt x="15203" y="2784"/>
                        <a:pt x="14077" y="6233"/>
                      </a:cubicBezTo>
                      <a:cubicBezTo>
                        <a:pt x="13279" y="3933"/>
                        <a:pt x="11034" y="2265"/>
                        <a:pt x="8622" y="2265"/>
                      </a:cubicBezTo>
                      <a:cubicBezTo>
                        <a:pt x="8030" y="2265"/>
                        <a:pt x="7428" y="2365"/>
                        <a:pt x="6834" y="2582"/>
                      </a:cubicBezTo>
                      <a:cubicBezTo>
                        <a:pt x="3352" y="3851"/>
                        <a:pt x="2472" y="7230"/>
                        <a:pt x="3419" y="10359"/>
                      </a:cubicBezTo>
                      <a:cubicBezTo>
                        <a:pt x="3233" y="10296"/>
                        <a:pt x="3034" y="10266"/>
                        <a:pt x="2833" y="10266"/>
                      </a:cubicBezTo>
                      <a:cubicBezTo>
                        <a:pt x="2096" y="10266"/>
                        <a:pt x="1320" y="10671"/>
                        <a:pt x="953" y="11332"/>
                      </a:cubicBezTo>
                      <a:cubicBezTo>
                        <a:pt x="0" y="13046"/>
                        <a:pt x="1273" y="14830"/>
                        <a:pt x="2763" y="15658"/>
                      </a:cubicBezTo>
                      <a:cubicBezTo>
                        <a:pt x="2767" y="15662"/>
                        <a:pt x="2771" y="15660"/>
                        <a:pt x="2776" y="15663"/>
                      </a:cubicBezTo>
                      <a:cubicBezTo>
                        <a:pt x="2816" y="15698"/>
                        <a:pt x="2866" y="15720"/>
                        <a:pt x="2920" y="15724"/>
                      </a:cubicBezTo>
                      <a:cubicBezTo>
                        <a:pt x="12190" y="16507"/>
                        <a:pt x="21512" y="16838"/>
                        <a:pt x="30810" y="17086"/>
                      </a:cubicBezTo>
                      <a:cubicBezTo>
                        <a:pt x="30814" y="17086"/>
                        <a:pt x="30818" y="17086"/>
                        <a:pt x="30822" y="17086"/>
                      </a:cubicBezTo>
                      <a:cubicBezTo>
                        <a:pt x="31106" y="17086"/>
                        <a:pt x="31217" y="16826"/>
                        <a:pt x="31164" y="16608"/>
                      </a:cubicBezTo>
                      <a:cubicBezTo>
                        <a:pt x="31168" y="16602"/>
                        <a:pt x="31176" y="16599"/>
                        <a:pt x="31181" y="16593"/>
                      </a:cubicBezTo>
                      <a:cubicBezTo>
                        <a:pt x="32101" y="15401"/>
                        <a:pt x="32766" y="13811"/>
                        <a:pt x="31560" y="12563"/>
                      </a:cubicBezTo>
                      <a:cubicBezTo>
                        <a:pt x="30999" y="11982"/>
                        <a:pt x="30256" y="11725"/>
                        <a:pt x="29499" y="11725"/>
                      </a:cubicBezTo>
                      <a:cubicBezTo>
                        <a:pt x="29075" y="11725"/>
                        <a:pt x="28647" y="11805"/>
                        <a:pt x="28243" y="11954"/>
                      </a:cubicBezTo>
                      <a:cubicBezTo>
                        <a:pt x="30275" y="7939"/>
                        <a:pt x="29802" y="2266"/>
                        <a:pt x="25042" y="430"/>
                      </a:cubicBezTo>
                      <a:cubicBezTo>
                        <a:pt x="24279" y="136"/>
                        <a:pt x="23478" y="0"/>
                        <a:pt x="22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  <p:grpSp>
            <p:nvGrpSpPr>
              <p:cNvPr id="826" name="Google Shape;366;p23">
                <a:extLst>
                  <a:ext uri="{FF2B5EF4-FFF2-40B4-BE49-F238E27FC236}">
                    <a16:creationId xmlns:a16="http://schemas.microsoft.com/office/drawing/2014/main" id="{CA9877A7-0D8D-423A-BDCA-AE79FD2E1B04}"/>
                  </a:ext>
                </a:extLst>
              </p:cNvPr>
              <p:cNvGrpSpPr/>
              <p:nvPr/>
            </p:nvGrpSpPr>
            <p:grpSpPr>
              <a:xfrm>
                <a:off x="4114622" y="474596"/>
                <a:ext cx="141868" cy="100403"/>
                <a:chOff x="4114622" y="474596"/>
                <a:chExt cx="141868" cy="100403"/>
              </a:xfrm>
            </p:grpSpPr>
            <p:sp>
              <p:nvSpPr>
                <p:cNvPr id="827" name="Google Shape;367;p23">
                  <a:extLst>
                    <a:ext uri="{FF2B5EF4-FFF2-40B4-BE49-F238E27FC236}">
                      <a16:creationId xmlns:a16="http://schemas.microsoft.com/office/drawing/2014/main" id="{07061992-09FF-4668-9A26-0AD3A2223ACE}"/>
                    </a:ext>
                  </a:extLst>
                </p:cNvPr>
                <p:cNvSpPr/>
                <p:nvPr/>
              </p:nvSpPr>
              <p:spPr>
                <a:xfrm>
                  <a:off x="4114622" y="474596"/>
                  <a:ext cx="70851" cy="90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" h="2745" extrusionOk="0">
                      <a:moveTo>
                        <a:pt x="117" y="0"/>
                      </a:moveTo>
                      <a:cubicBezTo>
                        <a:pt x="43" y="0"/>
                        <a:pt x="0" y="122"/>
                        <a:pt x="77" y="158"/>
                      </a:cubicBezTo>
                      <a:cubicBezTo>
                        <a:pt x="1111" y="639"/>
                        <a:pt x="1641" y="1527"/>
                        <a:pt x="1802" y="2624"/>
                      </a:cubicBezTo>
                      <a:cubicBezTo>
                        <a:pt x="1814" y="2707"/>
                        <a:pt x="1883" y="2745"/>
                        <a:pt x="1954" y="2745"/>
                      </a:cubicBezTo>
                      <a:cubicBezTo>
                        <a:pt x="2045" y="2745"/>
                        <a:pt x="2140" y="2685"/>
                        <a:pt x="2134" y="2579"/>
                      </a:cubicBezTo>
                      <a:cubicBezTo>
                        <a:pt x="2071" y="1420"/>
                        <a:pt x="1205" y="403"/>
                        <a:pt x="142" y="5"/>
                      </a:cubicBezTo>
                      <a:cubicBezTo>
                        <a:pt x="133" y="2"/>
                        <a:pt x="125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828" name="Google Shape;368;p23">
                  <a:extLst>
                    <a:ext uri="{FF2B5EF4-FFF2-40B4-BE49-F238E27FC236}">
                      <a16:creationId xmlns:a16="http://schemas.microsoft.com/office/drawing/2014/main" id="{A038C4B6-47AF-4AC1-AF90-C08F0D83322E}"/>
                    </a:ext>
                  </a:extLst>
                </p:cNvPr>
                <p:cNvSpPr/>
                <p:nvPr/>
              </p:nvSpPr>
              <p:spPr>
                <a:xfrm>
                  <a:off x="4199339" y="480752"/>
                  <a:ext cx="57151" cy="9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2848" extrusionOk="0">
                      <a:moveTo>
                        <a:pt x="207" y="1"/>
                      </a:moveTo>
                      <a:cubicBezTo>
                        <a:pt x="75" y="1"/>
                        <a:pt x="0" y="200"/>
                        <a:pt x="132" y="300"/>
                      </a:cubicBezTo>
                      <a:cubicBezTo>
                        <a:pt x="898" y="879"/>
                        <a:pt x="1182" y="1693"/>
                        <a:pt x="1121" y="2626"/>
                      </a:cubicBezTo>
                      <a:cubicBezTo>
                        <a:pt x="1113" y="2766"/>
                        <a:pt x="1240" y="2847"/>
                        <a:pt x="1361" y="2847"/>
                      </a:cubicBezTo>
                      <a:cubicBezTo>
                        <a:pt x="1456" y="2847"/>
                        <a:pt x="1546" y="2797"/>
                        <a:pt x="1564" y="2686"/>
                      </a:cubicBezTo>
                      <a:cubicBezTo>
                        <a:pt x="1726" y="1643"/>
                        <a:pt x="1184" y="572"/>
                        <a:pt x="291" y="27"/>
                      </a:cubicBezTo>
                      <a:cubicBezTo>
                        <a:pt x="261" y="9"/>
                        <a:pt x="233" y="1"/>
                        <a:pt x="20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</p:grpSp>
      </p:grpSp>
      <p:sp>
        <p:nvSpPr>
          <p:cNvPr id="831" name="TextBox 830">
            <a:extLst>
              <a:ext uri="{FF2B5EF4-FFF2-40B4-BE49-F238E27FC236}">
                <a16:creationId xmlns:a16="http://schemas.microsoft.com/office/drawing/2014/main" id="{5266A76B-23F7-467B-B313-AC03F567F355}"/>
              </a:ext>
            </a:extLst>
          </p:cNvPr>
          <p:cNvSpPr txBox="1"/>
          <p:nvPr userDrawn="1"/>
        </p:nvSpPr>
        <p:spPr>
          <a:xfrm>
            <a:off x="2823582" y="4752519"/>
            <a:ext cx="3496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[ Press space bar or left-mouse</a:t>
            </a:r>
            <a:r>
              <a:rPr lang="en-US" sz="900" baseline="0" dirty="0">
                <a:solidFill>
                  <a:schemeClr val="tx1"/>
                </a:solidFill>
                <a:latin typeface="Calibri" panose="020F0502020204030204" pitchFamily="34" charset="0"/>
              </a:rPr>
              <a:t> click to begin ]</a:t>
            </a:r>
            <a:endParaRPr lang="en-US" sz="9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0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 userDrawn="1">
  <p:cSld name="Main screen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4834455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353593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_NUMBER_1_1_2_3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3108750" y="1565966"/>
            <a:ext cx="29265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 b="1">
                <a:latin typeface="Comic Sans MS" panose="030F0702030302020204" pitchFamily="66" charset="0"/>
                <a:ea typeface="Permanent Marker"/>
                <a:cs typeface="Comic Sans MS" panose="030F0702030302020204" pitchFamily="66" charset="0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 lang="en-US" dirty="0"/>
          </a:p>
        </p:txBody>
      </p:sp>
      <p:sp>
        <p:nvSpPr>
          <p:cNvPr id="3" name="Subtitle 5">
            <a:extLst>
              <a:ext uri="{FF2B5EF4-FFF2-40B4-BE49-F238E27FC236}">
                <a16:creationId xmlns:a16="http://schemas.microsoft.com/office/drawing/2014/main" id="{DA717A72-CF38-4426-8990-7A05B923D637}"/>
              </a:ext>
            </a:extLst>
          </p:cNvPr>
          <p:cNvSpPr txBox="1">
            <a:spLocks/>
          </p:cNvSpPr>
          <p:nvPr userDrawn="1"/>
        </p:nvSpPr>
        <p:spPr>
          <a:xfrm>
            <a:off x="-10585" y="4427502"/>
            <a:ext cx="3722075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idact Gothic"/>
              <a:buNone/>
              <a:defRPr sz="1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© Copyright ESL KidStuff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www.eslkidstuff.com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A9A512-1301-497C-9A7F-824946173C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9770" y="3242157"/>
            <a:ext cx="3546114" cy="504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 b="1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Teacher’s Notes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827808"/>
            <a:ext cx="23921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Level: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 – BEAR CUBS (ages 3-5)</a:t>
            </a:r>
          </a:p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Time: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40 mins - 1 hour</a:t>
            </a:r>
          </a:p>
          <a:p>
            <a:pPr algn="l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67241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accent5"/>
                </a:solidFill>
                <a:latin typeface="+mn-lt"/>
              </a:rPr>
              <a:t>Objectives: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703" y="1457824"/>
            <a:ext cx="7516466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objectives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D2CF2-172A-49C2-AC58-0A53A710F9D4}"/>
              </a:ext>
            </a:extLst>
          </p:cNvPr>
          <p:cNvSpPr txBox="1">
            <a:spLocks/>
          </p:cNvSpPr>
          <p:nvPr userDrawn="1"/>
        </p:nvSpPr>
        <p:spPr>
          <a:xfrm>
            <a:off x="367973" y="1579678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accent5"/>
                </a:solidFill>
                <a:latin typeface="+mn-lt"/>
              </a:rPr>
              <a:t>Structures: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5A9095D-DA91-4AF8-A246-7180A52ECF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704" y="1671854"/>
            <a:ext cx="7516468" cy="214907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structures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Resources in this slide show: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Materials in the resources pack: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68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Supplies required: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738557"/>
            <a:ext cx="2705870" cy="943810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resources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738556"/>
            <a:ext cx="2705870" cy="935261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material here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8068" y="2737881"/>
            <a:ext cx="2705870" cy="2041985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supplies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US" sz="1400" baseline="0" dirty="0">
                <a:solidFill>
                  <a:schemeClr val="bg2"/>
                </a:solidFill>
                <a:latin typeface="+mn-lt"/>
              </a:rPr>
              <a:t> click to start slide show ]</a:t>
            </a:r>
            <a:endParaRPr lang="en-US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488252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These are ready to go!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484956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print / prepare these before class.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484285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provide these.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074E5EA-1A8C-4043-8051-BE7CF7EF6B65}"/>
              </a:ext>
            </a:extLst>
          </p:cNvPr>
          <p:cNvSpPr txBox="1">
            <a:spLocks/>
          </p:cNvSpPr>
          <p:nvPr userDrawn="1"/>
        </p:nvSpPr>
        <p:spPr>
          <a:xfrm>
            <a:off x="367922" y="1813485"/>
            <a:ext cx="1097900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accent5"/>
                </a:solidFill>
                <a:latin typeface="+mn-lt"/>
              </a:rPr>
              <a:t>New vocab: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08BC7AD-EF38-41F4-BE69-211148E99F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5703" y="1905661"/>
            <a:ext cx="7519233" cy="364722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new vocab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863006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© ESLKidStuff.com </a:t>
            </a:r>
          </a:p>
        </p:txBody>
      </p:sp>
      <p:grpSp>
        <p:nvGrpSpPr>
          <p:cNvPr id="51" name="Google Shape;1394;p49">
            <a:extLst>
              <a:ext uri="{FF2B5EF4-FFF2-40B4-BE49-F238E27FC236}">
                <a16:creationId xmlns:a16="http://schemas.microsoft.com/office/drawing/2014/main" id="{129BBA0E-FB3A-4661-9BFB-7BAB15C81A54}"/>
              </a:ext>
            </a:extLst>
          </p:cNvPr>
          <p:cNvGrpSpPr/>
          <p:nvPr userDrawn="1"/>
        </p:nvGrpSpPr>
        <p:grpSpPr>
          <a:xfrm>
            <a:off x="5485281" y="848718"/>
            <a:ext cx="480540" cy="512445"/>
            <a:chOff x="2542384" y="2767092"/>
            <a:chExt cx="480540" cy="512445"/>
          </a:xfrm>
        </p:grpSpPr>
        <p:sp>
          <p:nvSpPr>
            <p:cNvPr id="52" name="Google Shape;1395;p49">
              <a:extLst>
                <a:ext uri="{FF2B5EF4-FFF2-40B4-BE49-F238E27FC236}">
                  <a16:creationId xmlns:a16="http://schemas.microsoft.com/office/drawing/2014/main" id="{7ABE4687-AB09-4BD4-886F-32C61075996C}"/>
                </a:ext>
              </a:extLst>
            </p:cNvPr>
            <p:cNvSpPr/>
            <p:nvPr/>
          </p:nvSpPr>
          <p:spPr>
            <a:xfrm>
              <a:off x="2542404" y="3111342"/>
              <a:ext cx="480521" cy="168194"/>
            </a:xfrm>
            <a:custGeom>
              <a:avLst/>
              <a:gdLst/>
              <a:ahLst/>
              <a:cxnLst/>
              <a:rect l="l" t="t" r="r" b="b"/>
              <a:pathLst>
                <a:path w="24324" h="8514" extrusionOk="0">
                  <a:moveTo>
                    <a:pt x="6892" y="0"/>
                  </a:moveTo>
                  <a:cubicBezTo>
                    <a:pt x="6867" y="0"/>
                    <a:pt x="6842" y="3"/>
                    <a:pt x="6818" y="7"/>
                  </a:cubicBezTo>
                  <a:lnTo>
                    <a:pt x="2979" y="727"/>
                  </a:lnTo>
                  <a:cubicBezTo>
                    <a:pt x="1024" y="1274"/>
                    <a:pt x="1" y="3201"/>
                    <a:pt x="1" y="4822"/>
                  </a:cubicBezTo>
                  <a:lnTo>
                    <a:pt x="1" y="7044"/>
                  </a:lnTo>
                  <a:cubicBezTo>
                    <a:pt x="1" y="7855"/>
                    <a:pt x="727" y="8514"/>
                    <a:pt x="1622" y="8514"/>
                  </a:cubicBezTo>
                  <a:lnTo>
                    <a:pt x="22702" y="8514"/>
                  </a:lnTo>
                  <a:cubicBezTo>
                    <a:pt x="23597" y="8514"/>
                    <a:pt x="24324" y="7855"/>
                    <a:pt x="24324" y="7044"/>
                  </a:cubicBezTo>
                  <a:lnTo>
                    <a:pt x="24324" y="4822"/>
                  </a:lnTo>
                  <a:cubicBezTo>
                    <a:pt x="24324" y="3201"/>
                    <a:pt x="23300" y="1274"/>
                    <a:pt x="21310" y="718"/>
                  </a:cubicBezTo>
                  <a:lnTo>
                    <a:pt x="17506" y="7"/>
                  </a:lnTo>
                  <a:cubicBezTo>
                    <a:pt x="17481" y="3"/>
                    <a:pt x="17457" y="0"/>
                    <a:pt x="17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96;p49">
              <a:extLst>
                <a:ext uri="{FF2B5EF4-FFF2-40B4-BE49-F238E27FC236}">
                  <a16:creationId xmlns:a16="http://schemas.microsoft.com/office/drawing/2014/main" id="{07D4DFC0-D142-4905-A935-0D93AD29CB4B}"/>
                </a:ext>
              </a:extLst>
            </p:cNvPr>
            <p:cNvSpPr/>
            <p:nvPr/>
          </p:nvSpPr>
          <p:spPr>
            <a:xfrm>
              <a:off x="2743826" y="3183409"/>
              <a:ext cx="77657" cy="96128"/>
            </a:xfrm>
            <a:custGeom>
              <a:avLst/>
              <a:gdLst/>
              <a:ahLst/>
              <a:cxnLst/>
              <a:rect l="l" t="t" r="r" b="b"/>
              <a:pathLst>
                <a:path w="3931" h="4866" extrusionOk="0">
                  <a:moveTo>
                    <a:pt x="1155" y="1"/>
                  </a:moveTo>
                  <a:cubicBezTo>
                    <a:pt x="956" y="1"/>
                    <a:pt x="787" y="145"/>
                    <a:pt x="755" y="340"/>
                  </a:cubicBezTo>
                  <a:lnTo>
                    <a:pt x="0" y="4866"/>
                  </a:lnTo>
                  <a:lnTo>
                    <a:pt x="3930" y="4866"/>
                  </a:lnTo>
                  <a:lnTo>
                    <a:pt x="3176" y="340"/>
                  </a:lnTo>
                  <a:cubicBezTo>
                    <a:pt x="3144" y="145"/>
                    <a:pt x="2975" y="1"/>
                    <a:pt x="2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97;p49">
              <a:extLst>
                <a:ext uri="{FF2B5EF4-FFF2-40B4-BE49-F238E27FC236}">
                  <a16:creationId xmlns:a16="http://schemas.microsoft.com/office/drawing/2014/main" id="{9AA6F451-29EB-4371-B1B5-ED8B4DBA001D}"/>
                </a:ext>
              </a:extLst>
            </p:cNvPr>
            <p:cNvSpPr/>
            <p:nvPr/>
          </p:nvSpPr>
          <p:spPr>
            <a:xfrm>
              <a:off x="2761289" y="3183409"/>
              <a:ext cx="53437" cy="55531"/>
            </a:xfrm>
            <a:custGeom>
              <a:avLst/>
              <a:gdLst/>
              <a:ahLst/>
              <a:cxnLst/>
              <a:rect l="l" t="t" r="r" b="b"/>
              <a:pathLst>
                <a:path w="2705" h="2811" extrusionOk="0">
                  <a:moveTo>
                    <a:pt x="271" y="1"/>
                  </a:moveTo>
                  <a:cubicBezTo>
                    <a:pt x="171" y="1"/>
                    <a:pt x="75" y="39"/>
                    <a:pt x="0" y="107"/>
                  </a:cubicBezTo>
                  <a:lnTo>
                    <a:pt x="2704" y="2811"/>
                  </a:lnTo>
                  <a:lnTo>
                    <a:pt x="2475" y="1434"/>
                  </a:lnTo>
                  <a:lnTo>
                    <a:pt x="1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98;p49">
              <a:extLst>
                <a:ext uri="{FF2B5EF4-FFF2-40B4-BE49-F238E27FC236}">
                  <a16:creationId xmlns:a16="http://schemas.microsoft.com/office/drawing/2014/main" id="{2EC7901B-D7A9-42C2-A5F2-B92AA6B9209E}"/>
                </a:ext>
              </a:extLst>
            </p:cNvPr>
            <p:cNvSpPr/>
            <p:nvPr/>
          </p:nvSpPr>
          <p:spPr>
            <a:xfrm>
              <a:off x="2750582" y="3135523"/>
              <a:ext cx="64105" cy="63927"/>
            </a:xfrm>
            <a:custGeom>
              <a:avLst/>
              <a:gdLst/>
              <a:ahLst/>
              <a:cxnLst/>
              <a:rect l="l" t="t" r="r" b="b"/>
              <a:pathLst>
                <a:path w="3245" h="3236" extrusionOk="0">
                  <a:moveTo>
                    <a:pt x="811" y="1"/>
                  </a:moveTo>
                  <a:cubicBezTo>
                    <a:pt x="658" y="1"/>
                    <a:pt x="517" y="87"/>
                    <a:pt x="449" y="225"/>
                  </a:cubicBezTo>
                  <a:lnTo>
                    <a:pt x="43" y="1036"/>
                  </a:lnTo>
                  <a:cubicBezTo>
                    <a:pt x="14" y="1092"/>
                    <a:pt x="0" y="1155"/>
                    <a:pt x="0" y="1219"/>
                  </a:cubicBezTo>
                  <a:lnTo>
                    <a:pt x="3" y="2020"/>
                  </a:lnTo>
                  <a:cubicBezTo>
                    <a:pt x="5" y="2691"/>
                    <a:pt x="548" y="3234"/>
                    <a:pt x="1219" y="3236"/>
                  </a:cubicBezTo>
                  <a:lnTo>
                    <a:pt x="2029" y="3236"/>
                  </a:lnTo>
                  <a:cubicBezTo>
                    <a:pt x="2700" y="3234"/>
                    <a:pt x="3245" y="2690"/>
                    <a:pt x="3245" y="2018"/>
                  </a:cubicBezTo>
                  <a:lnTo>
                    <a:pt x="3244" y="405"/>
                  </a:lnTo>
                  <a:cubicBezTo>
                    <a:pt x="3244" y="183"/>
                    <a:pt x="3062" y="1"/>
                    <a:pt x="2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99;p49">
              <a:extLst>
                <a:ext uri="{FF2B5EF4-FFF2-40B4-BE49-F238E27FC236}">
                  <a16:creationId xmlns:a16="http://schemas.microsoft.com/office/drawing/2014/main" id="{F68F0AF9-C169-4BD4-8BDF-6DBB0B24A4A1}"/>
                </a:ext>
              </a:extLst>
            </p:cNvPr>
            <p:cNvSpPr/>
            <p:nvPr/>
          </p:nvSpPr>
          <p:spPr>
            <a:xfrm>
              <a:off x="2671779" y="3071299"/>
              <a:ext cx="118826" cy="131667"/>
            </a:xfrm>
            <a:custGeom>
              <a:avLst/>
              <a:gdLst/>
              <a:ahLst/>
              <a:cxnLst/>
              <a:rect l="l" t="t" r="r" b="b"/>
              <a:pathLst>
                <a:path w="6015" h="6665" extrusionOk="0">
                  <a:moveTo>
                    <a:pt x="1964" y="0"/>
                  </a:moveTo>
                  <a:cubicBezTo>
                    <a:pt x="1840" y="0"/>
                    <a:pt x="1718" y="57"/>
                    <a:pt x="1640" y="162"/>
                  </a:cubicBezTo>
                  <a:lnTo>
                    <a:pt x="108" y="2188"/>
                  </a:lnTo>
                  <a:cubicBezTo>
                    <a:pt x="4" y="2327"/>
                    <a:pt x="0" y="2517"/>
                    <a:pt x="97" y="2661"/>
                  </a:cubicBezTo>
                  <a:lnTo>
                    <a:pt x="2569" y="6308"/>
                  </a:lnTo>
                  <a:cubicBezTo>
                    <a:pt x="2704" y="6508"/>
                    <a:pt x="2922" y="6637"/>
                    <a:pt x="3163" y="6660"/>
                  </a:cubicBezTo>
                  <a:cubicBezTo>
                    <a:pt x="3188" y="6663"/>
                    <a:pt x="3215" y="6664"/>
                    <a:pt x="3240" y="6664"/>
                  </a:cubicBezTo>
                  <a:cubicBezTo>
                    <a:pt x="3456" y="6664"/>
                    <a:pt x="3661" y="6578"/>
                    <a:pt x="3813" y="6428"/>
                  </a:cubicBezTo>
                  <a:cubicBezTo>
                    <a:pt x="3823" y="6416"/>
                    <a:pt x="3833" y="6405"/>
                    <a:pt x="3842" y="6394"/>
                  </a:cubicBezTo>
                  <a:lnTo>
                    <a:pt x="5522" y="4309"/>
                  </a:lnTo>
                  <a:cubicBezTo>
                    <a:pt x="5541" y="4287"/>
                    <a:pt x="5556" y="4261"/>
                    <a:pt x="5570" y="4236"/>
                  </a:cubicBezTo>
                  <a:lnTo>
                    <a:pt x="5973" y="3434"/>
                  </a:lnTo>
                  <a:cubicBezTo>
                    <a:pt x="6001" y="3377"/>
                    <a:pt x="6015" y="3315"/>
                    <a:pt x="6015" y="3252"/>
                  </a:cubicBezTo>
                  <a:lnTo>
                    <a:pt x="6015" y="2441"/>
                  </a:lnTo>
                  <a:cubicBezTo>
                    <a:pt x="6015" y="2293"/>
                    <a:pt x="5936" y="2158"/>
                    <a:pt x="5807" y="2086"/>
                  </a:cubicBezTo>
                  <a:lnTo>
                    <a:pt x="2161" y="52"/>
                  </a:lnTo>
                  <a:cubicBezTo>
                    <a:pt x="2099" y="17"/>
                    <a:pt x="2031" y="0"/>
                    <a:pt x="19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00;p49">
              <a:extLst>
                <a:ext uri="{FF2B5EF4-FFF2-40B4-BE49-F238E27FC236}">
                  <a16:creationId xmlns:a16="http://schemas.microsoft.com/office/drawing/2014/main" id="{61EB2BD8-90CC-4EFE-BA6B-F8F7E8269B19}"/>
                </a:ext>
              </a:extLst>
            </p:cNvPr>
            <p:cNvSpPr/>
            <p:nvPr/>
          </p:nvSpPr>
          <p:spPr>
            <a:xfrm>
              <a:off x="2774584" y="3071299"/>
              <a:ext cx="118846" cy="131667"/>
            </a:xfrm>
            <a:custGeom>
              <a:avLst/>
              <a:gdLst/>
              <a:ahLst/>
              <a:cxnLst/>
              <a:rect l="l" t="t" r="r" b="b"/>
              <a:pathLst>
                <a:path w="6016" h="6665" extrusionOk="0">
                  <a:moveTo>
                    <a:pt x="4051" y="0"/>
                  </a:moveTo>
                  <a:cubicBezTo>
                    <a:pt x="3984" y="0"/>
                    <a:pt x="3916" y="17"/>
                    <a:pt x="3854" y="52"/>
                  </a:cubicBezTo>
                  <a:lnTo>
                    <a:pt x="208" y="2086"/>
                  </a:lnTo>
                  <a:cubicBezTo>
                    <a:pt x="80" y="2158"/>
                    <a:pt x="0" y="2295"/>
                    <a:pt x="0" y="2441"/>
                  </a:cubicBezTo>
                  <a:lnTo>
                    <a:pt x="0" y="3252"/>
                  </a:lnTo>
                  <a:cubicBezTo>
                    <a:pt x="0" y="3315"/>
                    <a:pt x="16" y="3377"/>
                    <a:pt x="44" y="3434"/>
                  </a:cubicBezTo>
                  <a:lnTo>
                    <a:pt x="446" y="4236"/>
                  </a:lnTo>
                  <a:cubicBezTo>
                    <a:pt x="459" y="4261"/>
                    <a:pt x="475" y="4287"/>
                    <a:pt x="493" y="4309"/>
                  </a:cubicBezTo>
                  <a:lnTo>
                    <a:pt x="2174" y="6394"/>
                  </a:lnTo>
                  <a:cubicBezTo>
                    <a:pt x="2182" y="6405"/>
                    <a:pt x="2192" y="6416"/>
                    <a:pt x="2203" y="6428"/>
                  </a:cubicBezTo>
                  <a:cubicBezTo>
                    <a:pt x="2354" y="6578"/>
                    <a:pt x="2561" y="6664"/>
                    <a:pt x="2775" y="6664"/>
                  </a:cubicBezTo>
                  <a:cubicBezTo>
                    <a:pt x="2800" y="6664"/>
                    <a:pt x="2827" y="6663"/>
                    <a:pt x="2852" y="6660"/>
                  </a:cubicBezTo>
                  <a:cubicBezTo>
                    <a:pt x="3093" y="6637"/>
                    <a:pt x="3311" y="6508"/>
                    <a:pt x="3446" y="6308"/>
                  </a:cubicBezTo>
                  <a:lnTo>
                    <a:pt x="5918" y="2661"/>
                  </a:lnTo>
                  <a:cubicBezTo>
                    <a:pt x="6015" y="2517"/>
                    <a:pt x="6011" y="2327"/>
                    <a:pt x="5905" y="2188"/>
                  </a:cubicBezTo>
                  <a:lnTo>
                    <a:pt x="4375" y="162"/>
                  </a:lnTo>
                  <a:cubicBezTo>
                    <a:pt x="4296" y="57"/>
                    <a:pt x="4175" y="0"/>
                    <a:pt x="4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01;p49">
              <a:extLst>
                <a:ext uri="{FF2B5EF4-FFF2-40B4-BE49-F238E27FC236}">
                  <a16:creationId xmlns:a16="http://schemas.microsoft.com/office/drawing/2014/main" id="{DA465FD1-3E98-4B68-83D5-E82A5A51258B}"/>
                </a:ext>
              </a:extLst>
            </p:cNvPr>
            <p:cNvSpPr/>
            <p:nvPr/>
          </p:nvSpPr>
          <p:spPr>
            <a:xfrm>
              <a:off x="2662455" y="2896744"/>
              <a:ext cx="240280" cy="222797"/>
            </a:xfrm>
            <a:custGeom>
              <a:avLst/>
              <a:gdLst/>
              <a:ahLst/>
              <a:cxnLst/>
              <a:rect l="l" t="t" r="r" b="b"/>
              <a:pathLst>
                <a:path w="12163" h="11278" extrusionOk="0">
                  <a:moveTo>
                    <a:pt x="7211" y="1"/>
                  </a:moveTo>
                  <a:cubicBezTo>
                    <a:pt x="5948" y="1"/>
                    <a:pt x="4359" y="83"/>
                    <a:pt x="2433" y="331"/>
                  </a:cubicBezTo>
                  <a:lnTo>
                    <a:pt x="0" y="1142"/>
                  </a:lnTo>
                  <a:lnTo>
                    <a:pt x="0" y="3980"/>
                  </a:lnTo>
                  <a:cubicBezTo>
                    <a:pt x="0" y="8010"/>
                    <a:pt x="2723" y="11277"/>
                    <a:pt x="6082" y="11277"/>
                  </a:cubicBezTo>
                  <a:cubicBezTo>
                    <a:pt x="9440" y="11277"/>
                    <a:pt x="12163" y="8010"/>
                    <a:pt x="12163" y="3980"/>
                  </a:cubicBezTo>
                  <a:lnTo>
                    <a:pt x="12163" y="1142"/>
                  </a:lnTo>
                  <a:cubicBezTo>
                    <a:pt x="12127" y="1181"/>
                    <a:pt x="12071" y="1194"/>
                    <a:pt x="12011" y="1194"/>
                  </a:cubicBezTo>
                  <a:cubicBezTo>
                    <a:pt x="11891" y="1194"/>
                    <a:pt x="11759" y="1142"/>
                    <a:pt x="11759" y="1142"/>
                  </a:cubicBezTo>
                  <a:lnTo>
                    <a:pt x="11757" y="1142"/>
                  </a:lnTo>
                  <a:lnTo>
                    <a:pt x="10958" y="331"/>
                  </a:lnTo>
                  <a:cubicBezTo>
                    <a:pt x="10958" y="331"/>
                    <a:pt x="9736" y="1"/>
                    <a:pt x="7211" y="1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02;p49">
              <a:extLst>
                <a:ext uri="{FF2B5EF4-FFF2-40B4-BE49-F238E27FC236}">
                  <a16:creationId xmlns:a16="http://schemas.microsoft.com/office/drawing/2014/main" id="{921B8206-1263-4927-ABAA-988567397DDB}"/>
                </a:ext>
              </a:extLst>
            </p:cNvPr>
            <p:cNvSpPr/>
            <p:nvPr/>
          </p:nvSpPr>
          <p:spPr>
            <a:xfrm>
              <a:off x="2699832" y="2943326"/>
              <a:ext cx="66594" cy="64085"/>
            </a:xfrm>
            <a:custGeom>
              <a:avLst/>
              <a:gdLst/>
              <a:ahLst/>
              <a:cxnLst/>
              <a:rect l="l" t="t" r="r" b="b"/>
              <a:pathLst>
                <a:path w="3371" h="3244" extrusionOk="0">
                  <a:moveTo>
                    <a:pt x="1749" y="0"/>
                  </a:moveTo>
                  <a:cubicBezTo>
                    <a:pt x="1093" y="0"/>
                    <a:pt x="501" y="396"/>
                    <a:pt x="251" y="1001"/>
                  </a:cubicBezTo>
                  <a:cubicBezTo>
                    <a:pt x="0" y="1608"/>
                    <a:pt x="138" y="2305"/>
                    <a:pt x="603" y="2769"/>
                  </a:cubicBezTo>
                  <a:cubicBezTo>
                    <a:pt x="912" y="3079"/>
                    <a:pt x="1327" y="3244"/>
                    <a:pt x="1749" y="3244"/>
                  </a:cubicBezTo>
                  <a:cubicBezTo>
                    <a:pt x="1958" y="3244"/>
                    <a:pt x="2169" y="3203"/>
                    <a:pt x="2369" y="3120"/>
                  </a:cubicBezTo>
                  <a:cubicBezTo>
                    <a:pt x="2976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03;p49">
              <a:extLst>
                <a:ext uri="{FF2B5EF4-FFF2-40B4-BE49-F238E27FC236}">
                  <a16:creationId xmlns:a16="http://schemas.microsoft.com/office/drawing/2014/main" id="{BC4F3D36-D536-46C7-A79F-C608EF3BC1D5}"/>
                </a:ext>
              </a:extLst>
            </p:cNvPr>
            <p:cNvSpPr/>
            <p:nvPr/>
          </p:nvSpPr>
          <p:spPr>
            <a:xfrm>
              <a:off x="2712060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8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04;p49">
              <a:extLst>
                <a:ext uri="{FF2B5EF4-FFF2-40B4-BE49-F238E27FC236}">
                  <a16:creationId xmlns:a16="http://schemas.microsoft.com/office/drawing/2014/main" id="{14DCE6B2-41DD-4478-8B1A-16799B221273}"/>
                </a:ext>
              </a:extLst>
            </p:cNvPr>
            <p:cNvSpPr/>
            <p:nvPr/>
          </p:nvSpPr>
          <p:spPr>
            <a:xfrm>
              <a:off x="2795940" y="2943326"/>
              <a:ext cx="66594" cy="64065"/>
            </a:xfrm>
            <a:custGeom>
              <a:avLst/>
              <a:gdLst/>
              <a:ahLst/>
              <a:cxnLst/>
              <a:rect l="l" t="t" r="r" b="b"/>
              <a:pathLst>
                <a:path w="3371" h="3243" extrusionOk="0">
                  <a:moveTo>
                    <a:pt x="1749" y="0"/>
                  </a:moveTo>
                  <a:cubicBezTo>
                    <a:pt x="1093" y="0"/>
                    <a:pt x="501" y="394"/>
                    <a:pt x="251" y="1001"/>
                  </a:cubicBezTo>
                  <a:cubicBezTo>
                    <a:pt x="0" y="1606"/>
                    <a:pt x="138" y="2305"/>
                    <a:pt x="601" y="2768"/>
                  </a:cubicBezTo>
                  <a:cubicBezTo>
                    <a:pt x="912" y="3078"/>
                    <a:pt x="1327" y="3243"/>
                    <a:pt x="1749" y="3243"/>
                  </a:cubicBezTo>
                  <a:cubicBezTo>
                    <a:pt x="1958" y="3243"/>
                    <a:pt x="2168" y="3203"/>
                    <a:pt x="2369" y="3120"/>
                  </a:cubicBezTo>
                  <a:cubicBezTo>
                    <a:pt x="2975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05;p49">
              <a:extLst>
                <a:ext uri="{FF2B5EF4-FFF2-40B4-BE49-F238E27FC236}">
                  <a16:creationId xmlns:a16="http://schemas.microsoft.com/office/drawing/2014/main" id="{CBB87519-2FD1-403A-9E34-85A88DE325B9}"/>
                </a:ext>
              </a:extLst>
            </p:cNvPr>
            <p:cNvSpPr/>
            <p:nvPr/>
          </p:nvSpPr>
          <p:spPr>
            <a:xfrm>
              <a:off x="2808168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7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06;p49">
              <a:extLst>
                <a:ext uri="{FF2B5EF4-FFF2-40B4-BE49-F238E27FC236}">
                  <a16:creationId xmlns:a16="http://schemas.microsoft.com/office/drawing/2014/main" id="{EA4E4DFC-EB11-4821-BADA-72DC9F1BE106}"/>
                </a:ext>
              </a:extLst>
            </p:cNvPr>
            <p:cNvSpPr/>
            <p:nvPr/>
          </p:nvSpPr>
          <p:spPr>
            <a:xfrm>
              <a:off x="2758622" y="2951050"/>
              <a:ext cx="48400" cy="32339"/>
            </a:xfrm>
            <a:custGeom>
              <a:avLst/>
              <a:gdLst/>
              <a:ahLst/>
              <a:cxnLst/>
              <a:rect l="l" t="t" r="r" b="b"/>
              <a:pathLst>
                <a:path w="2450" h="1637" extrusionOk="0">
                  <a:moveTo>
                    <a:pt x="1225" y="1"/>
                  </a:moveTo>
                  <a:cubicBezTo>
                    <a:pt x="548" y="1"/>
                    <a:pt x="0" y="554"/>
                    <a:pt x="9" y="1231"/>
                  </a:cubicBezTo>
                  <a:cubicBezTo>
                    <a:pt x="9" y="1455"/>
                    <a:pt x="190" y="1636"/>
                    <a:pt x="414" y="1636"/>
                  </a:cubicBezTo>
                  <a:cubicBezTo>
                    <a:pt x="638" y="1636"/>
                    <a:pt x="819" y="1455"/>
                    <a:pt x="819" y="1231"/>
                  </a:cubicBezTo>
                  <a:cubicBezTo>
                    <a:pt x="819" y="1007"/>
                    <a:pt x="1001" y="825"/>
                    <a:pt x="1225" y="825"/>
                  </a:cubicBezTo>
                  <a:cubicBezTo>
                    <a:pt x="1449" y="825"/>
                    <a:pt x="1630" y="1007"/>
                    <a:pt x="1630" y="1231"/>
                  </a:cubicBezTo>
                  <a:cubicBezTo>
                    <a:pt x="1630" y="1455"/>
                    <a:pt x="1812" y="1636"/>
                    <a:pt x="2036" y="1636"/>
                  </a:cubicBezTo>
                  <a:cubicBezTo>
                    <a:pt x="2259" y="1636"/>
                    <a:pt x="2441" y="1455"/>
                    <a:pt x="2441" y="1231"/>
                  </a:cubicBezTo>
                  <a:cubicBezTo>
                    <a:pt x="2449" y="554"/>
                    <a:pt x="1902" y="1"/>
                    <a:pt x="1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07;p49">
              <a:extLst>
                <a:ext uri="{FF2B5EF4-FFF2-40B4-BE49-F238E27FC236}">
                  <a16:creationId xmlns:a16="http://schemas.microsoft.com/office/drawing/2014/main" id="{3EAB6A14-F792-4943-A78B-5974C9504FC8}"/>
                </a:ext>
              </a:extLst>
            </p:cNvPr>
            <p:cNvSpPr/>
            <p:nvPr/>
          </p:nvSpPr>
          <p:spPr>
            <a:xfrm>
              <a:off x="2654454" y="2959347"/>
              <a:ext cx="56262" cy="16021"/>
            </a:xfrm>
            <a:custGeom>
              <a:avLst/>
              <a:gdLst/>
              <a:ahLst/>
              <a:cxnLst/>
              <a:rect l="l" t="t" r="r" b="b"/>
              <a:pathLst>
                <a:path w="2848" h="811" extrusionOk="0">
                  <a:moveTo>
                    <a:pt x="405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5" y="811"/>
                  </a:cubicBezTo>
                  <a:lnTo>
                    <a:pt x="2444" y="811"/>
                  </a:lnTo>
                  <a:cubicBezTo>
                    <a:pt x="2668" y="811"/>
                    <a:pt x="2848" y="629"/>
                    <a:pt x="2848" y="405"/>
                  </a:cubicBezTo>
                  <a:cubicBezTo>
                    <a:pt x="2848" y="182"/>
                    <a:pt x="2668" y="0"/>
                    <a:pt x="2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08;p49">
              <a:extLst>
                <a:ext uri="{FF2B5EF4-FFF2-40B4-BE49-F238E27FC236}">
                  <a16:creationId xmlns:a16="http://schemas.microsoft.com/office/drawing/2014/main" id="{49C66CD4-13C2-49D9-B1A3-A9411B3DBF0C}"/>
                </a:ext>
              </a:extLst>
            </p:cNvPr>
            <p:cNvSpPr/>
            <p:nvPr/>
          </p:nvSpPr>
          <p:spPr>
            <a:xfrm>
              <a:off x="2854889" y="2959347"/>
              <a:ext cx="55867" cy="16021"/>
            </a:xfrm>
            <a:custGeom>
              <a:avLst/>
              <a:gdLst/>
              <a:ahLst/>
              <a:cxnLst/>
              <a:rect l="l" t="t" r="r" b="b"/>
              <a:pathLst>
                <a:path w="2828" h="811" extrusionOk="0">
                  <a:moveTo>
                    <a:pt x="406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6" y="811"/>
                  </a:cubicBezTo>
                  <a:lnTo>
                    <a:pt x="2422" y="811"/>
                  </a:lnTo>
                  <a:cubicBezTo>
                    <a:pt x="2645" y="811"/>
                    <a:pt x="2827" y="629"/>
                    <a:pt x="2827" y="405"/>
                  </a:cubicBezTo>
                  <a:cubicBezTo>
                    <a:pt x="2827" y="182"/>
                    <a:pt x="2645" y="0"/>
                    <a:pt x="2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09;p49">
              <a:extLst>
                <a:ext uri="{FF2B5EF4-FFF2-40B4-BE49-F238E27FC236}">
                  <a16:creationId xmlns:a16="http://schemas.microsoft.com/office/drawing/2014/main" id="{C6C552EF-B592-47DD-9FE7-29FD5FE50579}"/>
                </a:ext>
              </a:extLst>
            </p:cNvPr>
            <p:cNvSpPr/>
            <p:nvPr/>
          </p:nvSpPr>
          <p:spPr>
            <a:xfrm>
              <a:off x="2691574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3" y="1355"/>
                    <a:pt x="3403" y="2027"/>
                  </a:cubicBezTo>
                  <a:cubicBezTo>
                    <a:pt x="3403" y="2518"/>
                    <a:pt x="3107" y="2963"/>
                    <a:pt x="2652" y="3150"/>
                  </a:cubicBezTo>
                  <a:cubicBezTo>
                    <a:pt x="2502" y="3213"/>
                    <a:pt x="2343" y="3243"/>
                    <a:pt x="2187" y="3243"/>
                  </a:cubicBezTo>
                  <a:cubicBezTo>
                    <a:pt x="1870" y="3243"/>
                    <a:pt x="1559" y="3119"/>
                    <a:pt x="1326" y="2887"/>
                  </a:cubicBezTo>
                  <a:cubicBezTo>
                    <a:pt x="979" y="2539"/>
                    <a:pt x="874" y="2016"/>
                    <a:pt x="1063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3" y="2802"/>
                  </a:cubicBezTo>
                  <a:cubicBezTo>
                    <a:pt x="627" y="3560"/>
                    <a:pt x="1366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10;p49">
              <a:extLst>
                <a:ext uri="{FF2B5EF4-FFF2-40B4-BE49-F238E27FC236}">
                  <a16:creationId xmlns:a16="http://schemas.microsoft.com/office/drawing/2014/main" id="{4D94FD77-FFFB-429D-B7D7-605007E794A2}"/>
                </a:ext>
              </a:extLst>
            </p:cNvPr>
            <p:cNvSpPr/>
            <p:nvPr/>
          </p:nvSpPr>
          <p:spPr>
            <a:xfrm>
              <a:off x="2787682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1" y="1355"/>
                    <a:pt x="3402" y="2027"/>
                  </a:cubicBezTo>
                  <a:cubicBezTo>
                    <a:pt x="3402" y="2520"/>
                    <a:pt x="3105" y="2963"/>
                    <a:pt x="2651" y="3150"/>
                  </a:cubicBezTo>
                  <a:cubicBezTo>
                    <a:pt x="2500" y="3213"/>
                    <a:pt x="2342" y="3243"/>
                    <a:pt x="2185" y="3243"/>
                  </a:cubicBezTo>
                  <a:cubicBezTo>
                    <a:pt x="1869" y="3243"/>
                    <a:pt x="1559" y="3119"/>
                    <a:pt x="1326" y="2887"/>
                  </a:cubicBezTo>
                  <a:cubicBezTo>
                    <a:pt x="978" y="2539"/>
                    <a:pt x="874" y="2016"/>
                    <a:pt x="1062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4" y="2802"/>
                  </a:cubicBezTo>
                  <a:cubicBezTo>
                    <a:pt x="627" y="3560"/>
                    <a:pt x="1367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11;p49">
              <a:extLst>
                <a:ext uri="{FF2B5EF4-FFF2-40B4-BE49-F238E27FC236}">
                  <a16:creationId xmlns:a16="http://schemas.microsoft.com/office/drawing/2014/main" id="{A35B3602-F614-4516-BAC6-353C5831A037}"/>
                </a:ext>
              </a:extLst>
            </p:cNvPr>
            <p:cNvSpPr/>
            <p:nvPr/>
          </p:nvSpPr>
          <p:spPr>
            <a:xfrm>
              <a:off x="2934837" y="2863674"/>
              <a:ext cx="16002" cy="111537"/>
            </a:xfrm>
            <a:custGeom>
              <a:avLst/>
              <a:gdLst/>
              <a:ahLst/>
              <a:cxnLst/>
              <a:rect l="l" t="t" r="r" b="b"/>
              <a:pathLst>
                <a:path w="810" h="5646" extrusionOk="0">
                  <a:moveTo>
                    <a:pt x="404" y="1"/>
                  </a:moveTo>
                  <a:cubicBezTo>
                    <a:pt x="181" y="1"/>
                    <a:pt x="0" y="182"/>
                    <a:pt x="0" y="406"/>
                  </a:cubicBezTo>
                  <a:lnTo>
                    <a:pt x="0" y="5241"/>
                  </a:lnTo>
                  <a:cubicBezTo>
                    <a:pt x="0" y="5464"/>
                    <a:pt x="181" y="5645"/>
                    <a:pt x="404" y="5645"/>
                  </a:cubicBezTo>
                  <a:lnTo>
                    <a:pt x="406" y="5645"/>
                  </a:lnTo>
                  <a:cubicBezTo>
                    <a:pt x="630" y="5645"/>
                    <a:pt x="810" y="5464"/>
                    <a:pt x="810" y="5240"/>
                  </a:cubicBezTo>
                  <a:lnTo>
                    <a:pt x="810" y="406"/>
                  </a:lnTo>
                  <a:cubicBezTo>
                    <a:pt x="810" y="182"/>
                    <a:pt x="628" y="1"/>
                    <a:pt x="4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12;p49">
              <a:extLst>
                <a:ext uri="{FF2B5EF4-FFF2-40B4-BE49-F238E27FC236}">
                  <a16:creationId xmlns:a16="http://schemas.microsoft.com/office/drawing/2014/main" id="{EFD7183C-D3D5-4C4E-B0F0-3E434F0E4319}"/>
                </a:ext>
              </a:extLst>
            </p:cNvPr>
            <p:cNvSpPr/>
            <p:nvPr/>
          </p:nvSpPr>
          <p:spPr>
            <a:xfrm>
              <a:off x="2574269" y="2767092"/>
              <a:ext cx="408593" cy="127380"/>
            </a:xfrm>
            <a:custGeom>
              <a:avLst/>
              <a:gdLst/>
              <a:ahLst/>
              <a:cxnLst/>
              <a:rect l="l" t="t" r="r" b="b"/>
              <a:pathLst>
                <a:path w="20683" h="6448" extrusionOk="0">
                  <a:moveTo>
                    <a:pt x="10343" y="0"/>
                  </a:moveTo>
                  <a:cubicBezTo>
                    <a:pt x="9875" y="0"/>
                    <a:pt x="9407" y="77"/>
                    <a:pt x="8958" y="230"/>
                  </a:cubicBezTo>
                  <a:lnTo>
                    <a:pt x="710" y="3057"/>
                  </a:lnTo>
                  <a:cubicBezTo>
                    <a:pt x="287" y="3203"/>
                    <a:pt x="1" y="3602"/>
                    <a:pt x="1" y="4051"/>
                  </a:cubicBezTo>
                  <a:cubicBezTo>
                    <a:pt x="1" y="4500"/>
                    <a:pt x="287" y="4898"/>
                    <a:pt x="710" y="5045"/>
                  </a:cubicBezTo>
                  <a:lnTo>
                    <a:pt x="4743" y="6427"/>
                  </a:lnTo>
                  <a:cubicBezTo>
                    <a:pt x="4785" y="6441"/>
                    <a:pt x="4829" y="6448"/>
                    <a:pt x="4874" y="6448"/>
                  </a:cubicBezTo>
                  <a:lnTo>
                    <a:pt x="4880" y="6448"/>
                  </a:lnTo>
                  <a:lnTo>
                    <a:pt x="16228" y="6307"/>
                  </a:lnTo>
                  <a:cubicBezTo>
                    <a:pt x="16272" y="6306"/>
                    <a:pt x="16314" y="6299"/>
                    <a:pt x="16355" y="6285"/>
                  </a:cubicBezTo>
                  <a:lnTo>
                    <a:pt x="19973" y="5045"/>
                  </a:lnTo>
                  <a:cubicBezTo>
                    <a:pt x="20398" y="4898"/>
                    <a:pt x="20682" y="4500"/>
                    <a:pt x="20682" y="4051"/>
                  </a:cubicBezTo>
                  <a:cubicBezTo>
                    <a:pt x="20682" y="3602"/>
                    <a:pt x="20398" y="3203"/>
                    <a:pt x="19973" y="3057"/>
                  </a:cubicBezTo>
                  <a:lnTo>
                    <a:pt x="19974" y="3057"/>
                  </a:lnTo>
                  <a:lnTo>
                    <a:pt x="11728" y="230"/>
                  </a:lnTo>
                  <a:cubicBezTo>
                    <a:pt x="11279" y="77"/>
                    <a:pt x="10811" y="0"/>
                    <a:pt x="10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13;p49">
              <a:extLst>
                <a:ext uri="{FF2B5EF4-FFF2-40B4-BE49-F238E27FC236}">
                  <a16:creationId xmlns:a16="http://schemas.microsoft.com/office/drawing/2014/main" id="{A0F69BCC-DFB2-477C-B056-CC3F8F113F3C}"/>
                </a:ext>
              </a:extLst>
            </p:cNvPr>
            <p:cNvSpPr/>
            <p:nvPr/>
          </p:nvSpPr>
          <p:spPr>
            <a:xfrm>
              <a:off x="2662514" y="2823196"/>
              <a:ext cx="240280" cy="104129"/>
            </a:xfrm>
            <a:custGeom>
              <a:avLst/>
              <a:gdLst/>
              <a:ahLst/>
              <a:cxnLst/>
              <a:rect l="l" t="t" r="r" b="b"/>
              <a:pathLst>
                <a:path w="12163" h="5271" extrusionOk="0">
                  <a:moveTo>
                    <a:pt x="6081" y="0"/>
                  </a:moveTo>
                  <a:cubicBezTo>
                    <a:pt x="3152" y="0"/>
                    <a:pt x="0" y="635"/>
                    <a:pt x="0" y="2027"/>
                  </a:cubicBezTo>
                  <a:lnTo>
                    <a:pt x="0" y="5270"/>
                  </a:lnTo>
                  <a:cubicBezTo>
                    <a:pt x="1079" y="4683"/>
                    <a:pt x="3041" y="4410"/>
                    <a:pt x="4691" y="4316"/>
                  </a:cubicBezTo>
                  <a:lnTo>
                    <a:pt x="4692" y="4316"/>
                  </a:lnTo>
                  <a:cubicBezTo>
                    <a:pt x="5121" y="4285"/>
                    <a:pt x="5583" y="4265"/>
                    <a:pt x="6083" y="4265"/>
                  </a:cubicBezTo>
                  <a:cubicBezTo>
                    <a:pt x="6581" y="4265"/>
                    <a:pt x="7043" y="4284"/>
                    <a:pt x="7472" y="4316"/>
                  </a:cubicBezTo>
                  <a:cubicBezTo>
                    <a:pt x="9123" y="4410"/>
                    <a:pt x="11084" y="4683"/>
                    <a:pt x="12162" y="5270"/>
                  </a:cubicBezTo>
                  <a:lnTo>
                    <a:pt x="12162" y="2027"/>
                  </a:lnTo>
                  <a:cubicBezTo>
                    <a:pt x="12162" y="635"/>
                    <a:pt x="9011" y="0"/>
                    <a:pt x="6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14;p49">
              <a:extLst>
                <a:ext uri="{FF2B5EF4-FFF2-40B4-BE49-F238E27FC236}">
                  <a16:creationId xmlns:a16="http://schemas.microsoft.com/office/drawing/2014/main" id="{8006BFC3-4998-4841-9377-170F90FD0824}"/>
                </a:ext>
              </a:extLst>
            </p:cNvPr>
            <p:cNvSpPr/>
            <p:nvPr/>
          </p:nvSpPr>
          <p:spPr>
            <a:xfrm>
              <a:off x="2662534" y="2867546"/>
              <a:ext cx="240280" cy="40063"/>
            </a:xfrm>
            <a:custGeom>
              <a:avLst/>
              <a:gdLst/>
              <a:ahLst/>
              <a:cxnLst/>
              <a:rect l="l" t="t" r="r" b="b"/>
              <a:pathLst>
                <a:path w="12163" h="2028" extrusionOk="0">
                  <a:moveTo>
                    <a:pt x="6082" y="0"/>
                  </a:moveTo>
                  <a:cubicBezTo>
                    <a:pt x="4322" y="0"/>
                    <a:pt x="1407" y="233"/>
                    <a:pt x="1" y="997"/>
                  </a:cubicBezTo>
                  <a:lnTo>
                    <a:pt x="1" y="2027"/>
                  </a:lnTo>
                  <a:cubicBezTo>
                    <a:pt x="1" y="1674"/>
                    <a:pt x="2132" y="811"/>
                    <a:pt x="6082" y="811"/>
                  </a:cubicBezTo>
                  <a:cubicBezTo>
                    <a:pt x="10030" y="811"/>
                    <a:pt x="12163" y="1674"/>
                    <a:pt x="12163" y="2027"/>
                  </a:cubicBezTo>
                  <a:lnTo>
                    <a:pt x="12163" y="998"/>
                  </a:lnTo>
                  <a:cubicBezTo>
                    <a:pt x="10755" y="233"/>
                    <a:pt x="7840" y="2"/>
                    <a:pt x="6082" y="2"/>
                  </a:cubicBezTo>
                  <a:lnTo>
                    <a:pt x="60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15;p49">
              <a:extLst>
                <a:ext uri="{FF2B5EF4-FFF2-40B4-BE49-F238E27FC236}">
                  <a16:creationId xmlns:a16="http://schemas.microsoft.com/office/drawing/2014/main" id="{7D076F95-5670-4F53-A6BA-9EA91D8B9F84}"/>
                </a:ext>
              </a:extLst>
            </p:cNvPr>
            <p:cNvSpPr/>
            <p:nvPr/>
          </p:nvSpPr>
          <p:spPr>
            <a:xfrm>
              <a:off x="2782605" y="2823196"/>
              <a:ext cx="120189" cy="104129"/>
            </a:xfrm>
            <a:custGeom>
              <a:avLst/>
              <a:gdLst/>
              <a:ahLst/>
              <a:cxnLst/>
              <a:rect l="l" t="t" r="r" b="b"/>
              <a:pathLst>
                <a:path w="6084" h="5271" extrusionOk="0">
                  <a:moveTo>
                    <a:pt x="1" y="0"/>
                  </a:moveTo>
                  <a:lnTo>
                    <a:pt x="1" y="4265"/>
                  </a:lnTo>
                  <a:lnTo>
                    <a:pt x="4" y="4265"/>
                  </a:lnTo>
                  <a:cubicBezTo>
                    <a:pt x="503" y="4265"/>
                    <a:pt x="964" y="4284"/>
                    <a:pt x="1393" y="4316"/>
                  </a:cubicBezTo>
                  <a:cubicBezTo>
                    <a:pt x="3044" y="4410"/>
                    <a:pt x="5005" y="4683"/>
                    <a:pt x="6083" y="5270"/>
                  </a:cubicBezTo>
                  <a:lnTo>
                    <a:pt x="6083" y="2027"/>
                  </a:lnTo>
                  <a:cubicBezTo>
                    <a:pt x="6083" y="635"/>
                    <a:pt x="2932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16;p49">
              <a:extLst>
                <a:ext uri="{FF2B5EF4-FFF2-40B4-BE49-F238E27FC236}">
                  <a16:creationId xmlns:a16="http://schemas.microsoft.com/office/drawing/2014/main" id="{F7F4F176-1985-4C21-A915-A9FC98DA884A}"/>
                </a:ext>
              </a:extLst>
            </p:cNvPr>
            <p:cNvSpPr/>
            <p:nvPr/>
          </p:nvSpPr>
          <p:spPr>
            <a:xfrm>
              <a:off x="2782585" y="2867566"/>
              <a:ext cx="120209" cy="40063"/>
            </a:xfrm>
            <a:custGeom>
              <a:avLst/>
              <a:gdLst/>
              <a:ahLst/>
              <a:cxnLst/>
              <a:rect l="l" t="t" r="r" b="b"/>
              <a:pathLst>
                <a:path w="6085" h="2028" extrusionOk="0">
                  <a:moveTo>
                    <a:pt x="1" y="1"/>
                  </a:moveTo>
                  <a:lnTo>
                    <a:pt x="1" y="812"/>
                  </a:lnTo>
                  <a:lnTo>
                    <a:pt x="3" y="812"/>
                  </a:lnTo>
                  <a:cubicBezTo>
                    <a:pt x="3953" y="812"/>
                    <a:pt x="6084" y="1674"/>
                    <a:pt x="6084" y="2028"/>
                  </a:cubicBezTo>
                  <a:lnTo>
                    <a:pt x="6084" y="997"/>
                  </a:lnTo>
                  <a:cubicBezTo>
                    <a:pt x="4677" y="232"/>
                    <a:pt x="1763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17;p49">
              <a:extLst>
                <a:ext uri="{FF2B5EF4-FFF2-40B4-BE49-F238E27FC236}">
                  <a16:creationId xmlns:a16="http://schemas.microsoft.com/office/drawing/2014/main" id="{BD4012FE-5F38-40D8-9156-8E6301710990}"/>
                </a:ext>
              </a:extLst>
            </p:cNvPr>
            <p:cNvSpPr/>
            <p:nvPr/>
          </p:nvSpPr>
          <p:spPr>
            <a:xfrm>
              <a:off x="2926737" y="2967348"/>
              <a:ext cx="32062" cy="56084"/>
            </a:xfrm>
            <a:custGeom>
              <a:avLst/>
              <a:gdLst/>
              <a:ahLst/>
              <a:cxnLst/>
              <a:rect l="l" t="t" r="r" b="b"/>
              <a:pathLst>
                <a:path w="1623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1218" y="2838"/>
                  </a:lnTo>
                  <a:cubicBezTo>
                    <a:pt x="1441" y="2838"/>
                    <a:pt x="1622" y="2657"/>
                    <a:pt x="1622" y="2433"/>
                  </a:cubicBezTo>
                  <a:lnTo>
                    <a:pt x="1622" y="811"/>
                  </a:lnTo>
                  <a:cubicBezTo>
                    <a:pt x="1622" y="364"/>
                    <a:pt x="1259" y="0"/>
                    <a:pt x="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18;p49">
              <a:extLst>
                <a:ext uri="{FF2B5EF4-FFF2-40B4-BE49-F238E27FC236}">
                  <a16:creationId xmlns:a16="http://schemas.microsoft.com/office/drawing/2014/main" id="{7624323D-4401-4115-9E70-7F8C46C522CE}"/>
                </a:ext>
              </a:extLst>
            </p:cNvPr>
            <p:cNvSpPr/>
            <p:nvPr/>
          </p:nvSpPr>
          <p:spPr>
            <a:xfrm>
              <a:off x="2926737" y="2967348"/>
              <a:ext cx="16041" cy="56084"/>
            </a:xfrm>
            <a:custGeom>
              <a:avLst/>
              <a:gdLst/>
              <a:ahLst/>
              <a:cxnLst/>
              <a:rect l="l" t="t" r="r" b="b"/>
              <a:pathLst>
                <a:path w="812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812" y="2838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19;p49">
              <a:extLst>
                <a:ext uri="{FF2B5EF4-FFF2-40B4-BE49-F238E27FC236}">
                  <a16:creationId xmlns:a16="http://schemas.microsoft.com/office/drawing/2014/main" id="{70D50C43-07E0-472C-96DB-63ABD5A9786C}"/>
                </a:ext>
              </a:extLst>
            </p:cNvPr>
            <p:cNvSpPr/>
            <p:nvPr/>
          </p:nvSpPr>
          <p:spPr>
            <a:xfrm>
              <a:off x="2542384" y="3145104"/>
              <a:ext cx="80107" cy="134433"/>
            </a:xfrm>
            <a:custGeom>
              <a:avLst/>
              <a:gdLst/>
              <a:ahLst/>
              <a:cxnLst/>
              <a:rect l="l" t="t" r="r" b="b"/>
              <a:pathLst>
                <a:path w="4055" h="6805" extrusionOk="0">
                  <a:moveTo>
                    <a:pt x="1304" y="0"/>
                  </a:moveTo>
                  <a:cubicBezTo>
                    <a:pt x="445" y="852"/>
                    <a:pt x="0" y="2047"/>
                    <a:pt x="0" y="3113"/>
                  </a:cubicBezTo>
                  <a:lnTo>
                    <a:pt x="0" y="5335"/>
                  </a:lnTo>
                  <a:cubicBezTo>
                    <a:pt x="0" y="6146"/>
                    <a:pt x="728" y="6805"/>
                    <a:pt x="1622" y="6805"/>
                  </a:cubicBezTo>
                  <a:lnTo>
                    <a:pt x="4054" y="6805"/>
                  </a:lnTo>
                  <a:lnTo>
                    <a:pt x="4054" y="4095"/>
                  </a:lnTo>
                  <a:lnTo>
                    <a:pt x="4054" y="4094"/>
                  </a:lnTo>
                  <a:cubicBezTo>
                    <a:pt x="4054" y="3234"/>
                    <a:pt x="3712" y="2409"/>
                    <a:pt x="3104" y="1801"/>
                  </a:cubicBezTo>
                  <a:lnTo>
                    <a:pt x="13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20;p49">
              <a:extLst>
                <a:ext uri="{FF2B5EF4-FFF2-40B4-BE49-F238E27FC236}">
                  <a16:creationId xmlns:a16="http://schemas.microsoft.com/office/drawing/2014/main" id="{4413C630-CE25-4FA4-B93B-4B883F64F363}"/>
                </a:ext>
              </a:extLst>
            </p:cNvPr>
            <p:cNvSpPr/>
            <p:nvPr/>
          </p:nvSpPr>
          <p:spPr>
            <a:xfrm>
              <a:off x="2942818" y="3145183"/>
              <a:ext cx="80107" cy="134334"/>
            </a:xfrm>
            <a:custGeom>
              <a:avLst/>
              <a:gdLst/>
              <a:ahLst/>
              <a:cxnLst/>
              <a:rect l="l" t="t" r="r" b="b"/>
              <a:pathLst>
                <a:path w="4055" h="6800" extrusionOk="0">
                  <a:moveTo>
                    <a:pt x="2747" y="0"/>
                  </a:moveTo>
                  <a:lnTo>
                    <a:pt x="951" y="1797"/>
                  </a:lnTo>
                  <a:cubicBezTo>
                    <a:pt x="343" y="2405"/>
                    <a:pt x="0" y="3230"/>
                    <a:pt x="0" y="4090"/>
                  </a:cubicBezTo>
                  <a:lnTo>
                    <a:pt x="0" y="6799"/>
                  </a:lnTo>
                  <a:lnTo>
                    <a:pt x="2433" y="6799"/>
                  </a:lnTo>
                  <a:cubicBezTo>
                    <a:pt x="3327" y="6799"/>
                    <a:pt x="4055" y="6141"/>
                    <a:pt x="4055" y="5330"/>
                  </a:cubicBezTo>
                  <a:lnTo>
                    <a:pt x="4055" y="3109"/>
                  </a:lnTo>
                  <a:cubicBezTo>
                    <a:pt x="4055" y="2046"/>
                    <a:pt x="3611" y="853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21;p49">
              <a:extLst>
                <a:ext uri="{FF2B5EF4-FFF2-40B4-BE49-F238E27FC236}">
                  <a16:creationId xmlns:a16="http://schemas.microsoft.com/office/drawing/2014/main" id="{0029FFDD-3471-44FF-8376-119CA006EBFE}"/>
                </a:ext>
              </a:extLst>
            </p:cNvPr>
            <p:cNvSpPr/>
            <p:nvPr/>
          </p:nvSpPr>
          <p:spPr>
            <a:xfrm>
              <a:off x="2752617" y="3207450"/>
              <a:ext cx="68866" cy="72086"/>
            </a:xfrm>
            <a:custGeom>
              <a:avLst/>
              <a:gdLst/>
              <a:ahLst/>
              <a:cxnLst/>
              <a:rect l="l" t="t" r="r" b="b"/>
              <a:pathLst>
                <a:path w="3486" h="3649" extrusionOk="0">
                  <a:moveTo>
                    <a:pt x="163" y="0"/>
                  </a:moveTo>
                  <a:lnTo>
                    <a:pt x="0" y="984"/>
                  </a:lnTo>
                  <a:lnTo>
                    <a:pt x="2665" y="3649"/>
                  </a:lnTo>
                  <a:lnTo>
                    <a:pt x="3485" y="3649"/>
                  </a:lnTo>
                  <a:lnTo>
                    <a:pt x="3421" y="325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22;p49">
              <a:extLst>
                <a:ext uri="{FF2B5EF4-FFF2-40B4-BE49-F238E27FC236}">
                  <a16:creationId xmlns:a16="http://schemas.microsoft.com/office/drawing/2014/main" id="{8FF505CD-D2BC-44D7-9DE6-BFFD674591D6}"/>
                </a:ext>
              </a:extLst>
            </p:cNvPr>
            <p:cNvSpPr/>
            <p:nvPr/>
          </p:nvSpPr>
          <p:spPr>
            <a:xfrm>
              <a:off x="2745466" y="3250358"/>
              <a:ext cx="32418" cy="29158"/>
            </a:xfrm>
            <a:custGeom>
              <a:avLst/>
              <a:gdLst/>
              <a:ahLst/>
              <a:cxnLst/>
              <a:rect l="l" t="t" r="r" b="b"/>
              <a:pathLst>
                <a:path w="1641" h="1476" extrusionOk="0">
                  <a:moveTo>
                    <a:pt x="164" y="0"/>
                  </a:moveTo>
                  <a:lnTo>
                    <a:pt x="0" y="983"/>
                  </a:lnTo>
                  <a:lnTo>
                    <a:pt x="494" y="1475"/>
                  </a:lnTo>
                  <a:lnTo>
                    <a:pt x="1640" y="147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3715803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Notes: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025322"/>
            <a:ext cx="5580511" cy="749277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notes here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2A8DBBB2-EB0D-481A-AE2F-1BD97D1113AB}"/>
              </a:ext>
            </a:extLst>
          </p:cNvPr>
          <p:cNvSpPr txBox="1">
            <a:spLocks/>
          </p:cNvSpPr>
          <p:nvPr userDrawn="1"/>
        </p:nvSpPr>
        <p:spPr>
          <a:xfrm>
            <a:off x="311649" y="14534"/>
            <a:ext cx="588683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Lesson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E4C954CC-F6AD-48F6-BC83-23FECC43D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7372" y="116041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0861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2;p25">
            <a:extLst>
              <a:ext uri="{FF2B5EF4-FFF2-40B4-BE49-F238E27FC236}">
                <a16:creationId xmlns:a16="http://schemas.microsoft.com/office/drawing/2014/main" id="{CF681325-D937-4028-AD0E-8A8A42FFD6B8}"/>
              </a:ext>
            </a:extLst>
          </p:cNvPr>
          <p:cNvSpPr/>
          <p:nvPr userDrawn="1"/>
        </p:nvSpPr>
        <p:spPr>
          <a:xfrm>
            <a:off x="6976599" y="2295670"/>
            <a:ext cx="2633400" cy="2633400"/>
          </a:xfrm>
          <a:prstGeom prst="flowChartConnector">
            <a:avLst/>
          </a:prstGeom>
          <a:solidFill>
            <a:srgbClr val="99FF99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21;p25">
            <a:extLst>
              <a:ext uri="{FF2B5EF4-FFF2-40B4-BE49-F238E27FC236}">
                <a16:creationId xmlns:a16="http://schemas.microsoft.com/office/drawing/2014/main" id="{DA3918B0-24FC-42C9-B544-B652FE966C88}"/>
              </a:ext>
            </a:extLst>
          </p:cNvPr>
          <p:cNvSpPr/>
          <p:nvPr userDrawn="1"/>
        </p:nvSpPr>
        <p:spPr>
          <a:xfrm>
            <a:off x="-477300" y="197275"/>
            <a:ext cx="2633400" cy="2633400"/>
          </a:xfrm>
          <a:prstGeom prst="flowChartConnector">
            <a:avLst/>
          </a:prstGeom>
          <a:solidFill>
            <a:srgbClr val="99CC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9;p25">
            <a:extLst>
              <a:ext uri="{FF2B5EF4-FFF2-40B4-BE49-F238E27FC236}">
                <a16:creationId xmlns:a16="http://schemas.microsoft.com/office/drawing/2014/main" id="{F773DD78-6EF8-46D3-9E43-CFFA8B94B4C8}"/>
              </a:ext>
            </a:extLst>
          </p:cNvPr>
          <p:cNvSpPr/>
          <p:nvPr userDrawn="1"/>
        </p:nvSpPr>
        <p:spPr>
          <a:xfrm>
            <a:off x="1374375" y="4211925"/>
            <a:ext cx="1053300" cy="1053300"/>
          </a:xfrm>
          <a:prstGeom prst="flowChartConnector">
            <a:avLst/>
          </a:prstGeom>
          <a:solidFill>
            <a:srgbClr val="FFFF66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0;p25">
            <a:extLst>
              <a:ext uri="{FF2B5EF4-FFF2-40B4-BE49-F238E27FC236}">
                <a16:creationId xmlns:a16="http://schemas.microsoft.com/office/drawing/2014/main" id="{7A3FD03B-7568-42A4-A653-1099DB9E1C8E}"/>
              </a:ext>
            </a:extLst>
          </p:cNvPr>
          <p:cNvSpPr/>
          <p:nvPr userDrawn="1"/>
        </p:nvSpPr>
        <p:spPr>
          <a:xfrm>
            <a:off x="5234050" y="-386800"/>
            <a:ext cx="1053300" cy="1053300"/>
          </a:xfrm>
          <a:prstGeom prst="flowChartConnector">
            <a:avLst/>
          </a:prstGeom>
          <a:solidFill>
            <a:srgbClr val="FCAAC7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2802A6-1148-4ACD-9438-DC02F0D063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49106" y="434540"/>
            <a:ext cx="4445789" cy="6322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254C23-F4E2-4AA1-B059-203A4AE423AD}"/>
              </a:ext>
            </a:extLst>
          </p:cNvPr>
          <p:cNvSpPr txBox="1"/>
          <p:nvPr userDrawn="1"/>
        </p:nvSpPr>
        <p:spPr>
          <a:xfrm>
            <a:off x="1409550" y="3115551"/>
            <a:ext cx="632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Level 1</a:t>
            </a:r>
            <a:br>
              <a:rPr lang="en-US" sz="1800" dirty="0">
                <a:solidFill>
                  <a:schemeClr val="bg2"/>
                </a:solidFill>
                <a:latin typeface="+mn-lt"/>
              </a:rPr>
            </a:br>
            <a:r>
              <a:rPr lang="en-US" sz="1800" dirty="0">
                <a:solidFill>
                  <a:schemeClr val="bg2"/>
                </a:solidFill>
                <a:latin typeface="+mn-lt"/>
              </a:rPr>
              <a:t>BEAR CUBS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(age 3 – 5)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B27A61-49AE-4A0D-9907-94E3528C5A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20054" y="2408856"/>
            <a:ext cx="503892" cy="665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BDC91C8-3F59-4FD2-895F-BAE2C83DF34C}"/>
              </a:ext>
            </a:extLst>
          </p:cNvPr>
          <p:cNvGrpSpPr/>
          <p:nvPr userDrawn="1"/>
        </p:nvGrpSpPr>
        <p:grpSpPr>
          <a:xfrm>
            <a:off x="-1059634" y="1315978"/>
            <a:ext cx="2814050" cy="3995009"/>
            <a:chOff x="-1059634" y="1315978"/>
            <a:chExt cx="2814050" cy="3995009"/>
          </a:xfrm>
        </p:grpSpPr>
        <p:grpSp>
          <p:nvGrpSpPr>
            <p:cNvPr id="25" name="Google Shape;124;p25">
              <a:extLst>
                <a:ext uri="{FF2B5EF4-FFF2-40B4-BE49-F238E27FC236}">
                  <a16:creationId xmlns:a16="http://schemas.microsoft.com/office/drawing/2014/main" id="{36489338-84E7-4EC7-AC8F-025D56DBD5FF}"/>
                </a:ext>
              </a:extLst>
            </p:cNvPr>
            <p:cNvGrpSpPr/>
            <p:nvPr/>
          </p:nvGrpSpPr>
          <p:grpSpPr>
            <a:xfrm rot="1905542">
              <a:off x="-1059634" y="1315978"/>
              <a:ext cx="2814050" cy="3995009"/>
              <a:chOff x="2445026" y="1084052"/>
              <a:chExt cx="1101814" cy="1564260"/>
            </a:xfrm>
          </p:grpSpPr>
          <p:sp>
            <p:nvSpPr>
              <p:cNvPr id="29" name="Google Shape;125;p25">
                <a:extLst>
                  <a:ext uri="{FF2B5EF4-FFF2-40B4-BE49-F238E27FC236}">
                    <a16:creationId xmlns:a16="http://schemas.microsoft.com/office/drawing/2014/main" id="{41CC2A81-92C3-4506-A506-8C65D9C18E7D}"/>
                  </a:ext>
                </a:extLst>
              </p:cNvPr>
              <p:cNvSpPr/>
              <p:nvPr/>
            </p:nvSpPr>
            <p:spPr>
              <a:xfrm>
                <a:off x="2709088" y="2084389"/>
                <a:ext cx="617978" cy="563922"/>
              </a:xfrm>
              <a:custGeom>
                <a:avLst/>
                <a:gdLst/>
                <a:ahLst/>
                <a:cxnLst/>
                <a:rect l="l" t="t" r="r" b="b"/>
                <a:pathLst>
                  <a:path w="53274" h="48614" extrusionOk="0">
                    <a:moveTo>
                      <a:pt x="50221" y="0"/>
                    </a:moveTo>
                    <a:cubicBezTo>
                      <a:pt x="37459" y="11768"/>
                      <a:pt x="20967" y="19269"/>
                      <a:pt x="3557" y="19269"/>
                    </a:cubicBezTo>
                    <a:cubicBezTo>
                      <a:pt x="2375" y="19269"/>
                      <a:pt x="1189" y="19235"/>
                      <a:pt x="0" y="19165"/>
                    </a:cubicBezTo>
                    <a:lnTo>
                      <a:pt x="0" y="19165"/>
                    </a:lnTo>
                    <a:cubicBezTo>
                      <a:pt x="1095" y="30886"/>
                      <a:pt x="4193" y="47311"/>
                      <a:pt x="12950" y="48521"/>
                    </a:cubicBezTo>
                    <a:cubicBezTo>
                      <a:pt x="13399" y="48583"/>
                      <a:pt x="13830" y="48613"/>
                      <a:pt x="14244" y="48613"/>
                    </a:cubicBezTo>
                    <a:cubicBezTo>
                      <a:pt x="26421" y="48613"/>
                      <a:pt x="22963" y="22514"/>
                      <a:pt x="22963" y="22513"/>
                    </a:cubicBezTo>
                    <a:lnTo>
                      <a:pt x="22963" y="22513"/>
                    </a:lnTo>
                    <a:cubicBezTo>
                      <a:pt x="22963" y="22513"/>
                      <a:pt x="23259" y="22856"/>
                      <a:pt x="24634" y="22856"/>
                    </a:cubicBezTo>
                    <a:cubicBezTo>
                      <a:pt x="25305" y="22856"/>
                      <a:pt x="26233" y="22774"/>
                      <a:pt x="27509" y="22532"/>
                    </a:cubicBezTo>
                    <a:cubicBezTo>
                      <a:pt x="27509" y="22532"/>
                      <a:pt x="29256" y="48429"/>
                      <a:pt x="37177" y="48484"/>
                    </a:cubicBezTo>
                    <a:cubicBezTo>
                      <a:pt x="37200" y="48484"/>
                      <a:pt x="37223" y="48484"/>
                      <a:pt x="37247" y="48484"/>
                    </a:cubicBezTo>
                    <a:cubicBezTo>
                      <a:pt x="53273" y="48484"/>
                      <a:pt x="51146" y="10703"/>
                      <a:pt x="50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6;p25">
                <a:extLst>
                  <a:ext uri="{FF2B5EF4-FFF2-40B4-BE49-F238E27FC236}">
                    <a16:creationId xmlns:a16="http://schemas.microsoft.com/office/drawing/2014/main" id="{EA8DB7E0-8412-4DE2-9414-FF26E4AF1AC7}"/>
                  </a:ext>
                </a:extLst>
              </p:cNvPr>
              <p:cNvSpPr/>
              <p:nvPr/>
            </p:nvSpPr>
            <p:spPr>
              <a:xfrm>
                <a:off x="2701896" y="2052002"/>
                <a:ext cx="589779" cy="255919"/>
              </a:xfrm>
              <a:custGeom>
                <a:avLst/>
                <a:gdLst/>
                <a:ahLst/>
                <a:cxnLst/>
                <a:rect l="l" t="t" r="r" b="b"/>
                <a:pathLst>
                  <a:path w="50843" h="22062" extrusionOk="0">
                    <a:moveTo>
                      <a:pt x="50572" y="0"/>
                    </a:moveTo>
                    <a:lnTo>
                      <a:pt x="22" y="10194"/>
                    </a:lnTo>
                    <a:cubicBezTo>
                      <a:pt x="22" y="10194"/>
                      <a:pt x="0" y="15322"/>
                      <a:pt x="620" y="21957"/>
                    </a:cubicBezTo>
                    <a:cubicBezTo>
                      <a:pt x="1809" y="22027"/>
                      <a:pt x="2995" y="22061"/>
                      <a:pt x="4176" y="22061"/>
                    </a:cubicBezTo>
                    <a:cubicBezTo>
                      <a:pt x="21587" y="22061"/>
                      <a:pt x="38075" y="14559"/>
                      <a:pt x="50843" y="2798"/>
                    </a:cubicBezTo>
                    <a:cubicBezTo>
                      <a:pt x="50692" y="1032"/>
                      <a:pt x="50572" y="0"/>
                      <a:pt x="505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7;p25">
                <a:extLst>
                  <a:ext uri="{FF2B5EF4-FFF2-40B4-BE49-F238E27FC236}">
                    <a16:creationId xmlns:a16="http://schemas.microsoft.com/office/drawing/2014/main" id="{8DAED98D-40C1-46EA-BD44-CE14F9307C81}"/>
                  </a:ext>
                </a:extLst>
              </p:cNvPr>
              <p:cNvSpPr/>
              <p:nvPr/>
            </p:nvSpPr>
            <p:spPr>
              <a:xfrm>
                <a:off x="3248198" y="1296123"/>
                <a:ext cx="284826" cy="287796"/>
              </a:xfrm>
              <a:custGeom>
                <a:avLst/>
                <a:gdLst/>
                <a:ahLst/>
                <a:cxnLst/>
                <a:rect l="l" t="t" r="r" b="b"/>
                <a:pathLst>
                  <a:path w="24554" h="24810" extrusionOk="0">
                    <a:moveTo>
                      <a:pt x="18877" y="1"/>
                    </a:moveTo>
                    <a:cubicBezTo>
                      <a:pt x="17615" y="1"/>
                      <a:pt x="16269" y="414"/>
                      <a:pt x="14931" y="1343"/>
                    </a:cubicBezTo>
                    <a:cubicBezTo>
                      <a:pt x="9037" y="5433"/>
                      <a:pt x="1" y="21401"/>
                      <a:pt x="1" y="21401"/>
                    </a:cubicBezTo>
                    <a:lnTo>
                      <a:pt x="2475" y="24810"/>
                    </a:lnTo>
                    <a:cubicBezTo>
                      <a:pt x="12303" y="22149"/>
                      <a:pt x="19794" y="13389"/>
                      <a:pt x="24553" y="3849"/>
                    </a:cubicBezTo>
                    <a:cubicBezTo>
                      <a:pt x="23410" y="1526"/>
                      <a:pt x="21300" y="1"/>
                      <a:pt x="18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28;p25">
                <a:extLst>
                  <a:ext uri="{FF2B5EF4-FFF2-40B4-BE49-F238E27FC236}">
                    <a16:creationId xmlns:a16="http://schemas.microsoft.com/office/drawing/2014/main" id="{A1206EFD-7279-46E6-8BEC-A5F08BD7A4DA}"/>
                  </a:ext>
                </a:extLst>
              </p:cNvPr>
              <p:cNvSpPr/>
              <p:nvPr/>
            </p:nvSpPr>
            <p:spPr>
              <a:xfrm>
                <a:off x="3276896" y="1340760"/>
                <a:ext cx="269944" cy="367326"/>
              </a:xfrm>
              <a:custGeom>
                <a:avLst/>
                <a:gdLst/>
                <a:ahLst/>
                <a:cxnLst/>
                <a:rect l="l" t="t" r="r" b="b"/>
                <a:pathLst>
                  <a:path w="23271" h="31666" extrusionOk="0">
                    <a:moveTo>
                      <a:pt x="22079" y="1"/>
                    </a:moveTo>
                    <a:cubicBezTo>
                      <a:pt x="17320" y="9541"/>
                      <a:pt x="9829" y="18301"/>
                      <a:pt x="1" y="20962"/>
                    </a:cubicBezTo>
                    <a:lnTo>
                      <a:pt x="7771" y="31666"/>
                    </a:lnTo>
                    <a:cubicBezTo>
                      <a:pt x="7771" y="31666"/>
                      <a:pt x="21021" y="13625"/>
                      <a:pt x="22705" y="6462"/>
                    </a:cubicBezTo>
                    <a:cubicBezTo>
                      <a:pt x="23270" y="4053"/>
                      <a:pt x="22960" y="1789"/>
                      <a:pt x="220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29;p25">
                <a:extLst>
                  <a:ext uri="{FF2B5EF4-FFF2-40B4-BE49-F238E27FC236}">
                    <a16:creationId xmlns:a16="http://schemas.microsoft.com/office/drawing/2014/main" id="{6C41B800-EC0C-4F0D-BAD9-5884B6BECAC8}"/>
                  </a:ext>
                </a:extLst>
              </p:cNvPr>
              <p:cNvSpPr/>
              <p:nvPr/>
            </p:nvSpPr>
            <p:spPr>
              <a:xfrm>
                <a:off x="2588355" y="1544363"/>
                <a:ext cx="694109" cy="318072"/>
              </a:xfrm>
              <a:custGeom>
                <a:avLst/>
                <a:gdLst/>
                <a:ahLst/>
                <a:cxnLst/>
                <a:rect l="l" t="t" r="r" b="b"/>
                <a:pathLst>
                  <a:path w="59837" h="27420" extrusionOk="0">
                    <a:moveTo>
                      <a:pt x="57468" y="1"/>
                    </a:moveTo>
                    <a:lnTo>
                      <a:pt x="47152" y="11577"/>
                    </a:lnTo>
                    <a:lnTo>
                      <a:pt x="10896" y="12617"/>
                    </a:lnTo>
                    <a:cubicBezTo>
                      <a:pt x="10896" y="12617"/>
                      <a:pt x="4468" y="15227"/>
                      <a:pt x="0" y="26036"/>
                    </a:cubicBezTo>
                    <a:cubicBezTo>
                      <a:pt x="4388" y="26962"/>
                      <a:pt x="8833" y="27419"/>
                      <a:pt x="13239" y="27419"/>
                    </a:cubicBezTo>
                    <a:cubicBezTo>
                      <a:pt x="31822" y="27419"/>
                      <a:pt x="49723" y="19291"/>
                      <a:pt x="59837" y="3943"/>
                    </a:cubicBezTo>
                    <a:cubicBezTo>
                      <a:pt x="58751" y="2315"/>
                      <a:pt x="57865" y="881"/>
                      <a:pt x="57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0;p25">
                <a:extLst>
                  <a:ext uri="{FF2B5EF4-FFF2-40B4-BE49-F238E27FC236}">
                    <a16:creationId xmlns:a16="http://schemas.microsoft.com/office/drawing/2014/main" id="{5554B5F1-E656-41F6-B32F-080E4F586514}"/>
                  </a:ext>
                </a:extLst>
              </p:cNvPr>
              <p:cNvSpPr/>
              <p:nvPr/>
            </p:nvSpPr>
            <p:spPr>
              <a:xfrm>
                <a:off x="2578344" y="1590102"/>
                <a:ext cx="794136" cy="595347"/>
              </a:xfrm>
              <a:custGeom>
                <a:avLst/>
                <a:gdLst/>
                <a:ahLst/>
                <a:cxnLst/>
                <a:rect l="l" t="t" r="r" b="b"/>
                <a:pathLst>
                  <a:path w="68460" h="51323" extrusionOk="0">
                    <a:moveTo>
                      <a:pt x="60694" y="0"/>
                    </a:moveTo>
                    <a:cubicBezTo>
                      <a:pt x="50585" y="15348"/>
                      <a:pt x="32685" y="23476"/>
                      <a:pt x="14101" y="23476"/>
                    </a:cubicBezTo>
                    <a:cubicBezTo>
                      <a:pt x="9696" y="23476"/>
                      <a:pt x="5251" y="23019"/>
                      <a:pt x="863" y="22093"/>
                    </a:cubicBezTo>
                    <a:cubicBezTo>
                      <a:pt x="567" y="22810"/>
                      <a:pt x="279" y="23562"/>
                      <a:pt x="0" y="24352"/>
                    </a:cubicBezTo>
                    <a:cubicBezTo>
                      <a:pt x="0" y="24352"/>
                      <a:pt x="4166" y="28203"/>
                      <a:pt x="10486" y="29886"/>
                    </a:cubicBezTo>
                    <a:cubicBezTo>
                      <a:pt x="10486" y="29886"/>
                      <a:pt x="8236" y="41540"/>
                      <a:pt x="9081" y="49679"/>
                    </a:cubicBezTo>
                    <a:cubicBezTo>
                      <a:pt x="9081" y="49679"/>
                      <a:pt x="15946" y="51322"/>
                      <a:pt x="25345" y="51322"/>
                    </a:cubicBezTo>
                    <a:cubicBezTo>
                      <a:pt x="36505" y="51322"/>
                      <a:pt x="51237" y="49006"/>
                      <a:pt x="62286" y="38870"/>
                    </a:cubicBezTo>
                    <a:cubicBezTo>
                      <a:pt x="62286" y="38870"/>
                      <a:pt x="62565" y="24830"/>
                      <a:pt x="59056" y="19077"/>
                    </a:cubicBezTo>
                    <a:cubicBezTo>
                      <a:pt x="59056" y="19077"/>
                      <a:pt x="64809" y="15145"/>
                      <a:pt x="68460" y="10797"/>
                    </a:cubicBezTo>
                    <a:cubicBezTo>
                      <a:pt x="68460" y="10797"/>
                      <a:pt x="63765" y="4600"/>
                      <a:pt x="606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31;p25">
                <a:extLst>
                  <a:ext uri="{FF2B5EF4-FFF2-40B4-BE49-F238E27FC236}">
                    <a16:creationId xmlns:a16="http://schemas.microsoft.com/office/drawing/2014/main" id="{88CE2E6B-2A4B-4F8B-9113-20C65F0A49ED}"/>
                  </a:ext>
                </a:extLst>
              </p:cNvPr>
              <p:cNvSpPr/>
              <p:nvPr/>
            </p:nvSpPr>
            <p:spPr>
              <a:xfrm>
                <a:off x="3070846" y="1602073"/>
                <a:ext cx="253634" cy="418656"/>
              </a:xfrm>
              <a:custGeom>
                <a:avLst/>
                <a:gdLst/>
                <a:ahLst/>
                <a:cxnLst/>
                <a:rect l="l" t="t" r="r" b="b"/>
                <a:pathLst>
                  <a:path w="21865" h="36091" extrusionOk="0">
                    <a:moveTo>
                      <a:pt x="6916" y="1"/>
                    </a:moveTo>
                    <a:cubicBezTo>
                      <a:pt x="6235" y="1"/>
                      <a:pt x="5237" y="181"/>
                      <a:pt x="3792" y="762"/>
                    </a:cubicBezTo>
                    <a:cubicBezTo>
                      <a:pt x="0" y="2290"/>
                      <a:pt x="2214" y="8925"/>
                      <a:pt x="7688" y="20400"/>
                    </a:cubicBezTo>
                    <a:cubicBezTo>
                      <a:pt x="13164" y="31879"/>
                      <a:pt x="19831" y="36091"/>
                      <a:pt x="19831" y="36091"/>
                    </a:cubicBezTo>
                    <a:cubicBezTo>
                      <a:pt x="21865" y="28722"/>
                      <a:pt x="18256" y="22202"/>
                      <a:pt x="18256" y="22202"/>
                    </a:cubicBezTo>
                    <a:cubicBezTo>
                      <a:pt x="10395" y="13478"/>
                      <a:pt x="8291" y="474"/>
                      <a:pt x="8291" y="474"/>
                    </a:cubicBezTo>
                    <a:cubicBezTo>
                      <a:pt x="8291" y="474"/>
                      <a:pt x="8020" y="1"/>
                      <a:pt x="69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32;p25">
                <a:extLst>
                  <a:ext uri="{FF2B5EF4-FFF2-40B4-BE49-F238E27FC236}">
                    <a16:creationId xmlns:a16="http://schemas.microsoft.com/office/drawing/2014/main" id="{06088A21-7CFC-434B-B0ED-60D581845F31}"/>
                  </a:ext>
                </a:extLst>
              </p:cNvPr>
              <p:cNvSpPr/>
              <p:nvPr/>
            </p:nvSpPr>
            <p:spPr>
              <a:xfrm>
                <a:off x="2659011" y="1669898"/>
                <a:ext cx="128493" cy="538310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46406" extrusionOk="0">
                    <a:moveTo>
                      <a:pt x="7174" y="1"/>
                    </a:moveTo>
                    <a:cubicBezTo>
                      <a:pt x="4511" y="1"/>
                      <a:pt x="1" y="2856"/>
                      <a:pt x="717" y="4821"/>
                    </a:cubicBezTo>
                    <a:lnTo>
                      <a:pt x="818" y="5218"/>
                    </a:lnTo>
                    <a:cubicBezTo>
                      <a:pt x="1543" y="8105"/>
                      <a:pt x="4176" y="18965"/>
                      <a:pt x="3532" y="23007"/>
                    </a:cubicBezTo>
                    <a:cubicBezTo>
                      <a:pt x="2798" y="27611"/>
                      <a:pt x="1492" y="40040"/>
                      <a:pt x="1492" y="40040"/>
                    </a:cubicBezTo>
                    <a:cubicBezTo>
                      <a:pt x="1492" y="40040"/>
                      <a:pt x="589" y="45789"/>
                      <a:pt x="3624" y="46386"/>
                    </a:cubicBezTo>
                    <a:cubicBezTo>
                      <a:pt x="3690" y="46399"/>
                      <a:pt x="3757" y="46406"/>
                      <a:pt x="3825" y="46406"/>
                    </a:cubicBezTo>
                    <a:cubicBezTo>
                      <a:pt x="6848" y="46406"/>
                      <a:pt x="11077" y="33479"/>
                      <a:pt x="10974" y="23440"/>
                    </a:cubicBezTo>
                    <a:cubicBezTo>
                      <a:pt x="10869" y="13179"/>
                      <a:pt x="10856" y="5080"/>
                      <a:pt x="8757" y="654"/>
                    </a:cubicBezTo>
                    <a:cubicBezTo>
                      <a:pt x="8440" y="196"/>
                      <a:pt x="7870" y="1"/>
                      <a:pt x="7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33;p25">
                <a:extLst>
                  <a:ext uri="{FF2B5EF4-FFF2-40B4-BE49-F238E27FC236}">
                    <a16:creationId xmlns:a16="http://schemas.microsoft.com/office/drawing/2014/main" id="{4A7346E4-98EE-495F-B9DB-A57327D1B548}"/>
                  </a:ext>
                </a:extLst>
              </p:cNvPr>
              <p:cNvSpPr/>
              <p:nvPr/>
            </p:nvSpPr>
            <p:spPr>
              <a:xfrm>
                <a:off x="2445026" y="1084052"/>
                <a:ext cx="298526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5" h="26456" extrusionOk="0">
                    <a:moveTo>
                      <a:pt x="12186" y="0"/>
                    </a:moveTo>
                    <a:cubicBezTo>
                      <a:pt x="8284" y="0"/>
                      <a:pt x="4387" y="1133"/>
                      <a:pt x="2816" y="4239"/>
                    </a:cubicBezTo>
                    <a:cubicBezTo>
                      <a:pt x="2164" y="5535"/>
                      <a:pt x="3487" y="6758"/>
                      <a:pt x="3487" y="6758"/>
                    </a:cubicBezTo>
                    <a:cubicBezTo>
                      <a:pt x="3487" y="6758"/>
                      <a:pt x="1" y="10417"/>
                      <a:pt x="253" y="13215"/>
                    </a:cubicBezTo>
                    <a:cubicBezTo>
                      <a:pt x="354" y="14343"/>
                      <a:pt x="715" y="14695"/>
                      <a:pt x="1127" y="14695"/>
                    </a:cubicBezTo>
                    <a:cubicBezTo>
                      <a:pt x="1815" y="14695"/>
                      <a:pt x="2643" y="13717"/>
                      <a:pt x="2643" y="13717"/>
                    </a:cubicBezTo>
                    <a:lnTo>
                      <a:pt x="2643" y="13717"/>
                    </a:lnTo>
                    <a:cubicBezTo>
                      <a:pt x="2643" y="13717"/>
                      <a:pt x="1" y="19612"/>
                      <a:pt x="3009" y="20852"/>
                    </a:cubicBezTo>
                    <a:cubicBezTo>
                      <a:pt x="3298" y="20972"/>
                      <a:pt x="3554" y="21022"/>
                      <a:pt x="3780" y="21022"/>
                    </a:cubicBezTo>
                    <a:cubicBezTo>
                      <a:pt x="4331" y="21022"/>
                      <a:pt x="4703" y="20725"/>
                      <a:pt x="4943" y="20415"/>
                    </a:cubicBezTo>
                    <a:cubicBezTo>
                      <a:pt x="4979" y="20455"/>
                      <a:pt x="5015" y="20501"/>
                      <a:pt x="5048" y="20543"/>
                    </a:cubicBezTo>
                    <a:cubicBezTo>
                      <a:pt x="4724" y="21829"/>
                      <a:pt x="4477" y="24242"/>
                      <a:pt x="6991" y="24777"/>
                    </a:cubicBezTo>
                    <a:cubicBezTo>
                      <a:pt x="7249" y="24832"/>
                      <a:pt x="7480" y="24857"/>
                      <a:pt x="7686" y="24857"/>
                    </a:cubicBezTo>
                    <a:cubicBezTo>
                      <a:pt x="8734" y="24857"/>
                      <a:pt x="9135" y="24201"/>
                      <a:pt x="9245" y="23427"/>
                    </a:cubicBezTo>
                    <a:cubicBezTo>
                      <a:pt x="9378" y="23482"/>
                      <a:pt x="9510" y="23532"/>
                      <a:pt x="9642" y="23576"/>
                    </a:cubicBezTo>
                    <a:cubicBezTo>
                      <a:pt x="10308" y="24996"/>
                      <a:pt x="11612" y="26455"/>
                      <a:pt x="14182" y="26455"/>
                    </a:cubicBezTo>
                    <a:cubicBezTo>
                      <a:pt x="14643" y="26455"/>
                      <a:pt x="15146" y="26408"/>
                      <a:pt x="15693" y="26305"/>
                    </a:cubicBezTo>
                    <a:lnTo>
                      <a:pt x="14876" y="24662"/>
                    </a:lnTo>
                    <a:lnTo>
                      <a:pt x="14876" y="24662"/>
                    </a:lnTo>
                    <a:cubicBezTo>
                      <a:pt x="15231" y="24679"/>
                      <a:pt x="15482" y="24681"/>
                      <a:pt x="15593" y="24681"/>
                    </a:cubicBezTo>
                    <a:cubicBezTo>
                      <a:pt x="15634" y="24681"/>
                      <a:pt x="15656" y="24681"/>
                      <a:pt x="15656" y="24681"/>
                    </a:cubicBezTo>
                    <a:lnTo>
                      <a:pt x="25293" y="10956"/>
                    </a:lnTo>
                    <a:cubicBezTo>
                      <a:pt x="25293" y="10956"/>
                      <a:pt x="25734" y="5886"/>
                      <a:pt x="21418" y="2414"/>
                    </a:cubicBezTo>
                    <a:cubicBezTo>
                      <a:pt x="19732" y="1058"/>
                      <a:pt x="15957" y="0"/>
                      <a:pt x="121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34;p25">
                <a:extLst>
                  <a:ext uri="{FF2B5EF4-FFF2-40B4-BE49-F238E27FC236}">
                    <a16:creationId xmlns:a16="http://schemas.microsoft.com/office/drawing/2014/main" id="{3C5A045C-5CAF-4D01-8BCD-2647D48421D6}"/>
                  </a:ext>
                </a:extLst>
              </p:cNvPr>
              <p:cNvSpPr/>
              <p:nvPr/>
            </p:nvSpPr>
            <p:spPr>
              <a:xfrm>
                <a:off x="2512967" y="1148072"/>
                <a:ext cx="218938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74" h="18802" extrusionOk="0">
                    <a:moveTo>
                      <a:pt x="10034" y="0"/>
                    </a:moveTo>
                    <a:cubicBezTo>
                      <a:pt x="6236" y="0"/>
                      <a:pt x="2064" y="2116"/>
                      <a:pt x="1248" y="8654"/>
                    </a:cubicBezTo>
                    <a:cubicBezTo>
                      <a:pt x="1" y="18615"/>
                      <a:pt x="10311" y="18801"/>
                      <a:pt x="11085" y="18801"/>
                    </a:cubicBezTo>
                    <a:cubicBezTo>
                      <a:pt x="11115" y="18801"/>
                      <a:pt x="11131" y="18801"/>
                      <a:pt x="11131" y="18801"/>
                    </a:cubicBezTo>
                    <a:lnTo>
                      <a:pt x="18531" y="8262"/>
                    </a:lnTo>
                    <a:cubicBezTo>
                      <a:pt x="18531" y="8262"/>
                      <a:pt x="18873" y="4370"/>
                      <a:pt x="15557" y="1701"/>
                    </a:cubicBezTo>
                    <a:cubicBezTo>
                      <a:pt x="14335" y="719"/>
                      <a:pt x="12248" y="0"/>
                      <a:pt x="100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35;p25">
                <a:extLst>
                  <a:ext uri="{FF2B5EF4-FFF2-40B4-BE49-F238E27FC236}">
                    <a16:creationId xmlns:a16="http://schemas.microsoft.com/office/drawing/2014/main" id="{926B2089-2AFC-4EDA-840B-937B04772B5D}"/>
                  </a:ext>
                </a:extLst>
              </p:cNvPr>
              <p:cNvSpPr/>
              <p:nvPr/>
            </p:nvSpPr>
            <p:spPr>
              <a:xfrm>
                <a:off x="3104613" y="1084052"/>
                <a:ext cx="298468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0" h="26456" extrusionOk="0">
                    <a:moveTo>
                      <a:pt x="13549" y="0"/>
                    </a:moveTo>
                    <a:cubicBezTo>
                      <a:pt x="9778" y="0"/>
                      <a:pt x="6003" y="1058"/>
                      <a:pt x="4317" y="2414"/>
                    </a:cubicBezTo>
                    <a:cubicBezTo>
                      <a:pt x="1" y="5886"/>
                      <a:pt x="444" y="10956"/>
                      <a:pt x="444" y="10956"/>
                    </a:cubicBezTo>
                    <a:lnTo>
                      <a:pt x="10080" y="24681"/>
                    </a:lnTo>
                    <a:cubicBezTo>
                      <a:pt x="10080" y="24681"/>
                      <a:pt x="10103" y="24681"/>
                      <a:pt x="10144" y="24681"/>
                    </a:cubicBezTo>
                    <a:cubicBezTo>
                      <a:pt x="10256" y="24681"/>
                      <a:pt x="10508" y="24679"/>
                      <a:pt x="10859" y="24662"/>
                    </a:cubicBezTo>
                    <a:lnTo>
                      <a:pt x="10859" y="24662"/>
                    </a:lnTo>
                    <a:lnTo>
                      <a:pt x="10043" y="26305"/>
                    </a:lnTo>
                    <a:cubicBezTo>
                      <a:pt x="10590" y="26408"/>
                      <a:pt x="11092" y="26455"/>
                      <a:pt x="11554" y="26455"/>
                    </a:cubicBezTo>
                    <a:cubicBezTo>
                      <a:pt x="14123" y="26455"/>
                      <a:pt x="15427" y="24996"/>
                      <a:pt x="16093" y="23576"/>
                    </a:cubicBezTo>
                    <a:cubicBezTo>
                      <a:pt x="16225" y="23532"/>
                      <a:pt x="16357" y="23482"/>
                      <a:pt x="16490" y="23427"/>
                    </a:cubicBezTo>
                    <a:cubicBezTo>
                      <a:pt x="16600" y="24201"/>
                      <a:pt x="16998" y="24857"/>
                      <a:pt x="18045" y="24857"/>
                    </a:cubicBezTo>
                    <a:cubicBezTo>
                      <a:pt x="18251" y="24857"/>
                      <a:pt x="18481" y="24832"/>
                      <a:pt x="18739" y="24777"/>
                    </a:cubicBezTo>
                    <a:cubicBezTo>
                      <a:pt x="21258" y="24242"/>
                      <a:pt x="21010" y="21829"/>
                      <a:pt x="20687" y="20543"/>
                    </a:cubicBezTo>
                    <a:cubicBezTo>
                      <a:pt x="20724" y="20501"/>
                      <a:pt x="20756" y="20455"/>
                      <a:pt x="20792" y="20415"/>
                    </a:cubicBezTo>
                    <a:cubicBezTo>
                      <a:pt x="21031" y="20725"/>
                      <a:pt x="21404" y="21022"/>
                      <a:pt x="21955" y="21022"/>
                    </a:cubicBezTo>
                    <a:cubicBezTo>
                      <a:pt x="22181" y="21022"/>
                      <a:pt x="22437" y="20972"/>
                      <a:pt x="22726" y="20852"/>
                    </a:cubicBezTo>
                    <a:cubicBezTo>
                      <a:pt x="25729" y="19612"/>
                      <a:pt x="23092" y="13717"/>
                      <a:pt x="23092" y="13717"/>
                    </a:cubicBezTo>
                    <a:lnTo>
                      <a:pt x="23092" y="13717"/>
                    </a:lnTo>
                    <a:cubicBezTo>
                      <a:pt x="23092" y="13717"/>
                      <a:pt x="23923" y="14695"/>
                      <a:pt x="24610" y="14695"/>
                    </a:cubicBezTo>
                    <a:cubicBezTo>
                      <a:pt x="25023" y="14695"/>
                      <a:pt x="25384" y="14343"/>
                      <a:pt x="25484" y="13215"/>
                    </a:cubicBezTo>
                    <a:cubicBezTo>
                      <a:pt x="25730" y="10417"/>
                      <a:pt x="22249" y="6758"/>
                      <a:pt x="22249" y="6758"/>
                    </a:cubicBezTo>
                    <a:cubicBezTo>
                      <a:pt x="22249" y="6758"/>
                      <a:pt x="23576" y="5535"/>
                      <a:pt x="22919" y="4239"/>
                    </a:cubicBezTo>
                    <a:cubicBezTo>
                      <a:pt x="21348" y="1133"/>
                      <a:pt x="17451" y="0"/>
                      <a:pt x="135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36;p25">
                <a:extLst>
                  <a:ext uri="{FF2B5EF4-FFF2-40B4-BE49-F238E27FC236}">
                    <a16:creationId xmlns:a16="http://schemas.microsoft.com/office/drawing/2014/main" id="{BE83C646-8EEA-4BDC-A537-C923683FCDB9}"/>
                  </a:ext>
                </a:extLst>
              </p:cNvPr>
              <p:cNvSpPr/>
              <p:nvPr/>
            </p:nvSpPr>
            <p:spPr>
              <a:xfrm>
                <a:off x="3116410" y="1148072"/>
                <a:ext cx="218834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65" h="18802" extrusionOk="0">
                    <a:moveTo>
                      <a:pt x="8835" y="0"/>
                    </a:moveTo>
                    <a:cubicBezTo>
                      <a:pt x="6621" y="0"/>
                      <a:pt x="4534" y="719"/>
                      <a:pt x="3314" y="1701"/>
                    </a:cubicBezTo>
                    <a:cubicBezTo>
                      <a:pt x="0" y="4370"/>
                      <a:pt x="338" y="8262"/>
                      <a:pt x="338" y="8262"/>
                    </a:cubicBezTo>
                    <a:lnTo>
                      <a:pt x="7734" y="18801"/>
                    </a:lnTo>
                    <a:cubicBezTo>
                      <a:pt x="7734" y="18801"/>
                      <a:pt x="7750" y="18801"/>
                      <a:pt x="7780" y="18801"/>
                    </a:cubicBezTo>
                    <a:cubicBezTo>
                      <a:pt x="8554" y="18801"/>
                      <a:pt x="18865" y="18615"/>
                      <a:pt x="17623" y="8654"/>
                    </a:cubicBezTo>
                    <a:cubicBezTo>
                      <a:pt x="16807" y="2116"/>
                      <a:pt x="12633" y="0"/>
                      <a:pt x="88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37;p25">
                <a:extLst>
                  <a:ext uri="{FF2B5EF4-FFF2-40B4-BE49-F238E27FC236}">
                    <a16:creationId xmlns:a16="http://schemas.microsoft.com/office/drawing/2014/main" id="{B0DDE453-38B8-4CFC-ADAC-27777B3E9436}"/>
                  </a:ext>
                </a:extLst>
              </p:cNvPr>
              <p:cNvSpPr/>
              <p:nvPr/>
            </p:nvSpPr>
            <p:spPr>
              <a:xfrm>
                <a:off x="2598946" y="1148049"/>
                <a:ext cx="641538" cy="549817"/>
              </a:xfrm>
              <a:custGeom>
                <a:avLst/>
                <a:gdLst/>
                <a:ahLst/>
                <a:cxnLst/>
                <a:rect l="l" t="t" r="r" b="b"/>
                <a:pathLst>
                  <a:path w="55305" h="47398" extrusionOk="0">
                    <a:moveTo>
                      <a:pt x="30776" y="1"/>
                    </a:moveTo>
                    <a:cubicBezTo>
                      <a:pt x="28984" y="1"/>
                      <a:pt x="27309" y="146"/>
                      <a:pt x="25839" y="352"/>
                    </a:cubicBezTo>
                    <a:cubicBezTo>
                      <a:pt x="17069" y="1579"/>
                      <a:pt x="3099" y="6361"/>
                      <a:pt x="1131" y="25739"/>
                    </a:cubicBezTo>
                    <a:cubicBezTo>
                      <a:pt x="1" y="36913"/>
                      <a:pt x="3353" y="43765"/>
                      <a:pt x="10705" y="47115"/>
                    </a:cubicBezTo>
                    <a:cubicBezTo>
                      <a:pt x="12317" y="47305"/>
                      <a:pt x="13946" y="47398"/>
                      <a:pt x="15581" y="47398"/>
                    </a:cubicBezTo>
                    <a:cubicBezTo>
                      <a:pt x="32780" y="47398"/>
                      <a:pt x="50592" y="37109"/>
                      <a:pt x="55305" y="20441"/>
                    </a:cubicBezTo>
                    <a:cubicBezTo>
                      <a:pt x="54990" y="19260"/>
                      <a:pt x="54626" y="18055"/>
                      <a:pt x="54196" y="16828"/>
                    </a:cubicBezTo>
                    <a:cubicBezTo>
                      <a:pt x="49369" y="2977"/>
                      <a:pt x="38876" y="1"/>
                      <a:pt x="30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38;p25">
                <a:extLst>
                  <a:ext uri="{FF2B5EF4-FFF2-40B4-BE49-F238E27FC236}">
                    <a16:creationId xmlns:a16="http://schemas.microsoft.com/office/drawing/2014/main" id="{89093CB5-797E-490E-B7AF-17A5E47FFBB0}"/>
                  </a:ext>
                </a:extLst>
              </p:cNvPr>
              <p:cNvSpPr/>
              <p:nvPr/>
            </p:nvSpPr>
            <p:spPr>
              <a:xfrm>
                <a:off x="2723054" y="1385164"/>
                <a:ext cx="564224" cy="338476"/>
              </a:xfrm>
              <a:custGeom>
                <a:avLst/>
                <a:gdLst/>
                <a:ahLst/>
                <a:cxnLst/>
                <a:rect l="l" t="t" r="r" b="b"/>
                <a:pathLst>
                  <a:path w="48640" h="29179" extrusionOk="0">
                    <a:moveTo>
                      <a:pt x="44606" y="0"/>
                    </a:moveTo>
                    <a:lnTo>
                      <a:pt x="44606" y="0"/>
                    </a:lnTo>
                    <a:cubicBezTo>
                      <a:pt x="39894" y="16664"/>
                      <a:pt x="22080" y="26956"/>
                      <a:pt x="4876" y="26956"/>
                    </a:cubicBezTo>
                    <a:cubicBezTo>
                      <a:pt x="3241" y="26956"/>
                      <a:pt x="1612" y="26864"/>
                      <a:pt x="0" y="26674"/>
                    </a:cubicBezTo>
                    <a:lnTo>
                      <a:pt x="0" y="26674"/>
                    </a:lnTo>
                    <a:cubicBezTo>
                      <a:pt x="3735" y="28378"/>
                      <a:pt x="8499" y="29179"/>
                      <a:pt x="14234" y="29179"/>
                    </a:cubicBezTo>
                    <a:cubicBezTo>
                      <a:pt x="16779" y="29179"/>
                      <a:pt x="19516" y="29021"/>
                      <a:pt x="22440" y="28714"/>
                    </a:cubicBezTo>
                    <a:cubicBezTo>
                      <a:pt x="43270" y="26533"/>
                      <a:pt x="48639" y="15140"/>
                      <a:pt x="44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39;p25">
                <a:extLst>
                  <a:ext uri="{FF2B5EF4-FFF2-40B4-BE49-F238E27FC236}">
                    <a16:creationId xmlns:a16="http://schemas.microsoft.com/office/drawing/2014/main" id="{B94CA5A6-DC9C-43EC-81B2-5CBEB5613056}"/>
                  </a:ext>
                </a:extLst>
              </p:cNvPr>
              <p:cNvSpPr/>
              <p:nvPr/>
            </p:nvSpPr>
            <p:spPr>
              <a:xfrm>
                <a:off x="2688544" y="1531359"/>
                <a:ext cx="16287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41" h="7304" extrusionOk="0">
                    <a:moveTo>
                      <a:pt x="7023" y="0"/>
                    </a:moveTo>
                    <a:cubicBezTo>
                      <a:pt x="3145" y="0"/>
                      <a:pt x="1" y="1638"/>
                      <a:pt x="1" y="3655"/>
                    </a:cubicBezTo>
                    <a:cubicBezTo>
                      <a:pt x="1" y="5671"/>
                      <a:pt x="3145" y="7304"/>
                      <a:pt x="7023" y="7304"/>
                    </a:cubicBezTo>
                    <a:cubicBezTo>
                      <a:pt x="10896" y="7304"/>
                      <a:pt x="14040" y="5671"/>
                      <a:pt x="14040" y="3655"/>
                    </a:cubicBezTo>
                    <a:cubicBezTo>
                      <a:pt x="14040" y="1634"/>
                      <a:pt x="10902" y="0"/>
                      <a:pt x="70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0;p25">
                <a:extLst>
                  <a:ext uri="{FF2B5EF4-FFF2-40B4-BE49-F238E27FC236}">
                    <a16:creationId xmlns:a16="http://schemas.microsoft.com/office/drawing/2014/main" id="{2EBD04EF-4856-45FA-B5D9-B373BC7D518C}"/>
                  </a:ext>
                </a:extLst>
              </p:cNvPr>
              <p:cNvSpPr/>
              <p:nvPr/>
            </p:nvSpPr>
            <p:spPr>
              <a:xfrm>
                <a:off x="3028250" y="1531359"/>
                <a:ext cx="16280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35" h="7304" extrusionOk="0">
                    <a:moveTo>
                      <a:pt x="7016" y="0"/>
                    </a:moveTo>
                    <a:cubicBezTo>
                      <a:pt x="3143" y="0"/>
                      <a:pt x="0" y="1638"/>
                      <a:pt x="0" y="3655"/>
                    </a:cubicBezTo>
                    <a:cubicBezTo>
                      <a:pt x="0" y="5671"/>
                      <a:pt x="3143" y="7304"/>
                      <a:pt x="7016" y="7304"/>
                    </a:cubicBezTo>
                    <a:cubicBezTo>
                      <a:pt x="10896" y="7304"/>
                      <a:pt x="14034" y="5671"/>
                      <a:pt x="14034" y="3655"/>
                    </a:cubicBezTo>
                    <a:cubicBezTo>
                      <a:pt x="14034" y="1634"/>
                      <a:pt x="10891" y="0"/>
                      <a:pt x="70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;p25">
                <a:extLst>
                  <a:ext uri="{FF2B5EF4-FFF2-40B4-BE49-F238E27FC236}">
                    <a16:creationId xmlns:a16="http://schemas.microsoft.com/office/drawing/2014/main" id="{83AE5223-ADD6-4116-B2D0-603F6415715B}"/>
                  </a:ext>
                </a:extLst>
              </p:cNvPr>
              <p:cNvSpPr/>
              <p:nvPr/>
            </p:nvSpPr>
            <p:spPr>
              <a:xfrm>
                <a:off x="2882543" y="1435880"/>
                <a:ext cx="113042" cy="129920"/>
              </a:xfrm>
              <a:custGeom>
                <a:avLst/>
                <a:gdLst/>
                <a:ahLst/>
                <a:cxnLst/>
                <a:rect l="l" t="t" r="r" b="b"/>
                <a:pathLst>
                  <a:path w="9745" h="11200" extrusionOk="0">
                    <a:moveTo>
                      <a:pt x="4295" y="1"/>
                    </a:moveTo>
                    <a:cubicBezTo>
                      <a:pt x="4293" y="1"/>
                      <a:pt x="4290" y="1"/>
                      <a:pt x="4288" y="1"/>
                    </a:cubicBezTo>
                    <a:cubicBezTo>
                      <a:pt x="4288" y="1"/>
                      <a:pt x="898" y="297"/>
                      <a:pt x="971" y="4162"/>
                    </a:cubicBezTo>
                    <a:cubicBezTo>
                      <a:pt x="1042" y="7875"/>
                      <a:pt x="1" y="11200"/>
                      <a:pt x="4297" y="11200"/>
                    </a:cubicBezTo>
                    <a:cubicBezTo>
                      <a:pt x="4467" y="11200"/>
                      <a:pt x="4645" y="11194"/>
                      <a:pt x="4832" y="11184"/>
                    </a:cubicBezTo>
                    <a:cubicBezTo>
                      <a:pt x="9745" y="10905"/>
                      <a:pt x="8062" y="6763"/>
                      <a:pt x="7495" y="4727"/>
                    </a:cubicBezTo>
                    <a:cubicBezTo>
                      <a:pt x="6935" y="2690"/>
                      <a:pt x="6584" y="1"/>
                      <a:pt x="4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2;p25">
                <a:extLst>
                  <a:ext uri="{FF2B5EF4-FFF2-40B4-BE49-F238E27FC236}">
                    <a16:creationId xmlns:a16="http://schemas.microsoft.com/office/drawing/2014/main" id="{5F42D555-6F5D-4334-98FB-D4506A27E099}"/>
                  </a:ext>
                </a:extLst>
              </p:cNvPr>
              <p:cNvSpPr/>
              <p:nvPr/>
            </p:nvSpPr>
            <p:spPr>
              <a:xfrm>
                <a:off x="2563114" y="1286959"/>
                <a:ext cx="737076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63541" h="30069" extrusionOk="0">
                    <a:moveTo>
                      <a:pt x="49281" y="1680"/>
                    </a:moveTo>
                    <a:cubicBezTo>
                      <a:pt x="55531" y="1680"/>
                      <a:pt x="60830" y="6521"/>
                      <a:pt x="61301" y="12852"/>
                    </a:cubicBezTo>
                    <a:cubicBezTo>
                      <a:pt x="61793" y="19481"/>
                      <a:pt x="56797" y="25270"/>
                      <a:pt x="50168" y="25764"/>
                    </a:cubicBezTo>
                    <a:cubicBezTo>
                      <a:pt x="49868" y="25786"/>
                      <a:pt x="49569" y="25797"/>
                      <a:pt x="49273" y="25797"/>
                    </a:cubicBezTo>
                    <a:cubicBezTo>
                      <a:pt x="43024" y="25797"/>
                      <a:pt x="37726" y="20956"/>
                      <a:pt x="37255" y="14627"/>
                    </a:cubicBezTo>
                    <a:cubicBezTo>
                      <a:pt x="36767" y="7996"/>
                      <a:pt x="41762" y="2207"/>
                      <a:pt x="48387" y="1713"/>
                    </a:cubicBezTo>
                    <a:cubicBezTo>
                      <a:pt x="48687" y="1691"/>
                      <a:pt x="48985" y="1680"/>
                      <a:pt x="49281" y="1680"/>
                    </a:cubicBezTo>
                    <a:close/>
                    <a:moveTo>
                      <a:pt x="14265" y="4264"/>
                    </a:moveTo>
                    <a:cubicBezTo>
                      <a:pt x="20513" y="4264"/>
                      <a:pt x="25815" y="9105"/>
                      <a:pt x="26282" y="15434"/>
                    </a:cubicBezTo>
                    <a:cubicBezTo>
                      <a:pt x="26775" y="22069"/>
                      <a:pt x="21778" y="27858"/>
                      <a:pt x="15149" y="28347"/>
                    </a:cubicBezTo>
                    <a:cubicBezTo>
                      <a:pt x="14849" y="28369"/>
                      <a:pt x="14552" y="28380"/>
                      <a:pt x="14256" y="28380"/>
                    </a:cubicBezTo>
                    <a:cubicBezTo>
                      <a:pt x="8007" y="28380"/>
                      <a:pt x="2702" y="23538"/>
                      <a:pt x="2235" y="17209"/>
                    </a:cubicBezTo>
                    <a:cubicBezTo>
                      <a:pt x="1746" y="10579"/>
                      <a:pt x="6739" y="4788"/>
                      <a:pt x="13370" y="4297"/>
                    </a:cubicBezTo>
                    <a:cubicBezTo>
                      <a:pt x="13670" y="4274"/>
                      <a:pt x="13968" y="4264"/>
                      <a:pt x="14265" y="4264"/>
                    </a:cubicBezTo>
                    <a:close/>
                    <a:moveTo>
                      <a:pt x="49296" y="1"/>
                    </a:moveTo>
                    <a:cubicBezTo>
                      <a:pt x="48956" y="1"/>
                      <a:pt x="48614" y="14"/>
                      <a:pt x="48269" y="39"/>
                    </a:cubicBezTo>
                    <a:cubicBezTo>
                      <a:pt x="41239" y="560"/>
                      <a:pt x="35828" y="6315"/>
                      <a:pt x="35557" y="13198"/>
                    </a:cubicBezTo>
                    <a:cubicBezTo>
                      <a:pt x="34243" y="12530"/>
                      <a:pt x="33037" y="12276"/>
                      <a:pt x="31963" y="12276"/>
                    </a:cubicBezTo>
                    <a:cubicBezTo>
                      <a:pt x="30135" y="12276"/>
                      <a:pt x="28690" y="13014"/>
                      <a:pt x="27741" y="13700"/>
                    </a:cubicBezTo>
                    <a:cubicBezTo>
                      <a:pt x="26497" y="7297"/>
                      <a:pt x="20851" y="2588"/>
                      <a:pt x="14277" y="2588"/>
                    </a:cubicBezTo>
                    <a:cubicBezTo>
                      <a:pt x="13937" y="2588"/>
                      <a:pt x="13595" y="2601"/>
                      <a:pt x="13250" y="2627"/>
                    </a:cubicBezTo>
                    <a:cubicBezTo>
                      <a:pt x="5695" y="3183"/>
                      <a:pt x="0" y="9785"/>
                      <a:pt x="557" y="17341"/>
                    </a:cubicBezTo>
                    <a:cubicBezTo>
                      <a:pt x="1089" y="24551"/>
                      <a:pt x="7126" y="30068"/>
                      <a:pt x="14244" y="30068"/>
                    </a:cubicBezTo>
                    <a:cubicBezTo>
                      <a:pt x="14584" y="30068"/>
                      <a:pt x="14927" y="30056"/>
                      <a:pt x="15272" y="30030"/>
                    </a:cubicBezTo>
                    <a:cubicBezTo>
                      <a:pt x="22704" y="29482"/>
                      <a:pt x="28317" y="23086"/>
                      <a:pt x="27974" y="15685"/>
                    </a:cubicBezTo>
                    <a:cubicBezTo>
                      <a:pt x="28457" y="15177"/>
                      <a:pt x="29831" y="13964"/>
                      <a:pt x="31902" y="13964"/>
                    </a:cubicBezTo>
                    <a:cubicBezTo>
                      <a:pt x="32969" y="13964"/>
                      <a:pt x="34221" y="14286"/>
                      <a:pt x="35631" y="15192"/>
                    </a:cubicBezTo>
                    <a:cubicBezTo>
                      <a:pt x="36376" y="22185"/>
                      <a:pt x="42298" y="27480"/>
                      <a:pt x="49270" y="27480"/>
                    </a:cubicBezTo>
                    <a:cubicBezTo>
                      <a:pt x="49608" y="27480"/>
                      <a:pt x="49949" y="27468"/>
                      <a:pt x="50292" y="27442"/>
                    </a:cubicBezTo>
                    <a:cubicBezTo>
                      <a:pt x="57847" y="26886"/>
                      <a:pt x="63540" y="20284"/>
                      <a:pt x="62984" y="12728"/>
                    </a:cubicBezTo>
                    <a:cubicBezTo>
                      <a:pt x="62452" y="5517"/>
                      <a:pt x="56414" y="1"/>
                      <a:pt x="49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3;p25">
                <a:extLst>
                  <a:ext uri="{FF2B5EF4-FFF2-40B4-BE49-F238E27FC236}">
                    <a16:creationId xmlns:a16="http://schemas.microsoft.com/office/drawing/2014/main" id="{FD692947-17A4-4CC0-8627-21F03F7BE22E}"/>
                  </a:ext>
                </a:extLst>
              </p:cNvPr>
              <p:cNvSpPr/>
              <p:nvPr/>
            </p:nvSpPr>
            <p:spPr>
              <a:xfrm>
                <a:off x="2737404" y="1790480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0" y="2250"/>
                    </a:lnTo>
                    <a:lnTo>
                      <a:pt x="2716" y="30361"/>
                    </a:lnTo>
                    <a:lnTo>
                      <a:pt x="23813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4;p25">
                <a:extLst>
                  <a:ext uri="{FF2B5EF4-FFF2-40B4-BE49-F238E27FC236}">
                    <a16:creationId xmlns:a16="http://schemas.microsoft.com/office/drawing/2014/main" id="{030C43EC-B32A-4413-BF0A-EC58BF113AC1}"/>
                  </a:ext>
                </a:extLst>
              </p:cNvPr>
              <p:cNvSpPr/>
              <p:nvPr/>
            </p:nvSpPr>
            <p:spPr>
              <a:xfrm>
                <a:off x="2721152" y="1777987"/>
                <a:ext cx="276289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30357" extrusionOk="0">
                    <a:moveTo>
                      <a:pt x="21190" y="1"/>
                    </a:moveTo>
                    <a:lnTo>
                      <a:pt x="0" y="2246"/>
                    </a:lnTo>
                    <a:lnTo>
                      <a:pt x="2716" y="30357"/>
                    </a:lnTo>
                    <a:lnTo>
                      <a:pt x="23818" y="28222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5;p25">
                <a:extLst>
                  <a:ext uri="{FF2B5EF4-FFF2-40B4-BE49-F238E27FC236}">
                    <a16:creationId xmlns:a16="http://schemas.microsoft.com/office/drawing/2014/main" id="{C06BAA7A-4EA2-44B9-B9B9-7108CA981422}"/>
                  </a:ext>
                </a:extLst>
              </p:cNvPr>
              <p:cNvSpPr/>
              <p:nvPr/>
            </p:nvSpPr>
            <p:spPr>
              <a:xfrm>
                <a:off x="2724748" y="1765772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5" y="30361"/>
                    </a:lnTo>
                    <a:lnTo>
                      <a:pt x="23814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6;p25">
                <a:extLst>
                  <a:ext uri="{FF2B5EF4-FFF2-40B4-BE49-F238E27FC236}">
                    <a16:creationId xmlns:a16="http://schemas.microsoft.com/office/drawing/2014/main" id="{EAB4C02E-2352-45BD-B5BD-E840DBEF4260}"/>
                  </a:ext>
                </a:extLst>
              </p:cNvPr>
              <p:cNvSpPr/>
              <p:nvPr/>
            </p:nvSpPr>
            <p:spPr>
              <a:xfrm>
                <a:off x="2721094" y="1751423"/>
                <a:ext cx="276300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9" h="30357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6" y="30357"/>
                    </a:lnTo>
                    <a:lnTo>
                      <a:pt x="23818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7;p25">
                <a:extLst>
                  <a:ext uri="{FF2B5EF4-FFF2-40B4-BE49-F238E27FC236}">
                    <a16:creationId xmlns:a16="http://schemas.microsoft.com/office/drawing/2014/main" id="{E6911D92-8E0D-4237-9C2C-3E42B7718BDB}"/>
                  </a:ext>
                </a:extLst>
              </p:cNvPr>
              <p:cNvSpPr/>
              <p:nvPr/>
            </p:nvSpPr>
            <p:spPr>
              <a:xfrm>
                <a:off x="2713519" y="1777523"/>
                <a:ext cx="58708" cy="36478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31447" extrusionOk="0">
                    <a:moveTo>
                      <a:pt x="654" y="0"/>
                    </a:moveTo>
                    <a:lnTo>
                      <a:pt x="1" y="2456"/>
                    </a:lnTo>
                    <a:lnTo>
                      <a:pt x="3510" y="31096"/>
                    </a:lnTo>
                    <a:lnTo>
                      <a:pt x="5061" y="31447"/>
                    </a:lnTo>
                    <a:lnTo>
                      <a:pt x="4080" y="28038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8;p25">
                <a:extLst>
                  <a:ext uri="{FF2B5EF4-FFF2-40B4-BE49-F238E27FC236}">
                    <a16:creationId xmlns:a16="http://schemas.microsoft.com/office/drawing/2014/main" id="{CAE8B7B3-7C13-4050-A5A2-A8DBC925B58A}"/>
                  </a:ext>
                </a:extLst>
              </p:cNvPr>
              <p:cNvSpPr/>
              <p:nvPr/>
            </p:nvSpPr>
            <p:spPr>
              <a:xfrm>
                <a:off x="2773549" y="1844942"/>
                <a:ext cx="299013" cy="363057"/>
              </a:xfrm>
              <a:custGeom>
                <a:avLst/>
                <a:gdLst/>
                <a:ahLst/>
                <a:cxnLst/>
                <a:rect l="l" t="t" r="r" b="b"/>
                <a:pathLst>
                  <a:path w="25777" h="31298" extrusionOk="0">
                    <a:moveTo>
                      <a:pt x="4742" y="1"/>
                    </a:moveTo>
                    <a:lnTo>
                      <a:pt x="1" y="27838"/>
                    </a:lnTo>
                    <a:lnTo>
                      <a:pt x="20930" y="31297"/>
                    </a:lnTo>
                    <a:lnTo>
                      <a:pt x="25776" y="3378"/>
                    </a:lnTo>
                    <a:lnTo>
                      <a:pt x="47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9;p25">
                <a:extLst>
                  <a:ext uri="{FF2B5EF4-FFF2-40B4-BE49-F238E27FC236}">
                    <a16:creationId xmlns:a16="http://schemas.microsoft.com/office/drawing/2014/main" id="{FCBF5107-0D6F-4865-8956-D0A9E49E4508}"/>
                  </a:ext>
                </a:extLst>
              </p:cNvPr>
              <p:cNvSpPr/>
              <p:nvPr/>
            </p:nvSpPr>
            <p:spPr>
              <a:xfrm>
                <a:off x="2761160" y="1828598"/>
                <a:ext cx="299071" cy="363103"/>
              </a:xfrm>
              <a:custGeom>
                <a:avLst/>
                <a:gdLst/>
                <a:ahLst/>
                <a:cxnLst/>
                <a:rect l="l" t="t" r="r" b="b"/>
                <a:pathLst>
                  <a:path w="25782" h="31302" extrusionOk="0">
                    <a:moveTo>
                      <a:pt x="4741" y="0"/>
                    </a:moveTo>
                    <a:lnTo>
                      <a:pt x="0" y="27838"/>
                    </a:lnTo>
                    <a:lnTo>
                      <a:pt x="20930" y="31301"/>
                    </a:lnTo>
                    <a:lnTo>
                      <a:pt x="25781" y="3377"/>
                    </a:lnTo>
                    <a:lnTo>
                      <a:pt x="4741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50;p25">
                <a:extLst>
                  <a:ext uri="{FF2B5EF4-FFF2-40B4-BE49-F238E27FC236}">
                    <a16:creationId xmlns:a16="http://schemas.microsoft.com/office/drawing/2014/main" id="{C22FE028-BB27-4884-BA44-A50D315F3586}"/>
                  </a:ext>
                </a:extLst>
              </p:cNvPr>
              <p:cNvSpPr/>
              <p:nvPr/>
            </p:nvSpPr>
            <p:spPr>
              <a:xfrm>
                <a:off x="2767830" y="1817752"/>
                <a:ext cx="299002" cy="363080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0" extrusionOk="0">
                    <a:moveTo>
                      <a:pt x="4737" y="0"/>
                    </a:moveTo>
                    <a:lnTo>
                      <a:pt x="1" y="27842"/>
                    </a:lnTo>
                    <a:lnTo>
                      <a:pt x="20926" y="31300"/>
                    </a:lnTo>
                    <a:lnTo>
                      <a:pt x="25776" y="3376"/>
                    </a:lnTo>
                    <a:lnTo>
                      <a:pt x="4737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51;p25">
                <a:extLst>
                  <a:ext uri="{FF2B5EF4-FFF2-40B4-BE49-F238E27FC236}">
                    <a16:creationId xmlns:a16="http://schemas.microsoft.com/office/drawing/2014/main" id="{FFA50B04-C929-4835-B39E-E21D9BF58251}"/>
                  </a:ext>
                </a:extLst>
              </p:cNvPr>
              <p:cNvSpPr/>
              <p:nvPr/>
            </p:nvSpPr>
            <p:spPr>
              <a:xfrm>
                <a:off x="2768097" y="1802927"/>
                <a:ext cx="299002" cy="363092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1" extrusionOk="0">
                    <a:moveTo>
                      <a:pt x="4737" y="1"/>
                    </a:moveTo>
                    <a:lnTo>
                      <a:pt x="1" y="27841"/>
                    </a:lnTo>
                    <a:lnTo>
                      <a:pt x="20926" y="31301"/>
                    </a:lnTo>
                    <a:lnTo>
                      <a:pt x="25776" y="3377"/>
                    </a:lnTo>
                    <a:lnTo>
                      <a:pt x="473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52;p25">
                <a:extLst>
                  <a:ext uri="{FF2B5EF4-FFF2-40B4-BE49-F238E27FC236}">
                    <a16:creationId xmlns:a16="http://schemas.microsoft.com/office/drawing/2014/main" id="{FA93FBE8-5B1D-4B6C-83ED-286697B1C0FF}"/>
                  </a:ext>
                </a:extLst>
              </p:cNvPr>
              <p:cNvSpPr/>
              <p:nvPr/>
            </p:nvSpPr>
            <p:spPr>
              <a:xfrm>
                <a:off x="2760592" y="1802927"/>
                <a:ext cx="62466" cy="36552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31511" extrusionOk="0">
                    <a:moveTo>
                      <a:pt x="5384" y="1"/>
                    </a:moveTo>
                    <a:lnTo>
                      <a:pt x="4107" y="2204"/>
                    </a:lnTo>
                    <a:lnTo>
                      <a:pt x="0" y="30763"/>
                    </a:lnTo>
                    <a:lnTo>
                      <a:pt x="1406" y="31511"/>
                    </a:lnTo>
                    <a:lnTo>
                      <a:pt x="1351" y="27956"/>
                    </a:lnTo>
                    <a:lnTo>
                      <a:pt x="5384" y="1"/>
                    </a:lnTo>
                    <a:close/>
                  </a:path>
                </a:pathLst>
              </a:custGeom>
              <a:solidFill>
                <a:srgbClr val="FCA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53;p25">
                <a:extLst>
                  <a:ext uri="{FF2B5EF4-FFF2-40B4-BE49-F238E27FC236}">
                    <a16:creationId xmlns:a16="http://schemas.microsoft.com/office/drawing/2014/main" id="{E6F77603-7781-440C-8299-C73382C42A61}"/>
                  </a:ext>
                </a:extLst>
              </p:cNvPr>
              <p:cNvSpPr/>
              <p:nvPr/>
            </p:nvSpPr>
            <p:spPr>
              <a:xfrm>
                <a:off x="2566768" y="1881981"/>
                <a:ext cx="164674" cy="131602"/>
              </a:xfrm>
              <a:custGeom>
                <a:avLst/>
                <a:gdLst/>
                <a:ahLst/>
                <a:cxnLst/>
                <a:rect l="l" t="t" r="r" b="b"/>
                <a:pathLst>
                  <a:path w="14196" h="11345" extrusionOk="0">
                    <a:moveTo>
                      <a:pt x="1994" y="1"/>
                    </a:moveTo>
                    <a:cubicBezTo>
                      <a:pt x="1994" y="1"/>
                      <a:pt x="0" y="5386"/>
                      <a:pt x="137" y="10591"/>
                    </a:cubicBezTo>
                    <a:cubicBezTo>
                      <a:pt x="1848" y="11105"/>
                      <a:pt x="3656" y="11345"/>
                      <a:pt x="5490" y="11345"/>
                    </a:cubicBezTo>
                    <a:cubicBezTo>
                      <a:pt x="8420" y="11345"/>
                      <a:pt x="11417" y="10732"/>
                      <a:pt x="14195" y="9643"/>
                    </a:cubicBezTo>
                    <a:cubicBezTo>
                      <a:pt x="13880" y="9520"/>
                      <a:pt x="13588" y="9387"/>
                      <a:pt x="13346" y="9219"/>
                    </a:cubicBezTo>
                    <a:cubicBezTo>
                      <a:pt x="12343" y="8530"/>
                      <a:pt x="11490" y="4724"/>
                      <a:pt x="11490" y="4724"/>
                    </a:cubicBezTo>
                    <a:cubicBezTo>
                      <a:pt x="11490" y="4724"/>
                      <a:pt x="5905" y="3319"/>
                      <a:pt x="19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54;p25">
                <a:extLst>
                  <a:ext uri="{FF2B5EF4-FFF2-40B4-BE49-F238E27FC236}">
                    <a16:creationId xmlns:a16="http://schemas.microsoft.com/office/drawing/2014/main" id="{B5A72204-5A47-45C5-BB47-954FB313EAE9}"/>
                  </a:ext>
                </a:extLst>
              </p:cNvPr>
              <p:cNvSpPr/>
              <p:nvPr/>
            </p:nvSpPr>
            <p:spPr>
              <a:xfrm>
                <a:off x="2568299" y="1991496"/>
                <a:ext cx="358428" cy="158607"/>
              </a:xfrm>
              <a:custGeom>
                <a:avLst/>
                <a:gdLst/>
                <a:ahLst/>
                <a:cxnLst/>
                <a:rect l="l" t="t" r="r" b="b"/>
                <a:pathLst>
                  <a:path w="30899" h="13673" extrusionOk="0">
                    <a:moveTo>
                      <a:pt x="14063" y="207"/>
                    </a:moveTo>
                    <a:cubicBezTo>
                      <a:pt x="11281" y="1294"/>
                      <a:pt x="8280" y="1906"/>
                      <a:pt x="5345" y="1906"/>
                    </a:cubicBezTo>
                    <a:cubicBezTo>
                      <a:pt x="3514" y="1906"/>
                      <a:pt x="1710" y="1668"/>
                      <a:pt x="0" y="1159"/>
                    </a:cubicBezTo>
                    <a:lnTo>
                      <a:pt x="0" y="1159"/>
                    </a:lnTo>
                    <a:cubicBezTo>
                      <a:pt x="54" y="3144"/>
                      <a:pt x="410" y="5106"/>
                      <a:pt x="1315" y="6731"/>
                    </a:cubicBezTo>
                    <a:cubicBezTo>
                      <a:pt x="3925" y="11447"/>
                      <a:pt x="11591" y="13672"/>
                      <a:pt x="18436" y="13672"/>
                    </a:cubicBezTo>
                    <a:cubicBezTo>
                      <a:pt x="20146" y="13672"/>
                      <a:pt x="21805" y="13533"/>
                      <a:pt x="23322" y="13260"/>
                    </a:cubicBezTo>
                    <a:cubicBezTo>
                      <a:pt x="30899" y="11892"/>
                      <a:pt x="30457" y="5025"/>
                      <a:pt x="28796" y="2730"/>
                    </a:cubicBezTo>
                    <a:cubicBezTo>
                      <a:pt x="26824" y="1"/>
                      <a:pt x="17968" y="1708"/>
                      <a:pt x="14063" y="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176;p25">
              <a:extLst>
                <a:ext uri="{FF2B5EF4-FFF2-40B4-BE49-F238E27FC236}">
                  <a16:creationId xmlns:a16="http://schemas.microsoft.com/office/drawing/2014/main" id="{ABAC5DAB-A985-45C6-BCC5-F3279A023D2F}"/>
                </a:ext>
              </a:extLst>
            </p:cNvPr>
            <p:cNvSpPr/>
            <p:nvPr/>
          </p:nvSpPr>
          <p:spPr>
            <a:xfrm rot="2700000">
              <a:off x="397289" y="2672926"/>
              <a:ext cx="256133" cy="142278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7;p25">
              <a:extLst>
                <a:ext uri="{FF2B5EF4-FFF2-40B4-BE49-F238E27FC236}">
                  <a16:creationId xmlns:a16="http://schemas.microsoft.com/office/drawing/2014/main" id="{757836F8-CB7B-4E86-B892-CACD5B8ACE95}"/>
                </a:ext>
              </a:extLst>
            </p:cNvPr>
            <p:cNvSpPr/>
            <p:nvPr/>
          </p:nvSpPr>
          <p:spPr>
            <a:xfrm rot="-1108272">
              <a:off x="352240" y="2086831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8;p25">
              <a:extLst>
                <a:ext uri="{FF2B5EF4-FFF2-40B4-BE49-F238E27FC236}">
                  <a16:creationId xmlns:a16="http://schemas.microsoft.com/office/drawing/2014/main" id="{AFC24423-241D-455C-8883-85D2752C17B2}"/>
                </a:ext>
              </a:extLst>
            </p:cNvPr>
            <p:cNvSpPr/>
            <p:nvPr/>
          </p:nvSpPr>
          <p:spPr>
            <a:xfrm rot="-1108272">
              <a:off x="1022965" y="2459356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55;p25">
            <a:extLst>
              <a:ext uri="{FF2B5EF4-FFF2-40B4-BE49-F238E27FC236}">
                <a16:creationId xmlns:a16="http://schemas.microsoft.com/office/drawing/2014/main" id="{49D338EB-452B-4EF7-9189-36DC94114110}"/>
              </a:ext>
            </a:extLst>
          </p:cNvPr>
          <p:cNvGrpSpPr/>
          <p:nvPr userDrawn="1"/>
        </p:nvGrpSpPr>
        <p:grpSpPr>
          <a:xfrm rot="-1108094">
            <a:off x="6741113" y="407075"/>
            <a:ext cx="3610684" cy="4483562"/>
            <a:chOff x="4120428" y="1214381"/>
            <a:chExt cx="1205891" cy="1497446"/>
          </a:xfrm>
        </p:grpSpPr>
        <p:sp>
          <p:nvSpPr>
            <p:cNvPr id="60" name="Google Shape;156;p25">
              <a:extLst>
                <a:ext uri="{FF2B5EF4-FFF2-40B4-BE49-F238E27FC236}">
                  <a16:creationId xmlns:a16="http://schemas.microsoft.com/office/drawing/2014/main" id="{AF512446-77A7-45EA-B01F-D2B589A9626C}"/>
                </a:ext>
              </a:extLst>
            </p:cNvPr>
            <p:cNvSpPr/>
            <p:nvPr/>
          </p:nvSpPr>
          <p:spPr>
            <a:xfrm>
              <a:off x="4583643" y="2450105"/>
              <a:ext cx="175990" cy="260604"/>
            </a:xfrm>
            <a:custGeom>
              <a:avLst/>
              <a:gdLst/>
              <a:ahLst/>
              <a:cxnLst/>
              <a:rect l="l" t="t" r="r" b="b"/>
              <a:pathLst>
                <a:path w="22193" h="32863" extrusionOk="0">
                  <a:moveTo>
                    <a:pt x="1" y="1"/>
                  </a:moveTo>
                  <a:cubicBezTo>
                    <a:pt x="1" y="1"/>
                    <a:pt x="854" y="32862"/>
                    <a:pt x="9392" y="32862"/>
                  </a:cubicBezTo>
                  <a:cubicBezTo>
                    <a:pt x="17928" y="32862"/>
                    <a:pt x="22192" y="27740"/>
                    <a:pt x="18355" y="38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7;p25">
              <a:extLst>
                <a:ext uri="{FF2B5EF4-FFF2-40B4-BE49-F238E27FC236}">
                  <a16:creationId xmlns:a16="http://schemas.microsoft.com/office/drawing/2014/main" id="{2D35048F-0ACD-44EF-AA31-6329EA805DB4}"/>
                </a:ext>
              </a:extLst>
            </p:cNvPr>
            <p:cNvSpPr/>
            <p:nvPr/>
          </p:nvSpPr>
          <p:spPr>
            <a:xfrm>
              <a:off x="4760751" y="2427536"/>
              <a:ext cx="162462" cy="284290"/>
            </a:xfrm>
            <a:custGeom>
              <a:avLst/>
              <a:gdLst/>
              <a:ahLst/>
              <a:cxnLst/>
              <a:rect l="l" t="t" r="r" b="b"/>
              <a:pathLst>
                <a:path w="20487" h="35850" extrusionOk="0">
                  <a:moveTo>
                    <a:pt x="16644" y="0"/>
                  </a:moveTo>
                  <a:lnTo>
                    <a:pt x="1" y="2989"/>
                  </a:lnTo>
                  <a:cubicBezTo>
                    <a:pt x="1" y="2989"/>
                    <a:pt x="853" y="35849"/>
                    <a:pt x="9391" y="35849"/>
                  </a:cubicBezTo>
                  <a:cubicBezTo>
                    <a:pt x="17928" y="35849"/>
                    <a:pt x="20486" y="23902"/>
                    <a:pt x="16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8;p25">
              <a:extLst>
                <a:ext uri="{FF2B5EF4-FFF2-40B4-BE49-F238E27FC236}">
                  <a16:creationId xmlns:a16="http://schemas.microsoft.com/office/drawing/2014/main" id="{73A09C8B-09B3-4826-96C6-A88D97A2860D}"/>
                </a:ext>
              </a:extLst>
            </p:cNvPr>
            <p:cNvSpPr/>
            <p:nvPr/>
          </p:nvSpPr>
          <p:spPr>
            <a:xfrm>
              <a:off x="4901786" y="2201269"/>
              <a:ext cx="424533" cy="201422"/>
            </a:xfrm>
            <a:custGeom>
              <a:avLst/>
              <a:gdLst/>
              <a:ahLst/>
              <a:cxnLst/>
              <a:rect l="l" t="t" r="r" b="b"/>
              <a:pathLst>
                <a:path w="53535" h="25400" extrusionOk="0">
                  <a:moveTo>
                    <a:pt x="38736" y="0"/>
                  </a:moveTo>
                  <a:cubicBezTo>
                    <a:pt x="35056" y="0"/>
                    <a:pt x="30890" y="1686"/>
                    <a:pt x="27314" y="5341"/>
                  </a:cubicBezTo>
                  <a:cubicBezTo>
                    <a:pt x="22166" y="10604"/>
                    <a:pt x="16191" y="12001"/>
                    <a:pt x="11296" y="12001"/>
                  </a:cubicBezTo>
                  <a:cubicBezTo>
                    <a:pt x="5753" y="12001"/>
                    <a:pt x="1596" y="10210"/>
                    <a:pt x="1596" y="10210"/>
                  </a:cubicBezTo>
                  <a:lnTo>
                    <a:pt x="1" y="19426"/>
                  </a:lnTo>
                  <a:cubicBezTo>
                    <a:pt x="1" y="19426"/>
                    <a:pt x="4638" y="22423"/>
                    <a:pt x="11137" y="22423"/>
                  </a:cubicBezTo>
                  <a:cubicBezTo>
                    <a:pt x="14939" y="22423"/>
                    <a:pt x="19377" y="21397"/>
                    <a:pt x="23898" y="18147"/>
                  </a:cubicBezTo>
                  <a:cubicBezTo>
                    <a:pt x="32520" y="11950"/>
                    <a:pt x="37615" y="5604"/>
                    <a:pt x="41284" y="5604"/>
                  </a:cubicBezTo>
                  <a:cubicBezTo>
                    <a:pt x="42099" y="5604"/>
                    <a:pt x="42844" y="5918"/>
                    <a:pt x="43541" y="6616"/>
                  </a:cubicBezTo>
                  <a:cubicBezTo>
                    <a:pt x="47383" y="10457"/>
                    <a:pt x="40115" y="25400"/>
                    <a:pt x="40115" y="25400"/>
                  </a:cubicBezTo>
                  <a:lnTo>
                    <a:pt x="42105" y="24954"/>
                  </a:lnTo>
                  <a:cubicBezTo>
                    <a:pt x="53535" y="9612"/>
                    <a:pt x="47523" y="0"/>
                    <a:pt x="387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9;p25">
              <a:extLst>
                <a:ext uri="{FF2B5EF4-FFF2-40B4-BE49-F238E27FC236}">
                  <a16:creationId xmlns:a16="http://schemas.microsoft.com/office/drawing/2014/main" id="{F5EAF310-E2E0-4DA3-BC40-83FCF7E4BFBA}"/>
                </a:ext>
              </a:extLst>
            </p:cNvPr>
            <p:cNvSpPr/>
            <p:nvPr/>
          </p:nvSpPr>
          <p:spPr>
            <a:xfrm>
              <a:off x="5143548" y="2368553"/>
              <a:ext cx="169226" cy="148902"/>
            </a:xfrm>
            <a:custGeom>
              <a:avLst/>
              <a:gdLst/>
              <a:ahLst/>
              <a:cxnLst/>
              <a:rect l="l" t="t" r="r" b="b"/>
              <a:pathLst>
                <a:path w="21340" h="18777" extrusionOk="0">
                  <a:moveTo>
                    <a:pt x="12375" y="1"/>
                  </a:moveTo>
                  <a:cubicBezTo>
                    <a:pt x="12374" y="1"/>
                    <a:pt x="0" y="7685"/>
                    <a:pt x="6828" y="18776"/>
                  </a:cubicBezTo>
                  <a:cubicBezTo>
                    <a:pt x="21339" y="8964"/>
                    <a:pt x="12375" y="1"/>
                    <a:pt x="1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0;p25">
              <a:extLst>
                <a:ext uri="{FF2B5EF4-FFF2-40B4-BE49-F238E27FC236}">
                  <a16:creationId xmlns:a16="http://schemas.microsoft.com/office/drawing/2014/main" id="{15209016-D137-494C-A7C5-C9332ABDEFC1}"/>
                </a:ext>
              </a:extLst>
            </p:cNvPr>
            <p:cNvSpPr/>
            <p:nvPr/>
          </p:nvSpPr>
          <p:spPr>
            <a:xfrm>
              <a:off x="4371571" y="1767673"/>
              <a:ext cx="692638" cy="640181"/>
            </a:xfrm>
            <a:custGeom>
              <a:avLst/>
              <a:gdLst/>
              <a:ahLst/>
              <a:cxnLst/>
              <a:rect l="l" t="t" r="r" b="b"/>
              <a:pathLst>
                <a:path w="87344" h="80729" extrusionOk="0">
                  <a:moveTo>
                    <a:pt x="41984" y="1"/>
                  </a:moveTo>
                  <a:cubicBezTo>
                    <a:pt x="40612" y="1"/>
                    <a:pt x="39316" y="47"/>
                    <a:pt x="38124" y="136"/>
                  </a:cubicBezTo>
                  <a:cubicBezTo>
                    <a:pt x="7396" y="2411"/>
                    <a:pt x="0" y="22897"/>
                    <a:pt x="2558" y="51919"/>
                  </a:cubicBezTo>
                  <a:cubicBezTo>
                    <a:pt x="4504" y="73943"/>
                    <a:pt x="20872" y="80729"/>
                    <a:pt x="40590" y="80729"/>
                  </a:cubicBezTo>
                  <a:cubicBezTo>
                    <a:pt x="46851" y="80729"/>
                    <a:pt x="53449" y="80045"/>
                    <a:pt x="60031" y="78947"/>
                  </a:cubicBezTo>
                  <a:cubicBezTo>
                    <a:pt x="87344" y="74394"/>
                    <a:pt x="81084" y="38829"/>
                    <a:pt x="79948" y="21190"/>
                  </a:cubicBezTo>
                  <a:cubicBezTo>
                    <a:pt x="78911" y="5095"/>
                    <a:pt x="56293" y="1"/>
                    <a:pt x="41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1;p25">
              <a:extLst>
                <a:ext uri="{FF2B5EF4-FFF2-40B4-BE49-F238E27FC236}">
                  <a16:creationId xmlns:a16="http://schemas.microsoft.com/office/drawing/2014/main" id="{0A55C40F-1B19-4978-9011-6F79308FEE54}"/>
                </a:ext>
              </a:extLst>
            </p:cNvPr>
            <p:cNvSpPr/>
            <p:nvPr/>
          </p:nvSpPr>
          <p:spPr>
            <a:xfrm>
              <a:off x="4390769" y="1732590"/>
              <a:ext cx="580627" cy="801667"/>
            </a:xfrm>
            <a:custGeom>
              <a:avLst/>
              <a:gdLst/>
              <a:ahLst/>
              <a:cxnLst/>
              <a:rect l="l" t="t" r="r" b="b"/>
              <a:pathLst>
                <a:path w="73219" h="101093" extrusionOk="0">
                  <a:moveTo>
                    <a:pt x="54200" y="0"/>
                  </a:moveTo>
                  <a:lnTo>
                    <a:pt x="17070" y="7261"/>
                  </a:lnTo>
                  <a:cubicBezTo>
                    <a:pt x="17070" y="7261"/>
                    <a:pt x="0" y="52068"/>
                    <a:pt x="12802" y="84929"/>
                  </a:cubicBezTo>
                  <a:cubicBezTo>
                    <a:pt x="17366" y="96646"/>
                    <a:pt x="26435" y="101093"/>
                    <a:pt x="36139" y="101093"/>
                  </a:cubicBezTo>
                  <a:cubicBezTo>
                    <a:pt x="53646" y="101093"/>
                    <a:pt x="73219" y="86617"/>
                    <a:pt x="72121" y="74260"/>
                  </a:cubicBezTo>
                  <a:cubicBezTo>
                    <a:pt x="70416" y="55053"/>
                    <a:pt x="54200" y="0"/>
                    <a:pt x="54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2;p25">
              <a:extLst>
                <a:ext uri="{FF2B5EF4-FFF2-40B4-BE49-F238E27FC236}">
                  <a16:creationId xmlns:a16="http://schemas.microsoft.com/office/drawing/2014/main" id="{E7CD37D0-A586-49DD-AD25-402460E6087D}"/>
                </a:ext>
              </a:extLst>
            </p:cNvPr>
            <p:cNvSpPr/>
            <p:nvPr/>
          </p:nvSpPr>
          <p:spPr>
            <a:xfrm>
              <a:off x="4430039" y="1894965"/>
              <a:ext cx="229423" cy="370537"/>
            </a:xfrm>
            <a:custGeom>
              <a:avLst/>
              <a:gdLst/>
              <a:ahLst/>
              <a:cxnLst/>
              <a:rect l="l" t="t" r="r" b="b"/>
              <a:pathLst>
                <a:path w="28931" h="46726" extrusionOk="0">
                  <a:moveTo>
                    <a:pt x="13482" y="1"/>
                  </a:moveTo>
                  <a:cubicBezTo>
                    <a:pt x="13482" y="1"/>
                    <a:pt x="17150" y="35466"/>
                    <a:pt x="1" y="41183"/>
                  </a:cubicBezTo>
                  <a:cubicBezTo>
                    <a:pt x="175" y="44821"/>
                    <a:pt x="349" y="46726"/>
                    <a:pt x="349" y="46726"/>
                  </a:cubicBezTo>
                  <a:cubicBezTo>
                    <a:pt x="349" y="46726"/>
                    <a:pt x="28930" y="42220"/>
                    <a:pt x="17151" y="301"/>
                  </a:cubicBezTo>
                  <a:lnTo>
                    <a:pt x="134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3;p25">
              <a:extLst>
                <a:ext uri="{FF2B5EF4-FFF2-40B4-BE49-F238E27FC236}">
                  <a16:creationId xmlns:a16="http://schemas.microsoft.com/office/drawing/2014/main" id="{BA685AB8-CA2E-48B3-BA34-69A94A7589F7}"/>
                </a:ext>
              </a:extLst>
            </p:cNvPr>
            <p:cNvSpPr/>
            <p:nvPr/>
          </p:nvSpPr>
          <p:spPr>
            <a:xfrm>
              <a:off x="4731498" y="1875719"/>
              <a:ext cx="229407" cy="370537"/>
            </a:xfrm>
            <a:custGeom>
              <a:avLst/>
              <a:gdLst/>
              <a:ahLst/>
              <a:cxnLst/>
              <a:rect l="l" t="t" r="r" b="b"/>
              <a:pathLst>
                <a:path w="28929" h="46726" extrusionOk="0">
                  <a:moveTo>
                    <a:pt x="15449" y="1"/>
                  </a:moveTo>
                  <a:lnTo>
                    <a:pt x="11780" y="301"/>
                  </a:lnTo>
                  <a:cubicBezTo>
                    <a:pt x="0" y="42221"/>
                    <a:pt x="28580" y="46726"/>
                    <a:pt x="28580" y="46726"/>
                  </a:cubicBezTo>
                  <a:cubicBezTo>
                    <a:pt x="28580" y="46726"/>
                    <a:pt x="28754" y="44821"/>
                    <a:pt x="28928" y="41183"/>
                  </a:cubicBezTo>
                  <a:cubicBezTo>
                    <a:pt x="11780" y="35468"/>
                    <a:pt x="15449" y="1"/>
                    <a:pt x="154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4;p25">
              <a:extLst>
                <a:ext uri="{FF2B5EF4-FFF2-40B4-BE49-F238E27FC236}">
                  <a16:creationId xmlns:a16="http://schemas.microsoft.com/office/drawing/2014/main" id="{18139A08-9D19-4799-9FF6-5F663851829F}"/>
                </a:ext>
              </a:extLst>
            </p:cNvPr>
            <p:cNvSpPr/>
            <p:nvPr/>
          </p:nvSpPr>
          <p:spPr>
            <a:xfrm>
              <a:off x="4331500" y="1214381"/>
              <a:ext cx="785181" cy="732320"/>
            </a:xfrm>
            <a:custGeom>
              <a:avLst/>
              <a:gdLst/>
              <a:ahLst/>
              <a:cxnLst/>
              <a:rect l="l" t="t" r="r" b="b"/>
              <a:pathLst>
                <a:path w="99014" h="92348" extrusionOk="0">
                  <a:moveTo>
                    <a:pt x="49932" y="1"/>
                  </a:moveTo>
                  <a:cubicBezTo>
                    <a:pt x="49669" y="1"/>
                    <a:pt x="49392" y="35"/>
                    <a:pt x="49098" y="109"/>
                  </a:cubicBezTo>
                  <a:cubicBezTo>
                    <a:pt x="44109" y="1355"/>
                    <a:pt x="44940" y="8014"/>
                    <a:pt x="44940" y="8014"/>
                  </a:cubicBezTo>
                  <a:cubicBezTo>
                    <a:pt x="44940" y="8014"/>
                    <a:pt x="41652" y="5345"/>
                    <a:pt x="37388" y="5345"/>
                  </a:cubicBezTo>
                  <a:cubicBezTo>
                    <a:pt x="35585" y="5345"/>
                    <a:pt x="33607" y="5822"/>
                    <a:pt x="31629" y="7181"/>
                  </a:cubicBezTo>
                  <a:cubicBezTo>
                    <a:pt x="24954" y="11768"/>
                    <a:pt x="29533" y="21336"/>
                    <a:pt x="29533" y="21336"/>
                  </a:cubicBezTo>
                  <a:cubicBezTo>
                    <a:pt x="29533" y="21336"/>
                    <a:pt x="24440" y="16030"/>
                    <a:pt x="19105" y="16030"/>
                  </a:cubicBezTo>
                  <a:cubicBezTo>
                    <a:pt x="16970" y="16030"/>
                    <a:pt x="14797" y="16879"/>
                    <a:pt x="12897" y="19257"/>
                  </a:cubicBezTo>
                  <a:cubicBezTo>
                    <a:pt x="6237" y="27579"/>
                    <a:pt x="10816" y="33400"/>
                    <a:pt x="10816" y="33400"/>
                  </a:cubicBezTo>
                  <a:cubicBezTo>
                    <a:pt x="10816" y="33400"/>
                    <a:pt x="831" y="34648"/>
                    <a:pt x="1663" y="44632"/>
                  </a:cubicBezTo>
                  <a:cubicBezTo>
                    <a:pt x="2494" y="54617"/>
                    <a:pt x="9568" y="54617"/>
                    <a:pt x="9568" y="54617"/>
                  </a:cubicBezTo>
                  <a:cubicBezTo>
                    <a:pt x="9568" y="54617"/>
                    <a:pt x="0" y="62108"/>
                    <a:pt x="3748" y="71255"/>
                  </a:cubicBezTo>
                  <a:cubicBezTo>
                    <a:pt x="5537" y="75632"/>
                    <a:pt x="7992" y="76774"/>
                    <a:pt x="10068" y="76774"/>
                  </a:cubicBezTo>
                  <a:cubicBezTo>
                    <a:pt x="12334" y="76774"/>
                    <a:pt x="14147" y="75413"/>
                    <a:pt x="14147" y="75413"/>
                  </a:cubicBezTo>
                  <a:lnTo>
                    <a:pt x="14147" y="75413"/>
                  </a:lnTo>
                  <a:cubicBezTo>
                    <a:pt x="14147" y="75414"/>
                    <a:pt x="13733" y="89140"/>
                    <a:pt x="25796" y="91635"/>
                  </a:cubicBezTo>
                  <a:cubicBezTo>
                    <a:pt x="27188" y="91923"/>
                    <a:pt x="28430" y="92050"/>
                    <a:pt x="29538" y="92050"/>
                  </a:cubicBezTo>
                  <a:cubicBezTo>
                    <a:pt x="38041" y="92050"/>
                    <a:pt x="38691" y="84561"/>
                    <a:pt x="38691" y="84561"/>
                  </a:cubicBezTo>
                  <a:cubicBezTo>
                    <a:pt x="38691" y="84561"/>
                    <a:pt x="41737" y="92347"/>
                    <a:pt x="47830" y="92347"/>
                  </a:cubicBezTo>
                  <a:cubicBezTo>
                    <a:pt x="48492" y="92347"/>
                    <a:pt x="49190" y="92255"/>
                    <a:pt x="49924" y="92052"/>
                  </a:cubicBezTo>
                  <a:cubicBezTo>
                    <a:pt x="57414" y="89973"/>
                    <a:pt x="57831" y="81650"/>
                    <a:pt x="57831" y="81650"/>
                  </a:cubicBezTo>
                  <a:cubicBezTo>
                    <a:pt x="57831" y="81650"/>
                    <a:pt x="61966" y="87975"/>
                    <a:pt x="68189" y="87975"/>
                  </a:cubicBezTo>
                  <a:cubicBezTo>
                    <a:pt x="70104" y="87975"/>
                    <a:pt x="72217" y="87375"/>
                    <a:pt x="74468" y="85809"/>
                  </a:cubicBezTo>
                  <a:cubicBezTo>
                    <a:pt x="84037" y="79151"/>
                    <a:pt x="77794" y="67923"/>
                    <a:pt x="77794" y="67923"/>
                  </a:cubicBezTo>
                  <a:lnTo>
                    <a:pt x="77794" y="67923"/>
                  </a:lnTo>
                  <a:cubicBezTo>
                    <a:pt x="77794" y="67923"/>
                    <a:pt x="77933" y="67927"/>
                    <a:pt x="78182" y="67927"/>
                  </a:cubicBezTo>
                  <a:cubicBezTo>
                    <a:pt x="80303" y="67927"/>
                    <a:pt x="90450" y="67594"/>
                    <a:pt x="91937" y="61265"/>
                  </a:cubicBezTo>
                  <a:cubicBezTo>
                    <a:pt x="93600" y="54190"/>
                    <a:pt x="85700" y="52528"/>
                    <a:pt x="85700" y="52528"/>
                  </a:cubicBezTo>
                  <a:cubicBezTo>
                    <a:pt x="85700" y="52528"/>
                    <a:pt x="99013" y="39216"/>
                    <a:pt x="93607" y="27569"/>
                  </a:cubicBezTo>
                  <a:cubicBezTo>
                    <a:pt x="91085" y="22133"/>
                    <a:pt x="87656" y="20684"/>
                    <a:pt x="84715" y="20684"/>
                  </a:cubicBezTo>
                  <a:cubicBezTo>
                    <a:pt x="81354" y="20684"/>
                    <a:pt x="78632" y="22578"/>
                    <a:pt x="78632" y="22578"/>
                  </a:cubicBezTo>
                  <a:cubicBezTo>
                    <a:pt x="78632" y="22578"/>
                    <a:pt x="78632" y="7604"/>
                    <a:pt x="69480" y="3023"/>
                  </a:cubicBezTo>
                  <a:cubicBezTo>
                    <a:pt x="67829" y="2199"/>
                    <a:pt x="66287" y="1861"/>
                    <a:pt x="64868" y="1861"/>
                  </a:cubicBezTo>
                  <a:cubicBezTo>
                    <a:pt x="58416" y="1861"/>
                    <a:pt x="54504" y="8846"/>
                    <a:pt x="54504" y="8846"/>
                  </a:cubicBezTo>
                  <a:cubicBezTo>
                    <a:pt x="54504" y="8846"/>
                    <a:pt x="54135" y="1"/>
                    <a:pt x="499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69" name="Google Shape;165;p25">
              <a:extLst>
                <a:ext uri="{FF2B5EF4-FFF2-40B4-BE49-F238E27FC236}">
                  <a16:creationId xmlns:a16="http://schemas.microsoft.com/office/drawing/2014/main" id="{6762B5AD-9933-4762-B028-9A6A9082B043}"/>
                </a:ext>
              </a:extLst>
            </p:cNvPr>
            <p:cNvSpPr/>
            <p:nvPr/>
          </p:nvSpPr>
          <p:spPr>
            <a:xfrm>
              <a:off x="4475160" y="1485040"/>
              <a:ext cx="450836" cy="353004"/>
            </a:xfrm>
            <a:custGeom>
              <a:avLst/>
              <a:gdLst/>
              <a:ahLst/>
              <a:cxnLst/>
              <a:rect l="l" t="t" r="r" b="b"/>
              <a:pathLst>
                <a:path w="56852" h="44515" extrusionOk="0">
                  <a:moveTo>
                    <a:pt x="23200" y="1"/>
                  </a:moveTo>
                  <a:cubicBezTo>
                    <a:pt x="12860" y="1"/>
                    <a:pt x="3658" y="3048"/>
                    <a:pt x="1891" y="10412"/>
                  </a:cubicBezTo>
                  <a:cubicBezTo>
                    <a:pt x="1" y="18281"/>
                    <a:pt x="6233" y="42972"/>
                    <a:pt x="21429" y="44419"/>
                  </a:cubicBezTo>
                  <a:cubicBezTo>
                    <a:pt x="22105" y="44483"/>
                    <a:pt x="22791" y="44515"/>
                    <a:pt x="23485" y="44515"/>
                  </a:cubicBezTo>
                  <a:cubicBezTo>
                    <a:pt x="38385" y="44515"/>
                    <a:pt x="56852" y="29995"/>
                    <a:pt x="56164" y="15476"/>
                  </a:cubicBezTo>
                  <a:cubicBezTo>
                    <a:pt x="55733" y="6466"/>
                    <a:pt x="38260" y="1"/>
                    <a:pt x="23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6;p25">
              <a:extLst>
                <a:ext uri="{FF2B5EF4-FFF2-40B4-BE49-F238E27FC236}">
                  <a16:creationId xmlns:a16="http://schemas.microsoft.com/office/drawing/2014/main" id="{4A447AA9-FCBB-4B71-9D0E-344422D8D774}"/>
                </a:ext>
              </a:extLst>
            </p:cNvPr>
            <p:cNvSpPr/>
            <p:nvPr/>
          </p:nvSpPr>
          <p:spPr>
            <a:xfrm>
              <a:off x="4644347" y="1689864"/>
              <a:ext cx="62766" cy="40800"/>
            </a:xfrm>
            <a:custGeom>
              <a:avLst/>
              <a:gdLst/>
              <a:ahLst/>
              <a:cxnLst/>
              <a:rect l="l" t="t" r="r" b="b"/>
              <a:pathLst>
                <a:path w="7915" h="5145" extrusionOk="0">
                  <a:moveTo>
                    <a:pt x="2861" y="1"/>
                  </a:moveTo>
                  <a:cubicBezTo>
                    <a:pt x="1923" y="1"/>
                    <a:pt x="942" y="176"/>
                    <a:pt x="0" y="647"/>
                  </a:cubicBezTo>
                  <a:cubicBezTo>
                    <a:pt x="0" y="647"/>
                    <a:pt x="1016" y="4710"/>
                    <a:pt x="2231" y="5116"/>
                  </a:cubicBezTo>
                  <a:cubicBezTo>
                    <a:pt x="2289" y="5135"/>
                    <a:pt x="2354" y="5145"/>
                    <a:pt x="2426" y="5145"/>
                  </a:cubicBezTo>
                  <a:cubicBezTo>
                    <a:pt x="3865" y="5145"/>
                    <a:pt x="7915" y="1458"/>
                    <a:pt x="7915" y="1458"/>
                  </a:cubicBezTo>
                  <a:cubicBezTo>
                    <a:pt x="7915" y="1458"/>
                    <a:pt x="5567" y="1"/>
                    <a:pt x="2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7;p25">
              <a:extLst>
                <a:ext uri="{FF2B5EF4-FFF2-40B4-BE49-F238E27FC236}">
                  <a16:creationId xmlns:a16="http://schemas.microsoft.com/office/drawing/2014/main" id="{B96AE2EC-FF93-417B-A88B-3F3BA20C53AF}"/>
                </a:ext>
              </a:extLst>
            </p:cNvPr>
            <p:cNvSpPr/>
            <p:nvPr/>
          </p:nvSpPr>
          <p:spPr>
            <a:xfrm>
              <a:off x="4501013" y="1645519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1"/>
                  </a:moveTo>
                  <a:cubicBezTo>
                    <a:pt x="3067" y="1"/>
                    <a:pt x="0" y="4618"/>
                    <a:pt x="3759" y="8243"/>
                  </a:cubicBezTo>
                  <a:cubicBezTo>
                    <a:pt x="4732" y="9183"/>
                    <a:pt x="6083" y="9660"/>
                    <a:pt x="7433" y="9660"/>
                  </a:cubicBezTo>
                  <a:cubicBezTo>
                    <a:pt x="8630" y="9660"/>
                    <a:pt x="9826" y="9284"/>
                    <a:pt x="10754" y="8521"/>
                  </a:cubicBezTo>
                  <a:cubicBezTo>
                    <a:pt x="11503" y="7905"/>
                    <a:pt x="12081" y="7070"/>
                    <a:pt x="12338" y="6137"/>
                  </a:cubicBezTo>
                  <a:cubicBezTo>
                    <a:pt x="12902" y="4106"/>
                    <a:pt x="11791" y="1807"/>
                    <a:pt x="9954" y="769"/>
                  </a:cubicBezTo>
                  <a:cubicBezTo>
                    <a:pt x="9005" y="235"/>
                    <a:pt x="8040" y="1"/>
                    <a:pt x="7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8;p25">
              <a:extLst>
                <a:ext uri="{FF2B5EF4-FFF2-40B4-BE49-F238E27FC236}">
                  <a16:creationId xmlns:a16="http://schemas.microsoft.com/office/drawing/2014/main" id="{C20D2F66-40AC-4521-965A-E8231EC1CF20}"/>
                </a:ext>
              </a:extLst>
            </p:cNvPr>
            <p:cNvSpPr/>
            <p:nvPr/>
          </p:nvSpPr>
          <p:spPr>
            <a:xfrm>
              <a:off x="4738716" y="1656935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0"/>
                  </a:moveTo>
                  <a:cubicBezTo>
                    <a:pt x="3067" y="0"/>
                    <a:pt x="1" y="4618"/>
                    <a:pt x="3758" y="8243"/>
                  </a:cubicBezTo>
                  <a:cubicBezTo>
                    <a:pt x="4732" y="9183"/>
                    <a:pt x="6084" y="9660"/>
                    <a:pt x="7433" y="9660"/>
                  </a:cubicBezTo>
                  <a:cubicBezTo>
                    <a:pt x="8631" y="9660"/>
                    <a:pt x="9826" y="9284"/>
                    <a:pt x="10754" y="8522"/>
                  </a:cubicBezTo>
                  <a:cubicBezTo>
                    <a:pt x="11502" y="7907"/>
                    <a:pt x="12080" y="7069"/>
                    <a:pt x="12339" y="6138"/>
                  </a:cubicBezTo>
                  <a:cubicBezTo>
                    <a:pt x="12901" y="4105"/>
                    <a:pt x="11792" y="1806"/>
                    <a:pt x="9954" y="768"/>
                  </a:cubicBezTo>
                  <a:cubicBezTo>
                    <a:pt x="9005" y="235"/>
                    <a:pt x="8040" y="0"/>
                    <a:pt x="7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9;p25">
              <a:extLst>
                <a:ext uri="{FF2B5EF4-FFF2-40B4-BE49-F238E27FC236}">
                  <a16:creationId xmlns:a16="http://schemas.microsoft.com/office/drawing/2014/main" id="{AA499F36-B5EC-4950-B5B9-D685464A98F2}"/>
                </a:ext>
              </a:extLst>
            </p:cNvPr>
            <p:cNvSpPr/>
            <p:nvPr/>
          </p:nvSpPr>
          <p:spPr>
            <a:xfrm>
              <a:off x="4521329" y="1576346"/>
              <a:ext cx="46295" cy="4178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0;p25">
              <a:extLst>
                <a:ext uri="{FF2B5EF4-FFF2-40B4-BE49-F238E27FC236}">
                  <a16:creationId xmlns:a16="http://schemas.microsoft.com/office/drawing/2014/main" id="{82B59748-9ADC-42E3-935D-706A8DFE674D}"/>
                </a:ext>
              </a:extLst>
            </p:cNvPr>
            <p:cNvSpPr/>
            <p:nvPr/>
          </p:nvSpPr>
          <p:spPr>
            <a:xfrm>
              <a:off x="4828085" y="1592031"/>
              <a:ext cx="46248" cy="41799"/>
            </a:xfrm>
            <a:custGeom>
              <a:avLst/>
              <a:gdLst/>
              <a:ahLst/>
              <a:cxnLst/>
              <a:rect l="l" t="t" r="r" b="b"/>
              <a:pathLst>
                <a:path w="5832" h="5271" extrusionOk="0">
                  <a:moveTo>
                    <a:pt x="3469" y="0"/>
                  </a:moveTo>
                  <a:cubicBezTo>
                    <a:pt x="1643" y="0"/>
                    <a:pt x="1" y="2330"/>
                    <a:pt x="779" y="4047"/>
                  </a:cubicBezTo>
                  <a:cubicBezTo>
                    <a:pt x="1026" y="4589"/>
                    <a:pt x="1542" y="4973"/>
                    <a:pt x="2110" y="5147"/>
                  </a:cubicBezTo>
                  <a:cubicBezTo>
                    <a:pt x="2392" y="5233"/>
                    <a:pt x="2683" y="5270"/>
                    <a:pt x="2976" y="5270"/>
                  </a:cubicBezTo>
                  <a:cubicBezTo>
                    <a:pt x="3276" y="5270"/>
                    <a:pt x="3576" y="5232"/>
                    <a:pt x="3868" y="5168"/>
                  </a:cubicBezTo>
                  <a:cubicBezTo>
                    <a:pt x="4116" y="5116"/>
                    <a:pt x="4368" y="5041"/>
                    <a:pt x="4573" y="4890"/>
                  </a:cubicBezTo>
                  <a:cubicBezTo>
                    <a:pt x="4763" y="4753"/>
                    <a:pt x="4900" y="4558"/>
                    <a:pt x="5021" y="4357"/>
                  </a:cubicBezTo>
                  <a:cubicBezTo>
                    <a:pt x="5485" y="3626"/>
                    <a:pt x="5831" y="2763"/>
                    <a:pt x="5684" y="1910"/>
                  </a:cubicBezTo>
                  <a:cubicBezTo>
                    <a:pt x="5543" y="1068"/>
                    <a:pt x="4890" y="330"/>
                    <a:pt x="4073" y="88"/>
                  </a:cubicBezTo>
                  <a:cubicBezTo>
                    <a:pt x="3872" y="28"/>
                    <a:pt x="3669" y="0"/>
                    <a:pt x="3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1;p25">
              <a:extLst>
                <a:ext uri="{FF2B5EF4-FFF2-40B4-BE49-F238E27FC236}">
                  <a16:creationId xmlns:a16="http://schemas.microsoft.com/office/drawing/2014/main" id="{B0F39604-CCDC-4946-A1FA-94B32BF12168}"/>
                </a:ext>
              </a:extLst>
            </p:cNvPr>
            <p:cNvSpPr/>
            <p:nvPr/>
          </p:nvSpPr>
          <p:spPr>
            <a:xfrm>
              <a:off x="4630303" y="1744692"/>
              <a:ext cx="85541" cy="47517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2;p25">
              <a:extLst>
                <a:ext uri="{FF2B5EF4-FFF2-40B4-BE49-F238E27FC236}">
                  <a16:creationId xmlns:a16="http://schemas.microsoft.com/office/drawing/2014/main" id="{B8796B0F-7470-4772-AEF8-F00C659AA500}"/>
                </a:ext>
              </a:extLst>
            </p:cNvPr>
            <p:cNvSpPr/>
            <p:nvPr/>
          </p:nvSpPr>
          <p:spPr>
            <a:xfrm>
              <a:off x="4444820" y="1418959"/>
              <a:ext cx="101401" cy="91219"/>
            </a:xfrm>
            <a:custGeom>
              <a:avLst/>
              <a:gdLst/>
              <a:ahLst/>
              <a:cxnLst/>
              <a:rect l="l" t="t" r="r" b="b"/>
              <a:pathLst>
                <a:path w="12787" h="11503" extrusionOk="0">
                  <a:moveTo>
                    <a:pt x="7157" y="1"/>
                  </a:moveTo>
                  <a:cubicBezTo>
                    <a:pt x="6228" y="1"/>
                    <a:pt x="5246" y="449"/>
                    <a:pt x="4264" y="1613"/>
                  </a:cubicBezTo>
                  <a:cubicBezTo>
                    <a:pt x="0" y="6675"/>
                    <a:pt x="6090" y="11503"/>
                    <a:pt x="6090" y="11503"/>
                  </a:cubicBezTo>
                  <a:lnTo>
                    <a:pt x="12787" y="5017"/>
                  </a:lnTo>
                  <a:cubicBezTo>
                    <a:pt x="12787" y="5017"/>
                    <a:pt x="10266" y="1"/>
                    <a:pt x="7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3;p25">
              <a:extLst>
                <a:ext uri="{FF2B5EF4-FFF2-40B4-BE49-F238E27FC236}">
                  <a16:creationId xmlns:a16="http://schemas.microsoft.com/office/drawing/2014/main" id="{AAAEDAB1-2B37-479F-99A0-23933AB6FD84}"/>
                </a:ext>
              </a:extLst>
            </p:cNvPr>
            <p:cNvSpPr/>
            <p:nvPr/>
          </p:nvSpPr>
          <p:spPr>
            <a:xfrm>
              <a:off x="4897250" y="1456159"/>
              <a:ext cx="92496" cy="82440"/>
            </a:xfrm>
            <a:custGeom>
              <a:avLst/>
              <a:gdLst/>
              <a:ahLst/>
              <a:cxnLst/>
              <a:rect l="l" t="t" r="r" b="b"/>
              <a:pathLst>
                <a:path w="11664" h="10396" extrusionOk="0">
                  <a:moveTo>
                    <a:pt x="5887" y="1"/>
                  </a:moveTo>
                  <a:cubicBezTo>
                    <a:pt x="2963" y="1"/>
                    <a:pt x="0" y="4706"/>
                    <a:pt x="0" y="4706"/>
                  </a:cubicBezTo>
                  <a:lnTo>
                    <a:pt x="5974" y="10396"/>
                  </a:lnTo>
                  <a:cubicBezTo>
                    <a:pt x="5974" y="10396"/>
                    <a:pt x="11664" y="5558"/>
                    <a:pt x="8248" y="1290"/>
                  </a:cubicBezTo>
                  <a:cubicBezTo>
                    <a:pt x="7507" y="364"/>
                    <a:pt x="6698" y="1"/>
                    <a:pt x="5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4;p25">
              <a:extLst>
                <a:ext uri="{FF2B5EF4-FFF2-40B4-BE49-F238E27FC236}">
                  <a16:creationId xmlns:a16="http://schemas.microsoft.com/office/drawing/2014/main" id="{94E81A70-131A-4489-8782-CEA20D60D487}"/>
                </a:ext>
              </a:extLst>
            </p:cNvPr>
            <p:cNvSpPr/>
            <p:nvPr/>
          </p:nvSpPr>
          <p:spPr>
            <a:xfrm>
              <a:off x="4120428" y="1668389"/>
              <a:ext cx="374201" cy="356136"/>
            </a:xfrm>
            <a:custGeom>
              <a:avLst/>
              <a:gdLst/>
              <a:ahLst/>
              <a:cxnLst/>
              <a:rect l="l" t="t" r="r" b="b"/>
              <a:pathLst>
                <a:path w="47188" h="44910" extrusionOk="0">
                  <a:moveTo>
                    <a:pt x="11524" y="1"/>
                  </a:moveTo>
                  <a:cubicBezTo>
                    <a:pt x="6794" y="1"/>
                    <a:pt x="2111" y="5406"/>
                    <a:pt x="1283" y="14325"/>
                  </a:cubicBezTo>
                  <a:cubicBezTo>
                    <a:pt x="1" y="28151"/>
                    <a:pt x="18658" y="44909"/>
                    <a:pt x="35923" y="44909"/>
                  </a:cubicBezTo>
                  <a:cubicBezTo>
                    <a:pt x="39639" y="44909"/>
                    <a:pt x="43291" y="44133"/>
                    <a:pt x="46665" y="42384"/>
                  </a:cubicBezTo>
                  <a:lnTo>
                    <a:pt x="47187" y="36667"/>
                  </a:lnTo>
                  <a:cubicBezTo>
                    <a:pt x="47187" y="36667"/>
                    <a:pt x="25017" y="34762"/>
                    <a:pt x="21549" y="13977"/>
                  </a:cubicBezTo>
                  <a:cubicBezTo>
                    <a:pt x="19924" y="4224"/>
                    <a:pt x="15706" y="1"/>
                    <a:pt x="11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5;p25">
              <a:extLst>
                <a:ext uri="{FF2B5EF4-FFF2-40B4-BE49-F238E27FC236}">
                  <a16:creationId xmlns:a16="http://schemas.microsoft.com/office/drawing/2014/main" id="{A5F7DF80-7A14-41A6-8620-593DF91FCB57}"/>
                </a:ext>
              </a:extLst>
            </p:cNvPr>
            <p:cNvSpPr/>
            <p:nvPr/>
          </p:nvSpPr>
          <p:spPr>
            <a:xfrm>
              <a:off x="4858623" y="1924703"/>
              <a:ext cx="288708" cy="345510"/>
            </a:xfrm>
            <a:custGeom>
              <a:avLst/>
              <a:gdLst/>
              <a:ahLst/>
              <a:cxnLst/>
              <a:rect l="l" t="t" r="r" b="b"/>
              <a:pathLst>
                <a:path w="36407" h="43570" extrusionOk="0">
                  <a:moveTo>
                    <a:pt x="11081" y="1"/>
                  </a:moveTo>
                  <a:cubicBezTo>
                    <a:pt x="5663" y="1"/>
                    <a:pt x="1272" y="1326"/>
                    <a:pt x="1039" y="1404"/>
                  </a:cubicBezTo>
                  <a:lnTo>
                    <a:pt x="3464" y="7989"/>
                  </a:lnTo>
                  <a:cubicBezTo>
                    <a:pt x="5434" y="7381"/>
                    <a:pt x="7193" y="7110"/>
                    <a:pt x="8750" y="7110"/>
                  </a:cubicBezTo>
                  <a:cubicBezTo>
                    <a:pt x="20061" y="7110"/>
                    <a:pt x="20649" y="21419"/>
                    <a:pt x="13339" y="24617"/>
                  </a:cubicBezTo>
                  <a:cubicBezTo>
                    <a:pt x="5023" y="28253"/>
                    <a:pt x="1" y="38644"/>
                    <a:pt x="9703" y="42976"/>
                  </a:cubicBezTo>
                  <a:cubicBezTo>
                    <a:pt x="10606" y="43379"/>
                    <a:pt x="11579" y="43569"/>
                    <a:pt x="12594" y="43569"/>
                  </a:cubicBezTo>
                  <a:cubicBezTo>
                    <a:pt x="22479" y="43569"/>
                    <a:pt x="36407" y="25542"/>
                    <a:pt x="29967" y="10931"/>
                  </a:cubicBezTo>
                  <a:cubicBezTo>
                    <a:pt x="26043" y="2025"/>
                    <a:pt x="17777" y="1"/>
                    <a:pt x="1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 txBox="1">
            <a:spLocks noGrp="1"/>
          </p:cNvSpPr>
          <p:nvPr>
            <p:ph type="ctrTitle" hasCustomPrompt="1"/>
          </p:nvPr>
        </p:nvSpPr>
        <p:spPr>
          <a:xfrm>
            <a:off x="1409552" y="1151154"/>
            <a:ext cx="6324900" cy="11917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28B1D71-9AF8-49CE-995C-D3FABBE353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0" y="4013081"/>
            <a:ext cx="6326188" cy="647700"/>
          </a:xfrm>
        </p:spPr>
        <p:txBody>
          <a:bodyPr/>
          <a:lstStyle>
            <a:lvl1pPr marL="139700" indent="0" algn="ctr">
              <a:buFontTx/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Lesson objectives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96CDC9-F7F9-49DF-88CC-6D319B99DB4F}"/>
              </a:ext>
            </a:extLst>
          </p:cNvPr>
          <p:cNvSpPr txBox="1"/>
          <p:nvPr userDrawn="1"/>
        </p:nvSpPr>
        <p:spPr>
          <a:xfrm>
            <a:off x="1402229" y="4765549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US" sz="900" baseline="0">
                <a:solidFill>
                  <a:schemeClr val="bg2"/>
                </a:solidFill>
                <a:latin typeface="+mn-lt"/>
              </a:rPr>
              <a:t> click to begin ]</a:t>
            </a:r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D517C27-20BE-4328-9A96-81DBCD0FA1F0}"/>
              </a:ext>
            </a:extLst>
          </p:cNvPr>
          <p:cNvSpPr txBox="1"/>
          <p:nvPr userDrawn="1"/>
        </p:nvSpPr>
        <p:spPr>
          <a:xfrm>
            <a:off x="1409550" y="4754706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US" sz="900" baseline="0" dirty="0">
                <a:solidFill>
                  <a:schemeClr val="bg2"/>
                </a:solidFill>
                <a:latin typeface="+mn-lt"/>
              </a:rPr>
              <a:t> click to move through the slides ]</a:t>
            </a:r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1" name="Slide Number Placeholder 2">
            <a:extLst>
              <a:ext uri="{FF2B5EF4-FFF2-40B4-BE49-F238E27FC236}">
                <a16:creationId xmlns:a16="http://schemas.microsoft.com/office/drawing/2014/main" id="{96BB72E5-27FF-4372-AE38-AAADD5ED4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33" y="4834455"/>
            <a:ext cx="1981201" cy="27463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54432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1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6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7" grpId="0" animBg="1"/>
      <p:bldP spid="18" grpId="0" animBg="1"/>
      <p:bldP spid="20" grpId="0"/>
      <p:bldP spid="9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/>
      <p:bldP spid="8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1191EE-A19A-43D1-9329-536C1B0A73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  <p:sp>
        <p:nvSpPr>
          <p:cNvPr id="4" name="Google Shape;312;p29">
            <a:extLst>
              <a:ext uri="{FF2B5EF4-FFF2-40B4-BE49-F238E27FC236}">
                <a16:creationId xmlns:a16="http://schemas.microsoft.com/office/drawing/2014/main" id="{CBEBCABE-0B4E-4BE5-83D5-4B3099F23182}"/>
              </a:ext>
            </a:extLst>
          </p:cNvPr>
          <p:cNvSpPr/>
          <p:nvPr userDrawn="1"/>
        </p:nvSpPr>
        <p:spPr>
          <a:xfrm>
            <a:off x="455524" y="514737"/>
            <a:ext cx="4379495" cy="2186142"/>
          </a:xfrm>
          <a:prstGeom prst="flowChartConnector">
            <a:avLst/>
          </a:prstGeom>
          <a:solidFill>
            <a:srgbClr val="CCEC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13;p29">
            <a:extLst>
              <a:ext uri="{FF2B5EF4-FFF2-40B4-BE49-F238E27FC236}">
                <a16:creationId xmlns:a16="http://schemas.microsoft.com/office/drawing/2014/main" id="{142080CA-591C-4C89-8936-8C9FAF8E5F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36790" y="1040105"/>
            <a:ext cx="3340113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>
              <a:defRPr sz="3600" b="1">
                <a:latin typeface="Comic Sans MS" panose="030F0702030302020204" pitchFamily="66" charset="0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Warm up and</a:t>
            </a:r>
            <a:br>
              <a:rPr lang="en-US" dirty="0"/>
            </a:br>
            <a:r>
              <a:rPr lang="en-US" dirty="0"/>
              <a:t> Maintenance</a:t>
            </a:r>
            <a:endParaRPr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7933A6-CCED-4801-BC2B-5FA9522A02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790" y="2741474"/>
            <a:ext cx="5612866" cy="2092982"/>
          </a:xfrm>
        </p:spPr>
        <p:txBody>
          <a:bodyPr/>
          <a:lstStyle>
            <a:lvl1pPr marL="368300" indent="-228600">
              <a:buSzPct val="100000"/>
              <a:buFont typeface="+mj-lt"/>
              <a:buAutoNum type="arabicPeriod"/>
              <a:defRPr sz="1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96900" indent="0">
              <a:buFont typeface="+mj-lt"/>
              <a:buNone/>
              <a:defRPr sz="1200"/>
            </a:lvl2pPr>
            <a:lvl3pPr marL="1282700" indent="-228600">
              <a:buFont typeface="+mj-lt"/>
              <a:buAutoNum type="arabicPeriod"/>
              <a:defRPr sz="1200"/>
            </a:lvl3pPr>
            <a:lvl4pPr marL="1739900" indent="-228600">
              <a:buFont typeface="+mj-lt"/>
              <a:buAutoNum type="arabicPeriod"/>
              <a:defRPr sz="1200"/>
            </a:lvl4pPr>
            <a:lvl5pPr marL="2197100" indent="-228600">
              <a:buFont typeface="+mj-lt"/>
              <a:buAutoNum type="arabicPeriod"/>
              <a:defRPr sz="1200"/>
            </a:lvl5pPr>
          </a:lstStyle>
          <a:p>
            <a:pPr lvl="0"/>
            <a:r>
              <a:rPr lang="en-US" dirty="0"/>
              <a:t>Add lesson steps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7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 userDrawn="1">
  <p:cSld name="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397583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106654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C278D4C2-7B1A-4FD2-931D-3273C9566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824259"/>
            <a:ext cx="189570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‹#›  |  © ESLKidStuff.com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48" r:id="rId2"/>
    <p:sldLayoutId id="2147483671" r:id="rId3"/>
    <p:sldLayoutId id="214748365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n-US" dirty="0"/>
              <a:t>Edit master text styles</a:t>
            </a:r>
            <a:endParaRPr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8A967-E8EB-4858-942D-1E10A6E55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34455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 dirty="0"/>
              <a:t>  |  © ESLKidStuff.com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3845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C278D4C2-7B1A-4FD2-931D-3273C9566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824259"/>
            <a:ext cx="189570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‹#›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30140339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9.xml"/><Relationship Id="rId7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hyperlink" Target="http://getdrawings.com/clipart-tag/puddle" TargetMode="External"/><Relationship Id="rId26" Type="http://schemas.openxmlformats.org/officeDocument/2006/relationships/image" Target="../media/image20.png"/><Relationship Id="rId21" Type="http://schemas.openxmlformats.org/officeDocument/2006/relationships/image" Target="../media/image17.png"/><Relationship Id="rId34" Type="http://schemas.openxmlformats.org/officeDocument/2006/relationships/hyperlink" Target="http://www.pngall.com/scarf-png" TargetMode="External"/><Relationship Id="rId7" Type="http://schemas.openxmlformats.org/officeDocument/2006/relationships/image" Target="../media/image8.gif"/><Relationship Id="rId12" Type="http://schemas.openxmlformats.org/officeDocument/2006/relationships/hyperlink" Target="https://pixabay.com/en/blue-shoes-kids-footwear-fashion-927282/" TargetMode="External"/><Relationship Id="rId17" Type="http://schemas.openxmlformats.org/officeDocument/2006/relationships/image" Target="../media/image14.jpeg"/><Relationship Id="rId25" Type="http://schemas.openxmlformats.org/officeDocument/2006/relationships/image" Target="../media/image19.gif"/><Relationship Id="rId33" Type="http://schemas.openxmlformats.org/officeDocument/2006/relationships/image" Target="../media/image24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gif"/><Relationship Id="rId20" Type="http://schemas.openxmlformats.org/officeDocument/2006/relationships/image" Target="../media/image16.gif"/><Relationship Id="rId29" Type="http://schemas.openxmlformats.org/officeDocument/2006/relationships/hyperlink" Target="https://pixabay.com/en/cap-hat-sport-baseball-sun-blue-310653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gif"/><Relationship Id="rId11" Type="http://schemas.openxmlformats.org/officeDocument/2006/relationships/image" Target="../media/image10.png"/><Relationship Id="rId24" Type="http://schemas.openxmlformats.org/officeDocument/2006/relationships/hyperlink" Target="https://pixabay.com/en/clothes-clothing-pullover-shirt-1294933/" TargetMode="External"/><Relationship Id="rId32" Type="http://schemas.openxmlformats.org/officeDocument/2006/relationships/hyperlink" Target="http://www.allwhitebackground.com/umbrella.html" TargetMode="External"/><Relationship Id="rId37" Type="http://schemas.openxmlformats.org/officeDocument/2006/relationships/image" Target="../media/image26.emf"/><Relationship Id="rId5" Type="http://schemas.openxmlformats.org/officeDocument/2006/relationships/hyperlink" Target="https://www.edu.xunta.es/espazoAbalar/sites/espazoAbalar/files/datos/1496391884/contido/learning_about_clothes/clothes_shoes_accessories_and_jewellery.html" TargetMode="External"/><Relationship Id="rId15" Type="http://schemas.openxmlformats.org/officeDocument/2006/relationships/image" Target="../media/image12.gif"/><Relationship Id="rId23" Type="http://schemas.openxmlformats.org/officeDocument/2006/relationships/image" Target="../media/image18.png"/><Relationship Id="rId28" Type="http://schemas.openxmlformats.org/officeDocument/2006/relationships/image" Target="../media/image21.png"/><Relationship Id="rId36" Type="http://schemas.openxmlformats.org/officeDocument/2006/relationships/hyperlink" Target="http://www.dsource.in/tool/trinetra/user_image_view.php?id=741" TargetMode="External"/><Relationship Id="rId10" Type="http://schemas.openxmlformats.org/officeDocument/2006/relationships/hyperlink" Target="http://www.clker.com/clipart-red-t-shirt-1.html" TargetMode="External"/><Relationship Id="rId19" Type="http://schemas.openxmlformats.org/officeDocument/2006/relationships/image" Target="../media/image15.GIF"/><Relationship Id="rId31" Type="http://schemas.openxmlformats.org/officeDocument/2006/relationships/image" Target="../media/image23.jp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hyperlink" Target="http://www.dsource.in/tool/trinetra/user_image_view.php?id=464" TargetMode="External"/><Relationship Id="rId22" Type="http://schemas.openxmlformats.org/officeDocument/2006/relationships/hyperlink" Target="https://clipground.com/blouses-clipart.html" TargetMode="External"/><Relationship Id="rId27" Type="http://schemas.openxmlformats.org/officeDocument/2006/relationships/hyperlink" Target="https://webstockreview.net/explore/clipart-shoes-shoe-boot/" TargetMode="External"/><Relationship Id="rId30" Type="http://schemas.openxmlformats.org/officeDocument/2006/relationships/image" Target="../media/image22.gif"/><Relationship Id="rId35" Type="http://schemas.openxmlformats.org/officeDocument/2006/relationships/image" Target="../media/image25.png"/><Relationship Id="rId8" Type="http://schemas.openxmlformats.org/officeDocument/2006/relationships/hyperlink" Target="https://www.studyblue.com/notes/note/n/untitled-flashcards/deck/3023825" TargetMode="External"/><Relationship Id="rId3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2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hyperlink" Target="http://commons.wikimedia.org/wiki/Category:Sound_icons" TargetMode="External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3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3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31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slide" Target="slide9.xml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3013D-456F-464E-A548-F8845D9D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Days of the week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F76E9-28E0-42EA-AF00-496D213FE2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Saying the days of the week, describing weekly routines.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AD48C-FDD3-4936-909C-EAC996A1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“What day is it (today)?”, Today is (Thursday)”, “What is [ he / she ] doing?”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BE30C2-14AC-4246-AEF0-3F5FA571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Days of the week song (audio &amp; video)</a:t>
            </a:r>
          </a:p>
          <a:p>
            <a:r>
              <a:rPr lang="en-GB" dirty="0"/>
              <a:t>Days of the week reader (video)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56FA9D-11EF-476D-A5E4-1EA969BB94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86342" y="2947790"/>
            <a:ext cx="2881726" cy="1190543"/>
          </a:xfrm>
        </p:spPr>
        <p:txBody>
          <a:bodyPr/>
          <a:lstStyle/>
          <a:p>
            <a:r>
              <a:rPr lang="en-GB" dirty="0"/>
              <a:t>Days of the week order worksheet</a:t>
            </a:r>
          </a:p>
          <a:p>
            <a:r>
              <a:rPr lang="en-GB" dirty="0"/>
              <a:t>Days calendar worksheet</a:t>
            </a:r>
          </a:p>
          <a:p>
            <a:r>
              <a:rPr lang="en-GB" dirty="0"/>
              <a:t>Days of the week reader worksheet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B5A499-AB55-4A12-9969-7324A88D4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68068" y="2948142"/>
            <a:ext cx="2705870" cy="1273004"/>
          </a:xfrm>
        </p:spPr>
        <p:txBody>
          <a:bodyPr/>
          <a:lstStyle/>
          <a:p>
            <a:r>
              <a:rPr lang="en-GB" dirty="0"/>
              <a:t>name tags for each student</a:t>
            </a:r>
          </a:p>
          <a:p>
            <a:r>
              <a:rPr lang="en-GB" dirty="0"/>
              <a:t>board with markers / chalk</a:t>
            </a:r>
          </a:p>
          <a:p>
            <a:r>
              <a:rPr lang="en-GB" dirty="0"/>
              <a:t>empty plastic bottle (for the spin the bottle game)</a:t>
            </a:r>
          </a:p>
          <a:p>
            <a:r>
              <a:rPr lang="en-GB" dirty="0"/>
              <a:t>weather board (from previous class)</a:t>
            </a:r>
          </a:p>
          <a:p>
            <a:r>
              <a:rPr lang="en-GB" dirty="0"/>
              <a:t>7 coloured rectangles of card with a day of week written on each card (one set for each pair of students)</a:t>
            </a:r>
          </a:p>
          <a:p>
            <a:r>
              <a:rPr lang="en-GB" dirty="0"/>
              <a:t>black marker pen</a:t>
            </a:r>
          </a:p>
          <a:p>
            <a:r>
              <a:rPr lang="en-GB" dirty="0"/>
              <a:t>Blu-Tack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0B7E73-6CE9-4811-8B56-5E95DAB7C5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95703" y="1898786"/>
            <a:ext cx="7519233" cy="384092"/>
          </a:xfrm>
        </p:spPr>
        <p:txBody>
          <a:bodyPr/>
          <a:lstStyle/>
          <a:p>
            <a:r>
              <a:rPr lang="en-GB" dirty="0"/>
              <a:t>Monday ~ Sunday, play [basketball], practice [piano], go to [the cinema], have [computer] class, watch a DVD, do [ballet], sleep in late, walk my dog, enjoy a big dinner.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06295B6-5C57-461E-B83F-8995A08183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In this lesson students learn to say and read the days of the week.  They discuss what they do on a regular basis each week and read a story about two students’ weekly routine.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399C63-459E-4D94-9F16-97DEED52B0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E7F0202-B711-45F3-9C31-A072CCA59B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Weather and clothes vocabulary from previous lessons.</a:t>
            </a:r>
          </a:p>
        </p:txBody>
      </p:sp>
    </p:spTree>
    <p:extLst>
      <p:ext uri="{BB962C8B-B14F-4D97-AF65-F5344CB8AC3E}">
        <p14:creationId xmlns:p14="http://schemas.microsoft.com/office/powerpoint/2010/main" val="2993834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12FD18-941C-4B9B-8954-29EA65A9EAC4}"/>
              </a:ext>
            </a:extLst>
          </p:cNvPr>
          <p:cNvSpPr txBox="1">
            <a:spLocks/>
          </p:cNvSpPr>
          <p:nvPr/>
        </p:nvSpPr>
        <p:spPr>
          <a:xfrm>
            <a:off x="-1" y="4834455"/>
            <a:ext cx="2755352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085C41-7214-42FB-AD24-DCA2AE04790E}"/>
              </a:ext>
            </a:extLst>
          </p:cNvPr>
          <p:cNvGrpSpPr/>
          <p:nvPr/>
        </p:nvGrpSpPr>
        <p:grpSpPr>
          <a:xfrm>
            <a:off x="7272780" y="4541509"/>
            <a:ext cx="1550126" cy="406729"/>
            <a:chOff x="5476397" y="4035109"/>
            <a:chExt cx="1550126" cy="406729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C068F5E-F453-4C53-808B-86E1B7E72762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FEB8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5533D0-3C98-47E4-8686-912A2A58FC3E}"/>
                </a:ext>
              </a:extLst>
            </p:cNvPr>
            <p:cNvSpPr txBox="1"/>
            <p:nvPr/>
          </p:nvSpPr>
          <p:spPr>
            <a:xfrm>
              <a:off x="5752655" y="4084584"/>
              <a:ext cx="9957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Homework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912C382-190D-4F4D-8F76-8DCB7114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294" y="146035"/>
            <a:ext cx="3397412" cy="4844766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05157A9-D804-F1B5-50F2-EB866D37871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1E227FF2-C121-C8D4-E00D-DB8536924A7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" name="AutoShape 4">
              <a:extLst>
                <a:ext uri="{FF2B5EF4-FFF2-40B4-BE49-F238E27FC236}">
                  <a16:creationId xmlns:a16="http://schemas.microsoft.com/office/drawing/2014/main" id="{720D883A-1261-2EC9-631A-DAA670EC5D1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958E51E-54FE-9DF0-1E9B-FA5489B2060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9" name="AutoShape 6">
                <a:extLst>
                  <a:ext uri="{FF2B5EF4-FFF2-40B4-BE49-F238E27FC236}">
                    <a16:creationId xmlns:a16="http://schemas.microsoft.com/office/drawing/2014/main" id="{782D3BEE-E081-5D84-60DC-A8CCD9D7AF3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ECA6A3EA-17B5-6D4B-3104-143D97E4310A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616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9"/>
          <p:cNvSpPr txBox="1">
            <a:spLocks noGrp="1"/>
          </p:cNvSpPr>
          <p:nvPr>
            <p:ph type="ctrTitle"/>
          </p:nvPr>
        </p:nvSpPr>
        <p:spPr>
          <a:xfrm>
            <a:off x="3108750" y="1893067"/>
            <a:ext cx="29265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The end</a:t>
            </a:r>
            <a:br>
              <a:rPr lang="en-US" dirty="0"/>
            </a:br>
            <a:r>
              <a:rPr lang="en-US" dirty="0"/>
              <a:t>Thank you!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F2139E-0659-012A-B109-CF105450650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3" name="AutoShape 3">
              <a:extLst>
                <a:ext uri="{FF2B5EF4-FFF2-40B4-BE49-F238E27FC236}">
                  <a16:creationId xmlns:a16="http://schemas.microsoft.com/office/drawing/2014/main" id="{CFFFB17E-8DC0-D801-A883-9F4228794D2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" name="AutoShape 4">
              <a:extLst>
                <a:ext uri="{FF2B5EF4-FFF2-40B4-BE49-F238E27FC236}">
                  <a16:creationId xmlns:a16="http://schemas.microsoft.com/office/drawing/2014/main" id="{A35C6F09-C5FA-4804-F2E8-D3FDF21EFEB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747C0DF-84A1-8EB4-8B37-208872AAEDE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6" name="AutoShape 6">
                <a:extLst>
                  <a:ext uri="{FF2B5EF4-FFF2-40B4-BE49-F238E27FC236}">
                    <a16:creationId xmlns:a16="http://schemas.microsoft.com/office/drawing/2014/main" id="{6F994F2A-277B-23EA-9F9D-6A9A5DAE6F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78F7C538-73F7-2506-040D-119861C1170A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|  © ESLKidStuff.com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497EFB-0848-FECC-5381-B542E665B1C8}"/>
              </a:ext>
            </a:extLst>
          </p:cNvPr>
          <p:cNvSpPr txBox="1">
            <a:spLocks/>
          </p:cNvSpPr>
          <p:nvPr/>
        </p:nvSpPr>
        <p:spPr>
          <a:xfrm>
            <a:off x="311700" y="219107"/>
            <a:ext cx="8462136" cy="4936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Media in these slides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2F55FA-9DB9-C994-F7DB-D7BD931ECDEB}"/>
              </a:ext>
            </a:extLst>
          </p:cNvPr>
          <p:cNvSpPr txBox="1"/>
          <p:nvPr/>
        </p:nvSpPr>
        <p:spPr>
          <a:xfrm>
            <a:off x="259782" y="1411200"/>
            <a:ext cx="2019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Play games and activities on these slides with your class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E6CA3C-4B8A-2F65-9F51-4FAFD203A1E8}"/>
              </a:ext>
            </a:extLst>
          </p:cNvPr>
          <p:cNvSpPr txBox="1"/>
          <p:nvPr/>
        </p:nvSpPr>
        <p:spPr>
          <a:xfrm>
            <a:off x="4670633" y="1404000"/>
            <a:ext cx="200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Read stories and play songs on these slides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927DEB-44E1-77B0-6734-2A8645458977}"/>
              </a:ext>
            </a:extLst>
          </p:cNvPr>
          <p:cNvSpPr txBox="1"/>
          <p:nvPr/>
        </p:nvSpPr>
        <p:spPr>
          <a:xfrm>
            <a:off x="6879841" y="1403999"/>
            <a:ext cx="200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View worksheets and other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printables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on these slides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FE08F2-3EF3-EB55-0D08-22FD91AF97FA}"/>
              </a:ext>
            </a:extLst>
          </p:cNvPr>
          <p:cNvSpPr txBox="1"/>
          <p:nvPr/>
        </p:nvSpPr>
        <p:spPr>
          <a:xfrm>
            <a:off x="2722734" y="1403999"/>
            <a:ext cx="15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View lesson vocabulary images on screen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829386-CCB2-4F29-BFCC-1FE3C5974DDA}"/>
              </a:ext>
            </a:extLst>
          </p:cNvPr>
          <p:cNvSpPr/>
          <p:nvPr/>
        </p:nvSpPr>
        <p:spPr>
          <a:xfrm>
            <a:off x="223929" y="975255"/>
            <a:ext cx="2028478" cy="42480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Interactive activities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F5F60B-7CA9-29A1-84B4-3374FB49F8C0}"/>
              </a:ext>
            </a:extLst>
          </p:cNvPr>
          <p:cNvSpPr/>
          <p:nvPr/>
        </p:nvSpPr>
        <p:spPr>
          <a:xfrm>
            <a:off x="2426510" y="968055"/>
            <a:ext cx="2028478" cy="424800"/>
          </a:xfrm>
          <a:prstGeom prst="roundRect">
            <a:avLst/>
          </a:prstGeom>
          <a:solidFill>
            <a:srgbClr val="33CC33"/>
          </a:solidFill>
          <a:ln>
            <a:solidFill>
              <a:srgbClr val="009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Vocabulary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C5CF7D-9463-B540-EBB3-677BB37FEABA}"/>
              </a:ext>
            </a:extLst>
          </p:cNvPr>
          <p:cNvSpPr/>
          <p:nvPr/>
        </p:nvSpPr>
        <p:spPr>
          <a:xfrm>
            <a:off x="4629090" y="968055"/>
            <a:ext cx="2028478" cy="424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Readers / Songs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4242B3-FECA-8778-ADC0-9E71F5A7AC9E}"/>
              </a:ext>
            </a:extLst>
          </p:cNvPr>
          <p:cNvSpPr/>
          <p:nvPr/>
        </p:nvSpPr>
        <p:spPr>
          <a:xfrm>
            <a:off x="223929" y="1870186"/>
            <a:ext cx="2028478" cy="2964269"/>
          </a:xfrm>
          <a:prstGeom prst="roundRect">
            <a:avLst>
              <a:gd name="adj" fmla="val 3663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lvl="0">
              <a:spcAft>
                <a:spcPts val="1200"/>
              </a:spcAft>
              <a:defRPr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2" action="ppaction://hlinksldjump"/>
              </a:rPr>
              <a:t>Review clothes</a:t>
            </a: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3" action="ppaction://hlinksldjump"/>
              </a:rPr>
              <a:t>Talk about your week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FCFD483-4CE2-3F36-C357-3B5CDF34D9DB}"/>
              </a:ext>
            </a:extLst>
          </p:cNvPr>
          <p:cNvSpPr/>
          <p:nvPr/>
        </p:nvSpPr>
        <p:spPr>
          <a:xfrm>
            <a:off x="2427968" y="1862986"/>
            <a:ext cx="2028478" cy="2964269"/>
          </a:xfrm>
          <a:prstGeom prst="roundRect">
            <a:avLst>
              <a:gd name="adj" fmla="val 3663"/>
            </a:avLst>
          </a:prstGeom>
          <a:solidFill>
            <a:srgbClr val="CCFFCC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lvl="0">
              <a:spcAft>
                <a:spcPts val="1200"/>
              </a:spcAft>
              <a:defRPr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4" action="ppaction://hlinksldjump"/>
              </a:rPr>
              <a:t>Days of the week vocab: Monday ~ Sunday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F7F82A7-F9DE-9D5A-EC8A-6E7BA6C2B516}"/>
              </a:ext>
            </a:extLst>
          </p:cNvPr>
          <p:cNvSpPr/>
          <p:nvPr/>
        </p:nvSpPr>
        <p:spPr>
          <a:xfrm>
            <a:off x="4630548" y="1870186"/>
            <a:ext cx="2028478" cy="2964269"/>
          </a:xfrm>
          <a:prstGeom prst="roundRect">
            <a:avLst>
              <a:gd name="adj" fmla="val 366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lvl="0">
              <a:spcAft>
                <a:spcPts val="1200"/>
              </a:spcAft>
              <a:defRPr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5" action="ppaction://hlinksldjump"/>
              </a:rPr>
              <a:t>Days of the week song</a:t>
            </a: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6" action="ppaction://hlinksldjump"/>
              </a:rPr>
              <a:t>Days of the week reader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ECD8A8-7290-59BD-C799-F08510AE20CA}"/>
              </a:ext>
            </a:extLst>
          </p:cNvPr>
          <p:cNvSpPr/>
          <p:nvPr/>
        </p:nvSpPr>
        <p:spPr>
          <a:xfrm>
            <a:off x="6831670" y="968055"/>
            <a:ext cx="2028478" cy="424800"/>
          </a:xfrm>
          <a:prstGeom prst="roundRect">
            <a:avLst/>
          </a:prstGeom>
          <a:solidFill>
            <a:srgbClr val="8B8BFF"/>
          </a:solidFill>
          <a:ln>
            <a:solidFill>
              <a:srgbClr val="8F45C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Printables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2D5D8B1-D2C3-C495-3573-173B9DF8C269}"/>
              </a:ext>
            </a:extLst>
          </p:cNvPr>
          <p:cNvSpPr/>
          <p:nvPr/>
        </p:nvSpPr>
        <p:spPr>
          <a:xfrm>
            <a:off x="6833128" y="1870186"/>
            <a:ext cx="2028478" cy="2964269"/>
          </a:xfrm>
          <a:prstGeom prst="roundRect">
            <a:avLst>
              <a:gd name="adj" fmla="val 3663"/>
            </a:avLst>
          </a:prstGeom>
          <a:solidFill>
            <a:srgbClr val="C9C9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lvl="0">
              <a:spcAft>
                <a:spcPts val="1200"/>
              </a:spcAft>
              <a:defRPr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7" action="ppaction://hlinksldjump"/>
              </a:rPr>
              <a:t>Days calendar worksheet</a:t>
            </a: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8" action="ppaction://hlinksldjump"/>
              </a:rPr>
              <a:t>Days of the week reader worksheet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144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7" grpId="0"/>
      <p:bldP spid="5" grpId="0" animBg="1"/>
      <p:bldP spid="7" grpId="0" animBg="1"/>
      <p:bldP spid="10" grpId="0" animBg="1"/>
      <p:bldP spid="9" grpId="0" animBg="1"/>
      <p:bldP spid="15" grpId="0" animBg="1"/>
      <p:bldP spid="16" grpId="0" animBg="1"/>
      <p:bldP spid="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8AB3-0F6F-4A75-AFB5-2BE3C21BC3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800" dirty="0"/>
              <a:t>What day is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9C819-3441-4716-B5DC-4817F9C0F1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Days of the week -</a:t>
            </a:r>
          </a:p>
        </p:txBody>
      </p:sp>
    </p:spTree>
    <p:extLst>
      <p:ext uri="{BB962C8B-B14F-4D97-AF65-F5344CB8AC3E}">
        <p14:creationId xmlns:p14="http://schemas.microsoft.com/office/powerpoint/2010/main" val="3894617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248124-EB09-425E-9AA3-01A1D2C00F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3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993508E-C9E9-4FB1-B907-6170C799E84F}"/>
              </a:ext>
            </a:extLst>
          </p:cNvPr>
          <p:cNvGrpSpPr/>
          <p:nvPr/>
        </p:nvGrpSpPr>
        <p:grpSpPr>
          <a:xfrm>
            <a:off x="7085164" y="4556034"/>
            <a:ext cx="1769227" cy="406729"/>
            <a:chOff x="4527163" y="4331200"/>
            <a:chExt cx="1550126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F4BFCFE-4047-41FB-B9BA-F4E67A6C41FD}"/>
                </a:ext>
              </a:extLst>
            </p:cNvPr>
            <p:cNvSpPr/>
            <p:nvPr/>
          </p:nvSpPr>
          <p:spPr>
            <a:xfrm>
              <a:off x="4527163" y="4331200"/>
              <a:ext cx="1550126" cy="406729"/>
            </a:xfrm>
            <a:prstGeom prst="ellipse">
              <a:avLst/>
            </a:prstGeom>
            <a:solidFill>
              <a:srgbClr val="FEB8B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5C6FEB5-1489-41C2-A8D0-0FCA24D63BFB}"/>
                </a:ext>
              </a:extLst>
            </p:cNvPr>
            <p:cNvSpPr txBox="1"/>
            <p:nvPr/>
          </p:nvSpPr>
          <p:spPr>
            <a:xfrm>
              <a:off x="4751274" y="4385544"/>
              <a:ext cx="11098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Clothes review</a:t>
              </a:r>
            </a:p>
          </p:txBody>
        </p:sp>
      </p:grp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E1847A-E11C-49AE-A90A-B86E9B657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070" y="3640921"/>
            <a:ext cx="861606" cy="46143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60F28D0-F50F-42E7-AF34-EF9EA4F4C308}"/>
              </a:ext>
            </a:extLst>
          </p:cNvPr>
          <p:cNvSpPr txBox="1"/>
          <p:nvPr/>
        </p:nvSpPr>
        <p:spPr>
          <a:xfrm>
            <a:off x="7410154" y="4075847"/>
            <a:ext cx="917797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It’s a hat.</a:t>
            </a:r>
          </a:p>
        </p:txBody>
      </p:sp>
      <p:pic>
        <p:nvPicPr>
          <p:cNvPr id="23" name="Picture 22" descr="A picture containing shirt, person&#10;&#10;Description automatically generated">
            <a:extLst>
              <a:ext uri="{FF2B5EF4-FFF2-40B4-BE49-F238E27FC236}">
                <a16:creationId xmlns:a16="http://schemas.microsoft.com/office/drawing/2014/main" id="{624D2028-7A11-4F78-AF6D-C601AC7460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 rot="1832849">
            <a:off x="4792966" y="3059573"/>
            <a:ext cx="796754" cy="67892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0EB1FD0-DC28-417C-B9FF-7390D9923777}"/>
              </a:ext>
            </a:extLst>
          </p:cNvPr>
          <p:cNvSpPr txBox="1"/>
          <p:nvPr/>
        </p:nvSpPr>
        <p:spPr>
          <a:xfrm>
            <a:off x="4714648" y="3657546"/>
            <a:ext cx="917797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It’s a shirt.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A24B3B-892C-4EB0-B8C7-23FA11E6FE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678" y="149143"/>
            <a:ext cx="519822" cy="65669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F4EDA46-C759-4EBB-8E98-23FF6141D11D}"/>
              </a:ext>
            </a:extLst>
          </p:cNvPr>
          <p:cNvSpPr txBox="1"/>
          <p:nvPr/>
        </p:nvSpPr>
        <p:spPr>
          <a:xfrm>
            <a:off x="5900682" y="780256"/>
            <a:ext cx="114688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They’re socks.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851AC9FD-0BA9-4B5A-A32D-F5732A57D2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4804" t="5371" r="4139" b="5018"/>
          <a:stretch/>
        </p:blipFill>
        <p:spPr>
          <a:xfrm>
            <a:off x="6670867" y="1844278"/>
            <a:ext cx="665668" cy="65510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091DBCD-1786-410B-BF63-D279F62DF060}"/>
              </a:ext>
            </a:extLst>
          </p:cNvPr>
          <p:cNvSpPr txBox="1"/>
          <p:nvPr/>
        </p:nvSpPr>
        <p:spPr>
          <a:xfrm>
            <a:off x="6431145" y="2381445"/>
            <a:ext cx="1156923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They’re trousers.</a:t>
            </a:r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D6C9DA23-9AD9-4A2D-B588-DCF2A1FD66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736365" y="1572794"/>
            <a:ext cx="699089" cy="66646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9BD2D1B-10BD-41B0-ACF1-D4139D9AD734}"/>
              </a:ext>
            </a:extLst>
          </p:cNvPr>
          <p:cNvSpPr txBox="1"/>
          <p:nvPr/>
        </p:nvSpPr>
        <p:spPr>
          <a:xfrm>
            <a:off x="2615732" y="2204365"/>
            <a:ext cx="953105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It’s a t-shirt.</a:t>
            </a:r>
          </a:p>
        </p:txBody>
      </p:sp>
      <p:pic>
        <p:nvPicPr>
          <p:cNvPr id="40" name="Picture 39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F41F7DDB-C68B-4307-A3DB-3AD79F47CD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02538" y="280210"/>
            <a:ext cx="989445" cy="52718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D8024AE-667A-4B27-BDB8-A8BF2092FE20}"/>
              </a:ext>
            </a:extLst>
          </p:cNvPr>
          <p:cNvSpPr txBox="1"/>
          <p:nvPr/>
        </p:nvSpPr>
        <p:spPr>
          <a:xfrm>
            <a:off x="881255" y="760928"/>
            <a:ext cx="1164149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They’re shoes.</a:t>
            </a:r>
          </a:p>
        </p:txBody>
      </p:sp>
      <p:pic>
        <p:nvPicPr>
          <p:cNvPr id="35" name="Picture 3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60938B26-7EA9-4854-BAB5-950977648B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3982131" y="950762"/>
            <a:ext cx="721194" cy="57829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3A4127F-1A48-49D4-B018-81A133A0FB1E}"/>
              </a:ext>
            </a:extLst>
          </p:cNvPr>
          <p:cNvSpPr txBox="1"/>
          <p:nvPr/>
        </p:nvSpPr>
        <p:spPr>
          <a:xfrm>
            <a:off x="3877915" y="1502586"/>
            <a:ext cx="917797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It’s a skirt.</a:t>
            </a:r>
          </a:p>
        </p:txBody>
      </p:sp>
      <p:pic>
        <p:nvPicPr>
          <p:cNvPr id="38" name="Picture 3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5FA8C00-B9F3-4C6F-931E-939ADE8EE2A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87666" y="3898287"/>
            <a:ext cx="677449" cy="65191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2C97AD3-A8DE-44F2-BC6F-E8F2BEA02A6A}"/>
              </a:ext>
            </a:extLst>
          </p:cNvPr>
          <p:cNvSpPr txBox="1"/>
          <p:nvPr/>
        </p:nvSpPr>
        <p:spPr>
          <a:xfrm>
            <a:off x="2407263" y="4492662"/>
            <a:ext cx="964698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It’s a jacket.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6AC8A4-EEA0-4E6B-99DA-4B5D7E665A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61511" y="1437038"/>
            <a:ext cx="608314" cy="664421"/>
          </a:xfrm>
          <a:prstGeom prst="rect">
            <a:avLst/>
          </a:prstGeom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55A30A3-91BA-4A12-A426-03866520395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7865991" y="1219808"/>
            <a:ext cx="678858" cy="843039"/>
          </a:xfrm>
          <a:prstGeom prst="rect">
            <a:avLst/>
          </a:prstGeom>
        </p:spPr>
      </p:pic>
      <p:pic>
        <p:nvPicPr>
          <p:cNvPr id="11" name="Picture 10" descr="A picture containing clothing, food, drawing, plate&#10;&#10;Description automatically generated">
            <a:extLst>
              <a:ext uri="{FF2B5EF4-FFF2-40B4-BE49-F238E27FC236}">
                <a16:creationId xmlns:a16="http://schemas.microsoft.com/office/drawing/2014/main" id="{A9760190-B340-48E0-A08E-5FCA6FF9D04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9327202">
            <a:off x="7876859" y="2576583"/>
            <a:ext cx="655103" cy="640577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005732-9968-4FCA-9773-7CDEB37AA4E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64718" y="2888509"/>
            <a:ext cx="641172" cy="575775"/>
          </a:xfrm>
          <a:prstGeom prst="rect">
            <a:avLst/>
          </a:prstGeom>
        </p:spPr>
      </p:pic>
      <p:pic>
        <p:nvPicPr>
          <p:cNvPr id="25" name="Picture 24" descr="A picture containing shirt, curtain&#10;&#10;Description automatically generated">
            <a:extLst>
              <a:ext uri="{FF2B5EF4-FFF2-40B4-BE49-F238E27FC236}">
                <a16:creationId xmlns:a16="http://schemas.microsoft.com/office/drawing/2014/main" id="{D2668D3A-6161-4246-8B72-61E69515D1E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rcRect/>
          <a:stretch/>
        </p:blipFill>
        <p:spPr>
          <a:xfrm>
            <a:off x="2613068" y="294987"/>
            <a:ext cx="1041075" cy="664307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B7CEC9D1-F2AB-4B0F-A660-58E334B828E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 rot="2072326">
            <a:off x="1475952" y="2717779"/>
            <a:ext cx="874294" cy="813297"/>
          </a:xfrm>
          <a:prstGeom prst="rect">
            <a:avLst/>
          </a:prstGeom>
        </p:spPr>
      </p:pic>
      <p:pic>
        <p:nvPicPr>
          <p:cNvPr id="29" name="Picture 28" descr="A picture containing building, window, drawing&#10;&#10;Description automatically generated">
            <a:extLst>
              <a:ext uri="{FF2B5EF4-FFF2-40B4-BE49-F238E27FC236}">
                <a16:creationId xmlns:a16="http://schemas.microsoft.com/office/drawing/2014/main" id="{A574FDFA-2EBF-4DAC-8CEB-897B5A76CCF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57883" y="3915608"/>
            <a:ext cx="599887" cy="661489"/>
          </a:xfrm>
          <a:prstGeom prst="rect">
            <a:avLst/>
          </a:prstGeom>
        </p:spPr>
      </p:pic>
      <p:pic>
        <p:nvPicPr>
          <p:cNvPr id="37" name="Picture 36" descr="A picture containing cup&#10;&#10;Description automatically generated">
            <a:extLst>
              <a:ext uri="{FF2B5EF4-FFF2-40B4-BE49-F238E27FC236}">
                <a16:creationId xmlns:a16="http://schemas.microsoft.com/office/drawing/2014/main" id="{38673D1D-9EA7-4BFA-9896-F2B9665B1C5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7"/>
              </a:ext>
            </a:extLst>
          </a:blip>
          <a:stretch>
            <a:fillRect/>
          </a:stretch>
        </p:blipFill>
        <p:spPr>
          <a:xfrm>
            <a:off x="6169344" y="3125899"/>
            <a:ext cx="721194" cy="683573"/>
          </a:xfrm>
          <a:prstGeom prst="rect">
            <a:avLst/>
          </a:prstGeom>
        </p:spPr>
      </p:pic>
      <p:pic>
        <p:nvPicPr>
          <p:cNvPr id="65" name="Picture 64" descr="A picture containing accessory, umbrella, drawing&#10;&#10;Description automatically generated">
            <a:extLst>
              <a:ext uri="{FF2B5EF4-FFF2-40B4-BE49-F238E27FC236}">
                <a16:creationId xmlns:a16="http://schemas.microsoft.com/office/drawing/2014/main" id="{B24F981F-6829-412C-AE1F-48195EFE2CB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837473B0-CC2E-450A-ABE3-18F120FF3D39}">
                <a1611:picAttrSrcUrl xmlns:a1611="http://schemas.microsoft.com/office/drawing/2016/11/main" r:id="rId29"/>
              </a:ext>
            </a:extLst>
          </a:blip>
          <a:stretch>
            <a:fillRect/>
          </a:stretch>
        </p:blipFill>
        <p:spPr>
          <a:xfrm>
            <a:off x="5513308" y="1355194"/>
            <a:ext cx="776047" cy="469266"/>
          </a:xfrm>
          <a:prstGeom prst="rect">
            <a:avLst/>
          </a:prstGeom>
        </p:spPr>
      </p:pic>
      <p:pic>
        <p:nvPicPr>
          <p:cNvPr id="67" name="Picture 6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0B220C-7D49-45B5-BD0B-EB82A0AFA86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790091" y="4224244"/>
            <a:ext cx="707120" cy="514269"/>
          </a:xfrm>
          <a:prstGeom prst="rect">
            <a:avLst/>
          </a:prstGeom>
        </p:spPr>
      </p:pic>
      <p:pic>
        <p:nvPicPr>
          <p:cNvPr id="73" name="Picture 72" descr="A close up of an umbrella&#10;&#10;Description automatically generated">
            <a:extLst>
              <a:ext uri="{FF2B5EF4-FFF2-40B4-BE49-F238E27FC236}">
                <a16:creationId xmlns:a16="http://schemas.microsoft.com/office/drawing/2014/main" id="{8F6FEF48-BE62-4A59-A980-F96DF5EE2990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837473B0-CC2E-450A-ABE3-18F120FF3D39}">
                <a1611:picAttrSrcUrl xmlns:a1611="http://schemas.microsoft.com/office/drawing/2016/11/main" r:id="rId32"/>
              </a:ext>
            </a:extLst>
          </a:blip>
          <a:srcRect l="18687" t="9868" r="18666" b="10170"/>
          <a:stretch/>
        </p:blipFill>
        <p:spPr>
          <a:xfrm>
            <a:off x="4027267" y="3893861"/>
            <a:ext cx="665668" cy="679730"/>
          </a:xfrm>
          <a:prstGeom prst="rect">
            <a:avLst/>
          </a:prstGeom>
        </p:spPr>
      </p:pic>
      <p:pic>
        <p:nvPicPr>
          <p:cNvPr id="76" name="Picture 75" descr="A picture containing lamp&#10;&#10;Description automatically generated">
            <a:extLst>
              <a:ext uri="{FF2B5EF4-FFF2-40B4-BE49-F238E27FC236}">
                <a16:creationId xmlns:a16="http://schemas.microsoft.com/office/drawing/2014/main" id="{BDBD3CE6-2D1B-4C11-A09A-7BA0EB2782C9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4"/>
              </a:ext>
            </a:extLst>
          </a:blip>
          <a:stretch>
            <a:fillRect/>
          </a:stretch>
        </p:blipFill>
        <p:spPr>
          <a:xfrm>
            <a:off x="4490238" y="181023"/>
            <a:ext cx="665669" cy="657693"/>
          </a:xfrm>
          <a:prstGeom prst="rect">
            <a:avLst/>
          </a:prstGeom>
        </p:spPr>
      </p:pic>
      <p:pic>
        <p:nvPicPr>
          <p:cNvPr id="79" name="Picture 7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E5D69D-5813-4681-BBFB-8C39F0AD597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837473B0-CC2E-450A-ABE3-18F120FF3D39}">
                <a1611:picAttrSrcUrl xmlns:a1611="http://schemas.microsoft.com/office/drawing/2016/11/main" r:id="rId36"/>
              </a:ext>
            </a:extLst>
          </a:blip>
          <a:stretch>
            <a:fillRect/>
          </a:stretch>
        </p:blipFill>
        <p:spPr>
          <a:xfrm>
            <a:off x="4256960" y="2012584"/>
            <a:ext cx="917324" cy="598310"/>
          </a:xfrm>
          <a:prstGeom prst="rect">
            <a:avLst/>
          </a:prstGeom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id="{3770DB60-FD3F-4C4F-8F71-3479C9DA1420}"/>
              </a:ext>
            </a:extLst>
          </p:cNvPr>
          <p:cNvSpPr txBox="1"/>
          <p:nvPr/>
        </p:nvSpPr>
        <p:spPr>
          <a:xfrm>
            <a:off x="0" y="1437921"/>
            <a:ext cx="970057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What is it?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A550144-CEC2-42E7-95BC-9EF71EA0C5AF}"/>
              </a:ext>
            </a:extLst>
          </p:cNvPr>
          <p:cNvSpPr txBox="1"/>
          <p:nvPr/>
        </p:nvSpPr>
        <p:spPr>
          <a:xfrm>
            <a:off x="5931496" y="3755456"/>
            <a:ext cx="1161419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They’re boots.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A4506E8-9A42-4EFF-B22F-A8CF5BEB9033}"/>
              </a:ext>
            </a:extLst>
          </p:cNvPr>
          <p:cNvSpPr txBox="1"/>
          <p:nvPr/>
        </p:nvSpPr>
        <p:spPr>
          <a:xfrm>
            <a:off x="1435229" y="3423621"/>
            <a:ext cx="1099403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It’s a sweater.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3C2C2B5-D0F7-47F7-8DD6-D65CB4591753}"/>
              </a:ext>
            </a:extLst>
          </p:cNvPr>
          <p:cNvSpPr txBox="1"/>
          <p:nvPr/>
        </p:nvSpPr>
        <p:spPr>
          <a:xfrm>
            <a:off x="5074205" y="153120"/>
            <a:ext cx="917797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It’s a scarf.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9A4CC8E-8546-4E99-AB8E-D2A90F4CE2F5}"/>
              </a:ext>
            </a:extLst>
          </p:cNvPr>
          <p:cNvSpPr txBox="1"/>
          <p:nvPr/>
        </p:nvSpPr>
        <p:spPr>
          <a:xfrm>
            <a:off x="7557579" y="3193223"/>
            <a:ext cx="1351466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They’re pyjamas.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9F70647-EE6E-4076-98AC-7866D2681F71}"/>
              </a:ext>
            </a:extLst>
          </p:cNvPr>
          <p:cNvSpPr txBox="1"/>
          <p:nvPr/>
        </p:nvSpPr>
        <p:spPr>
          <a:xfrm>
            <a:off x="5666668" y="4682766"/>
            <a:ext cx="917797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It’s a belt.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7B82C9F-45B3-4908-98A6-A13BFB6F3636}"/>
              </a:ext>
            </a:extLst>
          </p:cNvPr>
          <p:cNvSpPr txBox="1"/>
          <p:nvPr/>
        </p:nvSpPr>
        <p:spPr>
          <a:xfrm>
            <a:off x="1239096" y="2077163"/>
            <a:ext cx="976396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It’s a dress.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7884236-B53A-4116-9431-54A446E8F062}"/>
              </a:ext>
            </a:extLst>
          </p:cNvPr>
          <p:cNvSpPr txBox="1"/>
          <p:nvPr/>
        </p:nvSpPr>
        <p:spPr>
          <a:xfrm>
            <a:off x="4110074" y="2523967"/>
            <a:ext cx="1224706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They’re gloves.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DA7F23C-AB3A-4686-B2D7-47E4765BDCD9}"/>
              </a:ext>
            </a:extLst>
          </p:cNvPr>
          <p:cNvSpPr txBox="1"/>
          <p:nvPr/>
        </p:nvSpPr>
        <p:spPr>
          <a:xfrm>
            <a:off x="2590778" y="895156"/>
            <a:ext cx="1010147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It’s a blouse.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811E380-972F-435E-89F4-6F21CD8C4D7E}"/>
              </a:ext>
            </a:extLst>
          </p:cNvPr>
          <p:cNvSpPr txBox="1"/>
          <p:nvPr/>
        </p:nvSpPr>
        <p:spPr>
          <a:xfrm>
            <a:off x="7777601" y="2012158"/>
            <a:ext cx="917797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It’s a coat.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E93D48E-0606-436E-998C-DEB0F5A5DF61}"/>
              </a:ext>
            </a:extLst>
          </p:cNvPr>
          <p:cNvSpPr txBox="1"/>
          <p:nvPr/>
        </p:nvSpPr>
        <p:spPr>
          <a:xfrm>
            <a:off x="3784376" y="4476875"/>
            <a:ext cx="1211456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It’s an umbrella.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D0628D9-FB27-4162-870C-09902270B5A8}"/>
              </a:ext>
            </a:extLst>
          </p:cNvPr>
          <p:cNvSpPr txBox="1"/>
          <p:nvPr/>
        </p:nvSpPr>
        <p:spPr>
          <a:xfrm>
            <a:off x="552531" y="4535992"/>
            <a:ext cx="1374834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They’re trainers.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0047D4D-1855-48CE-B5AA-F1672ACD5667}"/>
              </a:ext>
            </a:extLst>
          </p:cNvPr>
          <p:cNvSpPr txBox="1"/>
          <p:nvPr/>
        </p:nvSpPr>
        <p:spPr>
          <a:xfrm>
            <a:off x="2928928" y="3405201"/>
            <a:ext cx="1194255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They’re shorts.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C1B183A-789F-4D15-BE09-78B3A9AE9CC3}"/>
              </a:ext>
            </a:extLst>
          </p:cNvPr>
          <p:cNvSpPr txBox="1"/>
          <p:nvPr/>
        </p:nvSpPr>
        <p:spPr>
          <a:xfrm>
            <a:off x="5514550" y="1824460"/>
            <a:ext cx="917797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It’s a cap.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23C53EC-7DEB-47D8-8797-9B9485F4E6E3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460988" y="1602560"/>
            <a:chExt cx="5050844" cy="2687046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8A767143-F7E7-4819-AA7B-F4D97A3F337D}"/>
                </a:ext>
              </a:extLst>
            </p:cNvPr>
            <p:cNvSpPr/>
            <p:nvPr/>
          </p:nvSpPr>
          <p:spPr>
            <a:xfrm>
              <a:off x="1460988" y="1602560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DCEFC7">
                    <a:shade val="30000"/>
                    <a:satMod val="115000"/>
                  </a:srgbClr>
                </a:gs>
                <a:gs pos="50000">
                  <a:srgbClr val="DCEFC7">
                    <a:shade val="67500"/>
                    <a:satMod val="115000"/>
                  </a:srgbClr>
                </a:gs>
                <a:gs pos="100000">
                  <a:srgbClr val="DCEFC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 cap="flat" cmpd="sng" algn="ctr">
              <a:solidFill>
                <a:srgbClr val="00B05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78D7A68-84E2-4561-A178-2A4BE5EE7826}"/>
                </a:ext>
              </a:extLst>
            </p:cNvPr>
            <p:cNvSpPr txBox="1"/>
            <p:nvPr/>
          </p:nvSpPr>
          <p:spPr>
            <a:xfrm>
              <a:off x="1724927" y="2100457"/>
              <a:ext cx="319864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ysClr val="windowText" lastClr="000000"/>
                  </a:solidFill>
                </a:rPr>
                <a:t>Say sentences about clothes, showing if they are singular or plural.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Press space to start.</a:t>
              </a: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A450C71F-72DC-4B73-B374-7857F305D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4848050" y="1821288"/>
              <a:ext cx="1425494" cy="2297198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AFFFC7B-39CC-4F95-B64B-1D62C3C7AA6F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460988" y="1602560"/>
            <a:chExt cx="5050844" cy="2687046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F6642CF7-F70D-4983-A72C-9C2B806ACDC6}"/>
                </a:ext>
              </a:extLst>
            </p:cNvPr>
            <p:cNvSpPr/>
            <p:nvPr/>
          </p:nvSpPr>
          <p:spPr>
            <a:xfrm>
              <a:off x="1460988" y="1602560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DCEFC7">
                    <a:shade val="30000"/>
                    <a:satMod val="115000"/>
                  </a:srgbClr>
                </a:gs>
                <a:gs pos="50000">
                  <a:srgbClr val="DCEFC7">
                    <a:shade val="67500"/>
                    <a:satMod val="115000"/>
                  </a:srgbClr>
                </a:gs>
                <a:gs pos="100000">
                  <a:srgbClr val="DCEFC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 cap="flat" cmpd="sng" algn="ctr">
              <a:solidFill>
                <a:srgbClr val="00B05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818A007-F9CF-445B-8B9D-340E1ADBA31B}"/>
                </a:ext>
              </a:extLst>
            </p:cNvPr>
            <p:cNvSpPr txBox="1"/>
            <p:nvPr/>
          </p:nvSpPr>
          <p:spPr>
            <a:xfrm>
              <a:off x="1537494" y="1686050"/>
              <a:ext cx="332256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ysClr val="windowText" lastClr="000000"/>
                  </a:solidFill>
                </a:rPr>
                <a:t>Good job!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algn="ctr"/>
              <a:r>
                <a:rPr lang="en-US" sz="2000" dirty="0"/>
                <a:t>Press space or left click mouse to move to next slide.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GB" sz="2000" dirty="0"/>
                <a:t>Press left arrow key (◄ ) to go back</a:t>
              </a:r>
              <a:r>
                <a:rPr lang="en-US" sz="2000" dirty="0"/>
                <a:t>.</a:t>
              </a: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E67828A8-11A8-4A53-B5B0-BD860ECCB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4848050" y="1821288"/>
              <a:ext cx="1425494" cy="2297198"/>
            </a:xfrm>
            <a:prstGeom prst="rect">
              <a:avLst/>
            </a:prstGeom>
          </p:spPr>
        </p:pic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09B58E26-9139-438C-B712-D05A4E632FAB}"/>
              </a:ext>
            </a:extLst>
          </p:cNvPr>
          <p:cNvSpPr txBox="1"/>
          <p:nvPr/>
        </p:nvSpPr>
        <p:spPr>
          <a:xfrm>
            <a:off x="0" y="1766423"/>
            <a:ext cx="970057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What are they?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B2B56E4E-98EF-4531-971D-CFE03234AAE0}"/>
              </a:ext>
            </a:extLst>
          </p:cNvPr>
          <p:cNvSpPr txBox="1"/>
          <p:nvPr/>
        </p:nvSpPr>
        <p:spPr>
          <a:xfrm>
            <a:off x="-3322" y="2560280"/>
            <a:ext cx="970057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It’s a/an …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1021508-5579-458F-9AB2-AB97C86346A8}"/>
              </a:ext>
            </a:extLst>
          </p:cNvPr>
          <p:cNvSpPr txBox="1"/>
          <p:nvPr/>
        </p:nvSpPr>
        <p:spPr>
          <a:xfrm>
            <a:off x="-3322" y="2906775"/>
            <a:ext cx="970057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They’re 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FCC261-40DA-04F9-F2B9-54A0530DE93F}"/>
              </a:ext>
            </a:extLst>
          </p:cNvPr>
          <p:cNvGrpSpPr/>
          <p:nvPr/>
        </p:nvGrpSpPr>
        <p:grpSpPr>
          <a:xfrm>
            <a:off x="7554905" y="232630"/>
            <a:ext cx="1401014" cy="607187"/>
            <a:chOff x="252265" y="2661287"/>
            <a:chExt cx="1170509" cy="400110"/>
          </a:xfrm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B4DCAC36-C050-806C-FE64-4581A21D18B7}"/>
                </a:ext>
              </a:extLst>
            </p:cNvPr>
            <p:cNvSpPr/>
            <p:nvPr/>
          </p:nvSpPr>
          <p:spPr>
            <a:xfrm>
              <a:off x="1064379" y="2661287"/>
              <a:ext cx="358395" cy="400110"/>
            </a:xfrm>
            <a:prstGeom prst="chevron">
              <a:avLst>
                <a:gd name="adj" fmla="val 60589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Arrow: Pentagon 6">
              <a:hlinkClick r:id="" action="ppaction://noaction"/>
              <a:extLst>
                <a:ext uri="{FF2B5EF4-FFF2-40B4-BE49-F238E27FC236}">
                  <a16:creationId xmlns:a16="http://schemas.microsoft.com/office/drawing/2014/main" id="{1C5713C7-3ACB-17F9-7101-5D109A82FB33}"/>
                </a:ext>
              </a:extLst>
            </p:cNvPr>
            <p:cNvSpPr/>
            <p:nvPr/>
          </p:nvSpPr>
          <p:spPr>
            <a:xfrm>
              <a:off x="270887" y="2661287"/>
              <a:ext cx="950696" cy="400110"/>
            </a:xfrm>
            <a:prstGeom prst="homePlate">
              <a:avLst>
                <a:gd name="adj" fmla="val 43916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ED2EB5-1E1E-1497-9BF9-CBE1D51D90B9}"/>
                </a:ext>
              </a:extLst>
            </p:cNvPr>
            <p:cNvSpPr txBox="1"/>
            <p:nvPr/>
          </p:nvSpPr>
          <p:spPr>
            <a:xfrm>
              <a:off x="252265" y="2679377"/>
              <a:ext cx="922948" cy="365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</a:rPr>
                <a:t>To skip activity and jump to next slide, click here</a:t>
              </a:r>
            </a:p>
          </p:txBody>
        </p:sp>
      </p:grpSp>
      <p:sp>
        <p:nvSpPr>
          <p:cNvPr id="10" name="Arrow: Pentagon 9">
            <a:hlinkClick r:id="rId38" action="ppaction://hlinksldjump"/>
            <a:extLst>
              <a:ext uri="{FF2B5EF4-FFF2-40B4-BE49-F238E27FC236}">
                <a16:creationId xmlns:a16="http://schemas.microsoft.com/office/drawing/2014/main" id="{6B539FF9-8481-8921-F4B7-4B353FF3519A}"/>
              </a:ext>
            </a:extLst>
          </p:cNvPr>
          <p:cNvSpPr/>
          <p:nvPr/>
        </p:nvSpPr>
        <p:spPr>
          <a:xfrm>
            <a:off x="7522965" y="181392"/>
            <a:ext cx="1515478" cy="709661"/>
          </a:xfrm>
          <a:prstGeom prst="homePlate">
            <a:avLst>
              <a:gd name="adj" fmla="val 41317"/>
            </a:avLst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53F7D3-D947-08AB-4BE8-0984C250560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13" name="AutoShape 3">
              <a:extLst>
                <a:ext uri="{FF2B5EF4-FFF2-40B4-BE49-F238E27FC236}">
                  <a16:creationId xmlns:a16="http://schemas.microsoft.com/office/drawing/2014/main" id="{0B079590-6919-979C-215F-B78E961C08C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4">
              <a:extLst>
                <a:ext uri="{FF2B5EF4-FFF2-40B4-BE49-F238E27FC236}">
                  <a16:creationId xmlns:a16="http://schemas.microsoft.com/office/drawing/2014/main" id="{E5522D01-3BE4-9BCA-81DB-DF50B7327FF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04F582-25BC-BF36-5EC8-15FFFD3BE69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7" name="AutoShape 6">
                <a:extLst>
                  <a:ext uri="{FF2B5EF4-FFF2-40B4-BE49-F238E27FC236}">
                    <a16:creationId xmlns:a16="http://schemas.microsoft.com/office/drawing/2014/main" id="{574913BF-87EE-BDF8-E7D5-01F212BC2D0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Text Box 7">
                <a:extLst>
                  <a:ext uri="{FF2B5EF4-FFF2-40B4-BE49-F238E27FC236}">
                    <a16:creationId xmlns:a16="http://schemas.microsoft.com/office/drawing/2014/main" id="{8C3F7A56-292F-1185-9177-087EEE19F7E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66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2" grpId="0" animBg="1"/>
      <p:bldP spid="44" grpId="0" animBg="1"/>
      <p:bldP spid="41" grpId="0" animBg="1"/>
      <p:bldP spid="43" grpId="0" animBg="1"/>
      <p:bldP spid="45" grpId="0" animBg="1"/>
      <p:bldP spid="47" grpId="0" animBg="1"/>
      <p:bldP spid="46" grpId="0" animBg="1"/>
      <p:bldP spid="141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100F08-46C5-4A48-B17F-B9B1DC644F45}"/>
              </a:ext>
            </a:extLst>
          </p:cNvPr>
          <p:cNvSpPr txBox="1"/>
          <p:nvPr/>
        </p:nvSpPr>
        <p:spPr>
          <a:xfrm>
            <a:off x="505916" y="561426"/>
            <a:ext cx="3671133" cy="8334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Monday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A8D8BE-A23F-48DC-ADBD-E8FCE3270ECE}"/>
              </a:ext>
            </a:extLst>
          </p:cNvPr>
          <p:cNvSpPr txBox="1"/>
          <p:nvPr/>
        </p:nvSpPr>
        <p:spPr>
          <a:xfrm>
            <a:off x="4966951" y="557822"/>
            <a:ext cx="3671133" cy="833447"/>
          </a:xfrm>
          <a:prstGeom prst="rect">
            <a:avLst/>
          </a:prstGeom>
          <a:solidFill>
            <a:srgbClr val="66CCFF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Tuesday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323D58-CDEE-4645-BEEE-435AF31CFF14}"/>
              </a:ext>
            </a:extLst>
          </p:cNvPr>
          <p:cNvSpPr txBox="1"/>
          <p:nvPr/>
        </p:nvSpPr>
        <p:spPr>
          <a:xfrm>
            <a:off x="505915" y="1707824"/>
            <a:ext cx="3671133" cy="833447"/>
          </a:xfrm>
          <a:prstGeom prst="rect">
            <a:avLst/>
          </a:prstGeom>
          <a:solidFill>
            <a:srgbClr val="FF5353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Wednesday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B60A09-4484-46BC-8BEB-891D3083798C}"/>
              </a:ext>
            </a:extLst>
          </p:cNvPr>
          <p:cNvSpPr txBox="1"/>
          <p:nvPr/>
        </p:nvSpPr>
        <p:spPr>
          <a:xfrm>
            <a:off x="4966951" y="1703089"/>
            <a:ext cx="3671134" cy="833447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Thursday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E98C02-DAA9-4339-BF27-2979CEF30F7D}"/>
              </a:ext>
            </a:extLst>
          </p:cNvPr>
          <p:cNvSpPr txBox="1"/>
          <p:nvPr/>
        </p:nvSpPr>
        <p:spPr>
          <a:xfrm>
            <a:off x="505914" y="2854222"/>
            <a:ext cx="3671133" cy="83344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Friday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F06886-DEF7-4D94-AD49-250419FAF76F}"/>
              </a:ext>
            </a:extLst>
          </p:cNvPr>
          <p:cNvSpPr txBox="1"/>
          <p:nvPr/>
        </p:nvSpPr>
        <p:spPr>
          <a:xfrm>
            <a:off x="4966951" y="2854222"/>
            <a:ext cx="3671133" cy="833447"/>
          </a:xfrm>
          <a:prstGeom prst="rect">
            <a:avLst/>
          </a:prstGeom>
          <a:solidFill>
            <a:srgbClr val="CC66FF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Saturday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35633F-5A6E-4427-8E6E-3439DC378B3A}"/>
              </a:ext>
            </a:extLst>
          </p:cNvPr>
          <p:cNvSpPr txBox="1"/>
          <p:nvPr/>
        </p:nvSpPr>
        <p:spPr>
          <a:xfrm>
            <a:off x="2736434" y="4000547"/>
            <a:ext cx="3671133" cy="833447"/>
          </a:xfrm>
          <a:prstGeom prst="rect">
            <a:avLst/>
          </a:prstGeom>
          <a:solidFill>
            <a:srgbClr val="D68A00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Sunday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50C04B-9DB5-FF58-60BF-B2D479DDA4DB}"/>
              </a:ext>
            </a:extLst>
          </p:cNvPr>
          <p:cNvGrpSpPr/>
          <p:nvPr/>
        </p:nvGrpSpPr>
        <p:grpSpPr>
          <a:xfrm>
            <a:off x="6806381" y="4556034"/>
            <a:ext cx="2160342" cy="406729"/>
            <a:chOff x="4468974" y="4331200"/>
            <a:chExt cx="1674430" cy="40672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02DECB1-5AE0-D0C7-B22A-C0CA47AE1F2E}"/>
                </a:ext>
              </a:extLst>
            </p:cNvPr>
            <p:cNvSpPr/>
            <p:nvPr/>
          </p:nvSpPr>
          <p:spPr>
            <a:xfrm>
              <a:off x="4527163" y="4331200"/>
              <a:ext cx="1550126" cy="406729"/>
            </a:xfrm>
            <a:prstGeom prst="ellipse">
              <a:avLst/>
            </a:prstGeom>
            <a:solidFill>
              <a:srgbClr val="FEB8B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0FA479-7835-9D67-453A-7402449AA400}"/>
                </a:ext>
              </a:extLst>
            </p:cNvPr>
            <p:cNvSpPr txBox="1"/>
            <p:nvPr/>
          </p:nvSpPr>
          <p:spPr>
            <a:xfrm>
              <a:off x="4468974" y="4385544"/>
              <a:ext cx="16744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Days of the week vocab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354E32-D4A8-8284-8151-AE21EEEF38ED}"/>
              </a:ext>
            </a:extLst>
          </p:cNvPr>
          <p:cNvGrpSpPr/>
          <p:nvPr/>
        </p:nvGrpSpPr>
        <p:grpSpPr>
          <a:xfrm>
            <a:off x="138989" y="144100"/>
            <a:ext cx="1682437" cy="246221"/>
            <a:chOff x="9246020" y="4470668"/>
            <a:chExt cx="1682437" cy="246221"/>
          </a:xfrm>
        </p:grpSpPr>
        <p:pic>
          <p:nvPicPr>
            <p:cNvPr id="20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0195544-B89E-B6BD-A210-3E53965C0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837473B0-CC2E-450A-ABE3-18F120FF3D39}">
                  <a1611:picAttrSrcUrl xmlns:a1611="http://schemas.microsoft.com/office/drawing/2016/11/main" r:id="rId17"/>
                </a:ext>
              </a:extLst>
            </a:blip>
            <a:stretch>
              <a:fillRect/>
            </a:stretch>
          </p:blipFill>
          <p:spPr>
            <a:xfrm>
              <a:off x="9246020" y="4488380"/>
              <a:ext cx="174409" cy="20209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D3BCB0-B689-62A6-AD45-96B42F63E036}"/>
                </a:ext>
              </a:extLst>
            </p:cNvPr>
            <p:cNvSpPr txBox="1"/>
            <p:nvPr/>
          </p:nvSpPr>
          <p:spPr>
            <a:xfrm>
              <a:off x="9425993" y="4470668"/>
              <a:ext cx="1502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alibri" panose="020F0502020204030204" pitchFamily="34" charset="0"/>
                </a:rPr>
                <a:t>Click to hear the words</a:t>
              </a:r>
            </a:p>
          </p:txBody>
        </p:sp>
      </p:grpSp>
      <p:pic>
        <p:nvPicPr>
          <p:cNvPr id="22" name="18-days-of-the-week-friday-US">
            <a:hlinkClick r:id="" action="ppaction://media"/>
            <a:extLst>
              <a:ext uri="{FF2B5EF4-FFF2-40B4-BE49-F238E27FC236}">
                <a16:creationId xmlns:a16="http://schemas.microsoft.com/office/drawing/2014/main" id="{B37E0613-3A3D-C921-6780-4176DEEC29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466346" y="-766094"/>
            <a:ext cx="609600" cy="609600"/>
          </a:xfrm>
          <a:prstGeom prst="rect">
            <a:avLst/>
          </a:prstGeom>
        </p:spPr>
      </p:pic>
      <p:pic>
        <p:nvPicPr>
          <p:cNvPr id="23" name="18-days-of-the-week-monday-US">
            <a:hlinkClick r:id="" action="ppaction://media"/>
            <a:extLst>
              <a:ext uri="{FF2B5EF4-FFF2-40B4-BE49-F238E27FC236}">
                <a16:creationId xmlns:a16="http://schemas.microsoft.com/office/drawing/2014/main" id="{36A5BA8C-CC2E-CF93-375D-3A350E2CB5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458252" y="-766094"/>
            <a:ext cx="609600" cy="609600"/>
          </a:xfrm>
          <a:prstGeom prst="rect">
            <a:avLst/>
          </a:prstGeom>
        </p:spPr>
      </p:pic>
      <p:pic>
        <p:nvPicPr>
          <p:cNvPr id="24" name="18-days-of-the-week-saturday-US">
            <a:hlinkClick r:id="" action="ppaction://media"/>
            <a:extLst>
              <a:ext uri="{FF2B5EF4-FFF2-40B4-BE49-F238E27FC236}">
                <a16:creationId xmlns:a16="http://schemas.microsoft.com/office/drawing/2014/main" id="{07B1F2BF-DF5A-5187-37B4-809C12CC5B0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41249" y="-739331"/>
            <a:ext cx="609600" cy="609600"/>
          </a:xfrm>
          <a:prstGeom prst="rect">
            <a:avLst/>
          </a:prstGeom>
        </p:spPr>
      </p:pic>
      <p:pic>
        <p:nvPicPr>
          <p:cNvPr id="25" name="18-days-of-the-week-sunday-US">
            <a:hlinkClick r:id="" action="ppaction://media"/>
            <a:extLst>
              <a:ext uri="{FF2B5EF4-FFF2-40B4-BE49-F238E27FC236}">
                <a16:creationId xmlns:a16="http://schemas.microsoft.com/office/drawing/2014/main" id="{B322B8DC-7168-587C-F9E6-BD0C6D671A8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881456" y="-739331"/>
            <a:ext cx="609600" cy="609600"/>
          </a:xfrm>
          <a:prstGeom prst="rect">
            <a:avLst/>
          </a:prstGeom>
        </p:spPr>
      </p:pic>
      <p:pic>
        <p:nvPicPr>
          <p:cNvPr id="26" name="18-days-of-the-week-thursday-US">
            <a:hlinkClick r:id="" action="ppaction://media"/>
            <a:extLst>
              <a:ext uri="{FF2B5EF4-FFF2-40B4-BE49-F238E27FC236}">
                <a16:creationId xmlns:a16="http://schemas.microsoft.com/office/drawing/2014/main" id="{974B15D6-38D9-AAFA-4916-AE3EA6284C3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672211" y="-766094"/>
            <a:ext cx="609600" cy="609600"/>
          </a:xfrm>
          <a:prstGeom prst="rect">
            <a:avLst/>
          </a:prstGeom>
        </p:spPr>
      </p:pic>
      <p:pic>
        <p:nvPicPr>
          <p:cNvPr id="27" name="18-days-of-the-week-tuesday-US">
            <a:hlinkClick r:id="" action="ppaction://media"/>
            <a:extLst>
              <a:ext uri="{FF2B5EF4-FFF2-40B4-BE49-F238E27FC236}">
                <a16:creationId xmlns:a16="http://schemas.microsoft.com/office/drawing/2014/main" id="{B6A5EF65-EC35-2EED-A93D-4E5CB386477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203173" y="-739331"/>
            <a:ext cx="609600" cy="609600"/>
          </a:xfrm>
          <a:prstGeom prst="rect">
            <a:avLst/>
          </a:prstGeom>
        </p:spPr>
      </p:pic>
      <p:pic>
        <p:nvPicPr>
          <p:cNvPr id="28" name="18-days-of-the-week-wednesday-US">
            <a:hlinkClick r:id="" action="ppaction://media"/>
            <a:extLst>
              <a:ext uri="{FF2B5EF4-FFF2-40B4-BE49-F238E27FC236}">
                <a16:creationId xmlns:a16="http://schemas.microsoft.com/office/drawing/2014/main" id="{76415580-ECA8-90AA-C328-3773A8D9CAF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921221" y="-765036"/>
            <a:ext cx="609600" cy="6096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DD2B9AE-70C8-74C1-1E49-2063CD0396A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E40799D1-2087-EB0B-4452-A89FF1D28DC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2238CA1C-3B58-D335-8C50-A210E4967C0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477854D-FDEF-B5B9-438B-7FF8AC9C661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1" name="AutoShape 6">
                <a:extLst>
                  <a:ext uri="{FF2B5EF4-FFF2-40B4-BE49-F238E27FC236}">
                    <a16:creationId xmlns:a16="http://schemas.microsoft.com/office/drawing/2014/main" id="{327197FD-AA50-C75B-AAB0-1086CE87501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Text Box 7">
                <a:extLst>
                  <a:ext uri="{FF2B5EF4-FFF2-40B4-BE49-F238E27FC236}">
                    <a16:creationId xmlns:a16="http://schemas.microsoft.com/office/drawing/2014/main" id="{A4FDCFC1-C02F-8CE7-6D6C-0CB505E6F3E8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798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78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8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96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94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96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91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01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12FD18-941C-4B9B-8954-29EA65A9EAC4}"/>
              </a:ext>
            </a:extLst>
          </p:cNvPr>
          <p:cNvSpPr txBox="1">
            <a:spLocks/>
          </p:cNvSpPr>
          <p:nvPr/>
        </p:nvSpPr>
        <p:spPr>
          <a:xfrm>
            <a:off x="-1" y="4834455"/>
            <a:ext cx="2755352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3D0CC-A2A4-4C84-99CC-99DA4BF49433}"/>
              </a:ext>
            </a:extLst>
          </p:cNvPr>
          <p:cNvGrpSpPr/>
          <p:nvPr/>
        </p:nvGrpSpPr>
        <p:grpSpPr>
          <a:xfrm>
            <a:off x="210375" y="2513785"/>
            <a:ext cx="637574" cy="721186"/>
            <a:chOff x="240111" y="2216417"/>
            <a:chExt cx="637574" cy="721186"/>
          </a:xfrm>
        </p:grpSpPr>
        <p:sp>
          <p:nvSpPr>
            <p:cNvPr id="89" name="Arrow: Pentagon 88">
              <a:extLst>
                <a:ext uri="{FF2B5EF4-FFF2-40B4-BE49-F238E27FC236}">
                  <a16:creationId xmlns:a16="http://schemas.microsoft.com/office/drawing/2014/main" id="{41659298-5D0A-4AFD-87A7-34A37BDF3506}"/>
                </a:ext>
              </a:extLst>
            </p:cNvPr>
            <p:cNvSpPr/>
            <p:nvPr/>
          </p:nvSpPr>
          <p:spPr>
            <a:xfrm rot="5400000">
              <a:off x="213844" y="2283939"/>
              <a:ext cx="692012" cy="615316"/>
            </a:xfrm>
            <a:prstGeom prst="homePlate">
              <a:avLst>
                <a:gd name="adj" fmla="val 44724"/>
              </a:avLst>
            </a:prstGeom>
            <a:solidFill>
              <a:srgbClr val="00B050"/>
            </a:solidFill>
            <a:ln>
              <a:solidFill>
                <a:srgbClr val="25707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7B452FF-B95F-490D-B88B-BB65BEE5D890}"/>
                </a:ext>
              </a:extLst>
            </p:cNvPr>
            <p:cNvSpPr txBox="1"/>
            <p:nvPr/>
          </p:nvSpPr>
          <p:spPr>
            <a:xfrm>
              <a:off x="240111" y="2216417"/>
              <a:ext cx="63757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Click to play song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02EAF5-D651-44E2-AA0D-997FED346470}"/>
              </a:ext>
            </a:extLst>
          </p:cNvPr>
          <p:cNvSpPr txBox="1"/>
          <p:nvPr/>
        </p:nvSpPr>
        <p:spPr>
          <a:xfrm>
            <a:off x="10007" y="3821371"/>
            <a:ext cx="1130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Play song audio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CEF83B-88D0-4FC7-8081-2E61CAB504A4}"/>
              </a:ext>
            </a:extLst>
          </p:cNvPr>
          <p:cNvSpPr txBox="1"/>
          <p:nvPr/>
        </p:nvSpPr>
        <p:spPr>
          <a:xfrm>
            <a:off x="47591" y="4536121"/>
            <a:ext cx="1023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Play song video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8CDA81D-6B57-4808-BB88-F7693AE7D412}"/>
              </a:ext>
            </a:extLst>
          </p:cNvPr>
          <p:cNvGrpSpPr/>
          <p:nvPr/>
        </p:nvGrpSpPr>
        <p:grpSpPr>
          <a:xfrm>
            <a:off x="3268880" y="153554"/>
            <a:ext cx="2606241" cy="406729"/>
            <a:chOff x="5476397" y="4035109"/>
            <a:chExt cx="1550126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5A6A44B-CA5D-4244-A8B2-E78720C7385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FEB8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F814CA5-C2D4-4017-B6F1-8D86F7EEEB41}"/>
                </a:ext>
              </a:extLst>
            </p:cNvPr>
            <p:cNvSpPr txBox="1"/>
            <p:nvPr/>
          </p:nvSpPr>
          <p:spPr>
            <a:xfrm>
              <a:off x="5718495" y="4106886"/>
              <a:ext cx="10966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The days of the week song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69084D1-6F9D-4B78-963C-0D6209222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467" y="522084"/>
            <a:ext cx="4809066" cy="4099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100F08-46C5-4A48-B17F-B9B1DC644F45}"/>
              </a:ext>
            </a:extLst>
          </p:cNvPr>
          <p:cNvSpPr txBox="1"/>
          <p:nvPr/>
        </p:nvSpPr>
        <p:spPr>
          <a:xfrm rot="21156418">
            <a:off x="2349175" y="692607"/>
            <a:ext cx="4594303" cy="10430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Monday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A8D8BE-A23F-48DC-ADBD-E8FCE3270ECE}"/>
              </a:ext>
            </a:extLst>
          </p:cNvPr>
          <p:cNvSpPr txBox="1"/>
          <p:nvPr/>
        </p:nvSpPr>
        <p:spPr>
          <a:xfrm rot="303677">
            <a:off x="2071035" y="1244240"/>
            <a:ext cx="4594303" cy="1043032"/>
          </a:xfrm>
          <a:prstGeom prst="rect">
            <a:avLst/>
          </a:prstGeom>
          <a:solidFill>
            <a:srgbClr val="66CCFF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Tuesday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323D58-CDEE-4645-BEEE-435AF31CFF14}"/>
              </a:ext>
            </a:extLst>
          </p:cNvPr>
          <p:cNvSpPr txBox="1"/>
          <p:nvPr/>
        </p:nvSpPr>
        <p:spPr>
          <a:xfrm rot="21420983">
            <a:off x="3036936" y="1683641"/>
            <a:ext cx="4594303" cy="1043032"/>
          </a:xfrm>
          <a:prstGeom prst="rect">
            <a:avLst/>
          </a:prstGeom>
          <a:solidFill>
            <a:srgbClr val="FF5353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Wednesday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B60A09-4484-46BC-8BEB-891D3083798C}"/>
              </a:ext>
            </a:extLst>
          </p:cNvPr>
          <p:cNvSpPr txBox="1"/>
          <p:nvPr/>
        </p:nvSpPr>
        <p:spPr>
          <a:xfrm rot="235227">
            <a:off x="2262254" y="2201966"/>
            <a:ext cx="4594303" cy="1043032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Thursday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E98C02-DAA9-4339-BF27-2979CEF30F7D}"/>
              </a:ext>
            </a:extLst>
          </p:cNvPr>
          <p:cNvSpPr txBox="1"/>
          <p:nvPr/>
        </p:nvSpPr>
        <p:spPr>
          <a:xfrm rot="21441904">
            <a:off x="2644020" y="2738444"/>
            <a:ext cx="4594303" cy="10430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Friday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F06886-DEF7-4D94-AD49-250419FAF76F}"/>
              </a:ext>
            </a:extLst>
          </p:cNvPr>
          <p:cNvSpPr txBox="1"/>
          <p:nvPr/>
        </p:nvSpPr>
        <p:spPr>
          <a:xfrm rot="289083">
            <a:off x="2440685" y="3343705"/>
            <a:ext cx="4594303" cy="1043032"/>
          </a:xfrm>
          <a:prstGeom prst="rect">
            <a:avLst/>
          </a:prstGeom>
          <a:solidFill>
            <a:srgbClr val="CC66FF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Saturday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35633F-5A6E-4427-8E6E-3439DC378B3A}"/>
              </a:ext>
            </a:extLst>
          </p:cNvPr>
          <p:cNvSpPr txBox="1"/>
          <p:nvPr/>
        </p:nvSpPr>
        <p:spPr>
          <a:xfrm rot="21301389">
            <a:off x="2948764" y="3820000"/>
            <a:ext cx="4594303" cy="1043032"/>
          </a:xfrm>
          <a:prstGeom prst="rect">
            <a:avLst/>
          </a:prstGeom>
          <a:solidFill>
            <a:srgbClr val="D68A00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Sunday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708C700-4EFA-43E9-8C40-6A410E342436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460988" y="1602560"/>
            <a:chExt cx="5050844" cy="2687046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B1ED114C-B894-4AF9-A6A5-7437C6572CAE}"/>
                </a:ext>
              </a:extLst>
            </p:cNvPr>
            <p:cNvSpPr/>
            <p:nvPr/>
          </p:nvSpPr>
          <p:spPr>
            <a:xfrm>
              <a:off x="1460988" y="1602560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DCEFC7">
                    <a:shade val="30000"/>
                    <a:satMod val="115000"/>
                  </a:srgbClr>
                </a:gs>
                <a:gs pos="50000">
                  <a:srgbClr val="DCEFC7">
                    <a:shade val="67500"/>
                    <a:satMod val="115000"/>
                  </a:srgbClr>
                </a:gs>
                <a:gs pos="100000">
                  <a:srgbClr val="DCEFC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 cap="flat" cmpd="sng" algn="ctr">
              <a:solidFill>
                <a:srgbClr val="00B05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AF088D3-A3BC-4C46-95EE-63CC03C9FAAA}"/>
                </a:ext>
              </a:extLst>
            </p:cNvPr>
            <p:cNvSpPr txBox="1"/>
            <p:nvPr/>
          </p:nvSpPr>
          <p:spPr>
            <a:xfrm>
              <a:off x="1585942" y="1963539"/>
              <a:ext cx="332256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B5AD5C96-4FEC-4B96-9302-AA4563C53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050" y="1821288"/>
              <a:ext cx="1425494" cy="2297198"/>
            </a:xfrm>
            <a:prstGeom prst="rect">
              <a:avLst/>
            </a:prstGeom>
          </p:spPr>
        </p:pic>
      </p:grpSp>
      <p:pic>
        <p:nvPicPr>
          <p:cNvPr id="8" name="Picture 7" descr="A picture containing logo, symbol, graphics, design&#10;&#10;Description automatically generated">
            <a:extLst>
              <a:ext uri="{FF2B5EF4-FFF2-40B4-BE49-F238E27FC236}">
                <a16:creationId xmlns:a16="http://schemas.microsoft.com/office/drawing/2014/main" id="{8F3B461A-9F47-0AC2-83C2-7CBA427FB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53" y="3357688"/>
            <a:ext cx="423457" cy="423457"/>
          </a:xfrm>
          <a:prstGeom prst="rect">
            <a:avLst/>
          </a:prstGeom>
        </p:spPr>
      </p:pic>
      <p:pic>
        <p:nvPicPr>
          <p:cNvPr id="9" name="Picture 8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E09FCB9D-2274-C5A2-5451-3C3A2913A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84" y="4184504"/>
            <a:ext cx="625980" cy="35595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C64B410-D938-3103-C261-5115D12AE654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460988" y="1602560"/>
            <a:chExt cx="5050844" cy="268704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A6D5677-1612-4C22-B158-A2E4AC096FB5}"/>
                </a:ext>
              </a:extLst>
            </p:cNvPr>
            <p:cNvSpPr/>
            <p:nvPr/>
          </p:nvSpPr>
          <p:spPr>
            <a:xfrm>
              <a:off x="1460988" y="1602560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DCEFC7">
                    <a:shade val="30000"/>
                    <a:satMod val="115000"/>
                  </a:srgbClr>
                </a:gs>
                <a:gs pos="50000">
                  <a:srgbClr val="DCEFC7">
                    <a:shade val="67500"/>
                    <a:satMod val="115000"/>
                  </a:srgbClr>
                </a:gs>
                <a:gs pos="100000">
                  <a:srgbClr val="DCEFC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 cap="flat" cmpd="sng" algn="ctr">
              <a:solidFill>
                <a:srgbClr val="00B05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419304-BBE9-7BBE-A91E-8490C31B6328}"/>
                </a:ext>
              </a:extLst>
            </p:cNvPr>
            <p:cNvSpPr txBox="1"/>
            <p:nvPr/>
          </p:nvSpPr>
          <p:spPr>
            <a:xfrm>
              <a:off x="1585942" y="1963539"/>
              <a:ext cx="332256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3E0A158-7E71-AF8E-BB7C-0125DF13C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050" y="1821288"/>
              <a:ext cx="1425494" cy="229719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2D2F03-E282-E805-8160-8CBD24192FD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21" name="AutoShape 3">
              <a:extLst>
                <a:ext uri="{FF2B5EF4-FFF2-40B4-BE49-F238E27FC236}">
                  <a16:creationId xmlns:a16="http://schemas.microsoft.com/office/drawing/2014/main" id="{481F27E7-0BC2-B96C-F0DC-9B6731B180F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4">
              <a:extLst>
                <a:ext uri="{FF2B5EF4-FFF2-40B4-BE49-F238E27FC236}">
                  <a16:creationId xmlns:a16="http://schemas.microsoft.com/office/drawing/2014/main" id="{776CC936-63B7-1E1C-F7D5-739A4CB90E5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C337436-24F0-82C5-2ED9-BF198F4A775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24" name="AutoShape 6">
                <a:extLst>
                  <a:ext uri="{FF2B5EF4-FFF2-40B4-BE49-F238E27FC236}">
                    <a16:creationId xmlns:a16="http://schemas.microsoft.com/office/drawing/2014/main" id="{0EFDD3B1-EAFC-CA1A-45E8-F7A4D220670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Text Box 7">
                <a:extLst>
                  <a:ext uri="{FF2B5EF4-FFF2-40B4-BE49-F238E27FC236}">
                    <a16:creationId xmlns:a16="http://schemas.microsoft.com/office/drawing/2014/main" id="{7F14C2C5-6358-87FA-2626-CD4B794E0DB6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595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5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65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15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50"/>
                            </p:stCondLst>
                            <p:childTnLst>
                              <p:par>
                                <p:cTn id="6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150"/>
                            </p:stCondLst>
                            <p:childTnLst>
                              <p:par>
                                <p:cTn id="6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650"/>
                            </p:stCondLst>
                            <p:childTnLst>
                              <p:par>
                                <p:cTn id="7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  <p:bldP spid="70" grpId="0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085C41-7214-42FB-AD24-DCA2AE04790E}"/>
              </a:ext>
            </a:extLst>
          </p:cNvPr>
          <p:cNvGrpSpPr/>
          <p:nvPr/>
        </p:nvGrpSpPr>
        <p:grpSpPr>
          <a:xfrm>
            <a:off x="6719605" y="4541509"/>
            <a:ext cx="2131207" cy="406729"/>
            <a:chOff x="5476397" y="4035109"/>
            <a:chExt cx="1550126" cy="406729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C068F5E-F453-4C53-808B-86E1B7E72762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FEB8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5533D0-3C98-47E4-8686-912A2A58FC3E}"/>
                </a:ext>
              </a:extLst>
            </p:cNvPr>
            <p:cNvSpPr txBox="1"/>
            <p:nvPr/>
          </p:nvSpPr>
          <p:spPr>
            <a:xfrm>
              <a:off x="5566044" y="4084584"/>
              <a:ext cx="1369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Days of the week order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227FE3B-5A50-45F4-A7B8-95BB2DDDF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224" y="130784"/>
            <a:ext cx="3435553" cy="4859645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FC89473-A984-C181-6589-F73D332E534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9956FB8B-6863-1652-0CEA-6268019D36B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" name="AutoShape 4">
              <a:extLst>
                <a:ext uri="{FF2B5EF4-FFF2-40B4-BE49-F238E27FC236}">
                  <a16:creationId xmlns:a16="http://schemas.microsoft.com/office/drawing/2014/main" id="{ABB61D7D-C0B1-A13F-1123-C4ED750D98A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23C9D2-02F0-AC73-87EC-C221B35087C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8" name="AutoShape 6">
                <a:extLst>
                  <a:ext uri="{FF2B5EF4-FFF2-40B4-BE49-F238E27FC236}">
                    <a16:creationId xmlns:a16="http://schemas.microsoft.com/office/drawing/2014/main" id="{4624086D-FDB5-E20E-AF94-4D77FE7691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Text Box 7">
                <a:extLst>
                  <a:ext uri="{FF2B5EF4-FFF2-40B4-BE49-F238E27FC236}">
                    <a16:creationId xmlns:a16="http://schemas.microsoft.com/office/drawing/2014/main" id="{205B5159-97C8-854B-4BF6-BA41645A1AC5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144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12FD18-941C-4B9B-8954-29EA65A9EAC4}"/>
              </a:ext>
            </a:extLst>
          </p:cNvPr>
          <p:cNvSpPr txBox="1">
            <a:spLocks/>
          </p:cNvSpPr>
          <p:nvPr/>
        </p:nvSpPr>
        <p:spPr>
          <a:xfrm>
            <a:off x="-1" y="4834455"/>
            <a:ext cx="2755352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© ESLKidStuff.com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40C9906-5B56-4E86-BF96-6790ED4EA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34" y="4098467"/>
            <a:ext cx="517917" cy="517917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050E2635-2DD8-40BD-9371-2901E97E45D3}"/>
              </a:ext>
            </a:extLst>
          </p:cNvPr>
          <p:cNvSpPr txBox="1"/>
          <p:nvPr/>
        </p:nvSpPr>
        <p:spPr>
          <a:xfrm>
            <a:off x="16486" y="4579287"/>
            <a:ext cx="1239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Reader worksheet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9B728DA-A028-43B3-95D5-18C80AB81258}"/>
              </a:ext>
            </a:extLst>
          </p:cNvPr>
          <p:cNvSpPr txBox="1"/>
          <p:nvPr/>
        </p:nvSpPr>
        <p:spPr>
          <a:xfrm>
            <a:off x="73459" y="3779506"/>
            <a:ext cx="11260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Play reader video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39BCA9D-E38E-4B8A-A54D-9D1DF7897130}"/>
              </a:ext>
            </a:extLst>
          </p:cNvPr>
          <p:cNvGrpSpPr/>
          <p:nvPr/>
        </p:nvGrpSpPr>
        <p:grpSpPr>
          <a:xfrm>
            <a:off x="7418247" y="4541509"/>
            <a:ext cx="1349669" cy="406729"/>
            <a:chOff x="5986171" y="4035109"/>
            <a:chExt cx="1550126" cy="406729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6640B2C-534C-48CD-8746-D544CA5CCB3E}"/>
                </a:ext>
              </a:extLst>
            </p:cNvPr>
            <p:cNvSpPr/>
            <p:nvPr/>
          </p:nvSpPr>
          <p:spPr>
            <a:xfrm>
              <a:off x="5986171" y="4035109"/>
              <a:ext cx="1550126" cy="406729"/>
            </a:xfrm>
            <a:prstGeom prst="ellipse">
              <a:avLst/>
            </a:prstGeom>
            <a:solidFill>
              <a:srgbClr val="FEB8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98FD519-0CDD-4038-8106-2E60FA21BF4E}"/>
                </a:ext>
              </a:extLst>
            </p:cNvPr>
            <p:cNvSpPr txBox="1"/>
            <p:nvPr/>
          </p:nvSpPr>
          <p:spPr>
            <a:xfrm>
              <a:off x="6215177" y="4106886"/>
              <a:ext cx="10921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Reader time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05C090C-9AAE-4813-B056-47082B706BA8}"/>
              </a:ext>
            </a:extLst>
          </p:cNvPr>
          <p:cNvGrpSpPr/>
          <p:nvPr/>
        </p:nvGrpSpPr>
        <p:grpSpPr>
          <a:xfrm>
            <a:off x="7390282" y="3625600"/>
            <a:ext cx="1401014" cy="607187"/>
            <a:chOff x="252265" y="2661287"/>
            <a:chExt cx="1170509" cy="400110"/>
          </a:xfrm>
        </p:grpSpPr>
        <p:sp>
          <p:nvSpPr>
            <p:cNvPr id="73" name="Arrow: Chevron 72">
              <a:extLst>
                <a:ext uri="{FF2B5EF4-FFF2-40B4-BE49-F238E27FC236}">
                  <a16:creationId xmlns:a16="http://schemas.microsoft.com/office/drawing/2014/main" id="{018EC724-4B93-414E-9B8C-6D248ECA5984}"/>
                </a:ext>
              </a:extLst>
            </p:cNvPr>
            <p:cNvSpPr/>
            <p:nvPr/>
          </p:nvSpPr>
          <p:spPr>
            <a:xfrm>
              <a:off x="1064379" y="2661287"/>
              <a:ext cx="358395" cy="400110"/>
            </a:xfrm>
            <a:prstGeom prst="chevron">
              <a:avLst>
                <a:gd name="adj" fmla="val 60589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4" name="Arrow: Pentagon 73">
              <a:hlinkClick r:id="" action="ppaction://noaction"/>
              <a:extLst>
                <a:ext uri="{FF2B5EF4-FFF2-40B4-BE49-F238E27FC236}">
                  <a16:creationId xmlns:a16="http://schemas.microsoft.com/office/drawing/2014/main" id="{8831A468-F1B5-45F1-B650-9B9FD1AE9DCF}"/>
                </a:ext>
              </a:extLst>
            </p:cNvPr>
            <p:cNvSpPr/>
            <p:nvPr/>
          </p:nvSpPr>
          <p:spPr>
            <a:xfrm>
              <a:off x="270887" y="2661287"/>
              <a:ext cx="950696" cy="400110"/>
            </a:xfrm>
            <a:prstGeom prst="homePlate">
              <a:avLst>
                <a:gd name="adj" fmla="val 43916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5701B17-A7A8-4DFC-8EC3-F9BAA27ADCEE}"/>
                </a:ext>
              </a:extLst>
            </p:cNvPr>
            <p:cNvSpPr txBox="1"/>
            <p:nvPr/>
          </p:nvSpPr>
          <p:spPr>
            <a:xfrm>
              <a:off x="252265" y="2679377"/>
              <a:ext cx="922948" cy="365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To skip reader and jump to next slide, click here</a:t>
              </a:r>
            </a:p>
          </p:txBody>
        </p:sp>
      </p:grpSp>
      <p:sp>
        <p:nvSpPr>
          <p:cNvPr id="76" name="Arrow: Pentagon 75">
            <a:hlinkClick r:id="rId4" action="ppaction://hlinksldjump"/>
            <a:extLst>
              <a:ext uri="{FF2B5EF4-FFF2-40B4-BE49-F238E27FC236}">
                <a16:creationId xmlns:a16="http://schemas.microsoft.com/office/drawing/2014/main" id="{FB6DCEC4-27F1-41FB-B07B-0CD13725A90A}"/>
              </a:ext>
            </a:extLst>
          </p:cNvPr>
          <p:cNvSpPr/>
          <p:nvPr/>
        </p:nvSpPr>
        <p:spPr>
          <a:xfrm>
            <a:off x="7351200" y="3567105"/>
            <a:ext cx="1515478" cy="709661"/>
          </a:xfrm>
          <a:prstGeom prst="homePlate">
            <a:avLst>
              <a:gd name="adj" fmla="val 41317"/>
            </a:avLst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AB8C0B0-8ED6-418C-B2A3-CFEDEF95AE4B}"/>
              </a:ext>
            </a:extLst>
          </p:cNvPr>
          <p:cNvSpPr txBox="1"/>
          <p:nvPr/>
        </p:nvSpPr>
        <p:spPr>
          <a:xfrm>
            <a:off x="2604866" y="4722351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[ Press space bar or left-mouse turn pages ]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DC40D70D-F10D-46C3-99C5-3BD2096C61DD}"/>
              </a:ext>
            </a:extLst>
          </p:cNvPr>
          <p:cNvSpPr/>
          <p:nvPr/>
        </p:nvSpPr>
        <p:spPr>
          <a:xfrm>
            <a:off x="2914012" y="397523"/>
            <a:ext cx="3050664" cy="416390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171" name="Picture 170">
            <a:extLst>
              <a:ext uri="{FF2B5EF4-FFF2-40B4-BE49-F238E27FC236}">
                <a16:creationId xmlns:a16="http://schemas.microsoft.com/office/drawing/2014/main" id="{23844447-9F89-441E-B734-525ADD999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224" y="650705"/>
            <a:ext cx="2289007" cy="3731658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058D6E4D-130E-449A-AF5D-C2344C4C95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7732" y="622130"/>
            <a:ext cx="2617198" cy="3821740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A475B900-DD2C-48E1-B613-E144A7D72E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8207" y="564980"/>
            <a:ext cx="2629812" cy="3859580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36332426-8C67-4012-878C-1D28B51551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0419" y="544566"/>
            <a:ext cx="2679774" cy="3920528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74BBC91E-A96C-470F-A7B3-8BFC53AE7E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8273" y="593504"/>
            <a:ext cx="2623505" cy="3828047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0F07793A-E95B-48B6-9DC3-993D8CC3BE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0345" y="574584"/>
            <a:ext cx="2579360" cy="3846967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2233D5B9-8125-46B1-81BE-9741FA4F3A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4039" y="643956"/>
            <a:ext cx="2591973" cy="3777595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07A68BCF-0F11-4415-AA86-029B500A48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9893" y="555665"/>
            <a:ext cx="2680264" cy="3865886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A3D5436D-32DB-4902-BB09-F761AEBDC3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41426" y="599811"/>
            <a:ext cx="2617198" cy="3821740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256169BF-3CD7-4CD2-B2DB-39BB6A3A6B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35120" y="599811"/>
            <a:ext cx="2629811" cy="3821740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9B8DF812-0BFF-4BB7-B917-100EBACF92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47732" y="593504"/>
            <a:ext cx="2604586" cy="3828047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E65E8A7D-31F1-42A2-BB99-B905477DB1E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25660" y="587197"/>
            <a:ext cx="2648731" cy="3834354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C6A62F6B-A7B0-4089-8911-183E99D0180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50886" y="625037"/>
            <a:ext cx="2598279" cy="3796514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8391CF9C-AB06-4F15-BE84-428931E1867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43293" y="475328"/>
            <a:ext cx="2797172" cy="4008990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A13C64B6-CD1F-43A8-96F9-A1707C68B1E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38668" y="600684"/>
            <a:ext cx="2610892" cy="3815434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9F742F04-B7EA-42FD-A4C8-34FE47D6A51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87128" y="533542"/>
            <a:ext cx="2705490" cy="3884806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7F7806EE-B9DF-4C84-942E-D032E319635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43001" y="565917"/>
            <a:ext cx="2604586" cy="3828047"/>
          </a:xfrm>
          <a:prstGeom prst="rect">
            <a:avLst/>
          </a:prstGeom>
        </p:spPr>
      </p:pic>
      <p:grpSp>
        <p:nvGrpSpPr>
          <p:cNvPr id="188" name="Group 187">
            <a:extLst>
              <a:ext uri="{FF2B5EF4-FFF2-40B4-BE49-F238E27FC236}">
                <a16:creationId xmlns:a16="http://schemas.microsoft.com/office/drawing/2014/main" id="{944050D4-926D-408F-9F1D-57D40BCAB270}"/>
              </a:ext>
            </a:extLst>
          </p:cNvPr>
          <p:cNvGrpSpPr/>
          <p:nvPr/>
        </p:nvGrpSpPr>
        <p:grpSpPr>
          <a:xfrm>
            <a:off x="3182993" y="701488"/>
            <a:ext cx="2517989" cy="3538767"/>
            <a:chOff x="2490283" y="694020"/>
            <a:chExt cx="2517989" cy="3538767"/>
          </a:xfrm>
        </p:grpSpPr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0B4E420E-E68E-4EE4-98CE-BF234435918B}"/>
                </a:ext>
              </a:extLst>
            </p:cNvPr>
            <p:cNvSpPr/>
            <p:nvPr/>
          </p:nvSpPr>
          <p:spPr>
            <a:xfrm>
              <a:off x="2490283" y="694020"/>
              <a:ext cx="2517989" cy="3538767"/>
            </a:xfrm>
            <a:prstGeom prst="roundRect">
              <a:avLst/>
            </a:prstGeom>
            <a:ln w="5715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8AC2A884-FE16-4615-A78C-95C1AFB52CB0}"/>
                </a:ext>
              </a:extLst>
            </p:cNvPr>
            <p:cNvSpPr txBox="1"/>
            <p:nvPr/>
          </p:nvSpPr>
          <p:spPr>
            <a:xfrm>
              <a:off x="2688204" y="1042163"/>
              <a:ext cx="2139343" cy="298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THE END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Press space or left click mouse to move to next slide.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Press left arrow key (◄ ) to go back through the book pages.</a:t>
              </a:r>
            </a:p>
          </p:txBody>
        </p:sp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3BFF9891-5855-4B87-9B3B-CE169C684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491167" y="1608870"/>
              <a:ext cx="535143" cy="7916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92" name="Picture 191">
            <a:extLst>
              <a:ext uri="{FF2B5EF4-FFF2-40B4-BE49-F238E27FC236}">
                <a16:creationId xmlns:a16="http://schemas.microsoft.com/office/drawing/2014/main" id="{2BAEF7D1-FCE5-4562-9391-7CD2123DF7B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735871" y="143493"/>
            <a:ext cx="3399559" cy="4856513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77F776A3-B5AD-B44D-3087-379E773CD57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8078" y="3450424"/>
            <a:ext cx="625980" cy="3559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25AE875-59F8-259B-E9D7-7842100D7694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460988" y="1602560"/>
            <a:chExt cx="5050844" cy="268704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521771B-4FCD-A373-AB83-D8EAEF8750CB}"/>
                </a:ext>
              </a:extLst>
            </p:cNvPr>
            <p:cNvSpPr/>
            <p:nvPr/>
          </p:nvSpPr>
          <p:spPr>
            <a:xfrm>
              <a:off x="1460988" y="1602560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DCEFC7">
                    <a:shade val="30000"/>
                    <a:satMod val="115000"/>
                  </a:srgbClr>
                </a:gs>
                <a:gs pos="50000">
                  <a:srgbClr val="DCEFC7">
                    <a:shade val="67500"/>
                    <a:satMod val="115000"/>
                  </a:srgbClr>
                </a:gs>
                <a:gs pos="100000">
                  <a:srgbClr val="DCEFC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 cap="flat" cmpd="sng" algn="ctr">
              <a:solidFill>
                <a:srgbClr val="00B05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CC8814-C86D-537D-351B-B0400817D06E}"/>
                </a:ext>
              </a:extLst>
            </p:cNvPr>
            <p:cNvSpPr txBox="1"/>
            <p:nvPr/>
          </p:nvSpPr>
          <p:spPr>
            <a:xfrm>
              <a:off x="1585942" y="1963539"/>
              <a:ext cx="332256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Reader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4A9D791-BF3F-1982-58A5-280F27F60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848050" y="1821288"/>
              <a:ext cx="1425494" cy="229719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AD3343-5AD6-6812-A73C-60B36E5527B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11" name="AutoShape 3">
              <a:extLst>
                <a:ext uri="{FF2B5EF4-FFF2-40B4-BE49-F238E27FC236}">
                  <a16:creationId xmlns:a16="http://schemas.microsoft.com/office/drawing/2014/main" id="{EF40AC96-749C-1891-CCF2-AE248928EED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4">
              <a:extLst>
                <a:ext uri="{FF2B5EF4-FFF2-40B4-BE49-F238E27FC236}">
                  <a16:creationId xmlns:a16="http://schemas.microsoft.com/office/drawing/2014/main" id="{BA88C692-B57E-2AAA-00DF-7DC0F5BA2DF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FD1F7F0-BC1C-A431-BB70-D7B9B7AD784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4" name="AutoShape 6">
                <a:extLst>
                  <a:ext uri="{FF2B5EF4-FFF2-40B4-BE49-F238E27FC236}">
                    <a16:creationId xmlns:a16="http://schemas.microsoft.com/office/drawing/2014/main" id="{4B0FF797-ED97-2BA2-67A6-59655F36845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Text Box 7">
                <a:extLst>
                  <a:ext uri="{FF2B5EF4-FFF2-40B4-BE49-F238E27FC236}">
                    <a16:creationId xmlns:a16="http://schemas.microsoft.com/office/drawing/2014/main" id="{03F84499-E125-E77C-B38E-5694EC4655B3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06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4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</p:childTnLst>
        </p:cTn>
      </p:par>
    </p:tnLst>
    <p:bldLst>
      <p:bldP spid="80" grpId="0"/>
      <p:bldP spid="67" grpId="0"/>
      <p:bldP spid="76" grpId="0" animBg="1"/>
      <p:bldP spid="123" grpId="0"/>
      <p:bldP spid="123" grpId="1"/>
      <p:bldP spid="1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248124-EB09-425E-9AA3-01A1D2C00F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8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993508E-C9E9-4FB1-B907-6170C799E84F}"/>
              </a:ext>
            </a:extLst>
          </p:cNvPr>
          <p:cNvGrpSpPr/>
          <p:nvPr/>
        </p:nvGrpSpPr>
        <p:grpSpPr>
          <a:xfrm>
            <a:off x="7268555" y="4556034"/>
            <a:ext cx="1605706" cy="406729"/>
            <a:chOff x="4527163" y="4331200"/>
            <a:chExt cx="1550126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F4BFCFE-4047-41FB-B9BA-F4E67A6C41FD}"/>
                </a:ext>
              </a:extLst>
            </p:cNvPr>
            <p:cNvSpPr/>
            <p:nvPr/>
          </p:nvSpPr>
          <p:spPr>
            <a:xfrm>
              <a:off x="4527163" y="4331200"/>
              <a:ext cx="1550126" cy="406729"/>
            </a:xfrm>
            <a:prstGeom prst="ellipse">
              <a:avLst/>
            </a:prstGeom>
            <a:solidFill>
              <a:srgbClr val="FEB8B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5C6FEB5-1489-41C2-A8D0-0FCA24D63BFB}"/>
                </a:ext>
              </a:extLst>
            </p:cNvPr>
            <p:cNvSpPr txBox="1"/>
            <p:nvPr/>
          </p:nvSpPr>
          <p:spPr>
            <a:xfrm>
              <a:off x="4626673" y="4385544"/>
              <a:ext cx="1359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On Mondays, I …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9E5B64E-97EE-4BA7-B0A4-FAF8256517BD}"/>
              </a:ext>
            </a:extLst>
          </p:cNvPr>
          <p:cNvSpPr txBox="1"/>
          <p:nvPr/>
        </p:nvSpPr>
        <p:spPr>
          <a:xfrm>
            <a:off x="2252671" y="396848"/>
            <a:ext cx="1520996" cy="30777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dirty="0"/>
              <a:t>On Mondays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B1991-4E62-4B7A-A0AC-6472834C6F1B}"/>
              </a:ext>
            </a:extLst>
          </p:cNvPr>
          <p:cNvSpPr txBox="1"/>
          <p:nvPr/>
        </p:nvSpPr>
        <p:spPr>
          <a:xfrm>
            <a:off x="3840637" y="396848"/>
            <a:ext cx="1520996" cy="30777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dirty="0"/>
              <a:t>On Tuesdays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BEC04-0639-494B-B0D4-EC40D0123FE7}"/>
              </a:ext>
            </a:extLst>
          </p:cNvPr>
          <p:cNvSpPr txBox="1"/>
          <p:nvPr/>
        </p:nvSpPr>
        <p:spPr>
          <a:xfrm>
            <a:off x="5426911" y="396848"/>
            <a:ext cx="1520996" cy="307777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dirty="0"/>
              <a:t>On Wednesdays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E62C36-B2AC-4365-B1A5-5799C1C5B20A}"/>
              </a:ext>
            </a:extLst>
          </p:cNvPr>
          <p:cNvSpPr txBox="1"/>
          <p:nvPr/>
        </p:nvSpPr>
        <p:spPr>
          <a:xfrm>
            <a:off x="2250306" y="784018"/>
            <a:ext cx="1520996" cy="307777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dirty="0"/>
              <a:t>On Thursdays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0445B5-0C74-40DC-9614-D15DA438FFAA}"/>
              </a:ext>
            </a:extLst>
          </p:cNvPr>
          <p:cNvSpPr txBox="1"/>
          <p:nvPr/>
        </p:nvSpPr>
        <p:spPr>
          <a:xfrm>
            <a:off x="3840637" y="784019"/>
            <a:ext cx="1520996" cy="307777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dirty="0"/>
              <a:t>On Fridays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1F41C3-7C0A-4390-AE9E-9969D0AF5C4E}"/>
              </a:ext>
            </a:extLst>
          </p:cNvPr>
          <p:cNvSpPr txBox="1"/>
          <p:nvPr/>
        </p:nvSpPr>
        <p:spPr>
          <a:xfrm>
            <a:off x="5430968" y="784018"/>
            <a:ext cx="1520996" cy="307777"/>
          </a:xfrm>
          <a:prstGeom prst="rect">
            <a:avLst/>
          </a:prstGeom>
          <a:solidFill>
            <a:srgbClr val="D889FF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dirty="0"/>
              <a:t>On Saturdays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B0B320-3123-4408-90F2-9968A261F60E}"/>
              </a:ext>
            </a:extLst>
          </p:cNvPr>
          <p:cNvSpPr txBox="1"/>
          <p:nvPr/>
        </p:nvSpPr>
        <p:spPr>
          <a:xfrm>
            <a:off x="3840637" y="1163816"/>
            <a:ext cx="1520996" cy="307777"/>
          </a:xfrm>
          <a:prstGeom prst="rect">
            <a:avLst/>
          </a:prstGeom>
          <a:solidFill>
            <a:srgbClr val="E291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dirty="0"/>
              <a:t>On Sundays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6A2E03-3CC7-44D7-BCA5-75FAFC98663E}"/>
              </a:ext>
            </a:extLst>
          </p:cNvPr>
          <p:cNvSpPr txBox="1"/>
          <p:nvPr/>
        </p:nvSpPr>
        <p:spPr>
          <a:xfrm>
            <a:off x="1466460" y="1792864"/>
            <a:ext cx="3486540" cy="30777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dirty="0"/>
              <a:t>I play (basketball / football / tennis / etc.).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3ECB98-F637-4CCA-8445-D0FB4D94730D}"/>
              </a:ext>
            </a:extLst>
          </p:cNvPr>
          <p:cNvSpPr txBox="1"/>
          <p:nvPr/>
        </p:nvSpPr>
        <p:spPr>
          <a:xfrm>
            <a:off x="1217066" y="2413574"/>
            <a:ext cx="2704876" cy="30777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dirty="0"/>
              <a:t>I practice (piano / guitar / etc.).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5AF5AC-334C-4361-B41E-2E00F8CC8B75}"/>
              </a:ext>
            </a:extLst>
          </p:cNvPr>
          <p:cNvSpPr txBox="1"/>
          <p:nvPr/>
        </p:nvSpPr>
        <p:spPr>
          <a:xfrm>
            <a:off x="1489388" y="3628568"/>
            <a:ext cx="4683617" cy="30777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I have (computer / swimming / English / gym / art) class.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644C57-2B27-4069-AA22-48D4465EE484}"/>
              </a:ext>
            </a:extLst>
          </p:cNvPr>
          <p:cNvSpPr txBox="1"/>
          <p:nvPr/>
        </p:nvSpPr>
        <p:spPr>
          <a:xfrm>
            <a:off x="1273823" y="4274172"/>
            <a:ext cx="1461190" cy="30777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I watch a DVD.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87F029-7F7C-4616-B79D-A069A528D30A}"/>
              </a:ext>
            </a:extLst>
          </p:cNvPr>
          <p:cNvSpPr txBox="1"/>
          <p:nvPr/>
        </p:nvSpPr>
        <p:spPr>
          <a:xfrm>
            <a:off x="3423301" y="4435152"/>
            <a:ext cx="2265530" cy="30777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dirty="0"/>
              <a:t>I do (ballet / judo / etc.).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35F992-B0FB-4BF0-9F91-C3A6B236723F}"/>
              </a:ext>
            </a:extLst>
          </p:cNvPr>
          <p:cNvSpPr txBox="1"/>
          <p:nvPr/>
        </p:nvSpPr>
        <p:spPr>
          <a:xfrm>
            <a:off x="4875938" y="2381822"/>
            <a:ext cx="1520996" cy="30777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dirty="0"/>
              <a:t>I walk my dog.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44104C-ABC7-4938-9651-1DDE4311DBD6}"/>
              </a:ext>
            </a:extLst>
          </p:cNvPr>
          <p:cNvSpPr txBox="1"/>
          <p:nvPr/>
        </p:nvSpPr>
        <p:spPr>
          <a:xfrm>
            <a:off x="1273823" y="3036096"/>
            <a:ext cx="4312417" cy="30777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I go to (the cinema / the shopping </a:t>
            </a:r>
            <a:r>
              <a:rPr lang="en-US" dirty="0" err="1"/>
              <a:t>centre</a:t>
            </a:r>
            <a:r>
              <a:rPr lang="en-US" dirty="0"/>
              <a:t> / etc.).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FC55F6-1952-40E4-AE16-9794D485228E}"/>
              </a:ext>
            </a:extLst>
          </p:cNvPr>
          <p:cNvSpPr txBox="1"/>
          <p:nvPr/>
        </p:nvSpPr>
        <p:spPr>
          <a:xfrm>
            <a:off x="5852906" y="3036096"/>
            <a:ext cx="1862914" cy="30777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I enjoy a big dinner.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DEDA97-6531-4090-8114-93E420E01E64}"/>
              </a:ext>
            </a:extLst>
          </p:cNvPr>
          <p:cNvSpPr txBox="1"/>
          <p:nvPr/>
        </p:nvSpPr>
        <p:spPr>
          <a:xfrm>
            <a:off x="6208366" y="1792864"/>
            <a:ext cx="1507454" cy="30777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I sleep in late.</a:t>
            </a:r>
            <a:endParaRPr lang="en-GB" dirty="0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9196150-9015-4A5E-BC2F-AF7256E4997E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460988" y="1602560"/>
            <a:chExt cx="5050844" cy="2687046"/>
          </a:xfrm>
        </p:grpSpPr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E7D113D3-4DC7-4626-87FF-671B741CD8EE}"/>
                </a:ext>
              </a:extLst>
            </p:cNvPr>
            <p:cNvSpPr/>
            <p:nvPr/>
          </p:nvSpPr>
          <p:spPr>
            <a:xfrm>
              <a:off x="1460988" y="1602560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DCEFC7">
                    <a:shade val="30000"/>
                    <a:satMod val="115000"/>
                  </a:srgbClr>
                </a:gs>
                <a:gs pos="50000">
                  <a:srgbClr val="DCEFC7">
                    <a:shade val="67500"/>
                    <a:satMod val="115000"/>
                  </a:srgbClr>
                </a:gs>
                <a:gs pos="100000">
                  <a:srgbClr val="DCEFC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 cap="flat" cmpd="sng" algn="ctr">
              <a:solidFill>
                <a:srgbClr val="00B05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F14CBA9A-B480-42F5-BA6C-90F037D85052}"/>
                </a:ext>
              </a:extLst>
            </p:cNvPr>
            <p:cNvSpPr txBox="1"/>
            <p:nvPr/>
          </p:nvSpPr>
          <p:spPr>
            <a:xfrm>
              <a:off x="1660202" y="1826137"/>
              <a:ext cx="334718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ysClr val="windowText" lastClr="000000"/>
                  </a:solidFill>
                </a:rPr>
                <a:t>Tell your partner about what you do on different days.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ysClr val="windowText" lastClr="000000"/>
                  </a:solidFill>
                </a:rPr>
                <a:t>Use the phrases to help you.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Press space to start.</a:t>
              </a:r>
            </a:p>
          </p:txBody>
        </p:sp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E1A55F10-D12D-45CB-B250-74B2A1A9B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050" y="1821288"/>
              <a:ext cx="1425494" cy="2297198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57BB045-BF65-4955-B08E-2A94D1295D71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460988" y="1602560"/>
            <a:chExt cx="5050844" cy="2687046"/>
          </a:xfrm>
        </p:grpSpPr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BE174637-5FC7-4676-9F53-BF151030EF5A}"/>
                </a:ext>
              </a:extLst>
            </p:cNvPr>
            <p:cNvSpPr/>
            <p:nvPr/>
          </p:nvSpPr>
          <p:spPr>
            <a:xfrm>
              <a:off x="1460988" y="1602560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DCEFC7">
                    <a:shade val="30000"/>
                    <a:satMod val="115000"/>
                  </a:srgbClr>
                </a:gs>
                <a:gs pos="50000">
                  <a:srgbClr val="DCEFC7">
                    <a:shade val="67500"/>
                    <a:satMod val="115000"/>
                  </a:srgbClr>
                </a:gs>
                <a:gs pos="100000">
                  <a:srgbClr val="DCEFC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 cap="flat" cmpd="sng" algn="ctr">
              <a:solidFill>
                <a:srgbClr val="00B05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DB6DE022-54A9-42BD-82AF-1123E1BF3D34}"/>
                </a:ext>
              </a:extLst>
            </p:cNvPr>
            <p:cNvSpPr txBox="1"/>
            <p:nvPr/>
          </p:nvSpPr>
          <p:spPr>
            <a:xfrm>
              <a:off x="1537494" y="1686050"/>
              <a:ext cx="332256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ysClr val="windowText" lastClr="000000"/>
                  </a:solidFill>
                </a:rPr>
                <a:t>Good job!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algn="ctr"/>
              <a:r>
                <a:rPr lang="en-US" sz="2000" dirty="0"/>
                <a:t>Press space or left click mouse to move to next slide.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GB" sz="2000" dirty="0"/>
                <a:t>Press left arrow key (◄ ) to go back</a:t>
              </a:r>
              <a:r>
                <a:rPr lang="en-US" sz="2000" dirty="0"/>
                <a:t>.</a:t>
              </a:r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A73FDBA0-93CE-4A9F-9B89-FA4B56349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050" y="1821288"/>
              <a:ext cx="1425494" cy="229719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2BB9D95-8EFB-09BD-A381-EA41EA28273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88AB350C-B356-9EA9-8BF3-156F6DD3E27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4">
              <a:extLst>
                <a:ext uri="{FF2B5EF4-FFF2-40B4-BE49-F238E27FC236}">
                  <a16:creationId xmlns:a16="http://schemas.microsoft.com/office/drawing/2014/main" id="{E07E5735-8928-7760-7B4E-77B96E50080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F43DA9A-E6AD-7DCE-C754-D724DA61491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8" name="AutoShape 6">
                <a:extLst>
                  <a:ext uri="{FF2B5EF4-FFF2-40B4-BE49-F238E27FC236}">
                    <a16:creationId xmlns:a16="http://schemas.microsoft.com/office/drawing/2014/main" id="{D349D8A0-4634-7910-CDEF-C1BA7B8644A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Text Box 7">
                <a:extLst>
                  <a:ext uri="{FF2B5EF4-FFF2-40B4-BE49-F238E27FC236}">
                    <a16:creationId xmlns:a16="http://schemas.microsoft.com/office/drawing/2014/main" id="{BEBC3E04-D2B7-4A75-DC4C-E88BD159210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503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3595</TotalTime>
  <Words>902</Words>
  <Application>Microsoft Office PowerPoint</Application>
  <PresentationFormat>On-screen Show (16:9)</PresentationFormat>
  <Paragraphs>181</Paragraphs>
  <Slides>11</Slides>
  <Notes>4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Comic Sans MS</vt:lpstr>
      <vt:lpstr>Barrio</vt:lpstr>
      <vt:lpstr>Arial</vt:lpstr>
      <vt:lpstr>Calibri</vt:lpstr>
      <vt:lpstr>Comfortaa</vt:lpstr>
      <vt:lpstr>Wingdings</vt:lpstr>
      <vt:lpstr>Permanent Marker</vt:lpstr>
      <vt:lpstr>Didact Gothic</vt:lpstr>
      <vt:lpstr>SKETCH LESSON</vt:lpstr>
      <vt:lpstr>1_Elementary School Newsletter</vt:lpstr>
      <vt:lpstr>1_SKETCH LESSON</vt:lpstr>
      <vt:lpstr>Days of the week</vt:lpstr>
      <vt:lpstr>PowerPoint Presentation</vt:lpstr>
      <vt:lpstr>What day is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SKETCHNOTES LESSON</dc:title>
  <cp:lastModifiedBy>Jeremy Cowling</cp:lastModifiedBy>
  <cp:revision>730</cp:revision>
  <dcterms:modified xsi:type="dcterms:W3CDTF">2023-06-15T10:59:06Z</dcterms:modified>
</cp:coreProperties>
</file>