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68" r:id="rId1"/>
  </p:sldMasterIdLst>
  <p:notesMasterIdLst>
    <p:notesMasterId r:id="rId21"/>
  </p:notesMasterIdLst>
  <p:handoutMasterIdLst>
    <p:handoutMasterId r:id="rId22"/>
  </p:handoutMasterIdLst>
  <p:sldIdLst>
    <p:sldId id="296" r:id="rId2"/>
    <p:sldId id="299" r:id="rId3"/>
    <p:sldId id="304" r:id="rId4"/>
    <p:sldId id="308" r:id="rId5"/>
    <p:sldId id="309" r:id="rId6"/>
    <p:sldId id="306" r:id="rId7"/>
    <p:sldId id="311" r:id="rId8"/>
    <p:sldId id="312" r:id="rId9"/>
    <p:sldId id="313" r:id="rId10"/>
    <p:sldId id="314" r:id="rId11"/>
    <p:sldId id="315" r:id="rId12"/>
    <p:sldId id="316" r:id="rId13"/>
    <p:sldId id="317" r:id="rId14"/>
    <p:sldId id="318" r:id="rId15"/>
    <p:sldId id="319" r:id="rId16"/>
    <p:sldId id="307" r:id="rId17"/>
    <p:sldId id="324" r:id="rId18"/>
    <p:sldId id="327" r:id="rId19"/>
    <p:sldId id="262" r:id="rId20"/>
  </p:sldIdLst>
  <p:sldSz cx="9144000" cy="5143500" type="screen16x9"/>
  <p:notesSz cx="6858000" cy="9144000"/>
  <p:embeddedFontLst>
    <p:embeddedFont>
      <p:font typeface="Barrio" panose="020B0604020202020204" charset="0"/>
      <p:regular r:id="rId23"/>
    </p:embeddedFont>
    <p:embeddedFont>
      <p:font typeface="Calibri" panose="020F0502020204030204" pitchFamily="34" charset="0"/>
      <p:regular r:id="rId24"/>
      <p:bold r:id="rId25"/>
      <p:italic r:id="rId26"/>
      <p:boldItalic r:id="rId27"/>
    </p:embeddedFont>
    <p:embeddedFont>
      <p:font typeface="Comfortaa" pitchFamily="2" charset="0"/>
      <p:regular r:id="rId28"/>
      <p:bold r:id="rId29"/>
    </p:embeddedFont>
    <p:embeddedFont>
      <p:font typeface="Comic Sans MS" panose="030F0702030302020204" pitchFamily="66" charset="0"/>
      <p:regular r:id="rId30"/>
      <p:bold r:id="rId31"/>
      <p:italic r:id="rId32"/>
      <p:boldItalic r:id="rId33"/>
    </p:embeddedFont>
    <p:embeddedFont>
      <p:font typeface="Didact Gothic" panose="00000500000000000000" pitchFamily="2" charset="0"/>
      <p:regular r:id="rId34"/>
    </p:embeddedFont>
    <p:embeddedFont>
      <p:font typeface="Permanent Marker" panose="02000000000000000000" pitchFamily="2"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CEFC7"/>
    <a:srgbClr val="FEB8B3"/>
    <a:srgbClr val="3E1B59"/>
    <a:srgbClr val="BA0F02"/>
    <a:srgbClr val="00682F"/>
    <a:srgbClr val="00589A"/>
    <a:srgbClr val="CC6600"/>
    <a:srgbClr val="FF6600"/>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B1377-3587-4BAD-8B61-F330F1D51738}">
  <a:tblStyle styleId="{5EAB1377-3587-4BAD-8B61-F330F1D517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74" autoAdjust="0"/>
  </p:normalViewPr>
  <p:slideViewPr>
    <p:cSldViewPr snapToGrid="0">
      <p:cViewPr varScale="1">
        <p:scale>
          <a:sx n="130" d="100"/>
          <a:sy n="130" d="100"/>
        </p:scale>
        <p:origin x="438" y="120"/>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A7898C-5D2D-4F2E-9BDC-F01D9B27C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90A3E08-E2D6-4FF0-9157-D76EA45A76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ED3E4E-2FF4-4D6B-BE28-15E701F90992}" type="datetimeFigureOut">
              <a:rPr lang="en-GB" smtClean="0"/>
              <a:t>15/06/2023</a:t>
            </a:fld>
            <a:endParaRPr lang="en-GB"/>
          </a:p>
        </p:txBody>
      </p:sp>
      <p:sp>
        <p:nvSpPr>
          <p:cNvPr id="4" name="Footer Placeholder 3">
            <a:extLst>
              <a:ext uri="{FF2B5EF4-FFF2-40B4-BE49-F238E27FC236}">
                <a16:creationId xmlns:a16="http://schemas.microsoft.com/office/drawing/2014/main" id="{DE520831-1659-48C0-8686-A3B7145E88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F1DA8EF-1625-4270-BCC9-F429654B16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438FAB-FDD3-4A84-ABE4-EEE71B4B9198}" type="slidenum">
              <a:rPr lang="en-GB" smtClean="0"/>
              <a:t>‹#›</a:t>
            </a:fld>
            <a:endParaRPr lang="en-GB"/>
          </a:p>
        </p:txBody>
      </p:sp>
    </p:spTree>
    <p:extLst>
      <p:ext uri="{BB962C8B-B14F-4D97-AF65-F5344CB8AC3E}">
        <p14:creationId xmlns:p14="http://schemas.microsoft.com/office/powerpoint/2010/main" val="227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7802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295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119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354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406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413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solidFill>
                  <a:schemeClr val="tx1">
                    <a:lumMod val="65000"/>
                    <a:lumOff val="35000"/>
                  </a:schemeClr>
                </a:solidFill>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rgbClr val="FF0000"/>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Level:</a:t>
            </a:r>
            <a:r>
              <a:rPr lang="en-US" sz="1200" dirty="0">
                <a:solidFill>
                  <a:srgbClr val="00B050"/>
                </a:solidFill>
                <a:latin typeface="Calibri" panose="020F0502020204030204" pitchFamily="34" charset="0"/>
              </a:rPr>
              <a:t> </a:t>
            </a:r>
            <a:r>
              <a:rPr lang="en-US" sz="1200" dirty="0">
                <a:solidFill>
                  <a:schemeClr val="tx1">
                    <a:lumMod val="65000"/>
                    <a:lumOff val="35000"/>
                  </a:schemeClr>
                </a:solidFill>
                <a:latin typeface="Calibri" panose="020F0502020204030204" pitchFamily="34" charset="0"/>
              </a:rPr>
              <a:t>3 – PANDAS (ages 7-9)</a:t>
            </a:r>
          </a:p>
          <a:p>
            <a:pPr algn="l"/>
            <a:r>
              <a:rPr lang="en-US" sz="1200" dirty="0">
                <a:solidFill>
                  <a:srgbClr val="008000"/>
                </a:solidFill>
                <a:latin typeface="Calibri" panose="020F0502020204030204" pitchFamily="34" charset="0"/>
              </a:rPr>
              <a:t>Time: </a:t>
            </a:r>
            <a:r>
              <a:rPr lang="en-US" sz="1200" dirty="0">
                <a:solidFill>
                  <a:schemeClr val="tx1">
                    <a:lumMod val="65000"/>
                    <a:lumOff val="35000"/>
                  </a:schemeClr>
                </a:solidFill>
                <a:latin typeface="Calibri" panose="020F0502020204030204" pitchFamily="34" charset="0"/>
              </a:rPr>
              <a:t>1 hour - 1 hour 20 mins</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80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800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201425"/>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190543"/>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mn-lt"/>
              </a:rPr>
              <a:t>[ Press space bar or left-mouse</a:t>
            </a:r>
            <a:r>
              <a:rPr lang="en-US" sz="1200" baseline="0" dirty="0">
                <a:solidFill>
                  <a:schemeClr val="tx1">
                    <a:lumMod val="65000"/>
                    <a:lumOff val="35000"/>
                  </a:schemeClr>
                </a:solidFill>
                <a:latin typeface="+mn-lt"/>
              </a:rPr>
              <a:t> click to start slide show ]</a:t>
            </a:r>
            <a:endParaRPr lang="en-US" sz="1200" dirty="0">
              <a:solidFill>
                <a:schemeClr val="tx1">
                  <a:lumMod val="65000"/>
                  <a:lumOff val="35000"/>
                </a:schemeClr>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800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839650"/>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148264"/>
            <a:ext cx="5580511" cy="631602"/>
          </a:xfrm>
        </p:spPr>
        <p:txBody>
          <a:bodyPr lIns="9000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65000"/>
                    <a:lumOff val="35000"/>
                  </a:schemeClr>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88203"/>
            <a:ext cx="1336754" cy="195141"/>
          </a:xfrm>
        </p:spPr>
        <p:txBody>
          <a:bodyPr lIns="0" tIns="0" rIns="0" bIns="0"/>
          <a:lstStyle>
            <a:lvl1pPr marL="0" indent="0">
              <a:buFontTx/>
              <a:buNone/>
              <a:defRPr sz="12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Tree>
    <p:extLst>
      <p:ext uri="{BB962C8B-B14F-4D97-AF65-F5344CB8AC3E}">
        <p14:creationId xmlns:p14="http://schemas.microsoft.com/office/powerpoint/2010/main" val="9021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EN TITLE" userDrawn="1">
  <p:cSld name="TITLE">
    <p:spTree>
      <p:nvGrpSpPr>
        <p:cNvPr id="1" name="Shape 8"/>
        <p:cNvGrpSpPr/>
        <p:nvPr/>
      </p:nvGrpSpPr>
      <p:grpSpPr>
        <a:xfrm>
          <a:off x="0" y="0"/>
          <a:ext cx="0" cy="0"/>
          <a:chOff x="0" y="0"/>
          <a:chExt cx="0" cy="0"/>
        </a:xfrm>
      </p:grpSpPr>
      <p:sp>
        <p:nvSpPr>
          <p:cNvPr id="225" name="Slide Number Placeholder 2">
            <a:extLst>
              <a:ext uri="{FF2B5EF4-FFF2-40B4-BE49-F238E27FC236}">
                <a16:creationId xmlns:a16="http://schemas.microsoft.com/office/drawing/2014/main" id="{27CFE48B-9994-4A48-9C5C-EDAA30CC1B9F}"/>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grpSp>
        <p:nvGrpSpPr>
          <p:cNvPr id="9" name="Google Shape;9;p2"/>
          <p:cNvGrpSpPr/>
          <p:nvPr userDrawn="1"/>
        </p:nvGrpSpPr>
        <p:grpSpPr>
          <a:xfrm>
            <a:off x="-18400" y="309697"/>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hasCustomPrompt="1"/>
          </p:nvPr>
        </p:nvSpPr>
        <p:spPr>
          <a:xfrm>
            <a:off x="311700" y="1238250"/>
            <a:ext cx="8520600" cy="788234"/>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000" b="1">
                <a:latin typeface="Comic Sans MS" panose="030F0702030302020204" pitchFamily="66" charset="0"/>
                <a:ea typeface="Permanent Marker"/>
                <a:cs typeface="Comic Sans MS" panose="030F0702030302020204" pitchFamily="66" charset="0"/>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r>
              <a:rPr lang="en-US" dirty="0"/>
              <a:t>Lesson title</a:t>
            </a:r>
            <a:endParaRPr dirty="0"/>
          </a:p>
        </p:txBody>
      </p:sp>
      <p:pic>
        <p:nvPicPr>
          <p:cNvPr id="804" name="Picture 803" descr="A picture containing drawing&#10;&#10;Description automatically generated">
            <a:extLst>
              <a:ext uri="{FF2B5EF4-FFF2-40B4-BE49-F238E27FC236}">
                <a16:creationId xmlns:a16="http://schemas.microsoft.com/office/drawing/2014/main" id="{4B26354C-E919-4B92-9008-C7E76CE9EA63}"/>
              </a:ext>
            </a:extLst>
          </p:cNvPr>
          <p:cNvPicPr>
            <a:picLocks noChangeAspect="1"/>
          </p:cNvPicPr>
          <p:nvPr userDrawn="1"/>
        </p:nvPicPr>
        <p:blipFill>
          <a:blip r:embed="rId2"/>
          <a:stretch>
            <a:fillRect/>
          </a:stretch>
        </p:blipFill>
        <p:spPr>
          <a:xfrm>
            <a:off x="2349106" y="456751"/>
            <a:ext cx="4445789" cy="632260"/>
          </a:xfrm>
          <a:prstGeom prst="rect">
            <a:avLst/>
          </a:prstGeom>
        </p:spPr>
      </p:pic>
      <p:pic>
        <p:nvPicPr>
          <p:cNvPr id="3" name="Picture 2">
            <a:extLst>
              <a:ext uri="{FF2B5EF4-FFF2-40B4-BE49-F238E27FC236}">
                <a16:creationId xmlns:a16="http://schemas.microsoft.com/office/drawing/2014/main" id="{5ADA164F-1ABE-4E0A-A1F6-5DABE1A86B7B}"/>
              </a:ext>
            </a:extLst>
          </p:cNvPr>
          <p:cNvPicPr>
            <a:picLocks noChangeAspect="1"/>
          </p:cNvPicPr>
          <p:nvPr userDrawn="1"/>
        </p:nvPicPr>
        <p:blipFill>
          <a:blip r:embed="rId3"/>
          <a:stretch>
            <a:fillRect/>
          </a:stretch>
        </p:blipFill>
        <p:spPr>
          <a:xfrm>
            <a:off x="4258052" y="2161570"/>
            <a:ext cx="627897" cy="654059"/>
          </a:xfrm>
          <a:prstGeom prst="rect">
            <a:avLst/>
          </a:prstGeom>
          <a:effectLst>
            <a:outerShdw blurRad="50800" dist="38100" dir="2700000" algn="tl" rotWithShape="0">
              <a:prstClr val="black">
                <a:alpha val="40000"/>
              </a:prstClr>
            </a:outerShdw>
          </a:effectLst>
        </p:spPr>
      </p:pic>
      <p:sp>
        <p:nvSpPr>
          <p:cNvPr id="806" name="TextBox 805">
            <a:extLst>
              <a:ext uri="{FF2B5EF4-FFF2-40B4-BE49-F238E27FC236}">
                <a16:creationId xmlns:a16="http://schemas.microsoft.com/office/drawing/2014/main" id="{ABB71437-8746-4AB8-BA1E-4895DA47D255}"/>
              </a:ext>
            </a:extLst>
          </p:cNvPr>
          <p:cNvSpPr txBox="1"/>
          <p:nvPr userDrawn="1"/>
        </p:nvSpPr>
        <p:spPr>
          <a:xfrm>
            <a:off x="1409550" y="2931181"/>
            <a:ext cx="63249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3</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PANDAS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(age 7 – 9)</a:t>
            </a:r>
          </a:p>
        </p:txBody>
      </p:sp>
      <p:sp>
        <p:nvSpPr>
          <p:cNvPr id="7" name="Text Placeholder 6">
            <a:extLst>
              <a:ext uri="{FF2B5EF4-FFF2-40B4-BE49-F238E27FC236}">
                <a16:creationId xmlns:a16="http://schemas.microsoft.com/office/drawing/2014/main" id="{C48985E2-88EF-48FE-8571-B073EC155565}"/>
              </a:ext>
            </a:extLst>
          </p:cNvPr>
          <p:cNvSpPr>
            <a:spLocks noGrp="1"/>
          </p:cNvSpPr>
          <p:nvPr>
            <p:ph type="body" sz="quarter" idx="11" hasCustomPrompt="1"/>
          </p:nvPr>
        </p:nvSpPr>
        <p:spPr>
          <a:xfrm>
            <a:off x="1299358" y="3686894"/>
            <a:ext cx="6545285" cy="515937"/>
          </a:xfrm>
        </p:spPr>
        <p:txBody>
          <a:bodyPr/>
          <a:lstStyle>
            <a:lvl1pPr marL="158750" indent="0" algn="ctr">
              <a:buFontTx/>
              <a:buNone/>
              <a:defRPr sz="2000">
                <a:latin typeface="Calibri" panose="020F0502020204030204" pitchFamily="34" charset="0"/>
                <a:cs typeface="Calibri" panose="020F0502020204030204" pitchFamily="34" charset="0"/>
              </a:defRPr>
            </a:lvl1pPr>
          </a:lstStyle>
          <a:p>
            <a:pPr lvl="0"/>
            <a:r>
              <a:rPr lang="en-US" dirty="0"/>
              <a:t>Lesson objectives</a:t>
            </a:r>
          </a:p>
        </p:txBody>
      </p:sp>
      <p:grpSp>
        <p:nvGrpSpPr>
          <p:cNvPr id="8" name="Group 7">
            <a:extLst>
              <a:ext uri="{FF2B5EF4-FFF2-40B4-BE49-F238E27FC236}">
                <a16:creationId xmlns:a16="http://schemas.microsoft.com/office/drawing/2014/main" id="{0DB6E893-7A1E-4840-A79B-92B44A8C1E2E}"/>
              </a:ext>
            </a:extLst>
          </p:cNvPr>
          <p:cNvGrpSpPr/>
          <p:nvPr userDrawn="1"/>
        </p:nvGrpSpPr>
        <p:grpSpPr>
          <a:xfrm>
            <a:off x="-262777" y="-538588"/>
            <a:ext cx="9951729" cy="6458526"/>
            <a:chOff x="-262777" y="-538588"/>
            <a:chExt cx="9951729" cy="6458526"/>
          </a:xfrm>
        </p:grpSpPr>
        <p:grpSp>
          <p:nvGrpSpPr>
            <p:cNvPr id="545" name="Google Shape;330;p23">
              <a:extLst>
                <a:ext uri="{FF2B5EF4-FFF2-40B4-BE49-F238E27FC236}">
                  <a16:creationId xmlns:a16="http://schemas.microsoft.com/office/drawing/2014/main" id="{FE88B90E-2565-4FD3-A9B4-251470D5CEFB}"/>
                </a:ext>
              </a:extLst>
            </p:cNvPr>
            <p:cNvGrpSpPr/>
            <p:nvPr userDrawn="1"/>
          </p:nvGrpSpPr>
          <p:grpSpPr>
            <a:xfrm>
              <a:off x="-75881" y="2283499"/>
              <a:ext cx="772313" cy="497910"/>
              <a:chOff x="-75881" y="2283499"/>
              <a:chExt cx="772313" cy="497910"/>
            </a:xfrm>
          </p:grpSpPr>
          <p:sp>
            <p:nvSpPr>
              <p:cNvPr id="546" name="Google Shape;331;p23">
                <a:extLst>
                  <a:ext uri="{FF2B5EF4-FFF2-40B4-BE49-F238E27FC236}">
                    <a16:creationId xmlns:a16="http://schemas.microsoft.com/office/drawing/2014/main" id="{02C82156-6323-434B-A37C-ECF314960BDC}"/>
                  </a:ext>
                </a:extLst>
              </p:cNvPr>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332;p23">
                <a:extLst>
                  <a:ext uri="{FF2B5EF4-FFF2-40B4-BE49-F238E27FC236}">
                    <a16:creationId xmlns:a16="http://schemas.microsoft.com/office/drawing/2014/main" id="{E9C97F69-6CB1-4232-80F1-B5C59C19F6E9}"/>
                  </a:ext>
                </a:extLst>
              </p:cNvPr>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336;p23">
              <a:extLst>
                <a:ext uri="{FF2B5EF4-FFF2-40B4-BE49-F238E27FC236}">
                  <a16:creationId xmlns:a16="http://schemas.microsoft.com/office/drawing/2014/main" id="{DB2BFB92-3E61-4440-9A4E-C19625A35DD4}"/>
                </a:ext>
              </a:extLst>
            </p:cNvPr>
            <p:cNvGrpSpPr/>
            <p:nvPr userDrawn="1"/>
          </p:nvGrpSpPr>
          <p:grpSpPr>
            <a:xfrm>
              <a:off x="7157950" y="906924"/>
              <a:ext cx="892968" cy="986057"/>
              <a:chOff x="7281641" y="1136546"/>
              <a:chExt cx="892968" cy="986057"/>
            </a:xfrm>
          </p:grpSpPr>
          <p:sp>
            <p:nvSpPr>
              <p:cNvPr id="552" name="Google Shape;337;p23">
                <a:extLst>
                  <a:ext uri="{FF2B5EF4-FFF2-40B4-BE49-F238E27FC236}">
                    <a16:creationId xmlns:a16="http://schemas.microsoft.com/office/drawing/2014/main" id="{B3D13F6A-0CBB-4576-92B9-88C28F1AD5D5}"/>
                  </a:ext>
                </a:extLst>
              </p:cNvPr>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338;p23">
                <a:extLst>
                  <a:ext uri="{FF2B5EF4-FFF2-40B4-BE49-F238E27FC236}">
                    <a16:creationId xmlns:a16="http://schemas.microsoft.com/office/drawing/2014/main" id="{EEDF4A62-42EC-46E5-BC07-1272ED9A8B40}"/>
                  </a:ext>
                </a:extLst>
              </p:cNvPr>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339;p23">
                <a:extLst>
                  <a:ext uri="{FF2B5EF4-FFF2-40B4-BE49-F238E27FC236}">
                    <a16:creationId xmlns:a16="http://schemas.microsoft.com/office/drawing/2014/main" id="{54982E19-F277-42A0-9806-C6EE3F42ABF7}"/>
                  </a:ext>
                </a:extLst>
              </p:cNvPr>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340;p23">
                <a:extLst>
                  <a:ext uri="{FF2B5EF4-FFF2-40B4-BE49-F238E27FC236}">
                    <a16:creationId xmlns:a16="http://schemas.microsoft.com/office/drawing/2014/main" id="{11C11A4F-4135-4D50-9D42-EDE3C42923C2}"/>
                  </a:ext>
                </a:extLst>
              </p:cNvPr>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341;p23">
              <a:extLst>
                <a:ext uri="{FF2B5EF4-FFF2-40B4-BE49-F238E27FC236}">
                  <a16:creationId xmlns:a16="http://schemas.microsoft.com/office/drawing/2014/main" id="{5EA71DA8-438D-4D81-91E7-8D2A9ED37343}"/>
                </a:ext>
              </a:extLst>
            </p:cNvPr>
            <p:cNvGrpSpPr/>
            <p:nvPr userDrawn="1"/>
          </p:nvGrpSpPr>
          <p:grpSpPr>
            <a:xfrm>
              <a:off x="8084663" y="3138245"/>
              <a:ext cx="1026629" cy="1056842"/>
              <a:chOff x="8084663" y="3138245"/>
              <a:chExt cx="1026629" cy="1056842"/>
            </a:xfrm>
          </p:grpSpPr>
          <p:sp>
            <p:nvSpPr>
              <p:cNvPr id="557" name="Google Shape;342;p23">
                <a:extLst>
                  <a:ext uri="{FF2B5EF4-FFF2-40B4-BE49-F238E27FC236}">
                    <a16:creationId xmlns:a16="http://schemas.microsoft.com/office/drawing/2014/main" id="{0FCD18EF-43E5-42CB-972C-1B593F58D887}"/>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343;p23">
                <a:extLst>
                  <a:ext uri="{FF2B5EF4-FFF2-40B4-BE49-F238E27FC236}">
                    <a16:creationId xmlns:a16="http://schemas.microsoft.com/office/drawing/2014/main" id="{7F2229DF-622A-415C-A52B-904EB82D4927}"/>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344;p23">
                <a:extLst>
                  <a:ext uri="{FF2B5EF4-FFF2-40B4-BE49-F238E27FC236}">
                    <a16:creationId xmlns:a16="http://schemas.microsoft.com/office/drawing/2014/main" id="{621FEB03-E8E0-4714-918A-D81497E84A1A}"/>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345;p23">
                <a:extLst>
                  <a:ext uri="{FF2B5EF4-FFF2-40B4-BE49-F238E27FC236}">
                    <a16:creationId xmlns:a16="http://schemas.microsoft.com/office/drawing/2014/main" id="{39709EFB-756E-4E7A-8FD7-6E2D174043B0}"/>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346;p23">
                <a:extLst>
                  <a:ext uri="{FF2B5EF4-FFF2-40B4-BE49-F238E27FC236}">
                    <a16:creationId xmlns:a16="http://schemas.microsoft.com/office/drawing/2014/main" id="{93C61229-7ADC-4C81-ABBC-8EC9D7AED0FC}"/>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347;p23">
                <a:extLst>
                  <a:ext uri="{FF2B5EF4-FFF2-40B4-BE49-F238E27FC236}">
                    <a16:creationId xmlns:a16="http://schemas.microsoft.com/office/drawing/2014/main" id="{6FE4FD1A-73C9-41EB-BFF9-BFC30C2D8E11}"/>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356;p23">
              <a:extLst>
                <a:ext uri="{FF2B5EF4-FFF2-40B4-BE49-F238E27FC236}">
                  <a16:creationId xmlns:a16="http://schemas.microsoft.com/office/drawing/2014/main" id="{E96147C4-0DFA-4DE8-BB13-CC4039249450}"/>
                </a:ext>
              </a:extLst>
            </p:cNvPr>
            <p:cNvGrpSpPr/>
            <p:nvPr userDrawn="1"/>
          </p:nvGrpSpPr>
          <p:grpSpPr>
            <a:xfrm>
              <a:off x="761516" y="328150"/>
              <a:ext cx="800177" cy="752193"/>
              <a:chOff x="734290" y="251983"/>
              <a:chExt cx="800177" cy="752193"/>
            </a:xfrm>
          </p:grpSpPr>
          <p:sp>
            <p:nvSpPr>
              <p:cNvPr id="572" name="Google Shape;357;p23">
                <a:extLst>
                  <a:ext uri="{FF2B5EF4-FFF2-40B4-BE49-F238E27FC236}">
                    <a16:creationId xmlns:a16="http://schemas.microsoft.com/office/drawing/2014/main" id="{8A871116-4AB7-48BC-8648-4BE79D1902D4}"/>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358;p23">
                <a:extLst>
                  <a:ext uri="{FF2B5EF4-FFF2-40B4-BE49-F238E27FC236}">
                    <a16:creationId xmlns:a16="http://schemas.microsoft.com/office/drawing/2014/main" id="{F13EE53C-AB7A-4EDD-8F52-44B01578BA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362;p23">
              <a:extLst>
                <a:ext uri="{FF2B5EF4-FFF2-40B4-BE49-F238E27FC236}">
                  <a16:creationId xmlns:a16="http://schemas.microsoft.com/office/drawing/2014/main" id="{E7DBB58A-75AB-4677-B817-B1030AA85151}"/>
                </a:ext>
              </a:extLst>
            </p:cNvPr>
            <p:cNvGrpSpPr/>
            <p:nvPr userDrawn="1"/>
          </p:nvGrpSpPr>
          <p:grpSpPr>
            <a:xfrm>
              <a:off x="4579068" y="4349632"/>
              <a:ext cx="1088181" cy="608604"/>
              <a:chOff x="3168309" y="474596"/>
              <a:chExt cx="1088181" cy="608604"/>
            </a:xfrm>
          </p:grpSpPr>
          <p:grpSp>
            <p:nvGrpSpPr>
              <p:cNvPr id="578" name="Google Shape;363;p23">
                <a:extLst>
                  <a:ext uri="{FF2B5EF4-FFF2-40B4-BE49-F238E27FC236}">
                    <a16:creationId xmlns:a16="http://schemas.microsoft.com/office/drawing/2014/main" id="{1D60C7CA-256D-4943-82E7-C2B8749D8FB6}"/>
                  </a:ext>
                </a:extLst>
              </p:cNvPr>
              <p:cNvGrpSpPr/>
              <p:nvPr/>
            </p:nvGrpSpPr>
            <p:grpSpPr>
              <a:xfrm>
                <a:off x="3168309" y="517749"/>
                <a:ext cx="1084309" cy="565452"/>
                <a:chOff x="3168309" y="517749"/>
                <a:chExt cx="1084309" cy="565452"/>
              </a:xfrm>
            </p:grpSpPr>
            <p:sp>
              <p:nvSpPr>
                <p:cNvPr id="582" name="Google Shape;364;p23">
                  <a:extLst>
                    <a:ext uri="{FF2B5EF4-FFF2-40B4-BE49-F238E27FC236}">
                      <a16:creationId xmlns:a16="http://schemas.microsoft.com/office/drawing/2014/main" id="{E87BC2DE-2762-4D82-9EB6-4FDE6249B849}"/>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365;p23">
                  <a:extLst>
                    <a:ext uri="{FF2B5EF4-FFF2-40B4-BE49-F238E27FC236}">
                      <a16:creationId xmlns:a16="http://schemas.microsoft.com/office/drawing/2014/main" id="{731A0461-FA3B-48E4-AF87-07C59015007E}"/>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366;p23">
                <a:extLst>
                  <a:ext uri="{FF2B5EF4-FFF2-40B4-BE49-F238E27FC236}">
                    <a16:creationId xmlns:a16="http://schemas.microsoft.com/office/drawing/2014/main" id="{438A4F5B-D29B-441F-BDB8-AF71528F9987}"/>
                  </a:ext>
                </a:extLst>
              </p:cNvPr>
              <p:cNvGrpSpPr/>
              <p:nvPr/>
            </p:nvGrpSpPr>
            <p:grpSpPr>
              <a:xfrm>
                <a:off x="4114622" y="474596"/>
                <a:ext cx="141868" cy="100403"/>
                <a:chOff x="4114622" y="474596"/>
                <a:chExt cx="141868" cy="100403"/>
              </a:xfrm>
            </p:grpSpPr>
            <p:sp>
              <p:nvSpPr>
                <p:cNvPr id="580" name="Google Shape;367;p23">
                  <a:extLst>
                    <a:ext uri="{FF2B5EF4-FFF2-40B4-BE49-F238E27FC236}">
                      <a16:creationId xmlns:a16="http://schemas.microsoft.com/office/drawing/2014/main" id="{823DD82E-EDD5-4160-881F-C39CE2D99AF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368;p23">
                  <a:extLst>
                    <a:ext uri="{FF2B5EF4-FFF2-40B4-BE49-F238E27FC236}">
                      <a16:creationId xmlns:a16="http://schemas.microsoft.com/office/drawing/2014/main" id="{1B298F2F-D466-469A-8CD0-D6C4937CCB94}"/>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1" name="Google Shape;376;p23">
              <a:extLst>
                <a:ext uri="{FF2B5EF4-FFF2-40B4-BE49-F238E27FC236}">
                  <a16:creationId xmlns:a16="http://schemas.microsoft.com/office/drawing/2014/main" id="{0E8B8C90-927A-49EC-B1AA-E93E61BEF96D}"/>
                </a:ext>
              </a:extLst>
            </p:cNvPr>
            <p:cNvGrpSpPr/>
            <p:nvPr userDrawn="1"/>
          </p:nvGrpSpPr>
          <p:grpSpPr>
            <a:xfrm>
              <a:off x="7282031" y="-348471"/>
              <a:ext cx="638917" cy="1022558"/>
              <a:chOff x="7100592" y="-366483"/>
              <a:chExt cx="638917" cy="1022558"/>
            </a:xfrm>
          </p:grpSpPr>
          <p:sp>
            <p:nvSpPr>
              <p:cNvPr id="592" name="Google Shape;377;p23">
                <a:extLst>
                  <a:ext uri="{FF2B5EF4-FFF2-40B4-BE49-F238E27FC236}">
                    <a16:creationId xmlns:a16="http://schemas.microsoft.com/office/drawing/2014/main" id="{B6E79DC0-FE2C-43E3-9E2D-CE296064131F}"/>
                  </a:ext>
                </a:extLst>
              </p:cNvPr>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378;p23">
                <a:extLst>
                  <a:ext uri="{FF2B5EF4-FFF2-40B4-BE49-F238E27FC236}">
                    <a16:creationId xmlns:a16="http://schemas.microsoft.com/office/drawing/2014/main" id="{9DDF133A-3D22-452A-ACFC-032697906325}"/>
                  </a:ext>
                </a:extLst>
              </p:cNvPr>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379;p23">
                <a:extLst>
                  <a:ext uri="{FF2B5EF4-FFF2-40B4-BE49-F238E27FC236}">
                    <a16:creationId xmlns:a16="http://schemas.microsoft.com/office/drawing/2014/main" id="{F87A8569-1DD5-44B6-A7F5-ADBB0E1C3AA4}"/>
                  </a:ext>
                </a:extLst>
              </p:cNvPr>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380;p23">
                <a:extLst>
                  <a:ext uri="{FF2B5EF4-FFF2-40B4-BE49-F238E27FC236}">
                    <a16:creationId xmlns:a16="http://schemas.microsoft.com/office/drawing/2014/main" id="{CCE48FCF-5EF2-4323-929F-BEC4D727BFD0}"/>
                  </a:ext>
                </a:extLst>
              </p:cNvPr>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384;p23">
              <a:extLst>
                <a:ext uri="{FF2B5EF4-FFF2-40B4-BE49-F238E27FC236}">
                  <a16:creationId xmlns:a16="http://schemas.microsoft.com/office/drawing/2014/main" id="{DB529812-9F5E-4E09-A3F0-29EC098E23F8}"/>
                </a:ext>
              </a:extLst>
            </p:cNvPr>
            <p:cNvGrpSpPr/>
            <p:nvPr userDrawn="1"/>
          </p:nvGrpSpPr>
          <p:grpSpPr>
            <a:xfrm>
              <a:off x="3792493" y="-314072"/>
              <a:ext cx="432221" cy="578920"/>
              <a:chOff x="3894690" y="-306155"/>
              <a:chExt cx="432221" cy="578920"/>
            </a:xfrm>
          </p:grpSpPr>
          <p:sp>
            <p:nvSpPr>
              <p:cNvPr id="600" name="Google Shape;385;p23">
                <a:extLst>
                  <a:ext uri="{FF2B5EF4-FFF2-40B4-BE49-F238E27FC236}">
                    <a16:creationId xmlns:a16="http://schemas.microsoft.com/office/drawing/2014/main" id="{603C4559-0844-46B5-8BA0-4C50CD7789F3}"/>
                  </a:ext>
                </a:extLst>
              </p:cNvPr>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386;p23">
                <a:extLst>
                  <a:ext uri="{FF2B5EF4-FFF2-40B4-BE49-F238E27FC236}">
                    <a16:creationId xmlns:a16="http://schemas.microsoft.com/office/drawing/2014/main" id="{173F6656-085F-4E06-AE9D-4B3164084FD2}"/>
                  </a:ext>
                </a:extLst>
              </p:cNvPr>
              <p:cNvGrpSpPr/>
              <p:nvPr/>
            </p:nvGrpSpPr>
            <p:grpSpPr>
              <a:xfrm>
                <a:off x="3894690" y="-306155"/>
                <a:ext cx="98086" cy="107551"/>
                <a:chOff x="3894690" y="-306155"/>
                <a:chExt cx="98086" cy="107551"/>
              </a:xfrm>
            </p:grpSpPr>
            <p:sp>
              <p:nvSpPr>
                <p:cNvPr id="602" name="Google Shape;387;p23">
                  <a:extLst>
                    <a:ext uri="{FF2B5EF4-FFF2-40B4-BE49-F238E27FC236}">
                      <a16:creationId xmlns:a16="http://schemas.microsoft.com/office/drawing/2014/main" id="{01428A34-88A5-4518-B8C5-D4AF05E4E88E}"/>
                    </a:ext>
                  </a:extLst>
                </p:cNvPr>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388;p23">
                  <a:extLst>
                    <a:ext uri="{FF2B5EF4-FFF2-40B4-BE49-F238E27FC236}">
                      <a16:creationId xmlns:a16="http://schemas.microsoft.com/office/drawing/2014/main" id="{610D03DF-B2EE-41B7-8EE4-FFD2F93C30F7}"/>
                    </a:ext>
                  </a:extLst>
                </p:cNvPr>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4" name="Google Shape;389;p23">
              <a:extLst>
                <a:ext uri="{FF2B5EF4-FFF2-40B4-BE49-F238E27FC236}">
                  <a16:creationId xmlns:a16="http://schemas.microsoft.com/office/drawing/2014/main" id="{D1E087F9-7D8E-469B-9BF9-3FBC6761F599}"/>
                </a:ext>
              </a:extLst>
            </p:cNvPr>
            <p:cNvGrpSpPr/>
            <p:nvPr userDrawn="1"/>
          </p:nvGrpSpPr>
          <p:grpSpPr>
            <a:xfrm>
              <a:off x="2775700" y="-243577"/>
              <a:ext cx="641763" cy="660328"/>
              <a:chOff x="2775700" y="-243577"/>
              <a:chExt cx="641763" cy="660328"/>
            </a:xfrm>
          </p:grpSpPr>
          <p:grpSp>
            <p:nvGrpSpPr>
              <p:cNvPr id="605" name="Google Shape;390;p23">
                <a:extLst>
                  <a:ext uri="{FF2B5EF4-FFF2-40B4-BE49-F238E27FC236}">
                    <a16:creationId xmlns:a16="http://schemas.microsoft.com/office/drawing/2014/main" id="{2296231A-B6A5-4378-87F7-1A2C238FE4F4}"/>
                  </a:ext>
                </a:extLst>
              </p:cNvPr>
              <p:cNvGrpSpPr/>
              <p:nvPr/>
            </p:nvGrpSpPr>
            <p:grpSpPr>
              <a:xfrm>
                <a:off x="2880967" y="-159588"/>
                <a:ext cx="536496" cy="576339"/>
                <a:chOff x="2880967" y="-159588"/>
                <a:chExt cx="536496" cy="576339"/>
              </a:xfrm>
            </p:grpSpPr>
            <p:sp>
              <p:nvSpPr>
                <p:cNvPr id="609" name="Google Shape;391;p23">
                  <a:extLst>
                    <a:ext uri="{FF2B5EF4-FFF2-40B4-BE49-F238E27FC236}">
                      <a16:creationId xmlns:a16="http://schemas.microsoft.com/office/drawing/2014/main" id="{30EA9467-FC9C-42E8-83E2-1369AD849277}"/>
                    </a:ext>
                  </a:extLst>
                </p:cNvPr>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392;p23">
                  <a:extLst>
                    <a:ext uri="{FF2B5EF4-FFF2-40B4-BE49-F238E27FC236}">
                      <a16:creationId xmlns:a16="http://schemas.microsoft.com/office/drawing/2014/main" id="{719A6A29-6654-4C34-8F81-6D6377DBE410}"/>
                    </a:ext>
                  </a:extLst>
                </p:cNvPr>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393;p23">
                <a:extLst>
                  <a:ext uri="{FF2B5EF4-FFF2-40B4-BE49-F238E27FC236}">
                    <a16:creationId xmlns:a16="http://schemas.microsoft.com/office/drawing/2014/main" id="{2750C57B-130B-4363-BEAA-F794F14D47EF}"/>
                  </a:ext>
                </a:extLst>
              </p:cNvPr>
              <p:cNvGrpSpPr/>
              <p:nvPr/>
            </p:nvGrpSpPr>
            <p:grpSpPr>
              <a:xfrm>
                <a:off x="2775700" y="-243577"/>
                <a:ext cx="100965" cy="123965"/>
                <a:chOff x="2775700" y="-243577"/>
                <a:chExt cx="100965" cy="123965"/>
              </a:xfrm>
            </p:grpSpPr>
            <p:sp>
              <p:nvSpPr>
                <p:cNvPr id="607" name="Google Shape;394;p23">
                  <a:extLst>
                    <a:ext uri="{FF2B5EF4-FFF2-40B4-BE49-F238E27FC236}">
                      <a16:creationId xmlns:a16="http://schemas.microsoft.com/office/drawing/2014/main" id="{4D82F477-DC3D-4188-AD48-7AACD1B715E8}"/>
                    </a:ext>
                  </a:extLst>
                </p:cNvPr>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395;p23">
                  <a:extLst>
                    <a:ext uri="{FF2B5EF4-FFF2-40B4-BE49-F238E27FC236}">
                      <a16:creationId xmlns:a16="http://schemas.microsoft.com/office/drawing/2014/main" id="{3A23D7B1-FEC5-4E10-96C7-2674CB8CE301}"/>
                    </a:ext>
                  </a:extLst>
                </p:cNvPr>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1" name="Google Shape;396;p23">
              <a:extLst>
                <a:ext uri="{FF2B5EF4-FFF2-40B4-BE49-F238E27FC236}">
                  <a16:creationId xmlns:a16="http://schemas.microsoft.com/office/drawing/2014/main" id="{5E441939-7F8B-4F30-A26D-186321775243}"/>
                </a:ext>
              </a:extLst>
            </p:cNvPr>
            <p:cNvGrpSpPr/>
            <p:nvPr userDrawn="1"/>
          </p:nvGrpSpPr>
          <p:grpSpPr>
            <a:xfrm>
              <a:off x="1588573" y="-296128"/>
              <a:ext cx="730914" cy="557013"/>
              <a:chOff x="1588573" y="-296128"/>
              <a:chExt cx="730914" cy="557013"/>
            </a:xfrm>
          </p:grpSpPr>
          <p:sp>
            <p:nvSpPr>
              <p:cNvPr id="612" name="Google Shape;397;p23">
                <a:extLst>
                  <a:ext uri="{FF2B5EF4-FFF2-40B4-BE49-F238E27FC236}">
                    <a16:creationId xmlns:a16="http://schemas.microsoft.com/office/drawing/2014/main" id="{770FE5CF-EBDF-49E1-A149-D6010E1E9A26}"/>
                  </a:ext>
                </a:extLst>
              </p:cNvPr>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398;p23">
                <a:extLst>
                  <a:ext uri="{FF2B5EF4-FFF2-40B4-BE49-F238E27FC236}">
                    <a16:creationId xmlns:a16="http://schemas.microsoft.com/office/drawing/2014/main" id="{DC02E693-B516-4D94-BF42-8DFF3D81B586}"/>
                  </a:ext>
                </a:extLst>
              </p:cNvPr>
              <p:cNvGrpSpPr/>
              <p:nvPr/>
            </p:nvGrpSpPr>
            <p:grpSpPr>
              <a:xfrm>
                <a:off x="2028140" y="-296128"/>
                <a:ext cx="162319" cy="81341"/>
                <a:chOff x="2028140" y="-296128"/>
                <a:chExt cx="162319" cy="81341"/>
              </a:xfrm>
            </p:grpSpPr>
            <p:sp>
              <p:nvSpPr>
                <p:cNvPr id="614" name="Google Shape;399;p23">
                  <a:extLst>
                    <a:ext uri="{FF2B5EF4-FFF2-40B4-BE49-F238E27FC236}">
                      <a16:creationId xmlns:a16="http://schemas.microsoft.com/office/drawing/2014/main" id="{50DAE1F0-C6E2-4E46-8E08-BF9562DBEA46}"/>
                    </a:ext>
                  </a:extLst>
                </p:cNvPr>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400;p23">
                  <a:extLst>
                    <a:ext uri="{FF2B5EF4-FFF2-40B4-BE49-F238E27FC236}">
                      <a16:creationId xmlns:a16="http://schemas.microsoft.com/office/drawing/2014/main" id="{AD355627-5B4A-4807-AA69-293E67BAC03A}"/>
                    </a:ext>
                  </a:extLst>
                </p:cNvPr>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 name="Google Shape;408;p23">
              <a:extLst>
                <a:ext uri="{FF2B5EF4-FFF2-40B4-BE49-F238E27FC236}">
                  <a16:creationId xmlns:a16="http://schemas.microsoft.com/office/drawing/2014/main" id="{9DE1C9BC-6F84-4E6D-862C-803F4DA8786C}"/>
                </a:ext>
              </a:extLst>
            </p:cNvPr>
            <p:cNvGrpSpPr/>
            <p:nvPr userDrawn="1"/>
          </p:nvGrpSpPr>
          <p:grpSpPr>
            <a:xfrm>
              <a:off x="168174" y="-47614"/>
              <a:ext cx="420937" cy="645006"/>
              <a:chOff x="291413" y="-295003"/>
              <a:chExt cx="420937" cy="645006"/>
            </a:xfrm>
          </p:grpSpPr>
          <p:sp>
            <p:nvSpPr>
              <p:cNvPr id="624" name="Google Shape;409;p23">
                <a:extLst>
                  <a:ext uri="{FF2B5EF4-FFF2-40B4-BE49-F238E27FC236}">
                    <a16:creationId xmlns:a16="http://schemas.microsoft.com/office/drawing/2014/main" id="{BC715AE7-C54E-4027-8FE1-284B4F844A15}"/>
                  </a:ext>
                </a:extLst>
              </p:cNvPr>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 name="Google Shape;410;p23">
                <a:extLst>
                  <a:ext uri="{FF2B5EF4-FFF2-40B4-BE49-F238E27FC236}">
                    <a16:creationId xmlns:a16="http://schemas.microsoft.com/office/drawing/2014/main" id="{148C6A7C-D005-4E9E-8984-D27C1C346F57}"/>
                  </a:ext>
                </a:extLst>
              </p:cNvPr>
              <p:cNvGrpSpPr/>
              <p:nvPr/>
            </p:nvGrpSpPr>
            <p:grpSpPr>
              <a:xfrm>
                <a:off x="317622" y="261977"/>
                <a:ext cx="171618" cy="88026"/>
                <a:chOff x="317622" y="261977"/>
                <a:chExt cx="171618" cy="88026"/>
              </a:xfrm>
            </p:grpSpPr>
            <p:sp>
              <p:nvSpPr>
                <p:cNvPr id="626" name="Google Shape;411;p23">
                  <a:extLst>
                    <a:ext uri="{FF2B5EF4-FFF2-40B4-BE49-F238E27FC236}">
                      <a16:creationId xmlns:a16="http://schemas.microsoft.com/office/drawing/2014/main" id="{33FB0DDF-FE0E-4E40-A7BF-29CA1C355A7F}"/>
                    </a:ext>
                  </a:extLst>
                </p:cNvPr>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412;p23">
                  <a:extLst>
                    <a:ext uri="{FF2B5EF4-FFF2-40B4-BE49-F238E27FC236}">
                      <a16:creationId xmlns:a16="http://schemas.microsoft.com/office/drawing/2014/main" id="{2099B47B-33FA-4D95-A286-754E47019440}"/>
                    </a:ext>
                  </a:extLst>
                </p:cNvPr>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8" name="Google Shape;413;p23">
              <a:extLst>
                <a:ext uri="{FF2B5EF4-FFF2-40B4-BE49-F238E27FC236}">
                  <a16:creationId xmlns:a16="http://schemas.microsoft.com/office/drawing/2014/main" id="{BE3E26A1-7F22-49F5-9EA0-7B7898DDF124}"/>
                </a:ext>
              </a:extLst>
            </p:cNvPr>
            <p:cNvGrpSpPr/>
            <p:nvPr userDrawn="1"/>
          </p:nvGrpSpPr>
          <p:grpSpPr>
            <a:xfrm>
              <a:off x="1214230" y="1280862"/>
              <a:ext cx="693917" cy="709106"/>
              <a:chOff x="1214230" y="1280862"/>
              <a:chExt cx="693917" cy="709106"/>
            </a:xfrm>
          </p:grpSpPr>
          <p:sp>
            <p:nvSpPr>
              <p:cNvPr id="629" name="Google Shape;414;p23">
                <a:extLst>
                  <a:ext uri="{FF2B5EF4-FFF2-40B4-BE49-F238E27FC236}">
                    <a16:creationId xmlns:a16="http://schemas.microsoft.com/office/drawing/2014/main" id="{B215E13D-5548-4917-8398-0C0A92800EC7}"/>
                  </a:ext>
                </a:extLst>
              </p:cNvPr>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415;p23">
                <a:extLst>
                  <a:ext uri="{FF2B5EF4-FFF2-40B4-BE49-F238E27FC236}">
                    <a16:creationId xmlns:a16="http://schemas.microsoft.com/office/drawing/2014/main" id="{D70207EC-28C8-4470-BCEF-C0378D9E3205}"/>
                  </a:ext>
                </a:extLst>
              </p:cNvPr>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416;p23">
                <a:extLst>
                  <a:ext uri="{FF2B5EF4-FFF2-40B4-BE49-F238E27FC236}">
                    <a16:creationId xmlns:a16="http://schemas.microsoft.com/office/drawing/2014/main" id="{2A5073FD-3541-4732-BBC0-447D35C28377}"/>
                  </a:ext>
                </a:extLst>
              </p:cNvPr>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417;p23">
              <a:extLst>
                <a:ext uri="{FF2B5EF4-FFF2-40B4-BE49-F238E27FC236}">
                  <a16:creationId xmlns:a16="http://schemas.microsoft.com/office/drawing/2014/main" id="{87450745-AD69-47BA-BA10-AD97E835C52F}"/>
                </a:ext>
              </a:extLst>
            </p:cNvPr>
            <p:cNvGrpSpPr/>
            <p:nvPr userDrawn="1"/>
          </p:nvGrpSpPr>
          <p:grpSpPr>
            <a:xfrm>
              <a:off x="-182869" y="835238"/>
              <a:ext cx="1277205" cy="1131333"/>
              <a:chOff x="-182869" y="835238"/>
              <a:chExt cx="1277205" cy="1131333"/>
            </a:xfrm>
          </p:grpSpPr>
          <p:sp>
            <p:nvSpPr>
              <p:cNvPr id="633" name="Google Shape;418;p23">
                <a:extLst>
                  <a:ext uri="{FF2B5EF4-FFF2-40B4-BE49-F238E27FC236}">
                    <a16:creationId xmlns:a16="http://schemas.microsoft.com/office/drawing/2014/main" id="{481328F7-E5A6-434A-9FF5-82E6E4A58E20}"/>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419;p23">
                <a:extLst>
                  <a:ext uri="{FF2B5EF4-FFF2-40B4-BE49-F238E27FC236}">
                    <a16:creationId xmlns:a16="http://schemas.microsoft.com/office/drawing/2014/main" id="{40866402-2C77-4466-A670-E62FA8861F5C}"/>
                  </a:ext>
                </a:extLst>
              </p:cNvPr>
              <p:cNvGrpSpPr/>
              <p:nvPr/>
            </p:nvGrpSpPr>
            <p:grpSpPr>
              <a:xfrm>
                <a:off x="454360" y="835238"/>
                <a:ext cx="112382" cy="56555"/>
                <a:chOff x="454360" y="835238"/>
                <a:chExt cx="112382" cy="56555"/>
              </a:xfrm>
            </p:grpSpPr>
            <p:sp>
              <p:nvSpPr>
                <p:cNvPr id="638" name="Google Shape;420;p23">
                  <a:extLst>
                    <a:ext uri="{FF2B5EF4-FFF2-40B4-BE49-F238E27FC236}">
                      <a16:creationId xmlns:a16="http://schemas.microsoft.com/office/drawing/2014/main" id="{17FC960F-5396-4865-ABD9-86A7DBABDFE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421;p23">
                  <a:extLst>
                    <a:ext uri="{FF2B5EF4-FFF2-40B4-BE49-F238E27FC236}">
                      <a16:creationId xmlns:a16="http://schemas.microsoft.com/office/drawing/2014/main" id="{B450B330-200C-46F8-8F3A-D36A299A1FFA}"/>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422;p23">
                <a:extLst>
                  <a:ext uri="{FF2B5EF4-FFF2-40B4-BE49-F238E27FC236}">
                    <a16:creationId xmlns:a16="http://schemas.microsoft.com/office/drawing/2014/main" id="{A97D449D-3875-439C-B0C2-8AD2FDC92A87}"/>
                  </a:ext>
                </a:extLst>
              </p:cNvPr>
              <p:cNvGrpSpPr/>
              <p:nvPr/>
            </p:nvGrpSpPr>
            <p:grpSpPr>
              <a:xfrm>
                <a:off x="588484" y="1891352"/>
                <a:ext cx="127241" cy="75219"/>
                <a:chOff x="588484" y="1891352"/>
                <a:chExt cx="127241" cy="75219"/>
              </a:xfrm>
            </p:grpSpPr>
            <p:sp>
              <p:nvSpPr>
                <p:cNvPr id="636" name="Google Shape;423;p23">
                  <a:extLst>
                    <a:ext uri="{FF2B5EF4-FFF2-40B4-BE49-F238E27FC236}">
                      <a16:creationId xmlns:a16="http://schemas.microsoft.com/office/drawing/2014/main" id="{82ECD573-04FE-437C-A5D8-BD36CBCDBF58}"/>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424;p23">
                  <a:extLst>
                    <a:ext uri="{FF2B5EF4-FFF2-40B4-BE49-F238E27FC236}">
                      <a16:creationId xmlns:a16="http://schemas.microsoft.com/office/drawing/2014/main" id="{E1868874-B197-42C6-8686-397434979E3E}"/>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0" name="Google Shape;425;p23">
              <a:extLst>
                <a:ext uri="{FF2B5EF4-FFF2-40B4-BE49-F238E27FC236}">
                  <a16:creationId xmlns:a16="http://schemas.microsoft.com/office/drawing/2014/main" id="{AB30EDB7-7CEF-425A-AC50-C77ED12AEC75}"/>
                </a:ext>
              </a:extLst>
            </p:cNvPr>
            <p:cNvGrpSpPr/>
            <p:nvPr userDrawn="1"/>
          </p:nvGrpSpPr>
          <p:grpSpPr>
            <a:xfrm>
              <a:off x="1004821" y="2303619"/>
              <a:ext cx="413557" cy="605096"/>
              <a:chOff x="1004821" y="2303619"/>
              <a:chExt cx="413557" cy="605096"/>
            </a:xfrm>
          </p:grpSpPr>
          <p:grpSp>
            <p:nvGrpSpPr>
              <p:cNvPr id="641" name="Google Shape;426;p23">
                <a:extLst>
                  <a:ext uri="{FF2B5EF4-FFF2-40B4-BE49-F238E27FC236}">
                    <a16:creationId xmlns:a16="http://schemas.microsoft.com/office/drawing/2014/main" id="{3887D6D1-85EA-4C1F-B5F8-5DE4022B9CAD}"/>
                  </a:ext>
                </a:extLst>
              </p:cNvPr>
              <p:cNvGrpSpPr/>
              <p:nvPr/>
            </p:nvGrpSpPr>
            <p:grpSpPr>
              <a:xfrm>
                <a:off x="1004821" y="2303619"/>
                <a:ext cx="344559" cy="605096"/>
                <a:chOff x="1004821" y="2303619"/>
                <a:chExt cx="344559" cy="605096"/>
              </a:xfrm>
            </p:grpSpPr>
            <p:sp>
              <p:nvSpPr>
                <p:cNvPr id="645" name="Google Shape;427;p23">
                  <a:extLst>
                    <a:ext uri="{FF2B5EF4-FFF2-40B4-BE49-F238E27FC236}">
                      <a16:creationId xmlns:a16="http://schemas.microsoft.com/office/drawing/2014/main" id="{F7011556-CB55-4DA1-AA59-E21B710937B9}"/>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428;p23">
                  <a:extLst>
                    <a:ext uri="{FF2B5EF4-FFF2-40B4-BE49-F238E27FC236}">
                      <a16:creationId xmlns:a16="http://schemas.microsoft.com/office/drawing/2014/main" id="{40EF147F-8C76-4A98-B64C-2742EA173A0A}"/>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429;p23">
                  <a:extLst>
                    <a:ext uri="{FF2B5EF4-FFF2-40B4-BE49-F238E27FC236}">
                      <a16:creationId xmlns:a16="http://schemas.microsoft.com/office/drawing/2014/main" id="{84D77ED5-1A17-42CA-92ED-908D4283BD88}"/>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430;p23">
                <a:extLst>
                  <a:ext uri="{FF2B5EF4-FFF2-40B4-BE49-F238E27FC236}">
                    <a16:creationId xmlns:a16="http://schemas.microsoft.com/office/drawing/2014/main" id="{1A288487-1612-41DC-92E2-8C3F19D8F220}"/>
                  </a:ext>
                </a:extLst>
              </p:cNvPr>
              <p:cNvGrpSpPr/>
              <p:nvPr/>
            </p:nvGrpSpPr>
            <p:grpSpPr>
              <a:xfrm>
                <a:off x="1332668" y="2362060"/>
                <a:ext cx="85710" cy="97126"/>
                <a:chOff x="1332668" y="2362060"/>
                <a:chExt cx="85710" cy="97126"/>
              </a:xfrm>
            </p:grpSpPr>
            <p:sp>
              <p:nvSpPr>
                <p:cNvPr id="643" name="Google Shape;431;p23">
                  <a:extLst>
                    <a:ext uri="{FF2B5EF4-FFF2-40B4-BE49-F238E27FC236}">
                      <a16:creationId xmlns:a16="http://schemas.microsoft.com/office/drawing/2014/main" id="{F3DF2587-B73A-4D03-A7AB-79B03D89AD7B}"/>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432;p23">
                  <a:extLst>
                    <a:ext uri="{FF2B5EF4-FFF2-40B4-BE49-F238E27FC236}">
                      <a16:creationId xmlns:a16="http://schemas.microsoft.com/office/drawing/2014/main" id="{192FC634-5E90-4471-9A8E-B2E3B16B53EF}"/>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4" name="Google Shape;439;p23">
              <a:extLst>
                <a:ext uri="{FF2B5EF4-FFF2-40B4-BE49-F238E27FC236}">
                  <a16:creationId xmlns:a16="http://schemas.microsoft.com/office/drawing/2014/main" id="{6F5C80A8-D946-4A00-8A82-4D48A30A3AEB}"/>
                </a:ext>
              </a:extLst>
            </p:cNvPr>
            <p:cNvGrpSpPr/>
            <p:nvPr userDrawn="1"/>
          </p:nvGrpSpPr>
          <p:grpSpPr>
            <a:xfrm>
              <a:off x="44854" y="3074847"/>
              <a:ext cx="638983" cy="1054658"/>
              <a:chOff x="319707" y="3143540"/>
              <a:chExt cx="638983" cy="1054658"/>
            </a:xfrm>
          </p:grpSpPr>
          <p:sp>
            <p:nvSpPr>
              <p:cNvPr id="655" name="Google Shape;440;p23">
                <a:extLst>
                  <a:ext uri="{FF2B5EF4-FFF2-40B4-BE49-F238E27FC236}">
                    <a16:creationId xmlns:a16="http://schemas.microsoft.com/office/drawing/2014/main" id="{13E9AF88-76CC-40AF-9CF0-45CB5365E365}"/>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441;p23">
                <a:extLst>
                  <a:ext uri="{FF2B5EF4-FFF2-40B4-BE49-F238E27FC236}">
                    <a16:creationId xmlns:a16="http://schemas.microsoft.com/office/drawing/2014/main" id="{5D13CBAF-FF9E-421E-9C70-8E464292AACA}"/>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442;p23">
                <a:extLst>
                  <a:ext uri="{FF2B5EF4-FFF2-40B4-BE49-F238E27FC236}">
                    <a16:creationId xmlns:a16="http://schemas.microsoft.com/office/drawing/2014/main" id="{7660A5BB-258D-4D0C-8D93-60239A71BD63}"/>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443;p23">
                <a:extLst>
                  <a:ext uri="{FF2B5EF4-FFF2-40B4-BE49-F238E27FC236}">
                    <a16:creationId xmlns:a16="http://schemas.microsoft.com/office/drawing/2014/main" id="{7439C90C-2D77-4C36-8420-87C2700839A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444;p23">
              <a:extLst>
                <a:ext uri="{FF2B5EF4-FFF2-40B4-BE49-F238E27FC236}">
                  <a16:creationId xmlns:a16="http://schemas.microsoft.com/office/drawing/2014/main" id="{C7FA3464-648F-4AFE-9D3C-BC9B84E1D872}"/>
                </a:ext>
              </a:extLst>
            </p:cNvPr>
            <p:cNvGrpSpPr/>
            <p:nvPr userDrawn="1"/>
          </p:nvGrpSpPr>
          <p:grpSpPr>
            <a:xfrm>
              <a:off x="763846" y="3930906"/>
              <a:ext cx="388340" cy="497513"/>
              <a:chOff x="1344284" y="3702273"/>
              <a:chExt cx="388340" cy="497513"/>
            </a:xfrm>
          </p:grpSpPr>
          <p:sp>
            <p:nvSpPr>
              <p:cNvPr id="660" name="Google Shape;445;p23">
                <a:extLst>
                  <a:ext uri="{FF2B5EF4-FFF2-40B4-BE49-F238E27FC236}">
                    <a16:creationId xmlns:a16="http://schemas.microsoft.com/office/drawing/2014/main" id="{9EA2D406-0921-4B60-8FBE-147D073BA200}"/>
                  </a:ext>
                </a:extLst>
              </p:cNvPr>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446;p23">
                <a:extLst>
                  <a:ext uri="{FF2B5EF4-FFF2-40B4-BE49-F238E27FC236}">
                    <a16:creationId xmlns:a16="http://schemas.microsoft.com/office/drawing/2014/main" id="{EB69D04A-3C4F-4B99-AFC2-5C9ECB744762}"/>
                  </a:ext>
                </a:extLst>
              </p:cNvPr>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447;p23">
                <a:extLst>
                  <a:ext uri="{FF2B5EF4-FFF2-40B4-BE49-F238E27FC236}">
                    <a16:creationId xmlns:a16="http://schemas.microsoft.com/office/drawing/2014/main" id="{6F87F042-45DC-433F-90F9-4DEFC653BCC8}"/>
                  </a:ext>
                </a:extLst>
              </p:cNvPr>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448;p23">
              <a:extLst>
                <a:ext uri="{FF2B5EF4-FFF2-40B4-BE49-F238E27FC236}">
                  <a16:creationId xmlns:a16="http://schemas.microsoft.com/office/drawing/2014/main" id="{BF438499-F6BB-4CE7-A3AF-6FF187D5ECCA}"/>
                </a:ext>
              </a:extLst>
            </p:cNvPr>
            <p:cNvGrpSpPr/>
            <p:nvPr userDrawn="1"/>
          </p:nvGrpSpPr>
          <p:grpSpPr>
            <a:xfrm>
              <a:off x="-262777" y="4572014"/>
              <a:ext cx="1550979" cy="1347924"/>
              <a:chOff x="4368" y="4500332"/>
              <a:chExt cx="1550979" cy="1347924"/>
            </a:xfrm>
          </p:grpSpPr>
          <p:grpSp>
            <p:nvGrpSpPr>
              <p:cNvPr id="664" name="Google Shape;449;p23">
                <a:extLst>
                  <a:ext uri="{FF2B5EF4-FFF2-40B4-BE49-F238E27FC236}">
                    <a16:creationId xmlns:a16="http://schemas.microsoft.com/office/drawing/2014/main" id="{DC14025E-5691-49F9-BBBA-51F5F66A270A}"/>
                  </a:ext>
                </a:extLst>
              </p:cNvPr>
              <p:cNvGrpSpPr/>
              <p:nvPr/>
            </p:nvGrpSpPr>
            <p:grpSpPr>
              <a:xfrm>
                <a:off x="4368" y="4500332"/>
                <a:ext cx="1507264" cy="1347924"/>
                <a:chOff x="4368" y="4500332"/>
                <a:chExt cx="1507264" cy="1347924"/>
              </a:xfrm>
            </p:grpSpPr>
            <p:sp>
              <p:nvSpPr>
                <p:cNvPr id="667" name="Google Shape;450;p23">
                  <a:extLst>
                    <a:ext uri="{FF2B5EF4-FFF2-40B4-BE49-F238E27FC236}">
                      <a16:creationId xmlns:a16="http://schemas.microsoft.com/office/drawing/2014/main" id="{E4A2732C-5B65-4C76-AF37-47D6B5735412}"/>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451;p23">
                  <a:extLst>
                    <a:ext uri="{FF2B5EF4-FFF2-40B4-BE49-F238E27FC236}">
                      <a16:creationId xmlns:a16="http://schemas.microsoft.com/office/drawing/2014/main" id="{85A3980F-9D63-48A1-BF55-BDC1A4C0430E}"/>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452;p23">
                  <a:extLst>
                    <a:ext uri="{FF2B5EF4-FFF2-40B4-BE49-F238E27FC236}">
                      <a16:creationId xmlns:a16="http://schemas.microsoft.com/office/drawing/2014/main" id="{6EFF2366-AFFE-4CC1-B0C7-A6559A5F5746}"/>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453;p23">
                  <a:extLst>
                    <a:ext uri="{FF2B5EF4-FFF2-40B4-BE49-F238E27FC236}">
                      <a16:creationId xmlns:a16="http://schemas.microsoft.com/office/drawing/2014/main" id="{0C9411C0-07A5-4AD3-A367-EAB1C3AB9106}"/>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454;p23">
                  <a:extLst>
                    <a:ext uri="{FF2B5EF4-FFF2-40B4-BE49-F238E27FC236}">
                      <a16:creationId xmlns:a16="http://schemas.microsoft.com/office/drawing/2014/main" id="{8EF4D028-FF09-42D4-BD81-FA3139C62481}"/>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455;p23">
                  <a:extLst>
                    <a:ext uri="{FF2B5EF4-FFF2-40B4-BE49-F238E27FC236}">
                      <a16:creationId xmlns:a16="http://schemas.microsoft.com/office/drawing/2014/main" id="{86DC706D-6D19-44E9-AB28-AC3258E54283}"/>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456;p23">
                  <a:extLst>
                    <a:ext uri="{FF2B5EF4-FFF2-40B4-BE49-F238E27FC236}">
                      <a16:creationId xmlns:a16="http://schemas.microsoft.com/office/drawing/2014/main" id="{B8CFF37D-6808-42CE-8A11-1A28BF23B828}"/>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457;p23">
                  <a:extLst>
                    <a:ext uri="{FF2B5EF4-FFF2-40B4-BE49-F238E27FC236}">
                      <a16:creationId xmlns:a16="http://schemas.microsoft.com/office/drawing/2014/main" id="{6A15CF1C-D855-465E-A1CB-5E63B0D0B733}"/>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458;p23">
                  <a:extLst>
                    <a:ext uri="{FF2B5EF4-FFF2-40B4-BE49-F238E27FC236}">
                      <a16:creationId xmlns:a16="http://schemas.microsoft.com/office/drawing/2014/main" id="{28C4BE6E-145A-41F7-9087-CD4C85A08FF7}"/>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459;p23">
                  <a:extLst>
                    <a:ext uri="{FF2B5EF4-FFF2-40B4-BE49-F238E27FC236}">
                      <a16:creationId xmlns:a16="http://schemas.microsoft.com/office/drawing/2014/main" id="{D813CACA-CC76-4E84-8927-6670C8E0FAE5}"/>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460;p23">
                  <a:extLst>
                    <a:ext uri="{FF2B5EF4-FFF2-40B4-BE49-F238E27FC236}">
                      <a16:creationId xmlns:a16="http://schemas.microsoft.com/office/drawing/2014/main" id="{9FC1222E-D194-473F-A93F-250F9EE901FA}"/>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461;p23">
                <a:extLst>
                  <a:ext uri="{FF2B5EF4-FFF2-40B4-BE49-F238E27FC236}">
                    <a16:creationId xmlns:a16="http://schemas.microsoft.com/office/drawing/2014/main" id="{567F39AF-DFC9-4203-9090-99A80298786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462;p23">
                <a:extLst>
                  <a:ext uri="{FF2B5EF4-FFF2-40B4-BE49-F238E27FC236}">
                    <a16:creationId xmlns:a16="http://schemas.microsoft.com/office/drawing/2014/main" id="{971460EB-D426-431D-8114-A5A7889301AA}"/>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463;p23">
              <a:extLst>
                <a:ext uri="{FF2B5EF4-FFF2-40B4-BE49-F238E27FC236}">
                  <a16:creationId xmlns:a16="http://schemas.microsoft.com/office/drawing/2014/main" id="{8337A514-0028-42C1-843B-E91B74AEA5F0}"/>
                </a:ext>
              </a:extLst>
            </p:cNvPr>
            <p:cNvGrpSpPr/>
            <p:nvPr userDrawn="1"/>
          </p:nvGrpSpPr>
          <p:grpSpPr>
            <a:xfrm>
              <a:off x="4642911" y="-538588"/>
              <a:ext cx="1037582" cy="940754"/>
              <a:chOff x="1664354" y="4088694"/>
              <a:chExt cx="1037582" cy="940754"/>
            </a:xfrm>
          </p:grpSpPr>
          <p:grpSp>
            <p:nvGrpSpPr>
              <p:cNvPr id="679" name="Google Shape;464;p23">
                <a:extLst>
                  <a:ext uri="{FF2B5EF4-FFF2-40B4-BE49-F238E27FC236}">
                    <a16:creationId xmlns:a16="http://schemas.microsoft.com/office/drawing/2014/main" id="{C8C34CB7-7582-43F3-A31E-E405D0A1B3D1}"/>
                  </a:ext>
                </a:extLst>
              </p:cNvPr>
              <p:cNvGrpSpPr/>
              <p:nvPr/>
            </p:nvGrpSpPr>
            <p:grpSpPr>
              <a:xfrm>
                <a:off x="1664354" y="4088694"/>
                <a:ext cx="1037582" cy="832607"/>
                <a:chOff x="1664354" y="4088694"/>
                <a:chExt cx="1037582" cy="832607"/>
              </a:xfrm>
            </p:grpSpPr>
            <p:sp>
              <p:nvSpPr>
                <p:cNvPr id="683" name="Google Shape;465;p23">
                  <a:extLst>
                    <a:ext uri="{FF2B5EF4-FFF2-40B4-BE49-F238E27FC236}">
                      <a16:creationId xmlns:a16="http://schemas.microsoft.com/office/drawing/2014/main" id="{F7ABED4B-C57D-409E-B2E8-105B4A6E56AF}"/>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466;p23">
                  <a:extLst>
                    <a:ext uri="{FF2B5EF4-FFF2-40B4-BE49-F238E27FC236}">
                      <a16:creationId xmlns:a16="http://schemas.microsoft.com/office/drawing/2014/main" id="{61FA7965-62A4-461B-B0E5-CC06E3854D13}"/>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467;p23">
                  <a:extLst>
                    <a:ext uri="{FF2B5EF4-FFF2-40B4-BE49-F238E27FC236}">
                      <a16:creationId xmlns:a16="http://schemas.microsoft.com/office/drawing/2014/main" id="{9F2D9891-813C-4551-A72A-64E8EB7A1F6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468;p23">
                  <a:extLst>
                    <a:ext uri="{FF2B5EF4-FFF2-40B4-BE49-F238E27FC236}">
                      <a16:creationId xmlns:a16="http://schemas.microsoft.com/office/drawing/2014/main" id="{45E7D398-679D-44FC-89BA-5411D4266365}"/>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469;p23">
                  <a:extLst>
                    <a:ext uri="{FF2B5EF4-FFF2-40B4-BE49-F238E27FC236}">
                      <a16:creationId xmlns:a16="http://schemas.microsoft.com/office/drawing/2014/main" id="{924A980F-ECB3-44C9-8D0C-0F886119F013}"/>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470;p23">
                  <a:extLst>
                    <a:ext uri="{FF2B5EF4-FFF2-40B4-BE49-F238E27FC236}">
                      <a16:creationId xmlns:a16="http://schemas.microsoft.com/office/drawing/2014/main" id="{DC96B495-944B-4869-A13A-3F799361F531}"/>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471;p23">
                  <a:extLst>
                    <a:ext uri="{FF2B5EF4-FFF2-40B4-BE49-F238E27FC236}">
                      <a16:creationId xmlns:a16="http://schemas.microsoft.com/office/drawing/2014/main" id="{4B450645-5BEF-4287-865C-243862E16DAF}"/>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472;p23">
                <a:extLst>
                  <a:ext uri="{FF2B5EF4-FFF2-40B4-BE49-F238E27FC236}">
                    <a16:creationId xmlns:a16="http://schemas.microsoft.com/office/drawing/2014/main" id="{64ACB1B8-867C-4D02-968F-83899B074220}"/>
                  </a:ext>
                </a:extLst>
              </p:cNvPr>
              <p:cNvGrpSpPr/>
              <p:nvPr/>
            </p:nvGrpSpPr>
            <p:grpSpPr>
              <a:xfrm>
                <a:off x="2242315" y="4930402"/>
                <a:ext cx="155932" cy="99046"/>
                <a:chOff x="2242315" y="4930402"/>
                <a:chExt cx="155932" cy="99046"/>
              </a:xfrm>
            </p:grpSpPr>
            <p:sp>
              <p:nvSpPr>
                <p:cNvPr id="681" name="Google Shape;473;p23">
                  <a:extLst>
                    <a:ext uri="{FF2B5EF4-FFF2-40B4-BE49-F238E27FC236}">
                      <a16:creationId xmlns:a16="http://schemas.microsoft.com/office/drawing/2014/main" id="{436780DB-18BC-458A-9B7D-A31269DC0BE1}"/>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474;p23">
                  <a:extLst>
                    <a:ext uri="{FF2B5EF4-FFF2-40B4-BE49-F238E27FC236}">
                      <a16:creationId xmlns:a16="http://schemas.microsoft.com/office/drawing/2014/main" id="{39F661DB-00BA-47D2-9114-83F0AEA2E3E0}"/>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0" name="Google Shape;475;p23">
              <a:extLst>
                <a:ext uri="{FF2B5EF4-FFF2-40B4-BE49-F238E27FC236}">
                  <a16:creationId xmlns:a16="http://schemas.microsoft.com/office/drawing/2014/main" id="{D5520957-B490-4414-A0C9-EC1126708D35}"/>
                </a:ext>
              </a:extLst>
            </p:cNvPr>
            <p:cNvGrpSpPr/>
            <p:nvPr userDrawn="1"/>
          </p:nvGrpSpPr>
          <p:grpSpPr>
            <a:xfrm>
              <a:off x="2661531" y="4759645"/>
              <a:ext cx="636336" cy="613800"/>
              <a:chOff x="2661531" y="4759645"/>
              <a:chExt cx="636336" cy="613800"/>
            </a:xfrm>
          </p:grpSpPr>
          <p:sp>
            <p:nvSpPr>
              <p:cNvPr id="691" name="Google Shape;476;p23">
                <a:extLst>
                  <a:ext uri="{FF2B5EF4-FFF2-40B4-BE49-F238E27FC236}">
                    <a16:creationId xmlns:a16="http://schemas.microsoft.com/office/drawing/2014/main" id="{40928F1F-AA4D-40B9-BD58-AE3617DA520E}"/>
                  </a:ext>
                </a:extLst>
              </p:cNvPr>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477;p23">
                <a:extLst>
                  <a:ext uri="{FF2B5EF4-FFF2-40B4-BE49-F238E27FC236}">
                    <a16:creationId xmlns:a16="http://schemas.microsoft.com/office/drawing/2014/main" id="{D2A5DEAF-EDDC-49A3-B111-AC69613B7555}"/>
                  </a:ext>
                </a:extLst>
              </p:cNvPr>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478;p23">
                <a:extLst>
                  <a:ext uri="{FF2B5EF4-FFF2-40B4-BE49-F238E27FC236}">
                    <a16:creationId xmlns:a16="http://schemas.microsoft.com/office/drawing/2014/main" id="{F0802CCB-3CC3-44CB-BA93-63D56FEEFACE}"/>
                  </a:ext>
                </a:extLst>
              </p:cNvPr>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479;p23">
              <a:extLst>
                <a:ext uri="{FF2B5EF4-FFF2-40B4-BE49-F238E27FC236}">
                  <a16:creationId xmlns:a16="http://schemas.microsoft.com/office/drawing/2014/main" id="{BE115263-1D08-4ED0-8ED6-9BC3D6A4DEC6}"/>
                </a:ext>
              </a:extLst>
            </p:cNvPr>
            <p:cNvGrpSpPr/>
            <p:nvPr userDrawn="1"/>
          </p:nvGrpSpPr>
          <p:grpSpPr>
            <a:xfrm>
              <a:off x="3212307" y="4340973"/>
              <a:ext cx="1065612" cy="1051580"/>
              <a:chOff x="3260869" y="4155210"/>
              <a:chExt cx="1065612" cy="1051580"/>
            </a:xfrm>
          </p:grpSpPr>
          <p:grpSp>
            <p:nvGrpSpPr>
              <p:cNvPr id="695" name="Google Shape;480;p23">
                <a:extLst>
                  <a:ext uri="{FF2B5EF4-FFF2-40B4-BE49-F238E27FC236}">
                    <a16:creationId xmlns:a16="http://schemas.microsoft.com/office/drawing/2014/main" id="{78BA9F07-02A3-45FA-8254-6A3492A47964}"/>
                  </a:ext>
                </a:extLst>
              </p:cNvPr>
              <p:cNvGrpSpPr/>
              <p:nvPr/>
            </p:nvGrpSpPr>
            <p:grpSpPr>
              <a:xfrm>
                <a:off x="3260869" y="4155210"/>
                <a:ext cx="1065612" cy="1051580"/>
                <a:chOff x="3260869" y="4155210"/>
                <a:chExt cx="1065612" cy="1051580"/>
              </a:xfrm>
            </p:grpSpPr>
            <p:sp>
              <p:nvSpPr>
                <p:cNvPr id="698" name="Google Shape;481;p23">
                  <a:extLst>
                    <a:ext uri="{FF2B5EF4-FFF2-40B4-BE49-F238E27FC236}">
                      <a16:creationId xmlns:a16="http://schemas.microsoft.com/office/drawing/2014/main" id="{2EE4400C-FAFB-488C-9DF8-974A9CB8A4E4}"/>
                    </a:ext>
                  </a:extLst>
                </p:cNvPr>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482;p23">
                  <a:extLst>
                    <a:ext uri="{FF2B5EF4-FFF2-40B4-BE49-F238E27FC236}">
                      <a16:creationId xmlns:a16="http://schemas.microsoft.com/office/drawing/2014/main" id="{998DAF62-B1D2-4441-8033-74F0C39F27E4}"/>
                    </a:ext>
                  </a:extLst>
                </p:cNvPr>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483;p23">
                  <a:extLst>
                    <a:ext uri="{FF2B5EF4-FFF2-40B4-BE49-F238E27FC236}">
                      <a16:creationId xmlns:a16="http://schemas.microsoft.com/office/drawing/2014/main" id="{389C7EF5-5445-4E1D-B5DF-456FCF51B524}"/>
                    </a:ext>
                  </a:extLst>
                </p:cNvPr>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484;p23">
                  <a:extLst>
                    <a:ext uri="{FF2B5EF4-FFF2-40B4-BE49-F238E27FC236}">
                      <a16:creationId xmlns:a16="http://schemas.microsoft.com/office/drawing/2014/main" id="{B53F5E89-74B3-4D0C-835D-BD36FDB85A17}"/>
                    </a:ext>
                  </a:extLst>
                </p:cNvPr>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485;p23">
                  <a:extLst>
                    <a:ext uri="{FF2B5EF4-FFF2-40B4-BE49-F238E27FC236}">
                      <a16:creationId xmlns:a16="http://schemas.microsoft.com/office/drawing/2014/main" id="{51CFDD90-602C-434F-915B-DDDAF1F57DC6}"/>
                    </a:ext>
                  </a:extLst>
                </p:cNvPr>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486;p23">
                  <a:extLst>
                    <a:ext uri="{FF2B5EF4-FFF2-40B4-BE49-F238E27FC236}">
                      <a16:creationId xmlns:a16="http://schemas.microsoft.com/office/drawing/2014/main" id="{B6652F4C-0FDB-453B-A84C-A1F1A5EA6888}"/>
                    </a:ext>
                  </a:extLst>
                </p:cNvPr>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 name="Google Shape;487;p23">
                <a:extLst>
                  <a:ext uri="{FF2B5EF4-FFF2-40B4-BE49-F238E27FC236}">
                    <a16:creationId xmlns:a16="http://schemas.microsoft.com/office/drawing/2014/main" id="{762DFC1D-9B73-4BA5-B588-DED63D280A41}"/>
                  </a:ext>
                </a:extLst>
              </p:cNvPr>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488;p23">
                <a:extLst>
                  <a:ext uri="{FF2B5EF4-FFF2-40B4-BE49-F238E27FC236}">
                    <a16:creationId xmlns:a16="http://schemas.microsoft.com/office/drawing/2014/main" id="{9C58A527-8895-4DE4-A34C-89CABE11B18E}"/>
                  </a:ext>
                </a:extLst>
              </p:cNvPr>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492;p23">
              <a:extLst>
                <a:ext uri="{FF2B5EF4-FFF2-40B4-BE49-F238E27FC236}">
                  <a16:creationId xmlns:a16="http://schemas.microsoft.com/office/drawing/2014/main" id="{E4654025-368A-49A9-9820-92CFD3B46808}"/>
                </a:ext>
              </a:extLst>
            </p:cNvPr>
            <p:cNvGrpSpPr/>
            <p:nvPr userDrawn="1"/>
          </p:nvGrpSpPr>
          <p:grpSpPr>
            <a:xfrm>
              <a:off x="4349976" y="4929125"/>
              <a:ext cx="591495" cy="708080"/>
              <a:chOff x="4349976" y="4801904"/>
              <a:chExt cx="591495" cy="708080"/>
            </a:xfrm>
          </p:grpSpPr>
          <p:sp>
            <p:nvSpPr>
              <p:cNvPr id="708" name="Google Shape;493;p23">
                <a:extLst>
                  <a:ext uri="{FF2B5EF4-FFF2-40B4-BE49-F238E27FC236}">
                    <a16:creationId xmlns:a16="http://schemas.microsoft.com/office/drawing/2014/main" id="{5DE3A3A7-06F0-43B8-9DD2-E7594D7D6EB4}"/>
                  </a:ext>
                </a:extLst>
              </p:cNvPr>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494;p23">
                <a:extLst>
                  <a:ext uri="{FF2B5EF4-FFF2-40B4-BE49-F238E27FC236}">
                    <a16:creationId xmlns:a16="http://schemas.microsoft.com/office/drawing/2014/main" id="{64F71C5C-F817-468A-A09B-D6111596C7A0}"/>
                  </a:ext>
                </a:extLst>
              </p:cNvPr>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495;p23">
                <a:extLst>
                  <a:ext uri="{FF2B5EF4-FFF2-40B4-BE49-F238E27FC236}">
                    <a16:creationId xmlns:a16="http://schemas.microsoft.com/office/drawing/2014/main" id="{8ADF647A-51E9-4007-B40E-07732606258D}"/>
                  </a:ext>
                </a:extLst>
              </p:cNvPr>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499;p23">
              <a:extLst>
                <a:ext uri="{FF2B5EF4-FFF2-40B4-BE49-F238E27FC236}">
                  <a16:creationId xmlns:a16="http://schemas.microsoft.com/office/drawing/2014/main" id="{6C85BFCA-2164-4364-ACF3-2EBC273423E7}"/>
                </a:ext>
              </a:extLst>
            </p:cNvPr>
            <p:cNvGrpSpPr/>
            <p:nvPr userDrawn="1"/>
          </p:nvGrpSpPr>
          <p:grpSpPr>
            <a:xfrm>
              <a:off x="5864686" y="4437592"/>
              <a:ext cx="519354" cy="629618"/>
              <a:chOff x="5587702" y="3976345"/>
              <a:chExt cx="519354" cy="629618"/>
            </a:xfrm>
          </p:grpSpPr>
          <p:sp>
            <p:nvSpPr>
              <p:cNvPr id="715" name="Google Shape;500;p23">
                <a:extLst>
                  <a:ext uri="{FF2B5EF4-FFF2-40B4-BE49-F238E27FC236}">
                    <a16:creationId xmlns:a16="http://schemas.microsoft.com/office/drawing/2014/main" id="{2337B20D-5F9D-4B50-9CBE-AF52EA2F1E83}"/>
                  </a:ext>
                </a:extLst>
              </p:cNvPr>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501;p23">
                <a:extLst>
                  <a:ext uri="{FF2B5EF4-FFF2-40B4-BE49-F238E27FC236}">
                    <a16:creationId xmlns:a16="http://schemas.microsoft.com/office/drawing/2014/main" id="{E5A419FA-8705-402E-9818-297E48A34F23}"/>
                  </a:ext>
                </a:extLst>
              </p:cNvPr>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502;p23">
                <a:extLst>
                  <a:ext uri="{FF2B5EF4-FFF2-40B4-BE49-F238E27FC236}">
                    <a16:creationId xmlns:a16="http://schemas.microsoft.com/office/drawing/2014/main" id="{85C304D0-1CE7-4A37-B3DC-73B19149F882}"/>
                  </a:ext>
                </a:extLst>
              </p:cNvPr>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506;p23">
              <a:extLst>
                <a:ext uri="{FF2B5EF4-FFF2-40B4-BE49-F238E27FC236}">
                  <a16:creationId xmlns:a16="http://schemas.microsoft.com/office/drawing/2014/main" id="{8649CF4A-D92D-43A2-9121-66FD45BAB680}"/>
                </a:ext>
              </a:extLst>
            </p:cNvPr>
            <p:cNvGrpSpPr/>
            <p:nvPr userDrawn="1"/>
          </p:nvGrpSpPr>
          <p:grpSpPr>
            <a:xfrm>
              <a:off x="6514051" y="4308572"/>
              <a:ext cx="1009123" cy="1313971"/>
              <a:chOff x="6151764" y="3887194"/>
              <a:chExt cx="1009123" cy="1313971"/>
            </a:xfrm>
          </p:grpSpPr>
          <p:grpSp>
            <p:nvGrpSpPr>
              <p:cNvPr id="722" name="Google Shape;507;p23">
                <a:extLst>
                  <a:ext uri="{FF2B5EF4-FFF2-40B4-BE49-F238E27FC236}">
                    <a16:creationId xmlns:a16="http://schemas.microsoft.com/office/drawing/2014/main" id="{8545AF6D-D253-4264-9CB0-D8899BD14E18}"/>
                  </a:ext>
                </a:extLst>
              </p:cNvPr>
              <p:cNvGrpSpPr/>
              <p:nvPr/>
            </p:nvGrpSpPr>
            <p:grpSpPr>
              <a:xfrm>
                <a:off x="6151764" y="3887194"/>
                <a:ext cx="1009123" cy="1235674"/>
                <a:chOff x="6151764" y="3887194"/>
                <a:chExt cx="1009123" cy="1235674"/>
              </a:xfrm>
            </p:grpSpPr>
            <p:sp>
              <p:nvSpPr>
                <p:cNvPr id="726" name="Google Shape;508;p23">
                  <a:extLst>
                    <a:ext uri="{FF2B5EF4-FFF2-40B4-BE49-F238E27FC236}">
                      <a16:creationId xmlns:a16="http://schemas.microsoft.com/office/drawing/2014/main" id="{EC0726F2-47EC-4236-8591-DFE80945E677}"/>
                    </a:ext>
                  </a:extLst>
                </p:cNvPr>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509;p23">
                  <a:extLst>
                    <a:ext uri="{FF2B5EF4-FFF2-40B4-BE49-F238E27FC236}">
                      <a16:creationId xmlns:a16="http://schemas.microsoft.com/office/drawing/2014/main" id="{201D7D23-8911-46B5-BC76-F69B513E63FC}"/>
                    </a:ext>
                  </a:extLst>
                </p:cNvPr>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510;p23">
                  <a:extLst>
                    <a:ext uri="{FF2B5EF4-FFF2-40B4-BE49-F238E27FC236}">
                      <a16:creationId xmlns:a16="http://schemas.microsoft.com/office/drawing/2014/main" id="{89DF541F-C0C8-4C26-AFB0-98A825482F2C}"/>
                    </a:ext>
                  </a:extLst>
                </p:cNvPr>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511;p23">
                  <a:extLst>
                    <a:ext uri="{FF2B5EF4-FFF2-40B4-BE49-F238E27FC236}">
                      <a16:creationId xmlns:a16="http://schemas.microsoft.com/office/drawing/2014/main" id="{AE2BAF67-FFB9-4974-979C-A4483AFD82B7}"/>
                    </a:ext>
                  </a:extLst>
                </p:cNvPr>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512;p23">
                  <a:extLst>
                    <a:ext uri="{FF2B5EF4-FFF2-40B4-BE49-F238E27FC236}">
                      <a16:creationId xmlns:a16="http://schemas.microsoft.com/office/drawing/2014/main" id="{710F1809-F63D-4989-99F5-EA7568AB9BAB}"/>
                    </a:ext>
                  </a:extLst>
                </p:cNvPr>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513;p23">
                  <a:extLst>
                    <a:ext uri="{FF2B5EF4-FFF2-40B4-BE49-F238E27FC236}">
                      <a16:creationId xmlns:a16="http://schemas.microsoft.com/office/drawing/2014/main" id="{AEBB20E2-0AB5-436A-B208-331AF6CBDE61}"/>
                    </a:ext>
                  </a:extLst>
                </p:cNvPr>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514;p23">
                  <a:extLst>
                    <a:ext uri="{FF2B5EF4-FFF2-40B4-BE49-F238E27FC236}">
                      <a16:creationId xmlns:a16="http://schemas.microsoft.com/office/drawing/2014/main" id="{FE6D75F3-CDF2-469A-B61C-73BD8DFC7594}"/>
                    </a:ext>
                  </a:extLst>
                </p:cNvPr>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515;p23">
                  <a:extLst>
                    <a:ext uri="{FF2B5EF4-FFF2-40B4-BE49-F238E27FC236}">
                      <a16:creationId xmlns:a16="http://schemas.microsoft.com/office/drawing/2014/main" id="{B802ACDE-396F-4F40-BE53-EC7FE3C88AFA}"/>
                    </a:ext>
                  </a:extLst>
                </p:cNvPr>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516;p23">
                  <a:extLst>
                    <a:ext uri="{FF2B5EF4-FFF2-40B4-BE49-F238E27FC236}">
                      <a16:creationId xmlns:a16="http://schemas.microsoft.com/office/drawing/2014/main" id="{95CF5097-B12A-4FB5-BE65-465D39158BAC}"/>
                    </a:ext>
                  </a:extLst>
                </p:cNvPr>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517;p23">
                <a:extLst>
                  <a:ext uri="{FF2B5EF4-FFF2-40B4-BE49-F238E27FC236}">
                    <a16:creationId xmlns:a16="http://schemas.microsoft.com/office/drawing/2014/main" id="{75C53AD4-688C-4BD4-A3DC-27F8647855AF}"/>
                  </a:ext>
                </a:extLst>
              </p:cNvPr>
              <p:cNvGrpSpPr/>
              <p:nvPr/>
            </p:nvGrpSpPr>
            <p:grpSpPr>
              <a:xfrm>
                <a:off x="6648515" y="5156391"/>
                <a:ext cx="174596" cy="44774"/>
                <a:chOff x="6648515" y="5156391"/>
                <a:chExt cx="174596" cy="44774"/>
              </a:xfrm>
            </p:grpSpPr>
            <p:sp>
              <p:nvSpPr>
                <p:cNvPr id="724" name="Google Shape;518;p23">
                  <a:extLst>
                    <a:ext uri="{FF2B5EF4-FFF2-40B4-BE49-F238E27FC236}">
                      <a16:creationId xmlns:a16="http://schemas.microsoft.com/office/drawing/2014/main" id="{9F85C95D-3C90-47CD-BD0C-9505266762DF}"/>
                    </a:ext>
                  </a:extLst>
                </p:cNvPr>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519;p23">
                  <a:extLst>
                    <a:ext uri="{FF2B5EF4-FFF2-40B4-BE49-F238E27FC236}">
                      <a16:creationId xmlns:a16="http://schemas.microsoft.com/office/drawing/2014/main" id="{0A8D34BE-0997-4BF7-A1F0-24EB419E1581}"/>
                    </a:ext>
                  </a:extLst>
                </p:cNvPr>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5" name="Google Shape;520;p23">
              <a:extLst>
                <a:ext uri="{FF2B5EF4-FFF2-40B4-BE49-F238E27FC236}">
                  <a16:creationId xmlns:a16="http://schemas.microsoft.com/office/drawing/2014/main" id="{5AE9F4E3-DB1E-4BF0-98D3-864EB8C92434}"/>
                </a:ext>
              </a:extLst>
            </p:cNvPr>
            <p:cNvGrpSpPr/>
            <p:nvPr userDrawn="1"/>
          </p:nvGrpSpPr>
          <p:grpSpPr>
            <a:xfrm>
              <a:off x="8208824" y="909226"/>
              <a:ext cx="1480128" cy="1386642"/>
              <a:chOff x="5751609" y="213662"/>
              <a:chExt cx="1480128" cy="1386642"/>
            </a:xfrm>
          </p:grpSpPr>
          <p:grpSp>
            <p:nvGrpSpPr>
              <p:cNvPr id="736" name="Google Shape;521;p23">
                <a:extLst>
                  <a:ext uri="{FF2B5EF4-FFF2-40B4-BE49-F238E27FC236}">
                    <a16:creationId xmlns:a16="http://schemas.microsoft.com/office/drawing/2014/main" id="{3CA760D1-5297-4259-A21F-F4E20D2A6ABB}"/>
                  </a:ext>
                </a:extLst>
              </p:cNvPr>
              <p:cNvGrpSpPr/>
              <p:nvPr/>
            </p:nvGrpSpPr>
            <p:grpSpPr>
              <a:xfrm>
                <a:off x="5751609" y="213662"/>
                <a:ext cx="1480128" cy="1386642"/>
                <a:chOff x="5751609" y="213662"/>
                <a:chExt cx="1480128" cy="1386642"/>
              </a:xfrm>
            </p:grpSpPr>
            <p:sp>
              <p:nvSpPr>
                <p:cNvPr id="743" name="Google Shape;522;p23">
                  <a:extLst>
                    <a:ext uri="{FF2B5EF4-FFF2-40B4-BE49-F238E27FC236}">
                      <a16:creationId xmlns:a16="http://schemas.microsoft.com/office/drawing/2014/main" id="{94FEDF9A-9EF1-4F24-8406-03BF0DB81C1F}"/>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523;p23">
                  <a:extLst>
                    <a:ext uri="{FF2B5EF4-FFF2-40B4-BE49-F238E27FC236}">
                      <a16:creationId xmlns:a16="http://schemas.microsoft.com/office/drawing/2014/main" id="{995B3527-2B86-4158-B53F-37CE5E8C44A2}"/>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524;p23">
                  <a:extLst>
                    <a:ext uri="{FF2B5EF4-FFF2-40B4-BE49-F238E27FC236}">
                      <a16:creationId xmlns:a16="http://schemas.microsoft.com/office/drawing/2014/main" id="{DCCC585E-5A4B-46B1-AA5A-10E651913700}"/>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525;p23">
                  <a:extLst>
                    <a:ext uri="{FF2B5EF4-FFF2-40B4-BE49-F238E27FC236}">
                      <a16:creationId xmlns:a16="http://schemas.microsoft.com/office/drawing/2014/main" id="{EB35F94C-9360-4AFB-9496-BCD11462E544}"/>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526;p23">
                  <a:extLst>
                    <a:ext uri="{FF2B5EF4-FFF2-40B4-BE49-F238E27FC236}">
                      <a16:creationId xmlns:a16="http://schemas.microsoft.com/office/drawing/2014/main" id="{D2494493-F769-4DD9-9244-D38924F9DF0C}"/>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527;p23">
                  <a:extLst>
                    <a:ext uri="{FF2B5EF4-FFF2-40B4-BE49-F238E27FC236}">
                      <a16:creationId xmlns:a16="http://schemas.microsoft.com/office/drawing/2014/main" id="{DA155FD4-F288-4C96-9A69-A5EF7AC88F7B}"/>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528;p23">
                  <a:extLst>
                    <a:ext uri="{FF2B5EF4-FFF2-40B4-BE49-F238E27FC236}">
                      <a16:creationId xmlns:a16="http://schemas.microsoft.com/office/drawing/2014/main" id="{B50E81C8-33AF-4517-8061-6C031C7AB731}"/>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529;p23">
                  <a:extLst>
                    <a:ext uri="{FF2B5EF4-FFF2-40B4-BE49-F238E27FC236}">
                      <a16:creationId xmlns:a16="http://schemas.microsoft.com/office/drawing/2014/main" id="{5D96C00B-7DB9-44EF-AF99-B9D6B5C14F3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530;p23">
                  <a:extLst>
                    <a:ext uri="{FF2B5EF4-FFF2-40B4-BE49-F238E27FC236}">
                      <a16:creationId xmlns:a16="http://schemas.microsoft.com/office/drawing/2014/main" id="{BC08A1D3-9884-403C-82CA-9BDF6DD9348B}"/>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531;p23">
                  <a:extLst>
                    <a:ext uri="{FF2B5EF4-FFF2-40B4-BE49-F238E27FC236}">
                      <a16:creationId xmlns:a16="http://schemas.microsoft.com/office/drawing/2014/main" id="{5F7D4D81-9F85-4C90-9CE9-73A9445DC4DB}"/>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532;p23">
                  <a:extLst>
                    <a:ext uri="{FF2B5EF4-FFF2-40B4-BE49-F238E27FC236}">
                      <a16:creationId xmlns:a16="http://schemas.microsoft.com/office/drawing/2014/main" id="{3EEA40AF-BAE2-4F52-A598-8A189006DDE8}"/>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533;p23">
                <a:extLst>
                  <a:ext uri="{FF2B5EF4-FFF2-40B4-BE49-F238E27FC236}">
                    <a16:creationId xmlns:a16="http://schemas.microsoft.com/office/drawing/2014/main" id="{A1547379-FEF9-4CF4-A523-B0F6A4C3E4EE}"/>
                  </a:ext>
                </a:extLst>
              </p:cNvPr>
              <p:cNvGrpSpPr/>
              <p:nvPr/>
            </p:nvGrpSpPr>
            <p:grpSpPr>
              <a:xfrm>
                <a:off x="6864708" y="521224"/>
                <a:ext cx="165992" cy="77337"/>
                <a:chOff x="6864708" y="521224"/>
                <a:chExt cx="165992" cy="77337"/>
              </a:xfrm>
            </p:grpSpPr>
            <p:sp>
              <p:nvSpPr>
                <p:cNvPr id="741" name="Google Shape;534;p23">
                  <a:extLst>
                    <a:ext uri="{FF2B5EF4-FFF2-40B4-BE49-F238E27FC236}">
                      <a16:creationId xmlns:a16="http://schemas.microsoft.com/office/drawing/2014/main" id="{4FD473EB-2D2B-41BC-9FEE-05B07D397CD5}"/>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535;p23">
                  <a:extLst>
                    <a:ext uri="{FF2B5EF4-FFF2-40B4-BE49-F238E27FC236}">
                      <a16:creationId xmlns:a16="http://schemas.microsoft.com/office/drawing/2014/main" id="{A701CB0A-B2DA-4270-9067-6CC9BDF78CF9}"/>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536;p23">
                <a:extLst>
                  <a:ext uri="{FF2B5EF4-FFF2-40B4-BE49-F238E27FC236}">
                    <a16:creationId xmlns:a16="http://schemas.microsoft.com/office/drawing/2014/main" id="{282E9CFF-24E9-4D24-882F-E255B6C6020A}"/>
                  </a:ext>
                </a:extLst>
              </p:cNvPr>
              <p:cNvGrpSpPr/>
              <p:nvPr/>
            </p:nvGrpSpPr>
            <p:grpSpPr>
              <a:xfrm>
                <a:off x="6567637" y="1421737"/>
                <a:ext cx="96663" cy="114037"/>
                <a:chOff x="6567637" y="1421737"/>
                <a:chExt cx="96663" cy="114037"/>
              </a:xfrm>
            </p:grpSpPr>
            <p:sp>
              <p:nvSpPr>
                <p:cNvPr id="739" name="Google Shape;537;p23">
                  <a:extLst>
                    <a:ext uri="{FF2B5EF4-FFF2-40B4-BE49-F238E27FC236}">
                      <a16:creationId xmlns:a16="http://schemas.microsoft.com/office/drawing/2014/main" id="{00E1D664-944C-46F4-BB15-0173D1682802}"/>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538;p23">
                  <a:extLst>
                    <a:ext uri="{FF2B5EF4-FFF2-40B4-BE49-F238E27FC236}">
                      <a16:creationId xmlns:a16="http://schemas.microsoft.com/office/drawing/2014/main" id="{C8CA1950-D911-4D1E-B974-F1555E13F9C3}"/>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547;p23">
              <a:extLst>
                <a:ext uri="{FF2B5EF4-FFF2-40B4-BE49-F238E27FC236}">
                  <a16:creationId xmlns:a16="http://schemas.microsoft.com/office/drawing/2014/main" id="{C72EC2A1-4637-44E4-9127-0BF5AF5BEF41}"/>
                </a:ext>
              </a:extLst>
            </p:cNvPr>
            <p:cNvGrpSpPr/>
            <p:nvPr userDrawn="1"/>
          </p:nvGrpSpPr>
          <p:grpSpPr>
            <a:xfrm>
              <a:off x="7722581" y="4327217"/>
              <a:ext cx="1375953" cy="924075"/>
              <a:chOff x="7485292" y="4430739"/>
              <a:chExt cx="1375953" cy="924075"/>
            </a:xfrm>
          </p:grpSpPr>
          <p:sp>
            <p:nvSpPr>
              <p:cNvPr id="763" name="Google Shape;548;p23">
                <a:extLst>
                  <a:ext uri="{FF2B5EF4-FFF2-40B4-BE49-F238E27FC236}">
                    <a16:creationId xmlns:a16="http://schemas.microsoft.com/office/drawing/2014/main" id="{49B99C77-E85E-4E13-A81A-883490964409}"/>
                  </a:ext>
                </a:extLst>
              </p:cNvPr>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549;p23">
                <a:extLst>
                  <a:ext uri="{FF2B5EF4-FFF2-40B4-BE49-F238E27FC236}">
                    <a16:creationId xmlns:a16="http://schemas.microsoft.com/office/drawing/2014/main" id="{D39716A5-6231-4E9F-8709-5FA082F29397}"/>
                  </a:ext>
                </a:extLst>
              </p:cNvPr>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550;p23">
                <a:extLst>
                  <a:ext uri="{FF2B5EF4-FFF2-40B4-BE49-F238E27FC236}">
                    <a16:creationId xmlns:a16="http://schemas.microsoft.com/office/drawing/2014/main" id="{BCAD96EA-3202-4370-991F-B28737FAAE2B}"/>
                  </a:ext>
                </a:extLst>
              </p:cNvPr>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551;p23">
              <a:extLst>
                <a:ext uri="{FF2B5EF4-FFF2-40B4-BE49-F238E27FC236}">
                  <a16:creationId xmlns:a16="http://schemas.microsoft.com/office/drawing/2014/main" id="{C7000DD7-5A5E-4C8A-88B4-D521E3E3D6DB}"/>
                </a:ext>
              </a:extLst>
            </p:cNvPr>
            <p:cNvGrpSpPr/>
            <p:nvPr userDrawn="1"/>
          </p:nvGrpSpPr>
          <p:grpSpPr>
            <a:xfrm>
              <a:off x="8337483" y="2248407"/>
              <a:ext cx="536463" cy="705466"/>
              <a:chOff x="8490510" y="1991557"/>
              <a:chExt cx="536463" cy="705466"/>
            </a:xfrm>
          </p:grpSpPr>
          <p:grpSp>
            <p:nvGrpSpPr>
              <p:cNvPr id="767" name="Google Shape;552;p23">
                <a:extLst>
                  <a:ext uri="{FF2B5EF4-FFF2-40B4-BE49-F238E27FC236}">
                    <a16:creationId xmlns:a16="http://schemas.microsoft.com/office/drawing/2014/main" id="{7D0E6959-B970-4F02-A03B-A06834041BB3}"/>
                  </a:ext>
                </a:extLst>
              </p:cNvPr>
              <p:cNvGrpSpPr/>
              <p:nvPr/>
            </p:nvGrpSpPr>
            <p:grpSpPr>
              <a:xfrm>
                <a:off x="8490510" y="1991557"/>
                <a:ext cx="536463" cy="576273"/>
                <a:chOff x="8490510" y="1991557"/>
                <a:chExt cx="536463" cy="576273"/>
              </a:xfrm>
            </p:grpSpPr>
            <p:sp>
              <p:nvSpPr>
                <p:cNvPr id="770" name="Google Shape;553;p23">
                  <a:extLst>
                    <a:ext uri="{FF2B5EF4-FFF2-40B4-BE49-F238E27FC236}">
                      <a16:creationId xmlns:a16="http://schemas.microsoft.com/office/drawing/2014/main" id="{0AAACFE1-31D7-4B46-803B-2E74E6192CB5}"/>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554;p23">
                  <a:extLst>
                    <a:ext uri="{FF2B5EF4-FFF2-40B4-BE49-F238E27FC236}">
                      <a16:creationId xmlns:a16="http://schemas.microsoft.com/office/drawing/2014/main" id="{04ED829D-0F63-47EA-9FBF-6267570A4AE5}"/>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555;p23">
                <a:extLst>
                  <a:ext uri="{FF2B5EF4-FFF2-40B4-BE49-F238E27FC236}">
                    <a16:creationId xmlns:a16="http://schemas.microsoft.com/office/drawing/2014/main" id="{A9DCD22A-1F65-4F8C-9718-CB0966C5C688}"/>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556;p23">
                <a:extLst>
                  <a:ext uri="{FF2B5EF4-FFF2-40B4-BE49-F238E27FC236}">
                    <a16:creationId xmlns:a16="http://schemas.microsoft.com/office/drawing/2014/main" id="{0CF12600-27DC-4F0E-8570-05D69FCF7A67}"/>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567;p23">
              <a:extLst>
                <a:ext uri="{FF2B5EF4-FFF2-40B4-BE49-F238E27FC236}">
                  <a16:creationId xmlns:a16="http://schemas.microsoft.com/office/drawing/2014/main" id="{AF6D594A-91CE-4B31-8860-C24F4627D051}"/>
                </a:ext>
              </a:extLst>
            </p:cNvPr>
            <p:cNvGrpSpPr/>
            <p:nvPr userDrawn="1"/>
          </p:nvGrpSpPr>
          <p:grpSpPr>
            <a:xfrm>
              <a:off x="8228086" y="-296587"/>
              <a:ext cx="1015476" cy="922487"/>
              <a:chOff x="7961559" y="-202278"/>
              <a:chExt cx="1015476" cy="922487"/>
            </a:xfrm>
          </p:grpSpPr>
          <p:grpSp>
            <p:nvGrpSpPr>
              <p:cNvPr id="783" name="Google Shape;568;p23">
                <a:extLst>
                  <a:ext uri="{FF2B5EF4-FFF2-40B4-BE49-F238E27FC236}">
                    <a16:creationId xmlns:a16="http://schemas.microsoft.com/office/drawing/2014/main" id="{9E67F581-AE38-4B80-93CE-49B05EC52A6C}"/>
                  </a:ext>
                </a:extLst>
              </p:cNvPr>
              <p:cNvGrpSpPr/>
              <p:nvPr/>
            </p:nvGrpSpPr>
            <p:grpSpPr>
              <a:xfrm>
                <a:off x="7961559" y="-121102"/>
                <a:ext cx="1015476" cy="841311"/>
                <a:chOff x="7961559" y="-121102"/>
                <a:chExt cx="1015476" cy="841311"/>
              </a:xfrm>
            </p:grpSpPr>
            <p:sp>
              <p:nvSpPr>
                <p:cNvPr id="787" name="Google Shape;569;p23">
                  <a:extLst>
                    <a:ext uri="{FF2B5EF4-FFF2-40B4-BE49-F238E27FC236}">
                      <a16:creationId xmlns:a16="http://schemas.microsoft.com/office/drawing/2014/main" id="{23F2EBFE-1B9E-413C-B5C6-5566E2AA065F}"/>
                    </a:ext>
                  </a:extLst>
                </p:cNvPr>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570;p23">
                  <a:extLst>
                    <a:ext uri="{FF2B5EF4-FFF2-40B4-BE49-F238E27FC236}">
                      <a16:creationId xmlns:a16="http://schemas.microsoft.com/office/drawing/2014/main" id="{94AD4E0F-2C8B-4046-BB27-7E7D64E6D056}"/>
                    </a:ext>
                  </a:extLst>
                </p:cNvPr>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571;p23">
                  <a:extLst>
                    <a:ext uri="{FF2B5EF4-FFF2-40B4-BE49-F238E27FC236}">
                      <a16:creationId xmlns:a16="http://schemas.microsoft.com/office/drawing/2014/main" id="{488A95B6-7A96-4693-8D9C-E1CC1B46EAC4}"/>
                    </a:ext>
                  </a:extLst>
                </p:cNvPr>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572;p23">
                  <a:extLst>
                    <a:ext uri="{FF2B5EF4-FFF2-40B4-BE49-F238E27FC236}">
                      <a16:creationId xmlns:a16="http://schemas.microsoft.com/office/drawing/2014/main" id="{9684D56D-DA78-42E5-B972-B38B3CE42A89}"/>
                    </a:ext>
                  </a:extLst>
                </p:cNvPr>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573;p23">
                  <a:extLst>
                    <a:ext uri="{FF2B5EF4-FFF2-40B4-BE49-F238E27FC236}">
                      <a16:creationId xmlns:a16="http://schemas.microsoft.com/office/drawing/2014/main" id="{8E2C911F-99FB-42A0-AABB-D02EBEACAB15}"/>
                    </a:ext>
                  </a:extLst>
                </p:cNvPr>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574;p23">
                  <a:extLst>
                    <a:ext uri="{FF2B5EF4-FFF2-40B4-BE49-F238E27FC236}">
                      <a16:creationId xmlns:a16="http://schemas.microsoft.com/office/drawing/2014/main" id="{C16BB9E6-0AA6-4AF0-A374-636DB1DB4A1D}"/>
                    </a:ext>
                  </a:extLst>
                </p:cNvPr>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575;p23">
                <a:extLst>
                  <a:ext uri="{FF2B5EF4-FFF2-40B4-BE49-F238E27FC236}">
                    <a16:creationId xmlns:a16="http://schemas.microsoft.com/office/drawing/2014/main" id="{EC34CCA1-8D65-4D11-AA79-A28A3B0B5CEE}"/>
                  </a:ext>
                </a:extLst>
              </p:cNvPr>
              <p:cNvGrpSpPr/>
              <p:nvPr/>
            </p:nvGrpSpPr>
            <p:grpSpPr>
              <a:xfrm>
                <a:off x="8502092" y="-202278"/>
                <a:ext cx="136937" cy="83459"/>
                <a:chOff x="8502092" y="-202278"/>
                <a:chExt cx="136937" cy="83459"/>
              </a:xfrm>
            </p:grpSpPr>
            <p:sp>
              <p:nvSpPr>
                <p:cNvPr id="785" name="Google Shape;576;p23">
                  <a:extLst>
                    <a:ext uri="{FF2B5EF4-FFF2-40B4-BE49-F238E27FC236}">
                      <a16:creationId xmlns:a16="http://schemas.microsoft.com/office/drawing/2014/main" id="{A17A45DF-FC5E-4648-ADE6-FD49F82B6418}"/>
                    </a:ext>
                  </a:extLst>
                </p:cNvPr>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577;p23">
                  <a:extLst>
                    <a:ext uri="{FF2B5EF4-FFF2-40B4-BE49-F238E27FC236}">
                      <a16:creationId xmlns:a16="http://schemas.microsoft.com/office/drawing/2014/main" id="{4C9F387A-F836-40E3-8D6F-609AFA7D76A8}"/>
                    </a:ext>
                  </a:extLst>
                </p:cNvPr>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7" name="Google Shape;463;p23">
              <a:extLst>
                <a:ext uri="{FF2B5EF4-FFF2-40B4-BE49-F238E27FC236}">
                  <a16:creationId xmlns:a16="http://schemas.microsoft.com/office/drawing/2014/main" id="{E2B96DBC-E312-44E5-97AC-B2272C2580A5}"/>
                </a:ext>
              </a:extLst>
            </p:cNvPr>
            <p:cNvGrpSpPr/>
            <p:nvPr userDrawn="1"/>
          </p:nvGrpSpPr>
          <p:grpSpPr>
            <a:xfrm>
              <a:off x="1530881" y="4436070"/>
              <a:ext cx="1037582" cy="940754"/>
              <a:chOff x="1664354" y="4088694"/>
              <a:chExt cx="1037582" cy="940754"/>
            </a:xfrm>
          </p:grpSpPr>
          <p:grpSp>
            <p:nvGrpSpPr>
              <p:cNvPr id="808" name="Google Shape;464;p23">
                <a:extLst>
                  <a:ext uri="{FF2B5EF4-FFF2-40B4-BE49-F238E27FC236}">
                    <a16:creationId xmlns:a16="http://schemas.microsoft.com/office/drawing/2014/main" id="{EEFB0602-1E15-441D-9C89-75FC5CE5B00E}"/>
                  </a:ext>
                </a:extLst>
              </p:cNvPr>
              <p:cNvGrpSpPr/>
              <p:nvPr/>
            </p:nvGrpSpPr>
            <p:grpSpPr>
              <a:xfrm>
                <a:off x="1664354" y="4088694"/>
                <a:ext cx="1037582" cy="832607"/>
                <a:chOff x="1664354" y="4088694"/>
                <a:chExt cx="1037582" cy="832607"/>
              </a:xfrm>
            </p:grpSpPr>
            <p:sp>
              <p:nvSpPr>
                <p:cNvPr id="812" name="Google Shape;465;p23">
                  <a:extLst>
                    <a:ext uri="{FF2B5EF4-FFF2-40B4-BE49-F238E27FC236}">
                      <a16:creationId xmlns:a16="http://schemas.microsoft.com/office/drawing/2014/main" id="{6012534C-3FFA-4C5A-B8D8-2DDC2DABFCAD}"/>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66;p23">
                  <a:extLst>
                    <a:ext uri="{FF2B5EF4-FFF2-40B4-BE49-F238E27FC236}">
                      <a16:creationId xmlns:a16="http://schemas.microsoft.com/office/drawing/2014/main" id="{E4D66DCC-4B46-4705-91DA-3E329EDF3F14}"/>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67;p23">
                  <a:extLst>
                    <a:ext uri="{FF2B5EF4-FFF2-40B4-BE49-F238E27FC236}">
                      <a16:creationId xmlns:a16="http://schemas.microsoft.com/office/drawing/2014/main" id="{24AA104F-492F-4413-8D8A-6FB9E7B258A9}"/>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68;p23">
                  <a:extLst>
                    <a:ext uri="{FF2B5EF4-FFF2-40B4-BE49-F238E27FC236}">
                      <a16:creationId xmlns:a16="http://schemas.microsoft.com/office/drawing/2014/main" id="{866BFBD8-9739-4F66-9262-22DC770DD4CF}"/>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69;p23">
                  <a:extLst>
                    <a:ext uri="{FF2B5EF4-FFF2-40B4-BE49-F238E27FC236}">
                      <a16:creationId xmlns:a16="http://schemas.microsoft.com/office/drawing/2014/main" id="{BF9DDCC3-1A0A-410C-B04F-CC56BF74B99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70;p23">
                  <a:extLst>
                    <a:ext uri="{FF2B5EF4-FFF2-40B4-BE49-F238E27FC236}">
                      <a16:creationId xmlns:a16="http://schemas.microsoft.com/office/drawing/2014/main" id="{2ABD4FBF-C198-4F29-BF3C-9C10F5704D76}"/>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71;p23">
                  <a:extLst>
                    <a:ext uri="{FF2B5EF4-FFF2-40B4-BE49-F238E27FC236}">
                      <a16:creationId xmlns:a16="http://schemas.microsoft.com/office/drawing/2014/main" id="{39D5B10F-8128-4FB4-B2FD-CDA73A39C021}"/>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472;p23">
                <a:extLst>
                  <a:ext uri="{FF2B5EF4-FFF2-40B4-BE49-F238E27FC236}">
                    <a16:creationId xmlns:a16="http://schemas.microsoft.com/office/drawing/2014/main" id="{87BB7702-AC4F-45EA-B041-C0D6A1C3F4C8}"/>
                  </a:ext>
                </a:extLst>
              </p:cNvPr>
              <p:cNvGrpSpPr/>
              <p:nvPr/>
            </p:nvGrpSpPr>
            <p:grpSpPr>
              <a:xfrm>
                <a:off x="2242315" y="4930402"/>
                <a:ext cx="155932" cy="99046"/>
                <a:chOff x="2242315" y="4930402"/>
                <a:chExt cx="155932" cy="99046"/>
              </a:xfrm>
            </p:grpSpPr>
            <p:sp>
              <p:nvSpPr>
                <p:cNvPr id="810" name="Google Shape;473;p23">
                  <a:extLst>
                    <a:ext uri="{FF2B5EF4-FFF2-40B4-BE49-F238E27FC236}">
                      <a16:creationId xmlns:a16="http://schemas.microsoft.com/office/drawing/2014/main" id="{D36A3E8E-F03E-4566-8EC2-00EE95DFAFEF}"/>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74;p23">
                  <a:extLst>
                    <a:ext uri="{FF2B5EF4-FFF2-40B4-BE49-F238E27FC236}">
                      <a16:creationId xmlns:a16="http://schemas.microsoft.com/office/drawing/2014/main" id="{31312046-E7E2-41DC-8C66-56F6EB38AD15}"/>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4" name="Google Shape;362;p23">
              <a:extLst>
                <a:ext uri="{FF2B5EF4-FFF2-40B4-BE49-F238E27FC236}">
                  <a16:creationId xmlns:a16="http://schemas.microsoft.com/office/drawing/2014/main" id="{98BDF3B7-742C-44E8-A2A9-586E06BCAD61}"/>
                </a:ext>
              </a:extLst>
            </p:cNvPr>
            <p:cNvGrpSpPr/>
            <p:nvPr userDrawn="1"/>
          </p:nvGrpSpPr>
          <p:grpSpPr>
            <a:xfrm>
              <a:off x="5923583" y="-316669"/>
              <a:ext cx="1088181" cy="608604"/>
              <a:chOff x="3168309" y="474596"/>
              <a:chExt cx="1088181" cy="608604"/>
            </a:xfrm>
          </p:grpSpPr>
          <p:grpSp>
            <p:nvGrpSpPr>
              <p:cNvPr id="825" name="Google Shape;363;p23">
                <a:extLst>
                  <a:ext uri="{FF2B5EF4-FFF2-40B4-BE49-F238E27FC236}">
                    <a16:creationId xmlns:a16="http://schemas.microsoft.com/office/drawing/2014/main" id="{41E89221-F067-4805-8540-341C4B805378}"/>
                  </a:ext>
                </a:extLst>
              </p:cNvPr>
              <p:cNvGrpSpPr/>
              <p:nvPr/>
            </p:nvGrpSpPr>
            <p:grpSpPr>
              <a:xfrm>
                <a:off x="3168309" y="517749"/>
                <a:ext cx="1084309" cy="565452"/>
                <a:chOff x="3168309" y="517749"/>
                <a:chExt cx="1084309" cy="565452"/>
              </a:xfrm>
            </p:grpSpPr>
            <p:sp>
              <p:nvSpPr>
                <p:cNvPr id="829" name="Google Shape;364;p23">
                  <a:extLst>
                    <a:ext uri="{FF2B5EF4-FFF2-40B4-BE49-F238E27FC236}">
                      <a16:creationId xmlns:a16="http://schemas.microsoft.com/office/drawing/2014/main" id="{A3D5C914-1BB4-4E4C-A9AA-76F87407A0A2}"/>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365;p23">
                  <a:extLst>
                    <a:ext uri="{FF2B5EF4-FFF2-40B4-BE49-F238E27FC236}">
                      <a16:creationId xmlns:a16="http://schemas.microsoft.com/office/drawing/2014/main" id="{97DE3F69-57BD-42F7-A93B-4EA010EEE14C}"/>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366;p23">
                <a:extLst>
                  <a:ext uri="{FF2B5EF4-FFF2-40B4-BE49-F238E27FC236}">
                    <a16:creationId xmlns:a16="http://schemas.microsoft.com/office/drawing/2014/main" id="{CA9877A7-0D8D-423A-BDCA-AE79FD2E1B04}"/>
                  </a:ext>
                </a:extLst>
              </p:cNvPr>
              <p:cNvGrpSpPr/>
              <p:nvPr/>
            </p:nvGrpSpPr>
            <p:grpSpPr>
              <a:xfrm>
                <a:off x="4114622" y="474596"/>
                <a:ext cx="141868" cy="100403"/>
                <a:chOff x="4114622" y="474596"/>
                <a:chExt cx="141868" cy="100403"/>
              </a:xfrm>
            </p:grpSpPr>
            <p:sp>
              <p:nvSpPr>
                <p:cNvPr id="827" name="Google Shape;367;p23">
                  <a:extLst>
                    <a:ext uri="{FF2B5EF4-FFF2-40B4-BE49-F238E27FC236}">
                      <a16:creationId xmlns:a16="http://schemas.microsoft.com/office/drawing/2014/main" id="{07061992-09FF-4668-9A26-0AD3A2223AC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368;p23">
                  <a:extLst>
                    <a:ext uri="{FF2B5EF4-FFF2-40B4-BE49-F238E27FC236}">
                      <a16:creationId xmlns:a16="http://schemas.microsoft.com/office/drawing/2014/main" id="{A038C4B6-47AF-4AC1-AF90-C08F0D83322E}"/>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31" name="TextBox 830">
            <a:extLst>
              <a:ext uri="{FF2B5EF4-FFF2-40B4-BE49-F238E27FC236}">
                <a16:creationId xmlns:a16="http://schemas.microsoft.com/office/drawing/2014/main" id="{5266A76B-23F7-467B-B313-AC03F567F355}"/>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1"/>
                                        </p:tgtEl>
                                        <p:attrNameLst>
                                          <p:attrName>style.visibility</p:attrName>
                                        </p:attrNameLst>
                                      </p:cBhvr>
                                      <p:to>
                                        <p:strVal val="hidden"/>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par>
                          <p:cTn id="11" fill="hold">
                            <p:stCondLst>
                              <p:cond delay="2000"/>
                            </p:stCondLst>
                            <p:childTnLst>
                              <p:par>
                                <p:cTn id="12" presetID="2" presetClass="entr" presetSubtype="1" fill="hold" nodeType="afterEffect">
                                  <p:stCondLst>
                                    <p:cond delay="0"/>
                                  </p:stCondLst>
                                  <p:childTnLst>
                                    <p:set>
                                      <p:cBhvr>
                                        <p:cTn id="13" dur="1" fill="hold">
                                          <p:stCondLst>
                                            <p:cond delay="0"/>
                                          </p:stCondLst>
                                        </p:cTn>
                                        <p:tgtEl>
                                          <p:spTgt spid="804"/>
                                        </p:tgtEl>
                                        <p:attrNameLst>
                                          <p:attrName>style.visibility</p:attrName>
                                        </p:attrNameLst>
                                      </p:cBhvr>
                                      <p:to>
                                        <p:strVal val="visible"/>
                                      </p:to>
                                    </p:set>
                                    <p:anim calcmode="lin" valueType="num">
                                      <p:cBhvr additive="base">
                                        <p:cTn id="14" dur="500" fill="hold"/>
                                        <p:tgtEl>
                                          <p:spTgt spid="804"/>
                                        </p:tgtEl>
                                        <p:attrNameLst>
                                          <p:attrName>ppt_x</p:attrName>
                                        </p:attrNameLst>
                                      </p:cBhvr>
                                      <p:tavLst>
                                        <p:tav tm="0">
                                          <p:val>
                                            <p:strVal val="#ppt_x"/>
                                          </p:val>
                                        </p:tav>
                                        <p:tav tm="100000">
                                          <p:val>
                                            <p:strVal val="#ppt_x"/>
                                          </p:val>
                                        </p:tav>
                                      </p:tavLst>
                                    </p:anim>
                                    <p:anim calcmode="lin" valueType="num">
                                      <p:cBhvr additive="base">
                                        <p:cTn id="15" dur="500" fill="hold"/>
                                        <p:tgtEl>
                                          <p:spTgt spid="804"/>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500"/>
                                        <p:tgtEl>
                                          <p:spTgt spid="80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0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3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userDrawn="1">
  <p:cSld name="BLANK">
    <p:spTree>
      <p:nvGrpSpPr>
        <p:cNvPr id="1" name="Shape 114"/>
        <p:cNvGrpSpPr/>
        <p:nvPr/>
      </p:nvGrpSpPr>
      <p:grpSpPr>
        <a:xfrm>
          <a:off x="0" y="0"/>
          <a:ext cx="0" cy="0"/>
          <a:chOff x="0" y="0"/>
          <a:chExt cx="0" cy="0"/>
        </a:xfrm>
      </p:grpSpPr>
      <p:grpSp>
        <p:nvGrpSpPr>
          <p:cNvPr id="75" name="Google Shape;9;p2">
            <a:extLst>
              <a:ext uri="{FF2B5EF4-FFF2-40B4-BE49-F238E27FC236}">
                <a16:creationId xmlns:a16="http://schemas.microsoft.com/office/drawing/2014/main" id="{47158E4F-0549-4BBC-A9BD-E398EADA8587}"/>
              </a:ext>
            </a:extLst>
          </p:cNvPr>
          <p:cNvGrpSpPr/>
          <p:nvPr userDrawn="1"/>
        </p:nvGrpSpPr>
        <p:grpSpPr>
          <a:xfrm>
            <a:off x="-18400" y="309697"/>
            <a:ext cx="9180800" cy="4538300"/>
            <a:chOff x="-12452" y="310275"/>
            <a:chExt cx="9180800" cy="4538300"/>
          </a:xfrm>
        </p:grpSpPr>
        <p:cxnSp>
          <p:nvCxnSpPr>
            <p:cNvPr id="76" name="Google Shape;10;p2">
              <a:extLst>
                <a:ext uri="{FF2B5EF4-FFF2-40B4-BE49-F238E27FC236}">
                  <a16:creationId xmlns:a16="http://schemas.microsoft.com/office/drawing/2014/main" id="{2CDAABE6-F042-4EF5-92CE-CD9D85EB1D44}"/>
                </a:ext>
              </a:extLst>
            </p:cNvPr>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11;p2">
              <a:extLst>
                <a:ext uri="{FF2B5EF4-FFF2-40B4-BE49-F238E27FC236}">
                  <a16:creationId xmlns:a16="http://schemas.microsoft.com/office/drawing/2014/main" id="{A8B14ABE-A4D1-4C10-BBC7-3C9D877A9721}"/>
                </a:ext>
              </a:extLst>
            </p:cNvPr>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8" name="Google Shape;12;p2">
              <a:extLst>
                <a:ext uri="{FF2B5EF4-FFF2-40B4-BE49-F238E27FC236}">
                  <a16:creationId xmlns:a16="http://schemas.microsoft.com/office/drawing/2014/main" id="{475FEE77-49CE-428C-95AA-134A339FD99A}"/>
                </a:ext>
              </a:extLst>
            </p:cNvPr>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9" name="Google Shape;13;p2">
              <a:extLst>
                <a:ext uri="{FF2B5EF4-FFF2-40B4-BE49-F238E27FC236}">
                  <a16:creationId xmlns:a16="http://schemas.microsoft.com/office/drawing/2014/main" id="{50809EB4-5837-4551-AD5E-5F4C1F1071AC}"/>
                </a:ext>
              </a:extLst>
            </p:cNvPr>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0" name="Google Shape;14;p2">
              <a:extLst>
                <a:ext uri="{FF2B5EF4-FFF2-40B4-BE49-F238E27FC236}">
                  <a16:creationId xmlns:a16="http://schemas.microsoft.com/office/drawing/2014/main" id="{46488D9B-70E8-46F9-BC0B-867A416F2D6B}"/>
                </a:ext>
              </a:extLst>
            </p:cNvPr>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1" name="Google Shape;15;p2">
              <a:extLst>
                <a:ext uri="{FF2B5EF4-FFF2-40B4-BE49-F238E27FC236}">
                  <a16:creationId xmlns:a16="http://schemas.microsoft.com/office/drawing/2014/main" id="{F7A16ED1-EDBD-45BD-94DD-0039739269A5}"/>
                </a:ext>
              </a:extLst>
            </p:cNvPr>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2" name="Google Shape;16;p2">
              <a:extLst>
                <a:ext uri="{FF2B5EF4-FFF2-40B4-BE49-F238E27FC236}">
                  <a16:creationId xmlns:a16="http://schemas.microsoft.com/office/drawing/2014/main" id="{B1F560D9-728B-46C5-8953-387E770CA93F}"/>
                </a:ext>
              </a:extLst>
            </p:cNvPr>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17;p2">
              <a:extLst>
                <a:ext uri="{FF2B5EF4-FFF2-40B4-BE49-F238E27FC236}">
                  <a16:creationId xmlns:a16="http://schemas.microsoft.com/office/drawing/2014/main" id="{3D4D0245-71D1-401D-8765-047D7F79BE5C}"/>
                </a:ext>
              </a:extLst>
            </p:cNvPr>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18;p2">
              <a:extLst>
                <a:ext uri="{FF2B5EF4-FFF2-40B4-BE49-F238E27FC236}">
                  <a16:creationId xmlns:a16="http://schemas.microsoft.com/office/drawing/2014/main" id="{DE98032E-1F47-4233-B02B-A052D06F9331}"/>
                </a:ext>
              </a:extLst>
            </p:cNvPr>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19;p2">
              <a:extLst>
                <a:ext uri="{FF2B5EF4-FFF2-40B4-BE49-F238E27FC236}">
                  <a16:creationId xmlns:a16="http://schemas.microsoft.com/office/drawing/2014/main" id="{D4EFF08C-72E0-4C71-BCE6-6D4D93AD2982}"/>
                </a:ext>
              </a:extLst>
            </p:cNvPr>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20;p2">
              <a:extLst>
                <a:ext uri="{FF2B5EF4-FFF2-40B4-BE49-F238E27FC236}">
                  <a16:creationId xmlns:a16="http://schemas.microsoft.com/office/drawing/2014/main" id="{1BEAAC5C-6547-4C13-99A6-49AA7A774F9F}"/>
                </a:ext>
              </a:extLst>
            </p:cNvPr>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21;p2">
              <a:extLst>
                <a:ext uri="{FF2B5EF4-FFF2-40B4-BE49-F238E27FC236}">
                  <a16:creationId xmlns:a16="http://schemas.microsoft.com/office/drawing/2014/main" id="{A4720A7E-067C-45E8-ACDE-8C700771DF2F}"/>
                </a:ext>
              </a:extLst>
            </p:cNvPr>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dirty="0"/>
          </a:p>
        </p:txBody>
      </p:sp>
      <p:sp>
        <p:nvSpPr>
          <p:cNvPr id="3" name="Text Placeholder 2">
            <a:extLst>
              <a:ext uri="{FF2B5EF4-FFF2-40B4-BE49-F238E27FC236}">
                <a16:creationId xmlns:a16="http://schemas.microsoft.com/office/drawing/2014/main" id="{3EA78E04-2071-4C7E-AB81-483018AC0851}"/>
              </a:ext>
            </a:extLst>
          </p:cNvPr>
          <p:cNvSpPr>
            <a:spLocks noGrp="1"/>
          </p:cNvSpPr>
          <p:nvPr>
            <p:ph type="body" sz="quarter" idx="10" hasCustomPrompt="1"/>
          </p:nvPr>
        </p:nvSpPr>
        <p:spPr>
          <a:xfrm>
            <a:off x="1342494" y="2186895"/>
            <a:ext cx="5030874" cy="2641235"/>
          </a:xfrm>
        </p:spPr>
        <p:txBody>
          <a:bodyPr/>
          <a:lstStyle>
            <a:lvl1pPr marL="158750" indent="0">
              <a:spcAft>
                <a:spcPts val="100"/>
              </a:spcAft>
              <a:buFontTx/>
              <a:buNone/>
              <a:defRPr sz="1300">
                <a:solidFill>
                  <a:schemeClr val="bg2">
                    <a:lumMod val="75000"/>
                  </a:schemeClr>
                </a:solidFill>
                <a:latin typeface="Calibri" panose="020F0502020204030204" pitchFamily="34" charset="0"/>
                <a:cs typeface="Calibri" panose="020F0502020204030204" pitchFamily="34" charset="0"/>
              </a:defRPr>
            </a:lvl1pPr>
          </a:lstStyle>
          <a:p>
            <a:pPr lvl="0"/>
            <a:r>
              <a:rPr lang="en-US" dirty="0"/>
              <a:t>Add lesson steps here</a:t>
            </a:r>
          </a:p>
        </p:txBody>
      </p:sp>
      <p:sp>
        <p:nvSpPr>
          <p:cNvPr id="29" name="Google Shape;601;p25">
            <a:extLst>
              <a:ext uri="{FF2B5EF4-FFF2-40B4-BE49-F238E27FC236}">
                <a16:creationId xmlns:a16="http://schemas.microsoft.com/office/drawing/2014/main" id="{7525C6BB-4914-4361-815D-4CC1A6B6F62A}"/>
              </a:ext>
            </a:extLst>
          </p:cNvPr>
          <p:cNvSpPr/>
          <p:nvPr userDrawn="1"/>
        </p:nvSpPr>
        <p:spPr>
          <a:xfrm>
            <a:off x="2264009" y="555839"/>
            <a:ext cx="4615982"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8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C2B3F"/>
              </a:solidFill>
            </a:endParaRPr>
          </a:p>
        </p:txBody>
      </p:sp>
      <p:grpSp>
        <p:nvGrpSpPr>
          <p:cNvPr id="5" name="Group 4">
            <a:extLst>
              <a:ext uri="{FF2B5EF4-FFF2-40B4-BE49-F238E27FC236}">
                <a16:creationId xmlns:a16="http://schemas.microsoft.com/office/drawing/2014/main" id="{00E25E81-2250-44D3-B5D0-5C4157063E2E}"/>
              </a:ext>
            </a:extLst>
          </p:cNvPr>
          <p:cNvGrpSpPr/>
          <p:nvPr userDrawn="1"/>
        </p:nvGrpSpPr>
        <p:grpSpPr>
          <a:xfrm>
            <a:off x="-516610" y="174564"/>
            <a:ext cx="9995673" cy="5308599"/>
            <a:chOff x="-516610" y="174564"/>
            <a:chExt cx="9995673" cy="5308599"/>
          </a:xfrm>
        </p:grpSpPr>
        <p:grpSp>
          <p:nvGrpSpPr>
            <p:cNvPr id="54" name="Google Shape;520;p23">
              <a:extLst>
                <a:ext uri="{FF2B5EF4-FFF2-40B4-BE49-F238E27FC236}">
                  <a16:creationId xmlns:a16="http://schemas.microsoft.com/office/drawing/2014/main" id="{1EAB5933-F526-4332-BEAE-A253449B6997}"/>
                </a:ext>
              </a:extLst>
            </p:cNvPr>
            <p:cNvGrpSpPr/>
            <p:nvPr userDrawn="1"/>
          </p:nvGrpSpPr>
          <p:grpSpPr>
            <a:xfrm>
              <a:off x="7998935" y="4096521"/>
              <a:ext cx="1480128" cy="1386642"/>
              <a:chOff x="5751609" y="213662"/>
              <a:chExt cx="1480128" cy="1386642"/>
            </a:xfrm>
          </p:grpSpPr>
          <p:grpSp>
            <p:nvGrpSpPr>
              <p:cNvPr id="95" name="Google Shape;521;p23">
                <a:extLst>
                  <a:ext uri="{FF2B5EF4-FFF2-40B4-BE49-F238E27FC236}">
                    <a16:creationId xmlns:a16="http://schemas.microsoft.com/office/drawing/2014/main" id="{815C803B-7D21-442B-A115-C7720ABED734}"/>
                  </a:ext>
                </a:extLst>
              </p:cNvPr>
              <p:cNvGrpSpPr/>
              <p:nvPr/>
            </p:nvGrpSpPr>
            <p:grpSpPr>
              <a:xfrm>
                <a:off x="5751609" y="213662"/>
                <a:ext cx="1480128" cy="1386642"/>
                <a:chOff x="5751609" y="213662"/>
                <a:chExt cx="1480128" cy="1386642"/>
              </a:xfrm>
            </p:grpSpPr>
            <p:sp>
              <p:nvSpPr>
                <p:cNvPr id="102" name="Google Shape;522;p23">
                  <a:extLst>
                    <a:ext uri="{FF2B5EF4-FFF2-40B4-BE49-F238E27FC236}">
                      <a16:creationId xmlns:a16="http://schemas.microsoft.com/office/drawing/2014/main" id="{00A8D488-727C-44E7-AE24-572AE4C9496C}"/>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23;p23">
                  <a:extLst>
                    <a:ext uri="{FF2B5EF4-FFF2-40B4-BE49-F238E27FC236}">
                      <a16:creationId xmlns:a16="http://schemas.microsoft.com/office/drawing/2014/main" id="{A46F20B5-11AA-4D94-A76C-83A01E4D6DFB}"/>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24;p23">
                  <a:extLst>
                    <a:ext uri="{FF2B5EF4-FFF2-40B4-BE49-F238E27FC236}">
                      <a16:creationId xmlns:a16="http://schemas.microsoft.com/office/drawing/2014/main" id="{3ED478D9-CDE3-460C-B7BA-7620AE3043FF}"/>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25;p23">
                  <a:extLst>
                    <a:ext uri="{FF2B5EF4-FFF2-40B4-BE49-F238E27FC236}">
                      <a16:creationId xmlns:a16="http://schemas.microsoft.com/office/drawing/2014/main" id="{58A36F1E-3AAB-422B-AADA-B24D3F9DDDBB}"/>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26;p23">
                  <a:extLst>
                    <a:ext uri="{FF2B5EF4-FFF2-40B4-BE49-F238E27FC236}">
                      <a16:creationId xmlns:a16="http://schemas.microsoft.com/office/drawing/2014/main" id="{D751737D-E7EB-43CA-8055-4A46DBB5299B}"/>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27;p23">
                  <a:extLst>
                    <a:ext uri="{FF2B5EF4-FFF2-40B4-BE49-F238E27FC236}">
                      <a16:creationId xmlns:a16="http://schemas.microsoft.com/office/drawing/2014/main" id="{2BA066CF-1B83-452F-B4DA-F0FE29A14C1F}"/>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28;p23">
                  <a:extLst>
                    <a:ext uri="{FF2B5EF4-FFF2-40B4-BE49-F238E27FC236}">
                      <a16:creationId xmlns:a16="http://schemas.microsoft.com/office/drawing/2014/main" id="{0D3EC822-4216-4542-BDC1-6BA88F2DD884}"/>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29;p23">
                  <a:extLst>
                    <a:ext uri="{FF2B5EF4-FFF2-40B4-BE49-F238E27FC236}">
                      <a16:creationId xmlns:a16="http://schemas.microsoft.com/office/drawing/2014/main" id="{A0EF133D-9438-467F-B3C8-A5CD6B27DEE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30;p23">
                  <a:extLst>
                    <a:ext uri="{FF2B5EF4-FFF2-40B4-BE49-F238E27FC236}">
                      <a16:creationId xmlns:a16="http://schemas.microsoft.com/office/drawing/2014/main" id="{F1E8C202-785F-4D44-A46E-635DA881EF40}"/>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31;p23">
                  <a:extLst>
                    <a:ext uri="{FF2B5EF4-FFF2-40B4-BE49-F238E27FC236}">
                      <a16:creationId xmlns:a16="http://schemas.microsoft.com/office/drawing/2014/main" id="{375C27C4-B6C6-4604-8E31-BAB2DEC131B8}"/>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32;p23">
                  <a:extLst>
                    <a:ext uri="{FF2B5EF4-FFF2-40B4-BE49-F238E27FC236}">
                      <a16:creationId xmlns:a16="http://schemas.microsoft.com/office/drawing/2014/main" id="{161C61ED-651B-4430-8580-FE2E26943D05}"/>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533;p23">
                <a:extLst>
                  <a:ext uri="{FF2B5EF4-FFF2-40B4-BE49-F238E27FC236}">
                    <a16:creationId xmlns:a16="http://schemas.microsoft.com/office/drawing/2014/main" id="{65E89C46-87C0-49DE-9E67-63C2BCDDDA0E}"/>
                  </a:ext>
                </a:extLst>
              </p:cNvPr>
              <p:cNvGrpSpPr/>
              <p:nvPr/>
            </p:nvGrpSpPr>
            <p:grpSpPr>
              <a:xfrm>
                <a:off x="6864708" y="521224"/>
                <a:ext cx="165992" cy="77337"/>
                <a:chOff x="6864708" y="521224"/>
                <a:chExt cx="165992" cy="77337"/>
              </a:xfrm>
            </p:grpSpPr>
            <p:sp>
              <p:nvSpPr>
                <p:cNvPr id="100" name="Google Shape;534;p23">
                  <a:extLst>
                    <a:ext uri="{FF2B5EF4-FFF2-40B4-BE49-F238E27FC236}">
                      <a16:creationId xmlns:a16="http://schemas.microsoft.com/office/drawing/2014/main" id="{63BD28F9-B18B-472F-9DA7-5ACE91F5201C}"/>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35;p23">
                  <a:extLst>
                    <a:ext uri="{FF2B5EF4-FFF2-40B4-BE49-F238E27FC236}">
                      <a16:creationId xmlns:a16="http://schemas.microsoft.com/office/drawing/2014/main" id="{C4EA3F11-BA42-4784-909B-4FDDCB73E05F}"/>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536;p23">
                <a:extLst>
                  <a:ext uri="{FF2B5EF4-FFF2-40B4-BE49-F238E27FC236}">
                    <a16:creationId xmlns:a16="http://schemas.microsoft.com/office/drawing/2014/main" id="{63014375-3134-4E12-9B2A-A08058F52CDF}"/>
                  </a:ext>
                </a:extLst>
              </p:cNvPr>
              <p:cNvGrpSpPr/>
              <p:nvPr/>
            </p:nvGrpSpPr>
            <p:grpSpPr>
              <a:xfrm>
                <a:off x="6567637" y="1421737"/>
                <a:ext cx="96663" cy="114037"/>
                <a:chOff x="6567637" y="1421737"/>
                <a:chExt cx="96663" cy="114037"/>
              </a:xfrm>
            </p:grpSpPr>
            <p:sp>
              <p:nvSpPr>
                <p:cNvPr id="98" name="Google Shape;537;p23">
                  <a:extLst>
                    <a:ext uri="{FF2B5EF4-FFF2-40B4-BE49-F238E27FC236}">
                      <a16:creationId xmlns:a16="http://schemas.microsoft.com/office/drawing/2014/main" id="{DDF7194E-84EC-47B8-90BD-C6A743715D14}"/>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38;p23">
                  <a:extLst>
                    <a:ext uri="{FF2B5EF4-FFF2-40B4-BE49-F238E27FC236}">
                      <a16:creationId xmlns:a16="http://schemas.microsoft.com/office/drawing/2014/main" id="{C89FBBDB-5026-412F-9FB5-A278F5D7B7EC}"/>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341;p23">
              <a:extLst>
                <a:ext uri="{FF2B5EF4-FFF2-40B4-BE49-F238E27FC236}">
                  <a16:creationId xmlns:a16="http://schemas.microsoft.com/office/drawing/2014/main" id="{8D6C6240-7EA3-49D9-8759-80A66CDCCBD5}"/>
                </a:ext>
              </a:extLst>
            </p:cNvPr>
            <p:cNvGrpSpPr/>
            <p:nvPr userDrawn="1"/>
          </p:nvGrpSpPr>
          <p:grpSpPr>
            <a:xfrm>
              <a:off x="8262434" y="1516475"/>
              <a:ext cx="1026629" cy="1056842"/>
              <a:chOff x="8084663" y="3138245"/>
              <a:chExt cx="1026629" cy="1056842"/>
            </a:xfrm>
          </p:grpSpPr>
          <p:sp>
            <p:nvSpPr>
              <p:cNvPr id="245" name="Google Shape;342;p23">
                <a:extLst>
                  <a:ext uri="{FF2B5EF4-FFF2-40B4-BE49-F238E27FC236}">
                    <a16:creationId xmlns:a16="http://schemas.microsoft.com/office/drawing/2014/main" id="{BCA49893-9F1F-40B9-BFEA-2C6DF973B742}"/>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3;p23">
                <a:extLst>
                  <a:ext uri="{FF2B5EF4-FFF2-40B4-BE49-F238E27FC236}">
                    <a16:creationId xmlns:a16="http://schemas.microsoft.com/office/drawing/2014/main" id="{A16D0BE9-3B0E-4243-9E71-60118401F9FF}"/>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4;p23">
                <a:extLst>
                  <a:ext uri="{FF2B5EF4-FFF2-40B4-BE49-F238E27FC236}">
                    <a16:creationId xmlns:a16="http://schemas.microsoft.com/office/drawing/2014/main" id="{168C2E67-1CFB-4F01-8C7B-251C3CA5E776}"/>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p23">
                <a:extLst>
                  <a:ext uri="{FF2B5EF4-FFF2-40B4-BE49-F238E27FC236}">
                    <a16:creationId xmlns:a16="http://schemas.microsoft.com/office/drawing/2014/main" id="{B054A42C-E846-4AF0-817F-4AB160B6A9F4}"/>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6;p23">
                <a:extLst>
                  <a:ext uri="{FF2B5EF4-FFF2-40B4-BE49-F238E27FC236}">
                    <a16:creationId xmlns:a16="http://schemas.microsoft.com/office/drawing/2014/main" id="{4EBCE18B-A97D-4E85-9FFF-9B5831BF55E0}"/>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7;p23">
                <a:extLst>
                  <a:ext uri="{FF2B5EF4-FFF2-40B4-BE49-F238E27FC236}">
                    <a16:creationId xmlns:a16="http://schemas.microsoft.com/office/drawing/2014/main" id="{F5C6F623-001C-48BB-B475-5122242415DE}"/>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6;p23">
              <a:extLst>
                <a:ext uri="{FF2B5EF4-FFF2-40B4-BE49-F238E27FC236}">
                  <a16:creationId xmlns:a16="http://schemas.microsoft.com/office/drawing/2014/main" id="{D475A8CA-0B52-4D55-B1A3-190F527D9905}"/>
                </a:ext>
              </a:extLst>
            </p:cNvPr>
            <p:cNvGrpSpPr/>
            <p:nvPr userDrawn="1"/>
          </p:nvGrpSpPr>
          <p:grpSpPr>
            <a:xfrm>
              <a:off x="132240" y="182584"/>
              <a:ext cx="800177" cy="752193"/>
              <a:chOff x="734290" y="251983"/>
              <a:chExt cx="800177" cy="752193"/>
            </a:xfrm>
          </p:grpSpPr>
          <p:sp>
            <p:nvSpPr>
              <p:cNvPr id="243" name="Google Shape;357;p23">
                <a:extLst>
                  <a:ext uri="{FF2B5EF4-FFF2-40B4-BE49-F238E27FC236}">
                    <a16:creationId xmlns:a16="http://schemas.microsoft.com/office/drawing/2014/main" id="{66CF061B-9F22-419C-9870-7DC009B3877D}"/>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58;p23">
                <a:extLst>
                  <a:ext uri="{FF2B5EF4-FFF2-40B4-BE49-F238E27FC236}">
                    <a16:creationId xmlns:a16="http://schemas.microsoft.com/office/drawing/2014/main" id="{55A8E938-AB62-4C4C-95BD-3EA08D5534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17;p23">
              <a:extLst>
                <a:ext uri="{FF2B5EF4-FFF2-40B4-BE49-F238E27FC236}">
                  <a16:creationId xmlns:a16="http://schemas.microsoft.com/office/drawing/2014/main" id="{1F663480-AA34-4594-8FC8-F7CB1CAA2129}"/>
                </a:ext>
              </a:extLst>
            </p:cNvPr>
            <p:cNvGrpSpPr/>
            <p:nvPr userDrawn="1"/>
          </p:nvGrpSpPr>
          <p:grpSpPr>
            <a:xfrm>
              <a:off x="-516610" y="2325422"/>
              <a:ext cx="1277205" cy="1131333"/>
              <a:chOff x="-182869" y="835238"/>
              <a:chExt cx="1277205" cy="1131333"/>
            </a:xfrm>
          </p:grpSpPr>
          <p:sp>
            <p:nvSpPr>
              <p:cNvPr id="205" name="Google Shape;418;p23">
                <a:extLst>
                  <a:ext uri="{FF2B5EF4-FFF2-40B4-BE49-F238E27FC236}">
                    <a16:creationId xmlns:a16="http://schemas.microsoft.com/office/drawing/2014/main" id="{786B2C1C-9C1D-4665-BB37-D3F89D0526B4}"/>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419;p23">
                <a:extLst>
                  <a:ext uri="{FF2B5EF4-FFF2-40B4-BE49-F238E27FC236}">
                    <a16:creationId xmlns:a16="http://schemas.microsoft.com/office/drawing/2014/main" id="{099F8CAB-3492-41D6-9B6E-A3CBEB370101}"/>
                  </a:ext>
                </a:extLst>
              </p:cNvPr>
              <p:cNvGrpSpPr/>
              <p:nvPr/>
            </p:nvGrpSpPr>
            <p:grpSpPr>
              <a:xfrm>
                <a:off x="454360" y="835238"/>
                <a:ext cx="112382" cy="56555"/>
                <a:chOff x="454360" y="835238"/>
                <a:chExt cx="112382" cy="56555"/>
              </a:xfrm>
            </p:grpSpPr>
            <p:sp>
              <p:nvSpPr>
                <p:cNvPr id="210" name="Google Shape;420;p23">
                  <a:extLst>
                    <a:ext uri="{FF2B5EF4-FFF2-40B4-BE49-F238E27FC236}">
                      <a16:creationId xmlns:a16="http://schemas.microsoft.com/office/drawing/2014/main" id="{AD4741AF-B629-49A5-A07A-C33EEA9142F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21;p23">
                  <a:extLst>
                    <a:ext uri="{FF2B5EF4-FFF2-40B4-BE49-F238E27FC236}">
                      <a16:creationId xmlns:a16="http://schemas.microsoft.com/office/drawing/2014/main" id="{4F43C445-A44A-415C-960E-9FB983E46AA4}"/>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422;p23">
                <a:extLst>
                  <a:ext uri="{FF2B5EF4-FFF2-40B4-BE49-F238E27FC236}">
                    <a16:creationId xmlns:a16="http://schemas.microsoft.com/office/drawing/2014/main" id="{7BB61983-4646-4243-8E01-534BC6B9481C}"/>
                  </a:ext>
                </a:extLst>
              </p:cNvPr>
              <p:cNvGrpSpPr/>
              <p:nvPr/>
            </p:nvGrpSpPr>
            <p:grpSpPr>
              <a:xfrm>
                <a:off x="588484" y="1891352"/>
                <a:ext cx="127241" cy="75219"/>
                <a:chOff x="588484" y="1891352"/>
                <a:chExt cx="127241" cy="75219"/>
              </a:xfrm>
            </p:grpSpPr>
            <p:sp>
              <p:nvSpPr>
                <p:cNvPr id="208" name="Google Shape;423;p23">
                  <a:extLst>
                    <a:ext uri="{FF2B5EF4-FFF2-40B4-BE49-F238E27FC236}">
                      <a16:creationId xmlns:a16="http://schemas.microsoft.com/office/drawing/2014/main" id="{1C8E98F5-89FB-4833-AC62-BC772528FE89}"/>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24;p23">
                  <a:extLst>
                    <a:ext uri="{FF2B5EF4-FFF2-40B4-BE49-F238E27FC236}">
                      <a16:creationId xmlns:a16="http://schemas.microsoft.com/office/drawing/2014/main" id="{F392E5B2-D830-4A7B-860C-34BFD8DCA522}"/>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425;p23">
              <a:extLst>
                <a:ext uri="{FF2B5EF4-FFF2-40B4-BE49-F238E27FC236}">
                  <a16:creationId xmlns:a16="http://schemas.microsoft.com/office/drawing/2014/main" id="{D9DEE69C-6E9F-4EDC-9A9D-DB46FA29B556}"/>
                </a:ext>
              </a:extLst>
            </p:cNvPr>
            <p:cNvGrpSpPr/>
            <p:nvPr userDrawn="1"/>
          </p:nvGrpSpPr>
          <p:grpSpPr>
            <a:xfrm rot="20425415">
              <a:off x="293272" y="1239657"/>
              <a:ext cx="413557" cy="605096"/>
              <a:chOff x="1004821" y="2303619"/>
              <a:chExt cx="413557" cy="605096"/>
            </a:xfrm>
          </p:grpSpPr>
          <p:grpSp>
            <p:nvGrpSpPr>
              <p:cNvPr id="198" name="Google Shape;426;p23">
                <a:extLst>
                  <a:ext uri="{FF2B5EF4-FFF2-40B4-BE49-F238E27FC236}">
                    <a16:creationId xmlns:a16="http://schemas.microsoft.com/office/drawing/2014/main" id="{197D797B-F897-4B5F-90DF-DEDBAFCCDE3F}"/>
                  </a:ext>
                </a:extLst>
              </p:cNvPr>
              <p:cNvGrpSpPr/>
              <p:nvPr/>
            </p:nvGrpSpPr>
            <p:grpSpPr>
              <a:xfrm>
                <a:off x="1004821" y="2303619"/>
                <a:ext cx="344559" cy="605096"/>
                <a:chOff x="1004821" y="2303619"/>
                <a:chExt cx="344559" cy="605096"/>
              </a:xfrm>
            </p:grpSpPr>
            <p:sp>
              <p:nvSpPr>
                <p:cNvPr id="202" name="Google Shape;427;p23">
                  <a:extLst>
                    <a:ext uri="{FF2B5EF4-FFF2-40B4-BE49-F238E27FC236}">
                      <a16:creationId xmlns:a16="http://schemas.microsoft.com/office/drawing/2014/main" id="{98333B4F-8EFC-4C77-93DC-EDF15A0844FD}"/>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28;p23">
                  <a:extLst>
                    <a:ext uri="{FF2B5EF4-FFF2-40B4-BE49-F238E27FC236}">
                      <a16:creationId xmlns:a16="http://schemas.microsoft.com/office/drawing/2014/main" id="{27F46CE7-5BC1-4771-9C02-492B831EFC89}"/>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29;p23">
                  <a:extLst>
                    <a:ext uri="{FF2B5EF4-FFF2-40B4-BE49-F238E27FC236}">
                      <a16:creationId xmlns:a16="http://schemas.microsoft.com/office/drawing/2014/main" id="{448B8FA0-A5C1-4289-BAF0-AD01E4338F20}"/>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30;p23">
                <a:extLst>
                  <a:ext uri="{FF2B5EF4-FFF2-40B4-BE49-F238E27FC236}">
                    <a16:creationId xmlns:a16="http://schemas.microsoft.com/office/drawing/2014/main" id="{DBEE5DC2-17B9-4FFE-8149-E5C54E15132E}"/>
                  </a:ext>
                </a:extLst>
              </p:cNvPr>
              <p:cNvGrpSpPr/>
              <p:nvPr/>
            </p:nvGrpSpPr>
            <p:grpSpPr>
              <a:xfrm>
                <a:off x="1332668" y="2362060"/>
                <a:ext cx="85710" cy="97126"/>
                <a:chOff x="1332668" y="2362060"/>
                <a:chExt cx="85710" cy="97126"/>
              </a:xfrm>
            </p:grpSpPr>
            <p:sp>
              <p:nvSpPr>
                <p:cNvPr id="200" name="Google Shape;431;p23">
                  <a:extLst>
                    <a:ext uri="{FF2B5EF4-FFF2-40B4-BE49-F238E27FC236}">
                      <a16:creationId xmlns:a16="http://schemas.microsoft.com/office/drawing/2014/main" id="{3477B7A4-DB9C-49C7-AFFD-9F8C15EAA8B8}"/>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2;p23">
                  <a:extLst>
                    <a:ext uri="{FF2B5EF4-FFF2-40B4-BE49-F238E27FC236}">
                      <a16:creationId xmlns:a16="http://schemas.microsoft.com/office/drawing/2014/main" id="{4F1E1424-E82E-4694-8E42-3F3A79109741}"/>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 name="Google Shape;439;p23">
              <a:extLst>
                <a:ext uri="{FF2B5EF4-FFF2-40B4-BE49-F238E27FC236}">
                  <a16:creationId xmlns:a16="http://schemas.microsoft.com/office/drawing/2014/main" id="{4F133B7B-A6B0-4AE7-B197-AF11D1410E5A}"/>
                </a:ext>
              </a:extLst>
            </p:cNvPr>
            <p:cNvGrpSpPr/>
            <p:nvPr userDrawn="1"/>
          </p:nvGrpSpPr>
          <p:grpSpPr>
            <a:xfrm rot="20483815">
              <a:off x="83173" y="4083530"/>
              <a:ext cx="638983" cy="1054658"/>
              <a:chOff x="319707" y="3143540"/>
              <a:chExt cx="638983" cy="1054658"/>
            </a:xfrm>
          </p:grpSpPr>
          <p:sp>
            <p:nvSpPr>
              <p:cNvPr id="194" name="Google Shape;440;p23">
                <a:extLst>
                  <a:ext uri="{FF2B5EF4-FFF2-40B4-BE49-F238E27FC236}">
                    <a16:creationId xmlns:a16="http://schemas.microsoft.com/office/drawing/2014/main" id="{4AA8BAAF-7657-4A52-BF22-636720F78F9A}"/>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1;p23">
                <a:extLst>
                  <a:ext uri="{FF2B5EF4-FFF2-40B4-BE49-F238E27FC236}">
                    <a16:creationId xmlns:a16="http://schemas.microsoft.com/office/drawing/2014/main" id="{903B8DA4-C763-43E8-B4A0-38980BCD58F7}"/>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42;p23">
                <a:extLst>
                  <a:ext uri="{FF2B5EF4-FFF2-40B4-BE49-F238E27FC236}">
                    <a16:creationId xmlns:a16="http://schemas.microsoft.com/office/drawing/2014/main" id="{DE32B967-9BD6-415A-B43A-FEFFF089818C}"/>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43;p23">
                <a:extLst>
                  <a:ext uri="{FF2B5EF4-FFF2-40B4-BE49-F238E27FC236}">
                    <a16:creationId xmlns:a16="http://schemas.microsoft.com/office/drawing/2014/main" id="{A5E3184C-7BC5-4712-B106-CF58FD65774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51;p23">
              <a:extLst>
                <a:ext uri="{FF2B5EF4-FFF2-40B4-BE49-F238E27FC236}">
                  <a16:creationId xmlns:a16="http://schemas.microsoft.com/office/drawing/2014/main" id="{E80812D1-6079-4B08-8546-42F135FB9B9B}"/>
                </a:ext>
              </a:extLst>
            </p:cNvPr>
            <p:cNvGrpSpPr/>
            <p:nvPr userDrawn="1"/>
          </p:nvGrpSpPr>
          <p:grpSpPr>
            <a:xfrm>
              <a:off x="8485544" y="3004001"/>
              <a:ext cx="536463" cy="705466"/>
              <a:chOff x="8490510" y="1991557"/>
              <a:chExt cx="536463" cy="705466"/>
            </a:xfrm>
          </p:grpSpPr>
          <p:grpSp>
            <p:nvGrpSpPr>
              <p:cNvPr id="87" name="Google Shape;552;p23">
                <a:extLst>
                  <a:ext uri="{FF2B5EF4-FFF2-40B4-BE49-F238E27FC236}">
                    <a16:creationId xmlns:a16="http://schemas.microsoft.com/office/drawing/2014/main" id="{8767E56D-CEE6-414E-9483-13F099BE94E9}"/>
                  </a:ext>
                </a:extLst>
              </p:cNvPr>
              <p:cNvGrpSpPr/>
              <p:nvPr/>
            </p:nvGrpSpPr>
            <p:grpSpPr>
              <a:xfrm>
                <a:off x="8490510" y="1991557"/>
                <a:ext cx="536463" cy="576273"/>
                <a:chOff x="8490510" y="1991557"/>
                <a:chExt cx="536463" cy="576273"/>
              </a:xfrm>
            </p:grpSpPr>
            <p:sp>
              <p:nvSpPr>
                <p:cNvPr id="90" name="Google Shape;553;p23">
                  <a:extLst>
                    <a:ext uri="{FF2B5EF4-FFF2-40B4-BE49-F238E27FC236}">
                      <a16:creationId xmlns:a16="http://schemas.microsoft.com/office/drawing/2014/main" id="{FD384FA0-EA99-42E9-ABB6-69DE671FE39E}"/>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4;p23">
                  <a:extLst>
                    <a:ext uri="{FF2B5EF4-FFF2-40B4-BE49-F238E27FC236}">
                      <a16:creationId xmlns:a16="http://schemas.microsoft.com/office/drawing/2014/main" id="{D708AA45-14EF-4FB0-A00F-0064A03D015D}"/>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555;p23">
                <a:extLst>
                  <a:ext uri="{FF2B5EF4-FFF2-40B4-BE49-F238E27FC236}">
                    <a16:creationId xmlns:a16="http://schemas.microsoft.com/office/drawing/2014/main" id="{A061A7A0-146C-4852-ABAC-2950A7F73647}"/>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6;p23">
                <a:extLst>
                  <a:ext uri="{FF2B5EF4-FFF2-40B4-BE49-F238E27FC236}">
                    <a16:creationId xmlns:a16="http://schemas.microsoft.com/office/drawing/2014/main" id="{3102C653-C790-44B2-8705-E93E32628CC9}"/>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463;p23">
              <a:extLst>
                <a:ext uri="{FF2B5EF4-FFF2-40B4-BE49-F238E27FC236}">
                  <a16:creationId xmlns:a16="http://schemas.microsoft.com/office/drawing/2014/main" id="{5E861CE1-FC7D-413B-8988-3B6681A4C47C}"/>
                </a:ext>
              </a:extLst>
            </p:cNvPr>
            <p:cNvGrpSpPr/>
            <p:nvPr userDrawn="1"/>
          </p:nvGrpSpPr>
          <p:grpSpPr>
            <a:xfrm>
              <a:off x="7937597" y="174564"/>
              <a:ext cx="1037582" cy="940754"/>
              <a:chOff x="1664354" y="4088694"/>
              <a:chExt cx="1037582" cy="940754"/>
            </a:xfrm>
          </p:grpSpPr>
          <p:grpSp>
            <p:nvGrpSpPr>
              <p:cNvPr id="258" name="Google Shape;464;p23">
                <a:extLst>
                  <a:ext uri="{FF2B5EF4-FFF2-40B4-BE49-F238E27FC236}">
                    <a16:creationId xmlns:a16="http://schemas.microsoft.com/office/drawing/2014/main" id="{2F3C5CE1-EE02-448D-89E1-14A48A1BF0A5}"/>
                  </a:ext>
                </a:extLst>
              </p:cNvPr>
              <p:cNvGrpSpPr/>
              <p:nvPr/>
            </p:nvGrpSpPr>
            <p:grpSpPr>
              <a:xfrm>
                <a:off x="1664354" y="4088694"/>
                <a:ext cx="1037582" cy="832607"/>
                <a:chOff x="1664354" y="4088694"/>
                <a:chExt cx="1037582" cy="832607"/>
              </a:xfrm>
            </p:grpSpPr>
            <p:sp>
              <p:nvSpPr>
                <p:cNvPr id="262" name="Google Shape;465;p23">
                  <a:extLst>
                    <a:ext uri="{FF2B5EF4-FFF2-40B4-BE49-F238E27FC236}">
                      <a16:creationId xmlns:a16="http://schemas.microsoft.com/office/drawing/2014/main" id="{58E3CEF2-BEE6-41CD-A597-C716196E2D8E}"/>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p23">
                  <a:extLst>
                    <a:ext uri="{FF2B5EF4-FFF2-40B4-BE49-F238E27FC236}">
                      <a16:creationId xmlns:a16="http://schemas.microsoft.com/office/drawing/2014/main" id="{9FA71700-BA08-47E1-9509-C22B53E66768}"/>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7;p23">
                  <a:extLst>
                    <a:ext uri="{FF2B5EF4-FFF2-40B4-BE49-F238E27FC236}">
                      <a16:creationId xmlns:a16="http://schemas.microsoft.com/office/drawing/2014/main" id="{0813B1EF-2521-44F9-A9F5-C4BBA32299A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8;p23">
                  <a:extLst>
                    <a:ext uri="{FF2B5EF4-FFF2-40B4-BE49-F238E27FC236}">
                      <a16:creationId xmlns:a16="http://schemas.microsoft.com/office/drawing/2014/main" id="{11877063-BF21-4C21-BEDA-AB634F654CEA}"/>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9;p23">
                  <a:extLst>
                    <a:ext uri="{FF2B5EF4-FFF2-40B4-BE49-F238E27FC236}">
                      <a16:creationId xmlns:a16="http://schemas.microsoft.com/office/drawing/2014/main" id="{A0D19FC6-CB9D-48CB-9B0C-7A4BEDD6E44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70;p23">
                  <a:extLst>
                    <a:ext uri="{FF2B5EF4-FFF2-40B4-BE49-F238E27FC236}">
                      <a16:creationId xmlns:a16="http://schemas.microsoft.com/office/drawing/2014/main" id="{5632C0A7-8531-4554-9E36-3B7D3C1DFAEA}"/>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71;p23">
                  <a:extLst>
                    <a:ext uri="{FF2B5EF4-FFF2-40B4-BE49-F238E27FC236}">
                      <a16:creationId xmlns:a16="http://schemas.microsoft.com/office/drawing/2014/main" id="{A5FE30CA-75C1-471F-8C5C-737FF36C06D9}"/>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472;p23">
                <a:extLst>
                  <a:ext uri="{FF2B5EF4-FFF2-40B4-BE49-F238E27FC236}">
                    <a16:creationId xmlns:a16="http://schemas.microsoft.com/office/drawing/2014/main" id="{3BE67D96-22EF-410B-8189-D5A483495600}"/>
                  </a:ext>
                </a:extLst>
              </p:cNvPr>
              <p:cNvGrpSpPr/>
              <p:nvPr/>
            </p:nvGrpSpPr>
            <p:grpSpPr>
              <a:xfrm>
                <a:off x="2242315" y="4930402"/>
                <a:ext cx="155932" cy="99046"/>
                <a:chOff x="2242315" y="4930402"/>
                <a:chExt cx="155932" cy="99046"/>
              </a:xfrm>
            </p:grpSpPr>
            <p:sp>
              <p:nvSpPr>
                <p:cNvPr id="260" name="Google Shape;473;p23">
                  <a:extLst>
                    <a:ext uri="{FF2B5EF4-FFF2-40B4-BE49-F238E27FC236}">
                      <a16:creationId xmlns:a16="http://schemas.microsoft.com/office/drawing/2014/main" id="{DD4AD67E-0E92-48E4-89A2-1737512DC7C7}"/>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74;p23">
                  <a:extLst>
                    <a:ext uri="{FF2B5EF4-FFF2-40B4-BE49-F238E27FC236}">
                      <a16:creationId xmlns:a16="http://schemas.microsoft.com/office/drawing/2014/main" id="{617EB28C-A7EE-42E5-896B-54E09E63708C}"/>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Footer Placeholder 1">
            <a:extLst>
              <a:ext uri="{FF2B5EF4-FFF2-40B4-BE49-F238E27FC236}">
                <a16:creationId xmlns:a16="http://schemas.microsoft.com/office/drawing/2014/main" id="{0DD709B4-0628-4F22-AF36-9C4990C111D4}"/>
              </a:ext>
            </a:extLst>
          </p:cNvPr>
          <p:cNvSpPr>
            <a:spLocks noGrp="1"/>
          </p:cNvSpPr>
          <p:nvPr>
            <p:ph type="ftr" sz="quarter" idx="11"/>
          </p:nvPr>
        </p:nvSpPr>
        <p:spPr/>
        <p:txBody>
          <a:bodyPr/>
          <a:lstStyle/>
          <a:p>
            <a:r>
              <a:rPr lang="en-US"/>
              <a:t>‹#›  |  © ESLKidStuff.com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2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Main screen">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a:xfrm>
            <a:off x="-1" y="4834455"/>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353593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1565966"/>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dirty="0"/>
          </a:p>
        </p:txBody>
      </p:sp>
      <p:sp>
        <p:nvSpPr>
          <p:cNvPr id="3" name="Subtitle 5">
            <a:extLst>
              <a:ext uri="{FF2B5EF4-FFF2-40B4-BE49-F238E27FC236}">
                <a16:creationId xmlns:a16="http://schemas.microsoft.com/office/drawing/2014/main" id="{DA717A72-CF38-4426-8990-7A05B923D637}"/>
              </a:ext>
            </a:extLst>
          </p:cNvPr>
          <p:cNvSpPr txBox="1">
            <a:spLocks/>
          </p:cNvSpPr>
          <p:nvPr userDrawn="1"/>
        </p:nvSpPr>
        <p:spPr>
          <a:xfrm>
            <a:off x="-10585" y="4427502"/>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 name="Picture 3" descr="A picture containing drawing&#10;&#10;Description automatically generated">
            <a:extLst>
              <a:ext uri="{FF2B5EF4-FFF2-40B4-BE49-F238E27FC236}">
                <a16:creationId xmlns:a16="http://schemas.microsoft.com/office/drawing/2014/main" id="{30A9A512-1301-497C-9A7F-824946173CD6}"/>
              </a:ext>
            </a:extLst>
          </p:cNvPr>
          <p:cNvPicPr>
            <a:picLocks noChangeAspect="1"/>
          </p:cNvPicPr>
          <p:nvPr userDrawn="1"/>
        </p:nvPicPr>
        <p:blipFill>
          <a:blip r:embed="rId2"/>
          <a:stretch>
            <a:fillRect/>
          </a:stretch>
        </p:blipFill>
        <p:spPr>
          <a:xfrm>
            <a:off x="2779770" y="3242157"/>
            <a:ext cx="3546114" cy="5043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dirty="0"/>
          </a:p>
        </p:txBody>
      </p:sp>
      <p:sp>
        <p:nvSpPr>
          <p:cNvPr id="4" name="Footer Placeholder 1">
            <a:extLst>
              <a:ext uri="{FF2B5EF4-FFF2-40B4-BE49-F238E27FC236}">
                <a16:creationId xmlns:a16="http://schemas.microsoft.com/office/drawing/2014/main" id="{C278D4C2-7B1A-4FD2-931D-3273C95661E6}"/>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Calibri" panose="020F0502020204030204" pitchFamily="34" charset="0"/>
              </a:defRPr>
            </a:lvl1pPr>
          </a:lstStyle>
          <a:p>
            <a:r>
              <a:rPr lang="en-US" dirty="0"/>
              <a:t>‹#›  |  © ESLKidStuff.com</a:t>
            </a:r>
          </a:p>
        </p:txBody>
      </p:sp>
    </p:spTree>
  </p:cSld>
  <p:clrMap bg1="lt1" tx1="dk1" bg2="dk2" tx2="lt2" accent1="accent1" accent2="accent2" accent3="accent3" accent4="accent4" accent5="accent5" accent6="accent6" hlink="hlink" folHlink="folHlink"/>
  <p:sldLayoutIdLst>
    <p:sldLayoutId id="2147483670" r:id="rId1"/>
    <p:sldLayoutId id="2147483648" r:id="rId2"/>
    <p:sldLayoutId id="2147483655" r:id="rId3"/>
    <p:sldLayoutId id="2147483671" r:id="rId4"/>
    <p:sldLayoutId id="2147483654" r:id="rId5"/>
    <p:sldLayoutId id="214748366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en/certificate-official-red-seal-161050/" TargetMode="External"/><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commons.wikimedia.org/wiki/File:Symbol_thumbs_up_color.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n/certificate-official-red-seal-161050/" TargetMode="External"/><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commons.wikimedia.org/wiki/File:Symbol_thumbs_up_color.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18" Type="http://schemas.openxmlformats.org/officeDocument/2006/relationships/image" Target="../media/image25.gif"/><Relationship Id="rId26" Type="http://schemas.openxmlformats.org/officeDocument/2006/relationships/image" Target="../media/image31.gif"/><Relationship Id="rId3" Type="http://schemas.openxmlformats.org/officeDocument/2006/relationships/image" Target="../media/image10.gif"/><Relationship Id="rId21" Type="http://schemas.openxmlformats.org/officeDocument/2006/relationships/image" Target="../media/image27.png"/><Relationship Id="rId7" Type="http://schemas.openxmlformats.org/officeDocument/2006/relationships/image" Target="../media/image14.gif"/><Relationship Id="rId12" Type="http://schemas.openxmlformats.org/officeDocument/2006/relationships/image" Target="../media/image19.gif"/><Relationship Id="rId17" Type="http://schemas.openxmlformats.org/officeDocument/2006/relationships/image" Target="../media/image24.gif"/><Relationship Id="rId25" Type="http://schemas.openxmlformats.org/officeDocument/2006/relationships/image" Target="../media/image30.gif"/><Relationship Id="rId2" Type="http://schemas.openxmlformats.org/officeDocument/2006/relationships/image" Target="../media/image9.gif"/><Relationship Id="rId16" Type="http://schemas.openxmlformats.org/officeDocument/2006/relationships/image" Target="../media/image23.png"/><Relationship Id="rId20" Type="http://schemas.openxmlformats.org/officeDocument/2006/relationships/hyperlink" Target="https://pixabay.com/en/cupcake-chocolate-icing-smarties-310967/" TargetMode="External"/><Relationship Id="rId29" Type="http://schemas.openxmlformats.org/officeDocument/2006/relationships/hyperlink" Target="https://verdantskies.gamepedia.com/Milk" TargetMode="External"/><Relationship Id="rId1" Type="http://schemas.openxmlformats.org/officeDocument/2006/relationships/slideLayout" Target="../slideLayouts/slideLayout4.xml"/><Relationship Id="rId6" Type="http://schemas.openxmlformats.org/officeDocument/2006/relationships/image" Target="../media/image13.gif"/><Relationship Id="rId11" Type="http://schemas.openxmlformats.org/officeDocument/2006/relationships/image" Target="../media/image18.gif"/><Relationship Id="rId24" Type="http://schemas.openxmlformats.org/officeDocument/2006/relationships/image" Target="../media/image29.gif"/><Relationship Id="rId32" Type="http://schemas.openxmlformats.org/officeDocument/2006/relationships/image" Target="../media/image36.gif"/><Relationship Id="rId5" Type="http://schemas.openxmlformats.org/officeDocument/2006/relationships/image" Target="../media/image12.gif"/><Relationship Id="rId15" Type="http://schemas.openxmlformats.org/officeDocument/2006/relationships/image" Target="../media/image22.gif"/><Relationship Id="rId23" Type="http://schemas.openxmlformats.org/officeDocument/2006/relationships/image" Target="../media/image28.gif"/><Relationship Id="rId28" Type="http://schemas.openxmlformats.org/officeDocument/2006/relationships/image" Target="../media/image33.png"/><Relationship Id="rId10" Type="http://schemas.openxmlformats.org/officeDocument/2006/relationships/image" Target="../media/image17.gif"/><Relationship Id="rId19" Type="http://schemas.openxmlformats.org/officeDocument/2006/relationships/image" Target="../media/image26.png"/><Relationship Id="rId31" Type="http://schemas.openxmlformats.org/officeDocument/2006/relationships/image" Target="../media/image35.gif"/><Relationship Id="rId4" Type="http://schemas.openxmlformats.org/officeDocument/2006/relationships/image" Target="../media/image11.gif"/><Relationship Id="rId9" Type="http://schemas.openxmlformats.org/officeDocument/2006/relationships/image" Target="../media/image16.gif"/><Relationship Id="rId14" Type="http://schemas.openxmlformats.org/officeDocument/2006/relationships/image" Target="../media/image21.gif"/><Relationship Id="rId22" Type="http://schemas.openxmlformats.org/officeDocument/2006/relationships/hyperlink" Target="http://commons.wikimedia.org/wiki/File:Emoji_u1f363.svg" TargetMode="External"/><Relationship Id="rId27" Type="http://schemas.openxmlformats.org/officeDocument/2006/relationships/image" Target="../media/image32.gif"/><Relationship Id="rId30" Type="http://schemas.openxmlformats.org/officeDocument/2006/relationships/image" Target="../media/image34.gif"/></Relationships>
</file>

<file path=ppt/slides/_rels/slide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7C8D-7045-4BAF-BDC7-424F3E342BAC}"/>
              </a:ext>
            </a:extLst>
          </p:cNvPr>
          <p:cNvSpPr>
            <a:spLocks noGrp="1"/>
          </p:cNvSpPr>
          <p:nvPr>
            <p:ph type="title"/>
          </p:nvPr>
        </p:nvSpPr>
        <p:spPr/>
        <p:txBody>
          <a:bodyPr/>
          <a:lstStyle/>
          <a:p>
            <a:r>
              <a:rPr lang="en-GB" dirty="0"/>
              <a:t>Introduction lesson</a:t>
            </a:r>
          </a:p>
        </p:txBody>
      </p:sp>
      <p:sp>
        <p:nvSpPr>
          <p:cNvPr id="3" name="Text Placeholder 2">
            <a:extLst>
              <a:ext uri="{FF2B5EF4-FFF2-40B4-BE49-F238E27FC236}">
                <a16:creationId xmlns:a16="http://schemas.microsoft.com/office/drawing/2014/main" id="{AAEAFB3F-68D9-4A8B-AEAC-C744F31D2A3F}"/>
              </a:ext>
            </a:extLst>
          </p:cNvPr>
          <p:cNvSpPr>
            <a:spLocks noGrp="1"/>
          </p:cNvSpPr>
          <p:nvPr>
            <p:ph type="body" sz="quarter" idx="12"/>
          </p:nvPr>
        </p:nvSpPr>
        <p:spPr/>
        <p:txBody>
          <a:bodyPr/>
          <a:lstStyle/>
          <a:p>
            <a:r>
              <a:rPr lang="en-US" dirty="0"/>
              <a:t>Greetings, ask &amp; answer personal questions, use modal verbs for rules, identify different classroom stationery.</a:t>
            </a:r>
            <a:endParaRPr lang="en-GB" dirty="0"/>
          </a:p>
        </p:txBody>
      </p:sp>
      <p:sp>
        <p:nvSpPr>
          <p:cNvPr id="4" name="Text Placeholder 3">
            <a:extLst>
              <a:ext uri="{FF2B5EF4-FFF2-40B4-BE49-F238E27FC236}">
                <a16:creationId xmlns:a16="http://schemas.microsoft.com/office/drawing/2014/main" id="{4339EEAB-F69D-4F1E-8FDB-258E0480B4B9}"/>
              </a:ext>
            </a:extLst>
          </p:cNvPr>
          <p:cNvSpPr>
            <a:spLocks noGrp="1"/>
          </p:cNvSpPr>
          <p:nvPr>
            <p:ph type="body" sz="quarter" idx="13"/>
          </p:nvPr>
        </p:nvSpPr>
        <p:spPr/>
        <p:txBody>
          <a:bodyPr/>
          <a:lstStyle/>
          <a:p>
            <a:r>
              <a:rPr lang="en-US" dirty="0"/>
              <a:t>"What's your name", "My name is...", " Where are you from?", "What pet do you have?", "What is your favorite food/drink/color?"</a:t>
            </a:r>
            <a:endParaRPr lang="en-GB" dirty="0"/>
          </a:p>
        </p:txBody>
      </p:sp>
      <p:sp>
        <p:nvSpPr>
          <p:cNvPr id="5" name="Text Placeholder 4">
            <a:extLst>
              <a:ext uri="{FF2B5EF4-FFF2-40B4-BE49-F238E27FC236}">
                <a16:creationId xmlns:a16="http://schemas.microsoft.com/office/drawing/2014/main" id="{EDF222A5-0B57-4DA2-8C28-58CBC8C87872}"/>
              </a:ext>
            </a:extLst>
          </p:cNvPr>
          <p:cNvSpPr>
            <a:spLocks noGrp="1"/>
          </p:cNvSpPr>
          <p:nvPr>
            <p:ph type="body" sz="quarter" idx="14"/>
          </p:nvPr>
        </p:nvSpPr>
        <p:spPr/>
        <p:txBody>
          <a:bodyPr/>
          <a:lstStyle/>
          <a:p>
            <a:r>
              <a:rPr lang="en-GB" dirty="0"/>
              <a:t>None for this lesson</a:t>
            </a:r>
          </a:p>
        </p:txBody>
      </p:sp>
      <p:sp>
        <p:nvSpPr>
          <p:cNvPr id="6" name="Text Placeholder 5">
            <a:extLst>
              <a:ext uri="{FF2B5EF4-FFF2-40B4-BE49-F238E27FC236}">
                <a16:creationId xmlns:a16="http://schemas.microsoft.com/office/drawing/2014/main" id="{58F8800F-680B-4F28-980A-CBC695C0668B}"/>
              </a:ext>
            </a:extLst>
          </p:cNvPr>
          <p:cNvSpPr>
            <a:spLocks noGrp="1"/>
          </p:cNvSpPr>
          <p:nvPr>
            <p:ph type="body" sz="quarter" idx="15"/>
          </p:nvPr>
        </p:nvSpPr>
        <p:spPr/>
        <p:txBody>
          <a:bodyPr/>
          <a:lstStyle/>
          <a:p>
            <a:r>
              <a:rPr lang="en-GB" dirty="0"/>
              <a:t>Class survey intros worksheet</a:t>
            </a:r>
          </a:p>
          <a:p>
            <a:r>
              <a:rPr lang="en-GB" dirty="0"/>
              <a:t>Classroom objects worksheet</a:t>
            </a:r>
          </a:p>
        </p:txBody>
      </p:sp>
      <p:sp>
        <p:nvSpPr>
          <p:cNvPr id="7" name="Text Placeholder 6">
            <a:extLst>
              <a:ext uri="{FF2B5EF4-FFF2-40B4-BE49-F238E27FC236}">
                <a16:creationId xmlns:a16="http://schemas.microsoft.com/office/drawing/2014/main" id="{C3E7F8DE-0D31-4F56-887F-AA80E5982ED3}"/>
              </a:ext>
            </a:extLst>
          </p:cNvPr>
          <p:cNvSpPr>
            <a:spLocks noGrp="1"/>
          </p:cNvSpPr>
          <p:nvPr>
            <p:ph type="body" sz="quarter" idx="16"/>
          </p:nvPr>
        </p:nvSpPr>
        <p:spPr/>
        <p:txBody>
          <a:bodyPr/>
          <a:lstStyle/>
          <a:p>
            <a:r>
              <a:rPr lang="en-GB" dirty="0"/>
              <a:t>name tags for each student</a:t>
            </a:r>
          </a:p>
          <a:p>
            <a:r>
              <a:rPr lang="en-GB" dirty="0"/>
              <a:t>a small ball</a:t>
            </a:r>
          </a:p>
          <a:p>
            <a:r>
              <a:rPr lang="en-GB" dirty="0"/>
              <a:t>poster paper (one sheet per group of 4-6)</a:t>
            </a:r>
          </a:p>
          <a:p>
            <a:r>
              <a:rPr lang="en-GB" dirty="0" err="1"/>
              <a:t>colored</a:t>
            </a:r>
            <a:r>
              <a:rPr lang="en-GB" dirty="0"/>
              <a:t> marker pens</a:t>
            </a:r>
          </a:p>
          <a:p>
            <a:r>
              <a:rPr lang="en-GB" dirty="0"/>
              <a:t>classroom stationery: pen, pencil, eraser, crayon, ruler, stapler, glue, marker, scissors</a:t>
            </a:r>
          </a:p>
          <a:p>
            <a:r>
              <a:rPr lang="en-GB" dirty="0"/>
              <a:t>board with markers / chalk</a:t>
            </a:r>
          </a:p>
        </p:txBody>
      </p:sp>
      <p:sp>
        <p:nvSpPr>
          <p:cNvPr id="8" name="Text Placeholder 7">
            <a:extLst>
              <a:ext uri="{FF2B5EF4-FFF2-40B4-BE49-F238E27FC236}">
                <a16:creationId xmlns:a16="http://schemas.microsoft.com/office/drawing/2014/main" id="{42F8BDF5-EA26-4493-AFD8-F8BAB4F79A2B}"/>
              </a:ext>
            </a:extLst>
          </p:cNvPr>
          <p:cNvSpPr>
            <a:spLocks noGrp="1"/>
          </p:cNvSpPr>
          <p:nvPr>
            <p:ph type="body" sz="quarter" idx="17"/>
          </p:nvPr>
        </p:nvSpPr>
        <p:spPr/>
        <p:txBody>
          <a:bodyPr/>
          <a:lstStyle/>
          <a:p>
            <a:r>
              <a:rPr lang="en-US" dirty="0"/>
              <a:t>pet, food, drink, color, brother, sister, can, can't, must, mustn’t, bag, pen, pencil, eraser, crayon, ruler, stapler, glue, marker, scissors.</a:t>
            </a:r>
            <a:endParaRPr lang="en-GB" dirty="0"/>
          </a:p>
        </p:txBody>
      </p:sp>
      <p:sp>
        <p:nvSpPr>
          <p:cNvPr id="9" name="Text Placeholder 8">
            <a:extLst>
              <a:ext uri="{FF2B5EF4-FFF2-40B4-BE49-F238E27FC236}">
                <a16:creationId xmlns:a16="http://schemas.microsoft.com/office/drawing/2014/main" id="{F462648B-105F-4793-A06A-43715550AC58}"/>
              </a:ext>
            </a:extLst>
          </p:cNvPr>
          <p:cNvSpPr>
            <a:spLocks noGrp="1"/>
          </p:cNvSpPr>
          <p:nvPr>
            <p:ph type="body" sz="quarter" idx="18"/>
          </p:nvPr>
        </p:nvSpPr>
        <p:spPr/>
        <p:txBody>
          <a:bodyPr/>
          <a:lstStyle/>
          <a:p>
            <a:r>
              <a:rPr lang="en-US" dirty="0"/>
              <a:t>This lesson provides a good platform to begin the course with your 7-9 year </a:t>
            </a:r>
            <a:r>
              <a:rPr lang="en-US" dirty="0" err="1"/>
              <a:t>olds</a:t>
            </a:r>
            <a:r>
              <a:rPr lang="en-US" dirty="0"/>
              <a:t> as it provides an opportunity for everyone to get to know each other and also sets the ground rules for behavior within the classroom.  '</a:t>
            </a:r>
            <a:r>
              <a:rPr lang="en-US" dirty="0" err="1"/>
              <a:t>Wh</a:t>
            </a:r>
            <a:r>
              <a:rPr lang="en-US" dirty="0"/>
              <a:t>’ question forms, modal verbs for rules and stationery vocabulary will also be practiced.</a:t>
            </a:r>
            <a:endParaRPr lang="en-GB" dirty="0"/>
          </a:p>
        </p:txBody>
      </p:sp>
      <p:sp>
        <p:nvSpPr>
          <p:cNvPr id="10" name="Text Placeholder 9">
            <a:extLst>
              <a:ext uri="{FF2B5EF4-FFF2-40B4-BE49-F238E27FC236}">
                <a16:creationId xmlns:a16="http://schemas.microsoft.com/office/drawing/2014/main" id="{CA8E9F40-66AC-4F12-B204-37F14E0A1FC8}"/>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2794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9</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557962" y="4556034"/>
            <a:ext cx="160112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87653" y="4385544"/>
              <a:ext cx="1037012"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Class survey</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a class survey</a:t>
              </a:r>
            </a:p>
            <a:p>
              <a:pPr lvl="0">
                <a:buClrTx/>
                <a:defRPr/>
              </a:pPr>
              <a:r>
                <a:rPr lang="en-US" sz="1000" dirty="0">
                  <a:solidFill>
                    <a:sysClr val="windowText" lastClr="000000"/>
                  </a:solidFill>
                  <a:latin typeface="Calibri" panose="020F0502020204030204" pitchFamily="34" charset="0"/>
                </a:rPr>
                <a:t>Give out the survey sheets to each student.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Go through the column headers and make sure everyone understands that they have to ask questions to 8 other students to complete their survey.  If you have less than 9 students in your class, each student will need to interview everyone in the class.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Just to make sure, model the activity with a student, asking the questions and showing writing the answers onto the sheet.</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allow everyone to get up and mix around as they complete their surveys.</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4</a:t>
              </a:r>
            </a:p>
          </p:txBody>
        </p:sp>
      </p:grpSp>
      <p:pic>
        <p:nvPicPr>
          <p:cNvPr id="5" name="Picture 4">
            <a:extLst>
              <a:ext uri="{FF2B5EF4-FFF2-40B4-BE49-F238E27FC236}">
                <a16:creationId xmlns:a16="http://schemas.microsoft.com/office/drawing/2014/main" id="{7219A3F6-B638-45B4-A442-008EF9F3B567}"/>
              </a:ext>
            </a:extLst>
          </p:cNvPr>
          <p:cNvPicPr>
            <a:picLocks noChangeAspect="1"/>
          </p:cNvPicPr>
          <p:nvPr/>
        </p:nvPicPr>
        <p:blipFill>
          <a:blip r:embed="rId2"/>
          <a:stretch>
            <a:fillRect/>
          </a:stretch>
        </p:blipFill>
        <p:spPr>
          <a:xfrm>
            <a:off x="740229" y="843161"/>
            <a:ext cx="6086355" cy="3138278"/>
          </a:xfrm>
          <a:prstGeom prst="rect">
            <a:avLst/>
          </a:prstGeom>
        </p:spPr>
      </p:pic>
      <p:sp>
        <p:nvSpPr>
          <p:cNvPr id="48" name="TextBox 47">
            <a:extLst>
              <a:ext uri="{FF2B5EF4-FFF2-40B4-BE49-F238E27FC236}">
                <a16:creationId xmlns:a16="http://schemas.microsoft.com/office/drawing/2014/main" id="{B9A580BE-0CE8-4B1B-8AAD-2E1A11BC658A}"/>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6" name="Picture 5">
            <a:extLst>
              <a:ext uri="{FF2B5EF4-FFF2-40B4-BE49-F238E27FC236}">
                <a16:creationId xmlns:a16="http://schemas.microsoft.com/office/drawing/2014/main" id="{337404D5-349F-487F-8480-EC067C579C71}"/>
              </a:ext>
            </a:extLst>
          </p:cNvPr>
          <p:cNvPicPr>
            <a:picLocks noChangeAspect="1"/>
          </p:cNvPicPr>
          <p:nvPr/>
        </p:nvPicPr>
        <p:blipFill>
          <a:blip r:embed="rId3"/>
          <a:stretch>
            <a:fillRect/>
          </a:stretch>
        </p:blipFill>
        <p:spPr>
          <a:xfrm rot="5400000">
            <a:off x="2589575" y="133211"/>
            <a:ext cx="3336128" cy="486985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39C0FE82-3B10-414A-B7C2-4296A35A2F9B}"/>
              </a:ext>
            </a:extLst>
          </p:cNvPr>
          <p:cNvPicPr>
            <a:picLocks noChangeAspect="1"/>
          </p:cNvPicPr>
          <p:nvPr/>
        </p:nvPicPr>
        <p:blipFill>
          <a:blip r:embed="rId3"/>
          <a:stretch>
            <a:fillRect/>
          </a:stretch>
        </p:blipFill>
        <p:spPr>
          <a:xfrm>
            <a:off x="254436" y="3117573"/>
            <a:ext cx="975360" cy="141623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273EA4D5-B634-1CCB-9152-FC87ADCD6F67}"/>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6182105C-CC59-B7E6-FB3D-B25572D1B57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F4B202A0-B85E-6D0A-CB5D-D1C26B9BD7A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2F6DB9E6-C486-7C79-7D52-8A83E141B382}"/>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8A68F072-5FAE-9877-92BD-37A8AD4D8B1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7FDAB6A7-C4AF-965D-A25E-0F51A0A938E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76900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3000"/>
                            </p:stCondLst>
                            <p:childTnLst>
                              <p:par>
                                <p:cTn id="24" presetID="35" presetClass="path" presetSubtype="0" accel="50000" decel="50000" fill="hold" nodeType="afterEffect">
                                  <p:stCondLst>
                                    <p:cond delay="0"/>
                                  </p:stCondLst>
                                  <p:childTnLst>
                                    <p:animMotion origin="layout" path="M 0 0 L -0.16372 0 " pathEditMode="relative" rAng="0" ptsTypes="AA">
                                      <p:cBhvr>
                                        <p:cTn id="25" dur="1000" fill="hold"/>
                                        <p:tgtEl>
                                          <p:spTgt spid="114"/>
                                        </p:tgtEl>
                                        <p:attrNameLst>
                                          <p:attrName>ppt_x</p:attrName>
                                          <p:attrName>ppt_y</p:attrName>
                                        </p:attrNameLst>
                                      </p:cBhvr>
                                      <p:rCtr x="-8194" y="0"/>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fade">
                                      <p:cBhvr>
                                        <p:cTn id="29"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2"/>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nextCondLst>
                <p:cond evt="onClick" delay="0">
                  <p:tgtEl>
                    <p:spTgt spid="52"/>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49"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4BBB347-BB9D-408C-8D3D-853CDE2E9A16}"/>
              </a:ext>
            </a:extLst>
          </p:cNvPr>
          <p:cNvGrpSpPr/>
          <p:nvPr/>
        </p:nvGrpSpPr>
        <p:grpSpPr>
          <a:xfrm>
            <a:off x="675861" y="447801"/>
            <a:ext cx="6483222" cy="3893611"/>
            <a:chOff x="675861" y="447801"/>
            <a:chExt cx="6483222" cy="3893611"/>
          </a:xfrm>
        </p:grpSpPr>
        <p:sp>
          <p:nvSpPr>
            <p:cNvPr id="4" name="Rectangle 3">
              <a:extLst>
                <a:ext uri="{FF2B5EF4-FFF2-40B4-BE49-F238E27FC236}">
                  <a16:creationId xmlns:a16="http://schemas.microsoft.com/office/drawing/2014/main" id="{103BCFB8-02D6-40B1-B78D-693588B3EE50}"/>
                </a:ext>
              </a:extLst>
            </p:cNvPr>
            <p:cNvSpPr/>
            <p:nvPr/>
          </p:nvSpPr>
          <p:spPr>
            <a:xfrm>
              <a:off x="675861" y="447801"/>
              <a:ext cx="6483222" cy="389361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C633BC8-9667-4F46-A10F-B1D67D6827E6}"/>
                </a:ext>
              </a:extLst>
            </p:cNvPr>
            <p:cNvSpPr txBox="1"/>
            <p:nvPr/>
          </p:nvSpPr>
          <p:spPr>
            <a:xfrm>
              <a:off x="815262" y="524786"/>
              <a:ext cx="6220149" cy="584775"/>
            </a:xfrm>
            <a:prstGeom prst="rect">
              <a:avLst/>
            </a:prstGeom>
            <a:noFill/>
          </p:spPr>
          <p:txBody>
            <a:bodyPr wrap="square" rtlCol="0">
              <a:spAutoFit/>
            </a:bodyPr>
            <a:lstStyle/>
            <a:p>
              <a:pPr algn="ctr"/>
              <a:r>
                <a:rPr lang="en-GB" sz="3200" dirty="0">
                  <a:latin typeface="Comic Sans MS" panose="030F0702030302020204" pitchFamily="66" charset="0"/>
                </a:rPr>
                <a:t>Our classroom rules</a:t>
              </a:r>
            </a:p>
          </p:txBody>
        </p:sp>
        <p:sp>
          <p:nvSpPr>
            <p:cNvPr id="49" name="TextBox 48">
              <a:extLst>
                <a:ext uri="{FF2B5EF4-FFF2-40B4-BE49-F238E27FC236}">
                  <a16:creationId xmlns:a16="http://schemas.microsoft.com/office/drawing/2014/main" id="{753F93C2-3AC9-4078-88E6-EBF9CF277F35}"/>
                </a:ext>
              </a:extLst>
            </p:cNvPr>
            <p:cNvSpPr txBox="1"/>
            <p:nvPr/>
          </p:nvSpPr>
          <p:spPr>
            <a:xfrm>
              <a:off x="767199" y="1186546"/>
              <a:ext cx="995313" cy="307777"/>
            </a:xfrm>
            <a:prstGeom prst="rect">
              <a:avLst/>
            </a:prstGeom>
            <a:noFill/>
          </p:spPr>
          <p:txBody>
            <a:bodyPr wrap="square" rtlCol="0">
              <a:spAutoFit/>
            </a:bodyPr>
            <a:lstStyle/>
            <a:p>
              <a:pPr algn="ctr"/>
              <a:r>
                <a:rPr lang="en-GB" dirty="0">
                  <a:latin typeface="Comic Sans MS" panose="030F0702030302020204" pitchFamily="66" charset="0"/>
                </a:rPr>
                <a:t>We can</a:t>
              </a:r>
            </a:p>
          </p:txBody>
        </p:sp>
        <p:cxnSp>
          <p:nvCxnSpPr>
            <p:cNvPr id="10" name="Straight Connector 9">
              <a:extLst>
                <a:ext uri="{FF2B5EF4-FFF2-40B4-BE49-F238E27FC236}">
                  <a16:creationId xmlns:a16="http://schemas.microsoft.com/office/drawing/2014/main" id="{60B66112-437A-44B1-8A47-3D52E8F09B3B}"/>
                </a:ext>
              </a:extLst>
            </p:cNvPr>
            <p:cNvCxnSpPr/>
            <p:nvPr/>
          </p:nvCxnSpPr>
          <p:spPr>
            <a:xfrm>
              <a:off x="2289365" y="1109561"/>
              <a:ext cx="0" cy="3160289"/>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888CA23-F234-44A1-88BB-CBCF903B7090}"/>
                </a:ext>
              </a:extLst>
            </p:cNvPr>
            <p:cNvCxnSpPr/>
            <p:nvPr/>
          </p:nvCxnSpPr>
          <p:spPr>
            <a:xfrm>
              <a:off x="3915033" y="1109561"/>
              <a:ext cx="0" cy="3160289"/>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4539420-DFDF-4214-9065-5DB13560FDE2}"/>
                </a:ext>
              </a:extLst>
            </p:cNvPr>
            <p:cNvCxnSpPr/>
            <p:nvPr/>
          </p:nvCxnSpPr>
          <p:spPr>
            <a:xfrm>
              <a:off x="5480324" y="1109561"/>
              <a:ext cx="0" cy="3160289"/>
            </a:xfrm>
            <a:prstGeom prst="line">
              <a:avLst/>
            </a:prstGeom>
            <a:ln w="1905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03389748-9C51-4B80-BDFE-4FEAF29C2A46}"/>
                </a:ext>
              </a:extLst>
            </p:cNvPr>
            <p:cNvSpPr txBox="1"/>
            <p:nvPr/>
          </p:nvSpPr>
          <p:spPr>
            <a:xfrm>
              <a:off x="2300586" y="1186546"/>
              <a:ext cx="1103485" cy="307777"/>
            </a:xfrm>
            <a:prstGeom prst="rect">
              <a:avLst/>
            </a:prstGeom>
            <a:noFill/>
          </p:spPr>
          <p:txBody>
            <a:bodyPr wrap="square" rtlCol="0">
              <a:spAutoFit/>
            </a:bodyPr>
            <a:lstStyle/>
            <a:p>
              <a:pPr algn="ctr"/>
              <a:r>
                <a:rPr lang="en-GB" dirty="0">
                  <a:latin typeface="Comic Sans MS" panose="030F0702030302020204" pitchFamily="66" charset="0"/>
                </a:rPr>
                <a:t>We can’t</a:t>
              </a:r>
            </a:p>
          </p:txBody>
        </p:sp>
        <p:sp>
          <p:nvSpPr>
            <p:cNvPr id="62" name="TextBox 61">
              <a:extLst>
                <a:ext uri="{FF2B5EF4-FFF2-40B4-BE49-F238E27FC236}">
                  <a16:creationId xmlns:a16="http://schemas.microsoft.com/office/drawing/2014/main" id="{748557E0-3307-4D4F-9F56-2A0F2F5479E8}"/>
                </a:ext>
              </a:extLst>
            </p:cNvPr>
            <p:cNvSpPr txBox="1"/>
            <p:nvPr/>
          </p:nvSpPr>
          <p:spPr>
            <a:xfrm>
              <a:off x="3960684" y="1187255"/>
              <a:ext cx="1059865" cy="307777"/>
            </a:xfrm>
            <a:prstGeom prst="rect">
              <a:avLst/>
            </a:prstGeom>
            <a:noFill/>
          </p:spPr>
          <p:txBody>
            <a:bodyPr wrap="square" rtlCol="0">
              <a:spAutoFit/>
            </a:bodyPr>
            <a:lstStyle/>
            <a:p>
              <a:pPr algn="ctr"/>
              <a:r>
                <a:rPr lang="en-GB" dirty="0">
                  <a:latin typeface="Comic Sans MS" panose="030F0702030302020204" pitchFamily="66" charset="0"/>
                </a:rPr>
                <a:t>We must</a:t>
              </a:r>
            </a:p>
          </p:txBody>
        </p:sp>
        <p:sp>
          <p:nvSpPr>
            <p:cNvPr id="63" name="TextBox 62">
              <a:extLst>
                <a:ext uri="{FF2B5EF4-FFF2-40B4-BE49-F238E27FC236}">
                  <a16:creationId xmlns:a16="http://schemas.microsoft.com/office/drawing/2014/main" id="{998B6BD9-0ECB-44BD-8574-482C6C07089C}"/>
                </a:ext>
              </a:extLst>
            </p:cNvPr>
            <p:cNvSpPr txBox="1"/>
            <p:nvPr/>
          </p:nvSpPr>
          <p:spPr>
            <a:xfrm>
              <a:off x="5379157" y="1194003"/>
              <a:ext cx="1372873" cy="307777"/>
            </a:xfrm>
            <a:prstGeom prst="rect">
              <a:avLst/>
            </a:prstGeom>
            <a:noFill/>
          </p:spPr>
          <p:txBody>
            <a:bodyPr wrap="square" rtlCol="0">
              <a:spAutoFit/>
            </a:bodyPr>
            <a:lstStyle/>
            <a:p>
              <a:pPr algn="ctr"/>
              <a:r>
                <a:rPr lang="en-GB" dirty="0">
                  <a:latin typeface="Comic Sans MS" panose="030F0702030302020204" pitchFamily="66" charset="0"/>
                </a:rPr>
                <a:t>We mustn’t</a:t>
              </a:r>
            </a:p>
          </p:txBody>
        </p:sp>
        <p:grpSp>
          <p:nvGrpSpPr>
            <p:cNvPr id="30" name="Group 29">
              <a:extLst>
                <a:ext uri="{FF2B5EF4-FFF2-40B4-BE49-F238E27FC236}">
                  <a16:creationId xmlns:a16="http://schemas.microsoft.com/office/drawing/2014/main" id="{B41F9EFE-9FC8-4FA0-A2EC-46F85D5CEC78}"/>
                </a:ext>
              </a:extLst>
            </p:cNvPr>
            <p:cNvGrpSpPr/>
            <p:nvPr/>
          </p:nvGrpSpPr>
          <p:grpSpPr>
            <a:xfrm>
              <a:off x="792971" y="1109561"/>
              <a:ext cx="6275865" cy="413243"/>
              <a:chOff x="1216548" y="1109561"/>
              <a:chExt cx="5565914" cy="413243"/>
            </a:xfrm>
          </p:grpSpPr>
          <p:cxnSp>
            <p:nvCxnSpPr>
              <p:cNvPr id="8" name="Straight Connector 7">
                <a:extLst>
                  <a:ext uri="{FF2B5EF4-FFF2-40B4-BE49-F238E27FC236}">
                    <a16:creationId xmlns:a16="http://schemas.microsoft.com/office/drawing/2014/main" id="{B8372E14-6F44-4586-9798-0C79EC1E570C}"/>
                  </a:ext>
                </a:extLst>
              </p:cNvPr>
              <p:cNvCxnSpPr>
                <a:cxnSpLocks/>
              </p:cNvCxnSpPr>
              <p:nvPr/>
            </p:nvCxnSpPr>
            <p:spPr>
              <a:xfrm>
                <a:off x="1216549" y="1109561"/>
                <a:ext cx="556591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E0401F5-5F6B-4E16-9DED-0D56ED6F1715}"/>
                  </a:ext>
                </a:extLst>
              </p:cNvPr>
              <p:cNvCxnSpPr>
                <a:cxnSpLocks/>
              </p:cNvCxnSpPr>
              <p:nvPr/>
            </p:nvCxnSpPr>
            <p:spPr>
              <a:xfrm>
                <a:off x="1216548" y="1522804"/>
                <a:ext cx="5565913"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CAAD649C-2CDB-4E91-B04B-10DD3966B6D3}"/>
                </a:ext>
              </a:extLst>
            </p:cNvPr>
            <p:cNvGrpSpPr/>
            <p:nvPr/>
          </p:nvGrpSpPr>
          <p:grpSpPr>
            <a:xfrm>
              <a:off x="1054993" y="565650"/>
              <a:ext cx="437322" cy="437322"/>
              <a:chOff x="1333287" y="565650"/>
              <a:chExt cx="437322" cy="437322"/>
            </a:xfrm>
          </p:grpSpPr>
          <p:sp>
            <p:nvSpPr>
              <p:cNvPr id="17" name="Star: 10 Points 16">
                <a:extLst>
                  <a:ext uri="{FF2B5EF4-FFF2-40B4-BE49-F238E27FC236}">
                    <a16:creationId xmlns:a16="http://schemas.microsoft.com/office/drawing/2014/main" id="{73D1AD77-DCD2-4921-BFA4-82A60419E77E}"/>
                  </a:ext>
                </a:extLst>
              </p:cNvPr>
              <p:cNvSpPr/>
              <p:nvPr/>
            </p:nvSpPr>
            <p:spPr>
              <a:xfrm>
                <a:off x="1333287" y="565650"/>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Star: 6 Points 17">
                <a:extLst>
                  <a:ext uri="{FF2B5EF4-FFF2-40B4-BE49-F238E27FC236}">
                    <a16:creationId xmlns:a16="http://schemas.microsoft.com/office/drawing/2014/main" id="{E9DDF104-55FA-495D-B3E4-9E38CA752746}"/>
                  </a:ext>
                </a:extLst>
              </p:cNvPr>
              <p:cNvSpPr/>
              <p:nvPr/>
            </p:nvSpPr>
            <p:spPr>
              <a:xfrm>
                <a:off x="1428702" y="632128"/>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65CEE103-47BF-476B-B754-5A1FD49235A6}"/>
                </a:ext>
              </a:extLst>
            </p:cNvPr>
            <p:cNvGrpSpPr/>
            <p:nvPr/>
          </p:nvGrpSpPr>
          <p:grpSpPr>
            <a:xfrm>
              <a:off x="6377502" y="564928"/>
              <a:ext cx="437322" cy="437322"/>
              <a:chOff x="6250278" y="564928"/>
              <a:chExt cx="437322" cy="437322"/>
            </a:xfrm>
          </p:grpSpPr>
          <p:sp>
            <p:nvSpPr>
              <p:cNvPr id="113" name="Star: 10 Points 112">
                <a:extLst>
                  <a:ext uri="{FF2B5EF4-FFF2-40B4-BE49-F238E27FC236}">
                    <a16:creationId xmlns:a16="http://schemas.microsoft.com/office/drawing/2014/main" id="{7ADA0458-8E66-4FC1-BCE7-12B85D69150A}"/>
                  </a:ext>
                </a:extLst>
              </p:cNvPr>
              <p:cNvSpPr/>
              <p:nvPr/>
            </p:nvSpPr>
            <p:spPr>
              <a:xfrm>
                <a:off x="6250278" y="564928"/>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0" name="Star: 6 Points 149">
                <a:extLst>
                  <a:ext uri="{FF2B5EF4-FFF2-40B4-BE49-F238E27FC236}">
                    <a16:creationId xmlns:a16="http://schemas.microsoft.com/office/drawing/2014/main" id="{4D04D36A-2383-463F-B7C7-3BB01779D68B}"/>
                  </a:ext>
                </a:extLst>
              </p:cNvPr>
              <p:cNvSpPr/>
              <p:nvPr/>
            </p:nvSpPr>
            <p:spPr>
              <a:xfrm>
                <a:off x="6344188" y="633377"/>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descr="A picture containing light, drawing&#10;&#10;Description automatically generated">
              <a:extLst>
                <a:ext uri="{FF2B5EF4-FFF2-40B4-BE49-F238E27FC236}">
                  <a16:creationId xmlns:a16="http://schemas.microsoft.com/office/drawing/2014/main" id="{04D2CCE6-BE70-45D9-85BB-C8A9672AB7B7}"/>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726925" y="1055073"/>
              <a:ext cx="445408" cy="552853"/>
            </a:xfrm>
            <a:prstGeom prst="rect">
              <a:avLst/>
            </a:prstGeom>
          </p:spPr>
        </p:pic>
        <p:pic>
          <p:nvPicPr>
            <p:cNvPr id="151" name="Picture 150" descr="A picture containing light, drawing&#10;&#10;Description automatically generated">
              <a:extLst>
                <a:ext uri="{FF2B5EF4-FFF2-40B4-BE49-F238E27FC236}">
                  <a16:creationId xmlns:a16="http://schemas.microsoft.com/office/drawing/2014/main" id="{4BE54465-3079-448A-85C3-F16175DB35A5}"/>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rot="10800000">
              <a:off x="3400449" y="1061973"/>
              <a:ext cx="445408" cy="552853"/>
            </a:xfrm>
            <a:prstGeom prst="rect">
              <a:avLst/>
            </a:prstGeom>
          </p:spPr>
        </p:pic>
        <p:pic>
          <p:nvPicPr>
            <p:cNvPr id="34" name="Picture 33" descr="A close up of a logo&#10;&#10;Description automatically generated">
              <a:extLst>
                <a:ext uri="{FF2B5EF4-FFF2-40B4-BE49-F238E27FC236}">
                  <a16:creationId xmlns:a16="http://schemas.microsoft.com/office/drawing/2014/main" id="{B214A034-4E7A-4490-B114-6D77CEFF36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4629" y="1054341"/>
              <a:ext cx="543273" cy="543273"/>
            </a:xfrm>
            <a:prstGeom prst="rect">
              <a:avLst/>
            </a:prstGeom>
          </p:spPr>
        </p:pic>
        <p:pic>
          <p:nvPicPr>
            <p:cNvPr id="36" name="Picture 35" descr="A picture containing airplane, sign&#10;&#10;Description automatically generated">
              <a:extLst>
                <a:ext uri="{FF2B5EF4-FFF2-40B4-BE49-F238E27FC236}">
                  <a16:creationId xmlns:a16="http://schemas.microsoft.com/office/drawing/2014/main" id="{A90C09D9-8557-4B06-A98B-6C2AA249013B}"/>
                </a:ext>
              </a:extLst>
            </p:cNvPr>
            <p:cNvPicPr>
              <a:picLocks noChangeAspect="1"/>
            </p:cNvPicPr>
            <p:nvPr/>
          </p:nvPicPr>
          <p:blipFill>
            <a:blip r:embed="rId6"/>
            <a:stretch>
              <a:fillRect/>
            </a:stretch>
          </p:blipFill>
          <p:spPr>
            <a:xfrm>
              <a:off x="4917947" y="1054341"/>
              <a:ext cx="535641" cy="535641"/>
            </a:xfrm>
            <a:prstGeom prst="rect">
              <a:avLst/>
            </a:prstGeom>
          </p:spPr>
        </p:pic>
      </p:grpSp>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10</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85182" y="4556034"/>
            <a:ext cx="147390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31943" y="4385022"/>
              <a:ext cx="114843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Rules poster</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5</a:t>
              </a:r>
            </a:p>
          </p:txBody>
        </p:sp>
      </p:grpSp>
      <p:grpSp>
        <p:nvGrpSpPr>
          <p:cNvPr id="66" name="Group 65">
            <a:extLst>
              <a:ext uri="{FF2B5EF4-FFF2-40B4-BE49-F238E27FC236}">
                <a16:creationId xmlns:a16="http://schemas.microsoft.com/office/drawing/2014/main" id="{263ED4C0-598E-47EA-BABA-934A4DC20542}"/>
              </a:ext>
            </a:extLst>
          </p:cNvPr>
          <p:cNvGrpSpPr/>
          <p:nvPr/>
        </p:nvGrpSpPr>
        <p:grpSpPr>
          <a:xfrm>
            <a:off x="8776789" y="0"/>
            <a:ext cx="1879253" cy="5143500"/>
            <a:chOff x="8777197" y="0"/>
            <a:chExt cx="1879253" cy="5143500"/>
          </a:xfrm>
        </p:grpSpPr>
        <p:sp>
          <p:nvSpPr>
            <p:cNvPr id="67" name="side panel dark rectangle">
              <a:extLst>
                <a:ext uri="{FF2B5EF4-FFF2-40B4-BE49-F238E27FC236}">
                  <a16:creationId xmlns:a16="http://schemas.microsoft.com/office/drawing/2014/main" id="{497E3007-677E-4BF8-90A3-6653C79F99C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68" name="side panel light rectangle">
              <a:extLst>
                <a:ext uri="{FF2B5EF4-FFF2-40B4-BE49-F238E27FC236}">
                  <a16:creationId xmlns:a16="http://schemas.microsoft.com/office/drawing/2014/main" id="{84838C5F-2949-4BFE-9822-9CB6DFC51E0F}"/>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69" name="side panel textbox">
              <a:extLst>
                <a:ext uri="{FF2B5EF4-FFF2-40B4-BE49-F238E27FC236}">
                  <a16:creationId xmlns:a16="http://schemas.microsoft.com/office/drawing/2014/main" id="{053AF487-65D1-40E5-975E-94E004ABD789}"/>
                </a:ext>
              </a:extLst>
            </p:cNvPr>
            <p:cNvSpPr txBox="1"/>
            <p:nvPr/>
          </p:nvSpPr>
          <p:spPr>
            <a:xfrm>
              <a:off x="9183300" y="27074"/>
              <a:ext cx="1450860" cy="4843240"/>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Set classroom rules</a:t>
              </a:r>
            </a:p>
            <a:p>
              <a:pPr lvl="0">
                <a:buClrTx/>
                <a:defRPr/>
              </a:pPr>
              <a:r>
                <a:rPr lang="en-US" sz="1000" dirty="0">
                  <a:solidFill>
                    <a:sysClr val="windowText" lastClr="000000"/>
                  </a:solidFill>
                  <a:latin typeface="Calibri" panose="020F0502020204030204" pitchFamily="34" charset="0"/>
                </a:rPr>
                <a:t>Setting rules and boundaries is extremely important in your kids lessons - kids will feel comfortable knowing what is and isn't accepted and having this clearly stated at the beginning of the course will really help with classroom management.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This part of the lesson is a lot of fun and is a good way to practice modals "can", "can't", "must", "mustn’t”.</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Firstly, bring everyone’s attention to the classroom rules poster on this slide.  For each column explain and elicit the below.  Press space to show examples.</a:t>
              </a:r>
            </a:p>
            <a:p>
              <a:pPr lvl="0">
                <a:buClrTx/>
                <a:defRPr/>
              </a:pPr>
              <a:endParaRPr lang="en-US" sz="1000" dirty="0">
                <a:solidFill>
                  <a:sysClr val="windowText" lastClr="000000"/>
                </a:solidFill>
                <a:latin typeface="Calibri" panose="020F0502020204030204" pitchFamily="34" charset="0"/>
              </a:endParaRPr>
            </a:p>
            <a:p>
              <a:pPr marL="171450" lvl="0" indent="-171450">
                <a:buClrTx/>
                <a:buFont typeface="Arial" panose="020B0604020202020204" pitchFamily="34" charset="0"/>
                <a:buChar char="•"/>
                <a:defRPr/>
              </a:pPr>
              <a:r>
                <a:rPr lang="en-US" sz="1000" b="1" dirty="0">
                  <a:solidFill>
                    <a:sysClr val="windowText" lastClr="000000"/>
                  </a:solidFill>
                  <a:latin typeface="Calibri" panose="020F0502020204030204" pitchFamily="34" charset="0"/>
                </a:rPr>
                <a:t>We can =</a:t>
              </a:r>
              <a:r>
                <a:rPr lang="en-US" sz="1000" dirty="0">
                  <a:solidFill>
                    <a:sysClr val="windowText" lastClr="000000"/>
                  </a:solidFill>
                  <a:latin typeface="Calibri" panose="020F0502020204030204" pitchFamily="34" charset="0"/>
                </a:rPr>
                <a:t> it is ok for us to do.  E.g. "We can ask our teacher questions"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70" name="teacher icon group">
              <a:extLst>
                <a:ext uri="{FF2B5EF4-FFF2-40B4-BE49-F238E27FC236}">
                  <a16:creationId xmlns:a16="http://schemas.microsoft.com/office/drawing/2014/main" id="{22037888-0264-44A3-AE63-0611B85453B4}"/>
                </a:ext>
              </a:extLst>
            </p:cNvPr>
            <p:cNvGrpSpPr/>
            <p:nvPr/>
          </p:nvGrpSpPr>
          <p:grpSpPr>
            <a:xfrm>
              <a:off x="8810640" y="151620"/>
              <a:ext cx="296181" cy="296181"/>
              <a:chOff x="8810640" y="62245"/>
              <a:chExt cx="296181" cy="296181"/>
            </a:xfrm>
          </p:grpSpPr>
          <p:sp>
            <p:nvSpPr>
              <p:cNvPr id="71" name="icon circle">
                <a:extLst>
                  <a:ext uri="{FF2B5EF4-FFF2-40B4-BE49-F238E27FC236}">
                    <a16:creationId xmlns:a16="http://schemas.microsoft.com/office/drawing/2014/main" id="{1BCC015C-581A-48F2-B9F1-BA3FC8C5889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72" name="teacher icon">
                <a:extLst>
                  <a:ext uri="{FF2B5EF4-FFF2-40B4-BE49-F238E27FC236}">
                    <a16:creationId xmlns:a16="http://schemas.microsoft.com/office/drawing/2014/main" id="{CC711516-62D4-40B8-86E1-7E7E39CCC652}"/>
                  </a:ext>
                </a:extLst>
              </p:cNvPr>
              <p:cNvGrpSpPr/>
              <p:nvPr/>
            </p:nvGrpSpPr>
            <p:grpSpPr>
              <a:xfrm>
                <a:off x="8864754" y="93114"/>
                <a:ext cx="193866" cy="206740"/>
                <a:chOff x="2542389" y="2767092"/>
                <a:chExt cx="480536" cy="512445"/>
              </a:xfrm>
            </p:grpSpPr>
            <p:sp>
              <p:nvSpPr>
                <p:cNvPr id="73" name="Google Shape;1395;p49">
                  <a:extLst>
                    <a:ext uri="{FF2B5EF4-FFF2-40B4-BE49-F238E27FC236}">
                      <a16:creationId xmlns:a16="http://schemas.microsoft.com/office/drawing/2014/main" id="{05D7484F-B11A-42A9-8EC5-DFE91615CA45}"/>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96;p49">
                  <a:extLst>
                    <a:ext uri="{FF2B5EF4-FFF2-40B4-BE49-F238E27FC236}">
                      <a16:creationId xmlns:a16="http://schemas.microsoft.com/office/drawing/2014/main" id="{87208D9F-EE83-461F-8461-6EAED8C4F58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97;p49">
                  <a:extLst>
                    <a:ext uri="{FF2B5EF4-FFF2-40B4-BE49-F238E27FC236}">
                      <a16:creationId xmlns:a16="http://schemas.microsoft.com/office/drawing/2014/main" id="{A1631F26-CB2C-444B-B840-6303CD36EAA6}"/>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98;p49">
                  <a:extLst>
                    <a:ext uri="{FF2B5EF4-FFF2-40B4-BE49-F238E27FC236}">
                      <a16:creationId xmlns:a16="http://schemas.microsoft.com/office/drawing/2014/main" id="{D9DC8F90-51C7-425E-BC29-73C1A18423E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99;p49">
                  <a:extLst>
                    <a:ext uri="{FF2B5EF4-FFF2-40B4-BE49-F238E27FC236}">
                      <a16:creationId xmlns:a16="http://schemas.microsoft.com/office/drawing/2014/main" id="{A166BFF4-78F3-4C3C-8F5E-5A812F1A091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0;p49">
                  <a:extLst>
                    <a:ext uri="{FF2B5EF4-FFF2-40B4-BE49-F238E27FC236}">
                      <a16:creationId xmlns:a16="http://schemas.microsoft.com/office/drawing/2014/main" id="{3F17BD7C-2FCF-49A6-8B32-8CB08CCC62D3}"/>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1;p49">
                  <a:extLst>
                    <a:ext uri="{FF2B5EF4-FFF2-40B4-BE49-F238E27FC236}">
                      <a16:creationId xmlns:a16="http://schemas.microsoft.com/office/drawing/2014/main" id="{7394CD78-948B-4F9F-A65E-5DF57A14264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02;p49">
                  <a:extLst>
                    <a:ext uri="{FF2B5EF4-FFF2-40B4-BE49-F238E27FC236}">
                      <a16:creationId xmlns:a16="http://schemas.microsoft.com/office/drawing/2014/main" id="{A276DD4F-F632-4DD3-A4F9-D1FF70E6067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03;p49">
                  <a:extLst>
                    <a:ext uri="{FF2B5EF4-FFF2-40B4-BE49-F238E27FC236}">
                      <a16:creationId xmlns:a16="http://schemas.microsoft.com/office/drawing/2014/main" id="{9BBC53A6-59EC-4BD9-B198-BF0819E02F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04;p49">
                  <a:extLst>
                    <a:ext uri="{FF2B5EF4-FFF2-40B4-BE49-F238E27FC236}">
                      <a16:creationId xmlns:a16="http://schemas.microsoft.com/office/drawing/2014/main" id="{46949992-B4EB-4463-A58B-214C1354F2A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05;p49">
                  <a:extLst>
                    <a:ext uri="{FF2B5EF4-FFF2-40B4-BE49-F238E27FC236}">
                      <a16:creationId xmlns:a16="http://schemas.microsoft.com/office/drawing/2014/main" id="{93FC137A-8D90-4F79-A0A7-A83A96FAD71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06;p49">
                  <a:extLst>
                    <a:ext uri="{FF2B5EF4-FFF2-40B4-BE49-F238E27FC236}">
                      <a16:creationId xmlns:a16="http://schemas.microsoft.com/office/drawing/2014/main" id="{284CA6BF-CB17-4298-B15F-E66041E5CDD0}"/>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07;p49">
                  <a:extLst>
                    <a:ext uri="{FF2B5EF4-FFF2-40B4-BE49-F238E27FC236}">
                      <a16:creationId xmlns:a16="http://schemas.microsoft.com/office/drawing/2014/main" id="{40FC5275-B270-4EBA-887B-299A27E16F7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08;p49">
                  <a:extLst>
                    <a:ext uri="{FF2B5EF4-FFF2-40B4-BE49-F238E27FC236}">
                      <a16:creationId xmlns:a16="http://schemas.microsoft.com/office/drawing/2014/main" id="{F52F53BC-AEC3-4BA8-9D26-F37BCEEB5DE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09;p49">
                  <a:extLst>
                    <a:ext uri="{FF2B5EF4-FFF2-40B4-BE49-F238E27FC236}">
                      <a16:creationId xmlns:a16="http://schemas.microsoft.com/office/drawing/2014/main" id="{0E6F075F-8476-4D3A-AF30-C66CD376F2D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0;p49">
                  <a:extLst>
                    <a:ext uri="{FF2B5EF4-FFF2-40B4-BE49-F238E27FC236}">
                      <a16:creationId xmlns:a16="http://schemas.microsoft.com/office/drawing/2014/main" id="{3996ED75-E626-485B-B2E3-742A67285D40}"/>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1;p49">
                  <a:extLst>
                    <a:ext uri="{FF2B5EF4-FFF2-40B4-BE49-F238E27FC236}">
                      <a16:creationId xmlns:a16="http://schemas.microsoft.com/office/drawing/2014/main" id="{14C39CDA-79C0-4F30-A412-2041F6F7785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12;p49">
                  <a:extLst>
                    <a:ext uri="{FF2B5EF4-FFF2-40B4-BE49-F238E27FC236}">
                      <a16:creationId xmlns:a16="http://schemas.microsoft.com/office/drawing/2014/main" id="{A8D92E48-AE9C-414A-8D7C-E24577A78F6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13;p49">
                  <a:extLst>
                    <a:ext uri="{FF2B5EF4-FFF2-40B4-BE49-F238E27FC236}">
                      <a16:creationId xmlns:a16="http://schemas.microsoft.com/office/drawing/2014/main" id="{10939A93-54CD-42DB-A5ED-54709C0E9E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14;p49">
                  <a:extLst>
                    <a:ext uri="{FF2B5EF4-FFF2-40B4-BE49-F238E27FC236}">
                      <a16:creationId xmlns:a16="http://schemas.microsoft.com/office/drawing/2014/main" id="{EF14DF93-1D55-46E7-A1FD-A250EC2B2FF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415;p49">
                  <a:extLst>
                    <a:ext uri="{FF2B5EF4-FFF2-40B4-BE49-F238E27FC236}">
                      <a16:creationId xmlns:a16="http://schemas.microsoft.com/office/drawing/2014/main" id="{485E2DFC-0232-41AD-86E3-BA8796010B8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16;p49">
                  <a:extLst>
                    <a:ext uri="{FF2B5EF4-FFF2-40B4-BE49-F238E27FC236}">
                      <a16:creationId xmlns:a16="http://schemas.microsoft.com/office/drawing/2014/main" id="{3B2DA20C-1F90-4139-B69A-12FF539C7F8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17;p49">
                  <a:extLst>
                    <a:ext uri="{FF2B5EF4-FFF2-40B4-BE49-F238E27FC236}">
                      <a16:creationId xmlns:a16="http://schemas.microsoft.com/office/drawing/2014/main" id="{8C815679-801E-498B-8273-A6859A8DFB6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18;p49">
                  <a:extLst>
                    <a:ext uri="{FF2B5EF4-FFF2-40B4-BE49-F238E27FC236}">
                      <a16:creationId xmlns:a16="http://schemas.microsoft.com/office/drawing/2014/main" id="{5ED06FDE-D7EB-40A6-BFC2-E4AA76BA3BE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19;p49">
                  <a:extLst>
                    <a:ext uri="{FF2B5EF4-FFF2-40B4-BE49-F238E27FC236}">
                      <a16:creationId xmlns:a16="http://schemas.microsoft.com/office/drawing/2014/main" id="{48E81083-67AB-473A-9672-7E7F1D58049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20;p49">
                  <a:extLst>
                    <a:ext uri="{FF2B5EF4-FFF2-40B4-BE49-F238E27FC236}">
                      <a16:creationId xmlns:a16="http://schemas.microsoft.com/office/drawing/2014/main" id="{CCAA8466-CA21-4E0D-8181-432AE018BB5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21;p49">
                  <a:extLst>
                    <a:ext uri="{FF2B5EF4-FFF2-40B4-BE49-F238E27FC236}">
                      <a16:creationId xmlns:a16="http://schemas.microsoft.com/office/drawing/2014/main" id="{3BEFF23C-4D7D-4CF8-9D99-6FFCD226C329}"/>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22;p49">
                  <a:extLst>
                    <a:ext uri="{FF2B5EF4-FFF2-40B4-BE49-F238E27FC236}">
                      <a16:creationId xmlns:a16="http://schemas.microsoft.com/office/drawing/2014/main" id="{7AC5BEAD-7318-40E8-85DB-CE7B2A71403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01" name="Group 100">
            <a:extLst>
              <a:ext uri="{FF2B5EF4-FFF2-40B4-BE49-F238E27FC236}">
                <a16:creationId xmlns:a16="http://schemas.microsoft.com/office/drawing/2014/main" id="{ADF5D509-A26A-405C-A12C-C480450306B2}"/>
              </a:ext>
            </a:extLst>
          </p:cNvPr>
          <p:cNvGrpSpPr/>
          <p:nvPr/>
        </p:nvGrpSpPr>
        <p:grpSpPr>
          <a:xfrm>
            <a:off x="10708690" y="0"/>
            <a:ext cx="1506583" cy="5143500"/>
            <a:chOff x="11115791" y="0"/>
            <a:chExt cx="1506583" cy="5143500"/>
          </a:xfrm>
          <a:solidFill>
            <a:srgbClr val="E7F4F5">
              <a:lumMod val="90000"/>
            </a:srgbClr>
          </a:solidFill>
        </p:grpSpPr>
        <p:sp>
          <p:nvSpPr>
            <p:cNvPr id="102" name="side panel light rectangle">
              <a:extLst>
                <a:ext uri="{FF2B5EF4-FFF2-40B4-BE49-F238E27FC236}">
                  <a16:creationId xmlns:a16="http://schemas.microsoft.com/office/drawing/2014/main" id="{31F203CE-1FCD-45E7-9138-DA6D71E39EC9}"/>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3" name="side panel textbox">
              <a:extLst>
                <a:ext uri="{FF2B5EF4-FFF2-40B4-BE49-F238E27FC236}">
                  <a16:creationId xmlns:a16="http://schemas.microsoft.com/office/drawing/2014/main" id="{CBD14A8C-EC88-4437-B738-7E2B12E6B070}"/>
                </a:ext>
              </a:extLst>
            </p:cNvPr>
            <p:cNvSpPr txBox="1"/>
            <p:nvPr/>
          </p:nvSpPr>
          <p:spPr>
            <a:xfrm>
              <a:off x="11149224" y="27074"/>
              <a:ext cx="1450860" cy="2381027"/>
            </a:xfrm>
            <a:prstGeom prst="rect">
              <a:avLst/>
            </a:prstGeom>
            <a:noFill/>
          </p:spPr>
          <p:txBody>
            <a:bodyPr wrap="square" lIns="36000" tIns="36000" rIns="36000" bIns="36000" rtlCol="0">
              <a:spAutoFit/>
            </a:bodyPr>
            <a:lstStyle/>
            <a:p>
              <a:pPr marL="171450" lvl="0" indent="-171450">
                <a:buClrTx/>
                <a:buFont typeface="Arial" panose="020B0604020202020204" pitchFamily="34" charset="0"/>
                <a:buChar char="•"/>
                <a:defRPr/>
              </a:pPr>
              <a:r>
                <a:rPr lang="en-US" sz="1000" b="1" dirty="0">
                  <a:solidFill>
                    <a:sysClr val="windowText" lastClr="000000"/>
                  </a:solidFill>
                  <a:latin typeface="Calibri" panose="020F0502020204030204" pitchFamily="34" charset="0"/>
                </a:rPr>
                <a:t>We can't = </a:t>
              </a:r>
              <a:r>
                <a:rPr lang="en-US" sz="1000" dirty="0">
                  <a:solidFill>
                    <a:sysClr val="windowText" lastClr="000000"/>
                  </a:solidFill>
                  <a:latin typeface="Calibri" panose="020F0502020204030204" pitchFamily="34" charset="0"/>
                </a:rPr>
                <a:t>it is not ok for us to do.  E.g. "We can't talk while our teacher is talking“</a:t>
              </a:r>
            </a:p>
            <a:p>
              <a:pPr marL="171450" lvl="0" indent="-171450">
                <a:buClrTx/>
                <a:buFont typeface="Arial" panose="020B0604020202020204" pitchFamily="34" charset="0"/>
                <a:buChar char="•"/>
                <a:defRPr/>
              </a:pPr>
              <a:r>
                <a:rPr lang="en-US" sz="1000" b="1" dirty="0">
                  <a:solidFill>
                    <a:sysClr val="windowText" lastClr="000000"/>
                  </a:solidFill>
                  <a:latin typeface="Calibri" panose="020F0502020204030204" pitchFamily="34" charset="0"/>
                </a:rPr>
                <a:t>We must = </a:t>
              </a:r>
              <a:r>
                <a:rPr lang="en-US" sz="1000" dirty="0">
                  <a:solidFill>
                    <a:sysClr val="windowText" lastClr="000000"/>
                  </a:solidFill>
                  <a:latin typeface="Calibri" panose="020F0502020204030204" pitchFamily="34" charset="0"/>
                </a:rPr>
                <a:t>very strong - things we have to do.  E.g. "We must do our homework“</a:t>
              </a:r>
            </a:p>
            <a:p>
              <a:pPr marL="171450" lvl="0" indent="-171450">
                <a:buClrTx/>
                <a:buFont typeface="Arial" panose="020B0604020202020204" pitchFamily="34" charset="0"/>
                <a:buChar char="•"/>
                <a:defRPr/>
              </a:pPr>
              <a:r>
                <a:rPr lang="en-US" sz="1000" b="1" dirty="0">
                  <a:solidFill>
                    <a:sysClr val="windowText" lastClr="000000"/>
                  </a:solidFill>
                  <a:latin typeface="Calibri" panose="020F0502020204030204" pitchFamily="34" charset="0"/>
                </a:rPr>
                <a:t>We mustn't = </a:t>
              </a:r>
              <a:r>
                <a:rPr lang="en-US" sz="1000" dirty="0">
                  <a:solidFill>
                    <a:sysClr val="windowText" lastClr="000000"/>
                  </a:solidFill>
                  <a:latin typeface="Calibri" panose="020F0502020204030204" pitchFamily="34" charset="0"/>
                </a:rPr>
                <a:t>very strong - things we never do.  E.g. "We mustn't take things without asking“</a:t>
              </a:r>
            </a:p>
            <a:p>
              <a:pPr lvl="0">
                <a:buClrTx/>
                <a:defRPr/>
              </a:pPr>
              <a:r>
                <a:rPr lang="en-US" sz="1000" dirty="0">
                  <a:solidFill>
                    <a:sysClr val="windowText" lastClr="000000"/>
                  </a:solidFill>
                  <a:latin typeface="Calibri" panose="020F0502020204030204" pitchFamily="34" charset="0"/>
                </a:rPr>
                <a:t> </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sp>
        <p:nvSpPr>
          <p:cNvPr id="104" name="TextBox 103">
            <a:extLst>
              <a:ext uri="{FF2B5EF4-FFF2-40B4-BE49-F238E27FC236}">
                <a16:creationId xmlns:a16="http://schemas.microsoft.com/office/drawing/2014/main" id="{5EB22EBF-942F-46DE-B6C4-D511074F0100}"/>
              </a:ext>
            </a:extLst>
          </p:cNvPr>
          <p:cNvSpPr txBox="1"/>
          <p:nvPr/>
        </p:nvSpPr>
        <p:spPr>
          <a:xfrm>
            <a:off x="761112" y="1615881"/>
            <a:ext cx="1444886" cy="738664"/>
          </a:xfrm>
          <a:prstGeom prst="rect">
            <a:avLst/>
          </a:prstGeom>
          <a:noFill/>
        </p:spPr>
        <p:txBody>
          <a:bodyPr wrap="square" rtlCol="0">
            <a:spAutoFit/>
          </a:bodyPr>
          <a:lstStyle/>
          <a:p>
            <a:r>
              <a:rPr lang="en-US" dirty="0">
                <a:solidFill>
                  <a:srgbClr val="0070C0"/>
                </a:solidFill>
                <a:latin typeface="Comic Sans MS" panose="030F0702030302020204" pitchFamily="66" charset="0"/>
              </a:rPr>
              <a:t>ask our teacher questions.</a:t>
            </a:r>
            <a:endParaRPr lang="en-GB" dirty="0">
              <a:solidFill>
                <a:srgbClr val="0070C0"/>
              </a:solidFill>
              <a:latin typeface="Comic Sans MS" panose="030F0702030302020204" pitchFamily="66" charset="0"/>
            </a:endParaRPr>
          </a:p>
        </p:txBody>
      </p:sp>
      <p:sp>
        <p:nvSpPr>
          <p:cNvPr id="109" name="TextBox 108">
            <a:extLst>
              <a:ext uri="{FF2B5EF4-FFF2-40B4-BE49-F238E27FC236}">
                <a16:creationId xmlns:a16="http://schemas.microsoft.com/office/drawing/2014/main" id="{AB71B0B0-0A01-4B0E-92C9-8B6190F4B633}"/>
              </a:ext>
            </a:extLst>
          </p:cNvPr>
          <p:cNvSpPr txBox="1"/>
          <p:nvPr/>
        </p:nvSpPr>
        <p:spPr>
          <a:xfrm>
            <a:off x="2336696" y="1615881"/>
            <a:ext cx="1503399" cy="738664"/>
          </a:xfrm>
          <a:prstGeom prst="rect">
            <a:avLst/>
          </a:prstGeom>
          <a:noFill/>
        </p:spPr>
        <p:txBody>
          <a:bodyPr wrap="square" rtlCol="0">
            <a:spAutoFit/>
          </a:bodyPr>
          <a:lstStyle/>
          <a:p>
            <a:r>
              <a:rPr lang="en-US" dirty="0">
                <a:solidFill>
                  <a:srgbClr val="00B050"/>
                </a:solidFill>
                <a:latin typeface="Comic Sans MS" panose="030F0702030302020204" pitchFamily="66" charset="0"/>
              </a:rPr>
              <a:t>talk while our teacher is talking.</a:t>
            </a:r>
            <a:endParaRPr lang="en-GB" dirty="0">
              <a:solidFill>
                <a:srgbClr val="00B050"/>
              </a:solidFill>
              <a:latin typeface="Comic Sans MS" panose="030F0702030302020204" pitchFamily="66" charset="0"/>
            </a:endParaRPr>
          </a:p>
        </p:txBody>
      </p:sp>
      <p:sp>
        <p:nvSpPr>
          <p:cNvPr id="110" name="TextBox 109">
            <a:extLst>
              <a:ext uri="{FF2B5EF4-FFF2-40B4-BE49-F238E27FC236}">
                <a16:creationId xmlns:a16="http://schemas.microsoft.com/office/drawing/2014/main" id="{669B918A-46D5-40D8-85B2-B02D87997770}"/>
              </a:ext>
            </a:extLst>
          </p:cNvPr>
          <p:cNvSpPr txBox="1"/>
          <p:nvPr/>
        </p:nvSpPr>
        <p:spPr>
          <a:xfrm>
            <a:off x="3984211" y="1615940"/>
            <a:ext cx="1467108" cy="523220"/>
          </a:xfrm>
          <a:prstGeom prst="rect">
            <a:avLst/>
          </a:prstGeom>
          <a:noFill/>
        </p:spPr>
        <p:txBody>
          <a:bodyPr wrap="square" rtlCol="0">
            <a:spAutoFit/>
          </a:bodyPr>
          <a:lstStyle/>
          <a:p>
            <a:r>
              <a:rPr lang="en-US" dirty="0">
                <a:solidFill>
                  <a:schemeClr val="accent1">
                    <a:lumMod val="75000"/>
                  </a:schemeClr>
                </a:solidFill>
                <a:latin typeface="Comic Sans MS" panose="030F0702030302020204" pitchFamily="66" charset="0"/>
              </a:rPr>
              <a:t>do our homework.</a:t>
            </a:r>
            <a:endParaRPr lang="en-GB" dirty="0">
              <a:solidFill>
                <a:schemeClr val="accent1">
                  <a:lumMod val="75000"/>
                </a:schemeClr>
              </a:solidFill>
              <a:latin typeface="Comic Sans MS" panose="030F0702030302020204" pitchFamily="66" charset="0"/>
            </a:endParaRPr>
          </a:p>
        </p:txBody>
      </p:sp>
      <p:sp>
        <p:nvSpPr>
          <p:cNvPr id="111" name="TextBox 110">
            <a:extLst>
              <a:ext uri="{FF2B5EF4-FFF2-40B4-BE49-F238E27FC236}">
                <a16:creationId xmlns:a16="http://schemas.microsoft.com/office/drawing/2014/main" id="{69F45A67-4640-4864-B6A8-E9ECBDB3E913}"/>
              </a:ext>
            </a:extLst>
          </p:cNvPr>
          <p:cNvSpPr txBox="1"/>
          <p:nvPr/>
        </p:nvSpPr>
        <p:spPr>
          <a:xfrm>
            <a:off x="5513759" y="1615881"/>
            <a:ext cx="1602780" cy="523220"/>
          </a:xfrm>
          <a:prstGeom prst="rect">
            <a:avLst/>
          </a:prstGeom>
          <a:noFill/>
        </p:spPr>
        <p:txBody>
          <a:bodyPr wrap="square" rtlCol="0">
            <a:spAutoFit/>
          </a:bodyPr>
          <a:lstStyle/>
          <a:p>
            <a:r>
              <a:rPr lang="en-US" dirty="0">
                <a:solidFill>
                  <a:srgbClr val="7030A0"/>
                </a:solidFill>
                <a:latin typeface="Comic Sans MS" panose="030F0702030302020204" pitchFamily="66" charset="0"/>
              </a:rPr>
              <a:t>take things without asking.</a:t>
            </a:r>
            <a:endParaRPr lang="en-GB" dirty="0">
              <a:solidFill>
                <a:srgbClr val="7030A0"/>
              </a:solidFill>
              <a:latin typeface="Comic Sans MS" panose="030F0702030302020204" pitchFamily="66" charset="0"/>
            </a:endParaRPr>
          </a:p>
        </p:txBody>
      </p:sp>
      <p:sp>
        <p:nvSpPr>
          <p:cNvPr id="112" name="TextBox 111">
            <a:extLst>
              <a:ext uri="{FF2B5EF4-FFF2-40B4-BE49-F238E27FC236}">
                <a16:creationId xmlns:a16="http://schemas.microsoft.com/office/drawing/2014/main" id="{0D7D652B-2F4F-493A-97E5-3FF73446BCBC}"/>
              </a:ext>
            </a:extLst>
          </p:cNvPr>
          <p:cNvSpPr txBox="1"/>
          <p:nvPr/>
        </p:nvSpPr>
        <p:spPr>
          <a:xfrm>
            <a:off x="2202401" y="4506106"/>
            <a:ext cx="3425257" cy="307777"/>
          </a:xfrm>
          <a:prstGeom prst="rect">
            <a:avLst/>
          </a:prstGeom>
          <a:noFill/>
        </p:spPr>
        <p:txBody>
          <a:bodyPr wrap="square" rtlCol="0">
            <a:spAutoFit/>
          </a:bodyPr>
          <a:lstStyle/>
          <a:p>
            <a:pPr algn="ctr">
              <a:defRPr/>
            </a:pPr>
            <a:r>
              <a:rPr lang="en-US" dirty="0">
                <a:solidFill>
                  <a:srgbClr val="0070C0"/>
                </a:solidFill>
                <a:latin typeface="Calibri" panose="020F0502020204030204" pitchFamily="34" charset="0"/>
              </a:rPr>
              <a:t>[ Press space to see example ideas ]</a:t>
            </a:r>
          </a:p>
        </p:txBody>
      </p:sp>
      <p:pic>
        <p:nvPicPr>
          <p:cNvPr id="39" name="Picture 38" descr="A picture containing wheel&#10;&#10;Description automatically generated">
            <a:extLst>
              <a:ext uri="{FF2B5EF4-FFF2-40B4-BE49-F238E27FC236}">
                <a16:creationId xmlns:a16="http://schemas.microsoft.com/office/drawing/2014/main" id="{CECE0F66-20CB-4B82-B1EA-ADC4C5941FD3}"/>
              </a:ext>
            </a:extLst>
          </p:cNvPr>
          <p:cNvPicPr>
            <a:picLocks noChangeAspect="1"/>
          </p:cNvPicPr>
          <p:nvPr/>
        </p:nvPicPr>
        <p: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360223" y="3438888"/>
            <a:ext cx="1040433" cy="1300541"/>
          </a:xfrm>
          <a:prstGeom prst="rect">
            <a:avLst/>
          </a:prstGeom>
        </p:spPr>
      </p:pic>
      <p:grpSp>
        <p:nvGrpSpPr>
          <p:cNvPr id="5" name="Group 4">
            <a:extLst>
              <a:ext uri="{FF2B5EF4-FFF2-40B4-BE49-F238E27FC236}">
                <a16:creationId xmlns:a16="http://schemas.microsoft.com/office/drawing/2014/main" id="{7102B2FC-2DC5-35F6-C6D7-74985784120D}"/>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E54262FE-DB40-2F0D-791E-8552D789E47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37781D9D-53A9-BDD7-69C2-423558FA814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BF9DEB7B-19A5-FF13-FD29-4E5325AB5140}"/>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3EA35BC8-18C7-A3DF-D951-E3E021F9E75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4CB20D2F-86F3-0CBE-CB97-AAA294481BB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91648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66"/>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500"/>
                                        <p:tgtEl>
                                          <p:spTgt spid="111"/>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xit" presetSubtype="0" fill="hold" grpId="1" nodeType="withEffect">
                                  <p:stCondLst>
                                    <p:cond delay="0"/>
                                  </p:stCondLst>
                                  <p:childTnLst>
                                    <p:animEffect transition="out" filter="fade">
                                      <p:cBhvr>
                                        <p:cTn id="48" dur="500"/>
                                        <p:tgtEl>
                                          <p:spTgt spid="112"/>
                                        </p:tgtEl>
                                      </p:cBhvr>
                                    </p:animEffect>
                                    <p:set>
                                      <p:cBhvr>
                                        <p:cTn id="49" dur="1" fill="hold">
                                          <p:stCondLst>
                                            <p:cond delay="499"/>
                                          </p:stCondLst>
                                        </p:cTn>
                                        <p:tgtEl>
                                          <p:spTgt spid="112"/>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fade">
                                      <p:cBhvr>
                                        <p:cTn id="53"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66"/>
                    </p:tgtEl>
                  </p:cond>
                </p:stCondLst>
                <p:endSync evt="end" delay="0">
                  <p:rtn val="all"/>
                </p:endSync>
                <p:childTnLst>
                  <p:par>
                    <p:cTn id="55" fill="hold">
                      <p:stCondLst>
                        <p:cond delay="0"/>
                      </p:stCondLst>
                      <p:childTnLst>
                        <p:par>
                          <p:cTn id="56" fill="hold">
                            <p:stCondLst>
                              <p:cond delay="0"/>
                            </p:stCondLst>
                            <p:childTnLst>
                              <p:par>
                                <p:cTn id="57" presetID="35" presetClass="path" presetSubtype="0" accel="50000" decel="50000" fill="hold" nodeType="afterEffect">
                                  <p:stCondLst>
                                    <p:cond delay="0"/>
                                  </p:stCondLst>
                                  <p:childTnLst>
                                    <p:animMotion origin="layout" path="M -0.1743 0 L -0.33298 0 " pathEditMode="relative" rAng="0" ptsTypes="AA">
                                      <p:cBhvr>
                                        <p:cTn id="58" dur="1000" fill="hold"/>
                                        <p:tgtEl>
                                          <p:spTgt spid="101"/>
                                        </p:tgtEl>
                                        <p:attrNameLst>
                                          <p:attrName>ppt_x</p:attrName>
                                          <p:attrName>ppt_y</p:attrName>
                                        </p:attrNameLst>
                                      </p:cBhvr>
                                      <p:rCtr x="-7934" y="0"/>
                                    </p:animMotion>
                                  </p:childTnLst>
                                </p:cTn>
                              </p:par>
                            </p:childTnLst>
                          </p:cTn>
                        </p:par>
                      </p:childTnLst>
                    </p:cTn>
                  </p:par>
                </p:childTnLst>
              </p:cTn>
              <p:nextCondLst>
                <p:cond evt="onClick" delay="0">
                  <p:tgtEl>
                    <p:spTgt spid="66"/>
                  </p:tgtEl>
                </p:cond>
              </p:nextCondLst>
            </p:seq>
            <p:seq concurrent="1" nextAc="seek">
              <p:cTn id="59" restart="whenNotActive" fill="hold" evtFilter="cancelBubble" nodeType="interactiveSeq">
                <p:stCondLst>
                  <p:cond evt="onClick" delay="0">
                    <p:tgtEl>
                      <p:spTgt spid="101"/>
                    </p:tgtEl>
                  </p:cond>
                </p:stCondLst>
                <p:endSync evt="end" delay="0">
                  <p:rtn val="all"/>
                </p:endSync>
                <p:childTnLst>
                  <p:par>
                    <p:cTn id="60" fill="hold">
                      <p:stCondLst>
                        <p:cond delay="0"/>
                      </p:stCondLst>
                      <p:childTnLst>
                        <p:par>
                          <p:cTn id="61" fill="hold">
                            <p:stCondLst>
                              <p:cond delay="0"/>
                            </p:stCondLst>
                            <p:childTnLst>
                              <p:par>
                                <p:cTn id="62" presetID="63" presetClass="path" presetSubtype="0" accel="50000" decel="50000" fill="hold" nodeType="afterEffect">
                                  <p:stCondLst>
                                    <p:cond delay="0"/>
                                  </p:stCondLst>
                                  <p:childTnLst>
                                    <p:animMotion origin="layout" path="M -0.33212 -0.00031 L -0.08212 -0.00031 " pathEditMode="relative" rAng="0" ptsTypes="AA">
                                      <p:cBhvr>
                                        <p:cTn id="63" dur="1000" fill="hold"/>
                                        <p:tgtEl>
                                          <p:spTgt spid="101"/>
                                        </p:tgtEl>
                                        <p:attrNameLst>
                                          <p:attrName>ppt_x</p:attrName>
                                          <p:attrName>ppt_y</p:attrName>
                                        </p:attrNameLst>
                                      </p:cBhvr>
                                      <p:rCtr x="12500" y="0"/>
                                    </p:animMotion>
                                  </p:childTnLst>
                                </p:cTn>
                              </p:par>
                            </p:childTnLst>
                          </p:cTn>
                        </p:par>
                      </p:childTnLst>
                    </p:cTn>
                  </p:par>
                </p:childTnLst>
              </p:cTn>
              <p:nextCondLst>
                <p:cond evt="onClick" delay="0">
                  <p:tgtEl>
                    <p:spTgt spid="101"/>
                  </p:tgtEl>
                </p:cond>
              </p:nextCondLst>
            </p:seq>
          </p:childTnLst>
        </p:cTn>
      </p:par>
    </p:tnLst>
    <p:bldLst>
      <p:bldP spid="149" grpId="0"/>
      <p:bldP spid="104" grpId="0"/>
      <p:bldP spid="109" grpId="0"/>
      <p:bldP spid="110" grpId="0"/>
      <p:bldP spid="111" grpId="0"/>
      <p:bldP spid="112" grpId="0"/>
      <p:bldP spid="1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85182" y="4556034"/>
            <a:ext cx="147390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56079" y="4385544"/>
              <a:ext cx="130017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Make a poster</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6</a:t>
              </a:r>
            </a:p>
          </p:txBody>
        </p:sp>
      </p:grpSp>
      <p:pic>
        <p:nvPicPr>
          <p:cNvPr id="7" name="Picture 6">
            <a:extLst>
              <a:ext uri="{FF2B5EF4-FFF2-40B4-BE49-F238E27FC236}">
                <a16:creationId xmlns:a16="http://schemas.microsoft.com/office/drawing/2014/main" id="{288A4011-63A8-411A-8271-D95A75EAEDB4}"/>
              </a:ext>
            </a:extLst>
          </p:cNvPr>
          <p:cNvPicPr>
            <a:picLocks noChangeAspect="1"/>
          </p:cNvPicPr>
          <p:nvPr/>
        </p:nvPicPr>
        <p:blipFill>
          <a:blip r:embed="rId3"/>
          <a:stretch>
            <a:fillRect/>
          </a:stretch>
        </p:blipFill>
        <p:spPr>
          <a:xfrm>
            <a:off x="1025221" y="565188"/>
            <a:ext cx="5663115" cy="3685825"/>
          </a:xfrm>
          <a:prstGeom prst="rect">
            <a:avLst/>
          </a:prstGeom>
        </p:spPr>
      </p:pic>
      <p:grpSp>
        <p:nvGrpSpPr>
          <p:cNvPr id="114" name="Group 113">
            <a:extLst>
              <a:ext uri="{FF2B5EF4-FFF2-40B4-BE49-F238E27FC236}">
                <a16:creationId xmlns:a16="http://schemas.microsoft.com/office/drawing/2014/main" id="{D8239670-E442-4CF3-8EB2-1738AECD6478}"/>
              </a:ext>
            </a:extLst>
          </p:cNvPr>
          <p:cNvGrpSpPr/>
          <p:nvPr/>
        </p:nvGrpSpPr>
        <p:grpSpPr>
          <a:xfrm>
            <a:off x="8776789" y="0"/>
            <a:ext cx="1879253" cy="5178090"/>
            <a:chOff x="8777197" y="0"/>
            <a:chExt cx="1879253" cy="5178090"/>
          </a:xfrm>
        </p:grpSpPr>
        <p:sp>
          <p:nvSpPr>
            <p:cNvPr id="115" name="side panel dark rectangle">
              <a:extLst>
                <a:ext uri="{FF2B5EF4-FFF2-40B4-BE49-F238E27FC236}">
                  <a16:creationId xmlns:a16="http://schemas.microsoft.com/office/drawing/2014/main" id="{56E39D2C-3FA6-42F7-ABE7-7B3320F43F3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7ED34036-DE47-45BC-835C-E07AABBA7113}"/>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A259BD92-EEF8-4495-965F-B27E9F26E23C}"/>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Create a classroom rules poster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Put your students into groups of 4-6.</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each group a large sheet of paper and colored marker pens to create their rules poster.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them copy the poster on the last slide.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explain that they must write down as many ideas as they can on their rules poster - they can even include some strange rules if they wish!</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b="1" i="1" dirty="0">
                  <a:solidFill>
                    <a:sysClr val="windowText" lastClr="000000"/>
                  </a:solidFill>
                  <a:latin typeface="Calibri" panose="020F0502020204030204" pitchFamily="34" charset="0"/>
                </a:rPr>
                <a:t>NOTE:</a:t>
              </a:r>
              <a:r>
                <a:rPr lang="en-US" sz="1000" i="1" dirty="0">
                  <a:solidFill>
                    <a:sysClr val="windowText" lastClr="000000"/>
                  </a:solidFill>
                  <a:latin typeface="Calibri" panose="020F0502020204030204" pitchFamily="34" charset="0"/>
                </a:rPr>
                <a:t> If your students’ level is too low to write sentences, they can draw their ideas instead.</a:t>
              </a:r>
            </a:p>
            <a:p>
              <a:pPr lvl="0">
                <a:buClrTx/>
                <a:defRPr/>
              </a:pPr>
              <a:endParaRPr lang="en-US" sz="1000" i="1"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As the groups are making their posters, circulate and help with grammar, vocab, spelling. Allow students to use different colors and draw pictures - the posters should be attractive and fun.</a:t>
              </a:r>
            </a:p>
          </p:txBody>
        </p:sp>
        <p:grpSp>
          <p:nvGrpSpPr>
            <p:cNvPr id="118" name="teacher icon group">
              <a:extLst>
                <a:ext uri="{FF2B5EF4-FFF2-40B4-BE49-F238E27FC236}">
                  <a16:creationId xmlns:a16="http://schemas.microsoft.com/office/drawing/2014/main" id="{986B1DDC-65F4-4933-89BA-AECFBEBEAE20}"/>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6D35C011-3986-4FFA-A93E-ED299033BDF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EA7A1AFB-23F1-43A6-8F01-9E78FDFB80E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B50EE64A-BD9C-4E3D-A9BF-7B7110367B1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25BE1EA9-7817-4A5D-B74B-EA8C8D21D79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7667744-481B-4932-BB6E-E01073F0B54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EFFAAAC6-2398-4810-A38E-622B33436E8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9270E35B-C9FE-4995-B560-A9D034F5A4FF}"/>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206CDA9E-07C2-4E2B-82AE-6B98C7AE36D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ACE05E81-F905-4A1F-93DC-F3C90E31C24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7459E81D-A293-4DD4-B3C0-05655200059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C996135C-9462-402C-89A6-2767BC6607FE}"/>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1B3C3BB2-CA13-41D6-B9BC-F2B9D5CD988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9A0669B-2694-4A84-88E0-AB6EB23DC02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A1E3ED32-B679-4D7E-A6B7-F34C88D8E8B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841CFEE6-BE4A-4F6C-8727-E56B0237F4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D06637F1-5990-4C22-B019-A6A1CE4E0A7E}"/>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9E258259-7FF6-42C6-8C9C-EF246218D2C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95BDF844-4FC4-438A-B047-0867630F657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94845BC0-2CBF-41BF-9A33-CE4E065BE66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57D477C6-F115-4EA3-A00C-DDBCA53D5768}"/>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64BEF6C6-DDD0-4378-9D6F-437012C3523B}"/>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07F1A429-78B4-47A1-9C5E-722BAB4EE01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C2384089-F42F-4F52-AE12-C015541D21E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3DB105F7-8595-46A8-86A0-36130D9A04A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08F87F70-170E-4BC6-9120-BFEF467FE28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363F0E3C-6C5F-4F5A-8342-3278B77F5C2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F956CEEF-7C81-4413-9F70-7328C9F083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BC695367-3D08-4021-86B1-9935027CDB0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B6DDB41B-C739-4279-A7AB-186B2DE5784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531E7B23-FEC7-4976-A131-48D1856DA21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4" name="Group 3">
            <a:extLst>
              <a:ext uri="{FF2B5EF4-FFF2-40B4-BE49-F238E27FC236}">
                <a16:creationId xmlns:a16="http://schemas.microsoft.com/office/drawing/2014/main" id="{D62CDC1C-9924-E37A-B12D-8936F9BC522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454DFBF-6B34-15A8-08DC-53B73BD3811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DEC252C0-EF0D-FA07-6119-B1E28227489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B6A0CE27-42AC-6109-F767-6D0BE5E49C2B}"/>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2202C36F-3AD8-4E6D-D2AC-8F911EA2F5C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52383706-155A-4E60-3BB7-DA4778B5BB3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013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7</a:t>
              </a:r>
            </a:p>
          </p:txBody>
        </p:sp>
      </p:grpSp>
      <p:grpSp>
        <p:nvGrpSpPr>
          <p:cNvPr id="11" name="Group 10">
            <a:extLst>
              <a:ext uri="{FF2B5EF4-FFF2-40B4-BE49-F238E27FC236}">
                <a16:creationId xmlns:a16="http://schemas.microsoft.com/office/drawing/2014/main" id="{DE7B3471-667E-4B04-AC56-01975FD58265}"/>
              </a:ext>
            </a:extLst>
          </p:cNvPr>
          <p:cNvGrpSpPr/>
          <p:nvPr/>
        </p:nvGrpSpPr>
        <p:grpSpPr>
          <a:xfrm>
            <a:off x="675861" y="137703"/>
            <a:ext cx="6483222" cy="4698420"/>
            <a:chOff x="675861" y="137703"/>
            <a:chExt cx="6483222" cy="4698420"/>
          </a:xfrm>
        </p:grpSpPr>
        <p:sp>
          <p:nvSpPr>
            <p:cNvPr id="4" name="Rectangle 3">
              <a:extLst>
                <a:ext uri="{FF2B5EF4-FFF2-40B4-BE49-F238E27FC236}">
                  <a16:creationId xmlns:a16="http://schemas.microsoft.com/office/drawing/2014/main" id="{103BCFB8-02D6-40B1-B78D-693588B3EE50}"/>
                </a:ext>
              </a:extLst>
            </p:cNvPr>
            <p:cNvSpPr/>
            <p:nvPr/>
          </p:nvSpPr>
          <p:spPr>
            <a:xfrm>
              <a:off x="675861" y="137703"/>
              <a:ext cx="6483222" cy="46984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C633BC8-9667-4F46-A10F-B1D67D6827E6}"/>
                </a:ext>
              </a:extLst>
            </p:cNvPr>
            <p:cNvSpPr txBox="1"/>
            <p:nvPr/>
          </p:nvSpPr>
          <p:spPr>
            <a:xfrm>
              <a:off x="815262" y="206737"/>
              <a:ext cx="6220149" cy="584775"/>
            </a:xfrm>
            <a:prstGeom prst="rect">
              <a:avLst/>
            </a:prstGeom>
            <a:noFill/>
          </p:spPr>
          <p:txBody>
            <a:bodyPr wrap="square" rtlCol="0">
              <a:spAutoFit/>
            </a:bodyPr>
            <a:lstStyle/>
            <a:p>
              <a:pPr algn="ctr"/>
              <a:r>
                <a:rPr lang="en-GB" sz="3200" dirty="0">
                  <a:latin typeface="Comic Sans MS" panose="030F0702030302020204" pitchFamily="66" charset="0"/>
                </a:rPr>
                <a:t>Our classroom rules</a:t>
              </a:r>
            </a:p>
          </p:txBody>
        </p:sp>
        <p:sp>
          <p:nvSpPr>
            <p:cNvPr id="49" name="TextBox 48">
              <a:extLst>
                <a:ext uri="{FF2B5EF4-FFF2-40B4-BE49-F238E27FC236}">
                  <a16:creationId xmlns:a16="http://schemas.microsoft.com/office/drawing/2014/main" id="{753F93C2-3AC9-4078-88E6-EBF9CF277F35}"/>
                </a:ext>
              </a:extLst>
            </p:cNvPr>
            <p:cNvSpPr txBox="1"/>
            <p:nvPr/>
          </p:nvSpPr>
          <p:spPr>
            <a:xfrm>
              <a:off x="695640" y="868497"/>
              <a:ext cx="995313" cy="307777"/>
            </a:xfrm>
            <a:prstGeom prst="rect">
              <a:avLst/>
            </a:prstGeom>
            <a:noFill/>
          </p:spPr>
          <p:txBody>
            <a:bodyPr wrap="square" rtlCol="0">
              <a:spAutoFit/>
            </a:bodyPr>
            <a:lstStyle/>
            <a:p>
              <a:pPr algn="ctr"/>
              <a:r>
                <a:rPr lang="en-GB" dirty="0">
                  <a:latin typeface="Comic Sans MS" panose="030F0702030302020204" pitchFamily="66" charset="0"/>
                </a:rPr>
                <a:t>We can</a:t>
              </a:r>
            </a:p>
          </p:txBody>
        </p:sp>
        <p:cxnSp>
          <p:nvCxnSpPr>
            <p:cNvPr id="10" name="Straight Connector 9">
              <a:extLst>
                <a:ext uri="{FF2B5EF4-FFF2-40B4-BE49-F238E27FC236}">
                  <a16:creationId xmlns:a16="http://schemas.microsoft.com/office/drawing/2014/main" id="{60B66112-437A-44B1-8A47-3D52E8F09B3B}"/>
                </a:ext>
              </a:extLst>
            </p:cNvPr>
            <p:cNvCxnSpPr/>
            <p:nvPr/>
          </p:nvCxnSpPr>
          <p:spPr>
            <a:xfrm>
              <a:off x="2082638" y="791512"/>
              <a:ext cx="0" cy="399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888CA23-F234-44A1-88BB-CBCF903B7090}"/>
                </a:ext>
              </a:extLst>
            </p:cNvPr>
            <p:cNvCxnSpPr/>
            <p:nvPr/>
          </p:nvCxnSpPr>
          <p:spPr>
            <a:xfrm>
              <a:off x="3628790" y="791512"/>
              <a:ext cx="0" cy="399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4539420-DFDF-4214-9065-5DB13560FDE2}"/>
                </a:ext>
              </a:extLst>
            </p:cNvPr>
            <p:cNvCxnSpPr/>
            <p:nvPr/>
          </p:nvCxnSpPr>
          <p:spPr>
            <a:xfrm>
              <a:off x="5480324" y="791512"/>
              <a:ext cx="0" cy="3990941"/>
            </a:xfrm>
            <a:prstGeom prst="line">
              <a:avLst/>
            </a:prstGeom>
            <a:ln w="1905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03389748-9C51-4B80-BDFE-4FEAF29C2A46}"/>
                </a:ext>
              </a:extLst>
            </p:cNvPr>
            <p:cNvSpPr txBox="1"/>
            <p:nvPr/>
          </p:nvSpPr>
          <p:spPr>
            <a:xfrm>
              <a:off x="2022296" y="868497"/>
              <a:ext cx="1103485" cy="307777"/>
            </a:xfrm>
            <a:prstGeom prst="rect">
              <a:avLst/>
            </a:prstGeom>
            <a:noFill/>
          </p:spPr>
          <p:txBody>
            <a:bodyPr wrap="square" rtlCol="0">
              <a:spAutoFit/>
            </a:bodyPr>
            <a:lstStyle/>
            <a:p>
              <a:pPr algn="ctr"/>
              <a:r>
                <a:rPr lang="en-GB" dirty="0">
                  <a:latin typeface="Comic Sans MS" panose="030F0702030302020204" pitchFamily="66" charset="0"/>
                </a:rPr>
                <a:t>We can’t</a:t>
              </a:r>
            </a:p>
          </p:txBody>
        </p:sp>
        <p:sp>
          <p:nvSpPr>
            <p:cNvPr id="62" name="TextBox 61">
              <a:extLst>
                <a:ext uri="{FF2B5EF4-FFF2-40B4-BE49-F238E27FC236}">
                  <a16:creationId xmlns:a16="http://schemas.microsoft.com/office/drawing/2014/main" id="{748557E0-3307-4D4F-9F56-2A0F2F5479E8}"/>
                </a:ext>
              </a:extLst>
            </p:cNvPr>
            <p:cNvSpPr txBox="1"/>
            <p:nvPr/>
          </p:nvSpPr>
          <p:spPr>
            <a:xfrm>
              <a:off x="3753953" y="869206"/>
              <a:ext cx="1059865" cy="307777"/>
            </a:xfrm>
            <a:prstGeom prst="rect">
              <a:avLst/>
            </a:prstGeom>
            <a:noFill/>
          </p:spPr>
          <p:txBody>
            <a:bodyPr wrap="square" rtlCol="0">
              <a:spAutoFit/>
            </a:bodyPr>
            <a:lstStyle/>
            <a:p>
              <a:pPr algn="ctr"/>
              <a:r>
                <a:rPr lang="en-GB" dirty="0">
                  <a:latin typeface="Comic Sans MS" panose="030F0702030302020204" pitchFamily="66" charset="0"/>
                </a:rPr>
                <a:t>We must</a:t>
              </a:r>
            </a:p>
          </p:txBody>
        </p:sp>
        <p:sp>
          <p:nvSpPr>
            <p:cNvPr id="63" name="TextBox 62">
              <a:extLst>
                <a:ext uri="{FF2B5EF4-FFF2-40B4-BE49-F238E27FC236}">
                  <a16:creationId xmlns:a16="http://schemas.microsoft.com/office/drawing/2014/main" id="{998B6BD9-0ECB-44BD-8574-482C6C07089C}"/>
                </a:ext>
              </a:extLst>
            </p:cNvPr>
            <p:cNvSpPr txBox="1"/>
            <p:nvPr/>
          </p:nvSpPr>
          <p:spPr>
            <a:xfrm>
              <a:off x="5379157" y="875954"/>
              <a:ext cx="1372873" cy="307777"/>
            </a:xfrm>
            <a:prstGeom prst="rect">
              <a:avLst/>
            </a:prstGeom>
            <a:noFill/>
          </p:spPr>
          <p:txBody>
            <a:bodyPr wrap="square" rtlCol="0">
              <a:spAutoFit/>
            </a:bodyPr>
            <a:lstStyle/>
            <a:p>
              <a:pPr algn="ctr"/>
              <a:r>
                <a:rPr lang="en-GB" dirty="0">
                  <a:latin typeface="Comic Sans MS" panose="030F0702030302020204" pitchFamily="66" charset="0"/>
                </a:rPr>
                <a:t>We mustn’t</a:t>
              </a:r>
            </a:p>
          </p:txBody>
        </p:sp>
        <p:grpSp>
          <p:nvGrpSpPr>
            <p:cNvPr id="30" name="Group 29">
              <a:extLst>
                <a:ext uri="{FF2B5EF4-FFF2-40B4-BE49-F238E27FC236}">
                  <a16:creationId xmlns:a16="http://schemas.microsoft.com/office/drawing/2014/main" id="{B41F9EFE-9FC8-4FA0-A2EC-46F85D5CEC78}"/>
                </a:ext>
              </a:extLst>
            </p:cNvPr>
            <p:cNvGrpSpPr/>
            <p:nvPr/>
          </p:nvGrpSpPr>
          <p:grpSpPr>
            <a:xfrm>
              <a:off x="792971" y="791512"/>
              <a:ext cx="6275865" cy="413243"/>
              <a:chOff x="1216548" y="1109561"/>
              <a:chExt cx="5565914" cy="413243"/>
            </a:xfrm>
          </p:grpSpPr>
          <p:cxnSp>
            <p:nvCxnSpPr>
              <p:cNvPr id="8" name="Straight Connector 7">
                <a:extLst>
                  <a:ext uri="{FF2B5EF4-FFF2-40B4-BE49-F238E27FC236}">
                    <a16:creationId xmlns:a16="http://schemas.microsoft.com/office/drawing/2014/main" id="{B8372E14-6F44-4586-9798-0C79EC1E570C}"/>
                  </a:ext>
                </a:extLst>
              </p:cNvPr>
              <p:cNvCxnSpPr>
                <a:cxnSpLocks/>
              </p:cNvCxnSpPr>
              <p:nvPr/>
            </p:nvCxnSpPr>
            <p:spPr>
              <a:xfrm>
                <a:off x="1216549" y="1109561"/>
                <a:ext cx="556591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E0401F5-5F6B-4E16-9DED-0D56ED6F1715}"/>
                  </a:ext>
                </a:extLst>
              </p:cNvPr>
              <p:cNvCxnSpPr>
                <a:cxnSpLocks/>
              </p:cNvCxnSpPr>
              <p:nvPr/>
            </p:nvCxnSpPr>
            <p:spPr>
              <a:xfrm>
                <a:off x="1216548" y="1522804"/>
                <a:ext cx="5565913"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CAAD649C-2CDB-4E91-B04B-10DD3966B6D3}"/>
                </a:ext>
              </a:extLst>
            </p:cNvPr>
            <p:cNvGrpSpPr/>
            <p:nvPr/>
          </p:nvGrpSpPr>
          <p:grpSpPr>
            <a:xfrm>
              <a:off x="1054993" y="247601"/>
              <a:ext cx="437322" cy="437322"/>
              <a:chOff x="1333287" y="565650"/>
              <a:chExt cx="437322" cy="437322"/>
            </a:xfrm>
          </p:grpSpPr>
          <p:sp>
            <p:nvSpPr>
              <p:cNvPr id="17" name="Star: 10 Points 16">
                <a:extLst>
                  <a:ext uri="{FF2B5EF4-FFF2-40B4-BE49-F238E27FC236}">
                    <a16:creationId xmlns:a16="http://schemas.microsoft.com/office/drawing/2014/main" id="{73D1AD77-DCD2-4921-BFA4-82A60419E77E}"/>
                  </a:ext>
                </a:extLst>
              </p:cNvPr>
              <p:cNvSpPr/>
              <p:nvPr/>
            </p:nvSpPr>
            <p:spPr>
              <a:xfrm>
                <a:off x="1333287" y="565650"/>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Star: 6 Points 17">
                <a:extLst>
                  <a:ext uri="{FF2B5EF4-FFF2-40B4-BE49-F238E27FC236}">
                    <a16:creationId xmlns:a16="http://schemas.microsoft.com/office/drawing/2014/main" id="{E9DDF104-55FA-495D-B3E4-9E38CA752746}"/>
                  </a:ext>
                </a:extLst>
              </p:cNvPr>
              <p:cNvSpPr/>
              <p:nvPr/>
            </p:nvSpPr>
            <p:spPr>
              <a:xfrm>
                <a:off x="1428702" y="632128"/>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65CEE103-47BF-476B-B754-5A1FD49235A6}"/>
                </a:ext>
              </a:extLst>
            </p:cNvPr>
            <p:cNvGrpSpPr/>
            <p:nvPr/>
          </p:nvGrpSpPr>
          <p:grpSpPr>
            <a:xfrm>
              <a:off x="6377502" y="246879"/>
              <a:ext cx="437322" cy="437322"/>
              <a:chOff x="6250278" y="564928"/>
              <a:chExt cx="437322" cy="437322"/>
            </a:xfrm>
          </p:grpSpPr>
          <p:sp>
            <p:nvSpPr>
              <p:cNvPr id="113" name="Star: 10 Points 112">
                <a:extLst>
                  <a:ext uri="{FF2B5EF4-FFF2-40B4-BE49-F238E27FC236}">
                    <a16:creationId xmlns:a16="http://schemas.microsoft.com/office/drawing/2014/main" id="{7ADA0458-8E66-4FC1-BCE7-12B85D69150A}"/>
                  </a:ext>
                </a:extLst>
              </p:cNvPr>
              <p:cNvSpPr/>
              <p:nvPr/>
            </p:nvSpPr>
            <p:spPr>
              <a:xfrm>
                <a:off x="6250278" y="564928"/>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0" name="Star: 6 Points 149">
                <a:extLst>
                  <a:ext uri="{FF2B5EF4-FFF2-40B4-BE49-F238E27FC236}">
                    <a16:creationId xmlns:a16="http://schemas.microsoft.com/office/drawing/2014/main" id="{4D04D36A-2383-463F-B7C7-3BB01779D68B}"/>
                  </a:ext>
                </a:extLst>
              </p:cNvPr>
              <p:cNvSpPr/>
              <p:nvPr/>
            </p:nvSpPr>
            <p:spPr>
              <a:xfrm>
                <a:off x="6344188" y="633377"/>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descr="A picture containing light, drawing&#10;&#10;Description automatically generated">
              <a:extLst>
                <a:ext uri="{FF2B5EF4-FFF2-40B4-BE49-F238E27FC236}">
                  <a16:creationId xmlns:a16="http://schemas.microsoft.com/office/drawing/2014/main" id="{04D2CCE6-BE70-45D9-85BB-C8A9672AB7B7}"/>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591754" y="737024"/>
              <a:ext cx="445408" cy="552853"/>
            </a:xfrm>
            <a:prstGeom prst="rect">
              <a:avLst/>
            </a:prstGeom>
          </p:spPr>
        </p:pic>
        <p:pic>
          <p:nvPicPr>
            <p:cNvPr id="151" name="Picture 150" descr="A picture containing light, drawing&#10;&#10;Description automatically generated">
              <a:extLst>
                <a:ext uri="{FF2B5EF4-FFF2-40B4-BE49-F238E27FC236}">
                  <a16:creationId xmlns:a16="http://schemas.microsoft.com/office/drawing/2014/main" id="{4BE54465-3079-448A-85C3-F16175DB35A5}"/>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rot="10800000">
              <a:off x="3122159" y="743924"/>
              <a:ext cx="445408" cy="552853"/>
            </a:xfrm>
            <a:prstGeom prst="rect">
              <a:avLst/>
            </a:prstGeom>
          </p:spPr>
        </p:pic>
        <p:pic>
          <p:nvPicPr>
            <p:cNvPr id="34" name="Picture 33" descr="A close up of a logo&#10;&#10;Description automatically generated">
              <a:extLst>
                <a:ext uri="{FF2B5EF4-FFF2-40B4-BE49-F238E27FC236}">
                  <a16:creationId xmlns:a16="http://schemas.microsoft.com/office/drawing/2014/main" id="{B214A034-4E7A-4490-B114-6D77CEFF36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4629" y="736292"/>
              <a:ext cx="543273" cy="543273"/>
            </a:xfrm>
            <a:prstGeom prst="rect">
              <a:avLst/>
            </a:prstGeom>
          </p:spPr>
        </p:pic>
        <p:pic>
          <p:nvPicPr>
            <p:cNvPr id="36" name="Picture 35" descr="A picture containing airplane, sign&#10;&#10;Description automatically generated">
              <a:extLst>
                <a:ext uri="{FF2B5EF4-FFF2-40B4-BE49-F238E27FC236}">
                  <a16:creationId xmlns:a16="http://schemas.microsoft.com/office/drawing/2014/main" id="{A90C09D9-8557-4B06-A98B-6C2AA249013B}"/>
                </a:ext>
              </a:extLst>
            </p:cNvPr>
            <p:cNvPicPr>
              <a:picLocks noChangeAspect="1"/>
            </p:cNvPicPr>
            <p:nvPr/>
          </p:nvPicPr>
          <p:blipFill>
            <a:blip r:embed="rId6"/>
            <a:stretch>
              <a:fillRect/>
            </a:stretch>
          </p:blipFill>
          <p:spPr>
            <a:xfrm>
              <a:off x="4854339" y="736292"/>
              <a:ext cx="535641" cy="535641"/>
            </a:xfrm>
            <a:prstGeom prst="rect">
              <a:avLst/>
            </a:prstGeom>
          </p:spPr>
        </p:pic>
        <p:sp>
          <p:nvSpPr>
            <p:cNvPr id="104" name="TextBox 103">
              <a:extLst>
                <a:ext uri="{FF2B5EF4-FFF2-40B4-BE49-F238E27FC236}">
                  <a16:creationId xmlns:a16="http://schemas.microsoft.com/office/drawing/2014/main" id="{5EB22EBF-942F-46DE-B6C4-D511074F0100}"/>
                </a:ext>
              </a:extLst>
            </p:cNvPr>
            <p:cNvSpPr txBox="1"/>
            <p:nvPr/>
          </p:nvSpPr>
          <p:spPr>
            <a:xfrm>
              <a:off x="761112" y="1297832"/>
              <a:ext cx="1444886" cy="738664"/>
            </a:xfrm>
            <a:prstGeom prst="rect">
              <a:avLst/>
            </a:prstGeom>
            <a:noFill/>
          </p:spPr>
          <p:txBody>
            <a:bodyPr wrap="square" rtlCol="0">
              <a:spAutoFit/>
            </a:bodyPr>
            <a:lstStyle/>
            <a:p>
              <a:r>
                <a:rPr lang="en-US" dirty="0">
                  <a:solidFill>
                    <a:srgbClr val="0070C0"/>
                  </a:solidFill>
                  <a:latin typeface="Comic Sans MS" panose="030F0702030302020204" pitchFamily="66" charset="0"/>
                </a:rPr>
                <a:t>ask our teacher questions.</a:t>
              </a:r>
              <a:endParaRPr lang="en-GB" dirty="0">
                <a:solidFill>
                  <a:srgbClr val="0070C0"/>
                </a:solidFill>
                <a:latin typeface="Comic Sans MS" panose="030F0702030302020204" pitchFamily="66" charset="0"/>
              </a:endParaRPr>
            </a:p>
          </p:txBody>
        </p:sp>
        <p:sp>
          <p:nvSpPr>
            <p:cNvPr id="109" name="TextBox 108">
              <a:extLst>
                <a:ext uri="{FF2B5EF4-FFF2-40B4-BE49-F238E27FC236}">
                  <a16:creationId xmlns:a16="http://schemas.microsoft.com/office/drawing/2014/main" id="{AB71B0B0-0A01-4B0E-92C9-8B6190F4B633}"/>
                </a:ext>
              </a:extLst>
            </p:cNvPr>
            <p:cNvSpPr txBox="1"/>
            <p:nvPr/>
          </p:nvSpPr>
          <p:spPr>
            <a:xfrm>
              <a:off x="2114063" y="1297832"/>
              <a:ext cx="1503399" cy="738664"/>
            </a:xfrm>
            <a:prstGeom prst="rect">
              <a:avLst/>
            </a:prstGeom>
            <a:noFill/>
          </p:spPr>
          <p:txBody>
            <a:bodyPr wrap="square" rtlCol="0">
              <a:spAutoFit/>
            </a:bodyPr>
            <a:lstStyle/>
            <a:p>
              <a:r>
                <a:rPr lang="en-US" dirty="0">
                  <a:solidFill>
                    <a:srgbClr val="00B050"/>
                  </a:solidFill>
                  <a:latin typeface="Comic Sans MS" panose="030F0702030302020204" pitchFamily="66" charset="0"/>
                </a:rPr>
                <a:t>talk while our teacher is talking.</a:t>
              </a:r>
              <a:endParaRPr lang="en-GB" dirty="0">
                <a:solidFill>
                  <a:srgbClr val="00B050"/>
                </a:solidFill>
                <a:latin typeface="Comic Sans MS" panose="030F0702030302020204" pitchFamily="66" charset="0"/>
              </a:endParaRPr>
            </a:p>
          </p:txBody>
        </p:sp>
        <p:sp>
          <p:nvSpPr>
            <p:cNvPr id="110" name="TextBox 109">
              <a:extLst>
                <a:ext uri="{FF2B5EF4-FFF2-40B4-BE49-F238E27FC236}">
                  <a16:creationId xmlns:a16="http://schemas.microsoft.com/office/drawing/2014/main" id="{669B918A-46D5-40D8-85B2-B02D87997770}"/>
                </a:ext>
              </a:extLst>
            </p:cNvPr>
            <p:cNvSpPr txBox="1"/>
            <p:nvPr/>
          </p:nvSpPr>
          <p:spPr>
            <a:xfrm>
              <a:off x="3700345" y="1297891"/>
              <a:ext cx="1750974" cy="292388"/>
            </a:xfrm>
            <a:prstGeom prst="rect">
              <a:avLst/>
            </a:prstGeom>
            <a:noFill/>
          </p:spPr>
          <p:txBody>
            <a:bodyPr wrap="square" rtlCol="0">
              <a:spAutoFit/>
            </a:bodyPr>
            <a:lstStyle/>
            <a:p>
              <a:r>
                <a:rPr lang="en-US" sz="1300" dirty="0">
                  <a:solidFill>
                    <a:schemeClr val="accent1">
                      <a:lumMod val="75000"/>
                    </a:schemeClr>
                  </a:solidFill>
                  <a:latin typeface="Comic Sans MS" panose="030F0702030302020204" pitchFamily="66" charset="0"/>
                </a:rPr>
                <a:t>do our homework.</a:t>
              </a:r>
              <a:endParaRPr lang="en-GB" sz="1300" dirty="0">
                <a:solidFill>
                  <a:schemeClr val="accent1">
                    <a:lumMod val="75000"/>
                  </a:schemeClr>
                </a:solidFill>
                <a:latin typeface="Comic Sans MS" panose="030F0702030302020204" pitchFamily="66" charset="0"/>
              </a:endParaRPr>
            </a:p>
          </p:txBody>
        </p:sp>
        <p:sp>
          <p:nvSpPr>
            <p:cNvPr id="111" name="TextBox 110">
              <a:extLst>
                <a:ext uri="{FF2B5EF4-FFF2-40B4-BE49-F238E27FC236}">
                  <a16:creationId xmlns:a16="http://schemas.microsoft.com/office/drawing/2014/main" id="{69F45A67-4640-4864-B6A8-E9ECBDB3E913}"/>
                </a:ext>
              </a:extLst>
            </p:cNvPr>
            <p:cNvSpPr txBox="1"/>
            <p:nvPr/>
          </p:nvSpPr>
          <p:spPr>
            <a:xfrm>
              <a:off x="5513759" y="1297832"/>
              <a:ext cx="1602780" cy="523220"/>
            </a:xfrm>
            <a:prstGeom prst="rect">
              <a:avLst/>
            </a:prstGeom>
            <a:noFill/>
          </p:spPr>
          <p:txBody>
            <a:bodyPr wrap="square" rtlCol="0">
              <a:spAutoFit/>
            </a:bodyPr>
            <a:lstStyle/>
            <a:p>
              <a:r>
                <a:rPr lang="en-US" dirty="0">
                  <a:solidFill>
                    <a:srgbClr val="7030A0"/>
                  </a:solidFill>
                  <a:latin typeface="Comic Sans MS" panose="030F0702030302020204" pitchFamily="66" charset="0"/>
                </a:rPr>
                <a:t>take things without asking.</a:t>
              </a:r>
              <a:endParaRPr lang="en-GB" dirty="0">
                <a:solidFill>
                  <a:srgbClr val="7030A0"/>
                </a:solidFill>
                <a:latin typeface="Comic Sans MS" panose="030F0702030302020204" pitchFamily="66" charset="0"/>
              </a:endParaRPr>
            </a:p>
          </p:txBody>
        </p:sp>
      </p:grpSp>
      <p:sp>
        <p:nvSpPr>
          <p:cNvPr id="112" name="TextBox 111">
            <a:extLst>
              <a:ext uri="{FF2B5EF4-FFF2-40B4-BE49-F238E27FC236}">
                <a16:creationId xmlns:a16="http://schemas.microsoft.com/office/drawing/2014/main" id="{0D7D652B-2F4F-493A-97E5-3FF73446BCBC}"/>
              </a:ext>
            </a:extLst>
          </p:cNvPr>
          <p:cNvSpPr txBox="1"/>
          <p:nvPr/>
        </p:nvSpPr>
        <p:spPr>
          <a:xfrm>
            <a:off x="1910130" y="4836941"/>
            <a:ext cx="3425257" cy="307777"/>
          </a:xfrm>
          <a:prstGeom prst="rect">
            <a:avLst/>
          </a:prstGeom>
          <a:noFill/>
        </p:spPr>
        <p:txBody>
          <a:bodyPr wrap="square" rtlCol="0">
            <a:spAutoFit/>
          </a:bodyPr>
          <a:lstStyle/>
          <a:p>
            <a:pPr algn="ctr">
              <a:defRPr/>
            </a:pPr>
            <a:r>
              <a:rPr lang="en-US" dirty="0">
                <a:solidFill>
                  <a:srgbClr val="0070C0"/>
                </a:solidFill>
                <a:latin typeface="Calibri" panose="020F0502020204030204" pitchFamily="34" charset="0"/>
              </a:rPr>
              <a:t>[ Press space to see more example ideas ]</a:t>
            </a:r>
          </a:p>
        </p:txBody>
      </p:sp>
      <p:grpSp>
        <p:nvGrpSpPr>
          <p:cNvPr id="114" name="Group 113">
            <a:extLst>
              <a:ext uri="{FF2B5EF4-FFF2-40B4-BE49-F238E27FC236}">
                <a16:creationId xmlns:a16="http://schemas.microsoft.com/office/drawing/2014/main" id="{243E84DA-4E3B-4E9E-9CC1-A5CDDBCADA41}"/>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4079C942-9699-4FE1-A329-B349C6E7D3C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D66B5E0C-E64F-4689-9ABB-F46CC7B76003}"/>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C2B18120-A0FB-4DCA-8D3D-F951BFEC1A23}"/>
                </a:ext>
              </a:extLst>
            </p:cNvPr>
            <p:cNvSpPr txBox="1"/>
            <p:nvPr/>
          </p:nvSpPr>
          <p:spPr>
            <a:xfrm>
              <a:off x="9183300" y="27074"/>
              <a:ext cx="1450860" cy="45354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Agree to the classroom rules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When everyone has finished their posters, compare all the posters.  Encourage the adding of any ideas from other groups that are worthy of adding to the posters.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show the example ideas on this slide </a:t>
              </a:r>
              <a:r>
                <a:rPr lang="en-US" sz="1000" b="1" dirty="0">
                  <a:solidFill>
                    <a:sysClr val="windowText" lastClr="000000"/>
                  </a:solidFill>
                  <a:latin typeface="Calibri" panose="020F0502020204030204" pitchFamily="34" charset="0"/>
                </a:rPr>
                <a:t>[ click space for each idea ]</a:t>
              </a:r>
              <a:r>
                <a:rPr lang="en-US" sz="1000" dirty="0">
                  <a:solidFill>
                    <a:sysClr val="windowText" lastClr="000000"/>
                  </a:solidFill>
                  <a:latin typeface="Calibri" panose="020F0502020204030204" pitchFamily="34" charset="0"/>
                </a:rPr>
                <a:t>.  Again, students can add ideas to their posters.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To finish,  have everyone in the group to sign their poster.  This helps to reinforce the rules as a kind of “classroom contract“ - if any rules are broken in future lessons you can point to the rule which the offending student has signed.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Finally, have students pin their posters to the wall.</a:t>
              </a:r>
            </a:p>
          </p:txBody>
        </p:sp>
        <p:grpSp>
          <p:nvGrpSpPr>
            <p:cNvPr id="118" name="teacher icon group">
              <a:extLst>
                <a:ext uri="{FF2B5EF4-FFF2-40B4-BE49-F238E27FC236}">
                  <a16:creationId xmlns:a16="http://schemas.microsoft.com/office/drawing/2014/main" id="{D7B14E82-848B-428D-83A4-DFEDF8861704}"/>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9B02BAC6-E5B1-48C0-934D-955F61A80712}"/>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3BD628EF-FCEF-431F-BDD7-F0E9D5D58A6C}"/>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992F5123-11FC-4E24-8586-8B2FA51BEF45}"/>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C7A6B931-C7D1-455E-B180-15EB4186D95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A8B23CC7-E88C-4163-899B-D85EF7D9944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EF9A8B4A-4799-4472-A654-4D3EFDD64128}"/>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95A797F6-6A57-4A04-BEE1-30EF82EE9C6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B52C4DBE-0670-4AA6-8C10-F0F7C45A873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9C3660A0-0053-42D9-BC17-A4AAEB83388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68A3A132-2B9B-4F43-B4AD-E23E8E55AD9F}"/>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2DD40E50-C8DB-4CE4-A6AD-BCA3EBE8F8F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83978C5E-5FA6-44AC-BC4A-841A8BDDDE9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6716E57B-D200-4793-BEF9-EEA62113EC33}"/>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B179399-3917-4474-972B-AB129CED8A1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587E0A05-8FCD-4D3A-A070-84A6EBF814A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68B15DBF-7F96-46DB-B378-E4171CE251D9}"/>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D5B78FED-3ED8-4906-8C32-1685FF619CC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71240B5D-29A3-4F65-AD28-C1C156FCBD26}"/>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BBED5446-1955-449C-B914-CE05455E615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EBE55E56-5132-467A-96EE-BEBC343E5F3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C0598FBF-CCF0-4499-A3B7-55D8ADCBA4B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9C52CD8E-27E2-4449-AC70-C1D7B7F25AA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CA4A0E30-4A66-4ABD-A7A1-38B832C1C49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24FFCD52-F51F-48DE-9A91-82DB96E19D0F}"/>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858B8592-F334-426D-B243-656C38B26D0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5596716B-821C-43C3-9800-C3922246A3F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A6DDFDDE-652E-41B0-AFA6-6509E8BB3FA7}"/>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13AE188-4EAB-4BB1-A5AD-6ADBBD80AAC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99D26406-8FE2-4D7A-9B3C-AA0631E6597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3A2EC7CE-2D9C-4D18-BDDA-1C714C88DB7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52" name="TextBox 151">
            <a:extLst>
              <a:ext uri="{FF2B5EF4-FFF2-40B4-BE49-F238E27FC236}">
                <a16:creationId xmlns:a16="http://schemas.microsoft.com/office/drawing/2014/main" id="{1D13C21A-7F82-465B-A3CB-05C7869D24E5}"/>
              </a:ext>
            </a:extLst>
          </p:cNvPr>
          <p:cNvSpPr txBox="1"/>
          <p:nvPr/>
        </p:nvSpPr>
        <p:spPr>
          <a:xfrm>
            <a:off x="754089" y="2585442"/>
            <a:ext cx="1316504" cy="738664"/>
          </a:xfrm>
          <a:prstGeom prst="rect">
            <a:avLst/>
          </a:prstGeom>
          <a:noFill/>
        </p:spPr>
        <p:txBody>
          <a:bodyPr wrap="square" rtlCol="0">
            <a:spAutoFit/>
          </a:bodyPr>
          <a:lstStyle/>
          <a:p>
            <a:r>
              <a:rPr lang="en-US" dirty="0">
                <a:solidFill>
                  <a:srgbClr val="00589A"/>
                </a:solidFill>
                <a:latin typeface="Comic Sans MS" panose="030F0702030302020204" pitchFamily="66" charset="0"/>
              </a:rPr>
              <a:t>talk to others in English.</a:t>
            </a:r>
            <a:endParaRPr lang="en-GB" dirty="0">
              <a:solidFill>
                <a:srgbClr val="00589A"/>
              </a:solidFill>
              <a:latin typeface="Comic Sans MS" panose="030F0702030302020204" pitchFamily="66" charset="0"/>
            </a:endParaRPr>
          </a:p>
        </p:txBody>
      </p:sp>
      <p:sp>
        <p:nvSpPr>
          <p:cNvPr id="156" name="TextBox 155">
            <a:extLst>
              <a:ext uri="{FF2B5EF4-FFF2-40B4-BE49-F238E27FC236}">
                <a16:creationId xmlns:a16="http://schemas.microsoft.com/office/drawing/2014/main" id="{C1D226B1-150A-4260-879C-E1E9BD3A981E}"/>
              </a:ext>
            </a:extLst>
          </p:cNvPr>
          <p:cNvSpPr txBox="1"/>
          <p:nvPr/>
        </p:nvSpPr>
        <p:spPr>
          <a:xfrm>
            <a:off x="754089" y="4054241"/>
            <a:ext cx="1266673" cy="523220"/>
          </a:xfrm>
          <a:prstGeom prst="rect">
            <a:avLst/>
          </a:prstGeom>
          <a:noFill/>
        </p:spPr>
        <p:txBody>
          <a:bodyPr wrap="square" rtlCol="0">
            <a:spAutoFit/>
          </a:bodyPr>
          <a:lstStyle/>
          <a:p>
            <a:r>
              <a:rPr lang="en-US" dirty="0">
                <a:solidFill>
                  <a:srgbClr val="0070C0"/>
                </a:solidFill>
                <a:latin typeface="Comic Sans MS" panose="030F0702030302020204" pitchFamily="66" charset="0"/>
              </a:rPr>
              <a:t>help other students.</a:t>
            </a:r>
            <a:endParaRPr lang="en-GB" dirty="0">
              <a:solidFill>
                <a:srgbClr val="0070C0"/>
              </a:solidFill>
              <a:latin typeface="Comic Sans MS" panose="030F0702030302020204" pitchFamily="66" charset="0"/>
            </a:endParaRPr>
          </a:p>
        </p:txBody>
      </p:sp>
      <p:sp>
        <p:nvSpPr>
          <p:cNvPr id="157" name="TextBox 156">
            <a:extLst>
              <a:ext uri="{FF2B5EF4-FFF2-40B4-BE49-F238E27FC236}">
                <a16:creationId xmlns:a16="http://schemas.microsoft.com/office/drawing/2014/main" id="{1256CA34-1FF4-4B01-B11B-410E03AFCCB5}"/>
              </a:ext>
            </a:extLst>
          </p:cNvPr>
          <p:cNvSpPr txBox="1"/>
          <p:nvPr/>
        </p:nvSpPr>
        <p:spPr>
          <a:xfrm>
            <a:off x="2114063" y="2085471"/>
            <a:ext cx="1503399" cy="692497"/>
          </a:xfrm>
          <a:prstGeom prst="rect">
            <a:avLst/>
          </a:prstGeom>
          <a:noFill/>
        </p:spPr>
        <p:txBody>
          <a:bodyPr wrap="square" rtlCol="0">
            <a:spAutoFit/>
          </a:bodyPr>
          <a:lstStyle/>
          <a:p>
            <a:r>
              <a:rPr lang="en-US" sz="1300" dirty="0">
                <a:solidFill>
                  <a:srgbClr val="00682F"/>
                </a:solidFill>
                <a:latin typeface="Comic Sans MS" panose="030F0702030302020204" pitchFamily="66" charset="0"/>
              </a:rPr>
              <a:t>use my language when talking to the teacher.</a:t>
            </a:r>
            <a:endParaRPr lang="en-GB" sz="1300" dirty="0">
              <a:solidFill>
                <a:srgbClr val="00682F"/>
              </a:solidFill>
              <a:latin typeface="Comic Sans MS" panose="030F0702030302020204" pitchFamily="66" charset="0"/>
            </a:endParaRPr>
          </a:p>
        </p:txBody>
      </p:sp>
      <p:sp>
        <p:nvSpPr>
          <p:cNvPr id="158" name="TextBox 157">
            <a:extLst>
              <a:ext uri="{FF2B5EF4-FFF2-40B4-BE49-F238E27FC236}">
                <a16:creationId xmlns:a16="http://schemas.microsoft.com/office/drawing/2014/main" id="{9ADC65B3-E7B9-49B5-A2FA-FA080F470443}"/>
              </a:ext>
            </a:extLst>
          </p:cNvPr>
          <p:cNvSpPr txBox="1"/>
          <p:nvPr/>
        </p:nvSpPr>
        <p:spPr>
          <a:xfrm>
            <a:off x="2123886" y="3037193"/>
            <a:ext cx="1503399" cy="738664"/>
          </a:xfrm>
          <a:prstGeom prst="rect">
            <a:avLst/>
          </a:prstGeom>
          <a:noFill/>
        </p:spPr>
        <p:txBody>
          <a:bodyPr wrap="square" rtlCol="0">
            <a:spAutoFit/>
          </a:bodyPr>
          <a:lstStyle/>
          <a:p>
            <a:r>
              <a:rPr lang="en-US" dirty="0">
                <a:solidFill>
                  <a:srgbClr val="00B050"/>
                </a:solidFill>
                <a:latin typeface="Comic Sans MS" panose="030F0702030302020204" pitchFamily="66" charset="0"/>
              </a:rPr>
              <a:t>bring food or drinks into class.</a:t>
            </a:r>
            <a:endParaRPr lang="en-GB" dirty="0">
              <a:solidFill>
                <a:srgbClr val="00B050"/>
              </a:solidFill>
              <a:latin typeface="Comic Sans MS" panose="030F0702030302020204" pitchFamily="66" charset="0"/>
            </a:endParaRPr>
          </a:p>
        </p:txBody>
      </p:sp>
      <p:sp>
        <p:nvSpPr>
          <p:cNvPr id="159" name="TextBox 158">
            <a:extLst>
              <a:ext uri="{FF2B5EF4-FFF2-40B4-BE49-F238E27FC236}">
                <a16:creationId xmlns:a16="http://schemas.microsoft.com/office/drawing/2014/main" id="{C5F0E1F6-F800-410A-8017-471EF2C2B65B}"/>
              </a:ext>
            </a:extLst>
          </p:cNvPr>
          <p:cNvSpPr txBox="1"/>
          <p:nvPr/>
        </p:nvSpPr>
        <p:spPr>
          <a:xfrm>
            <a:off x="2123886" y="3785077"/>
            <a:ext cx="1503399" cy="954107"/>
          </a:xfrm>
          <a:prstGeom prst="rect">
            <a:avLst/>
          </a:prstGeom>
          <a:noFill/>
        </p:spPr>
        <p:txBody>
          <a:bodyPr wrap="square" rtlCol="0">
            <a:spAutoFit/>
          </a:bodyPr>
          <a:lstStyle/>
          <a:p>
            <a:r>
              <a:rPr lang="en-US" dirty="0">
                <a:solidFill>
                  <a:srgbClr val="00682F"/>
                </a:solidFill>
                <a:latin typeface="Comic Sans MS" panose="030F0702030302020204" pitchFamily="66" charset="0"/>
              </a:rPr>
              <a:t>start packing up before the teacher tells us to.</a:t>
            </a:r>
            <a:endParaRPr lang="en-GB" dirty="0">
              <a:solidFill>
                <a:srgbClr val="00682F"/>
              </a:solidFill>
              <a:latin typeface="Comic Sans MS" panose="030F0702030302020204" pitchFamily="66" charset="0"/>
            </a:endParaRPr>
          </a:p>
        </p:txBody>
      </p:sp>
      <p:sp>
        <p:nvSpPr>
          <p:cNvPr id="160" name="TextBox 159">
            <a:extLst>
              <a:ext uri="{FF2B5EF4-FFF2-40B4-BE49-F238E27FC236}">
                <a16:creationId xmlns:a16="http://schemas.microsoft.com/office/drawing/2014/main" id="{2DEC6891-7EE8-4446-BBB6-E84FEEAC5D10}"/>
              </a:ext>
            </a:extLst>
          </p:cNvPr>
          <p:cNvSpPr txBox="1"/>
          <p:nvPr/>
        </p:nvSpPr>
        <p:spPr>
          <a:xfrm>
            <a:off x="3700345" y="1593053"/>
            <a:ext cx="1750974" cy="292388"/>
          </a:xfrm>
          <a:prstGeom prst="rect">
            <a:avLst/>
          </a:prstGeom>
          <a:noFill/>
        </p:spPr>
        <p:txBody>
          <a:bodyPr wrap="square" rtlCol="0">
            <a:spAutoFit/>
          </a:bodyPr>
          <a:lstStyle/>
          <a:p>
            <a:r>
              <a:rPr lang="en-US" sz="1300" dirty="0">
                <a:solidFill>
                  <a:srgbClr val="BA0F02"/>
                </a:solidFill>
                <a:latin typeface="Comic Sans MS" panose="030F0702030302020204" pitchFamily="66" charset="0"/>
              </a:rPr>
              <a:t>respect each other.</a:t>
            </a:r>
            <a:endParaRPr lang="en-GB" sz="1300" dirty="0">
              <a:solidFill>
                <a:srgbClr val="BA0F02"/>
              </a:solidFill>
              <a:latin typeface="Comic Sans MS" panose="030F0702030302020204" pitchFamily="66" charset="0"/>
            </a:endParaRPr>
          </a:p>
        </p:txBody>
      </p:sp>
      <p:sp>
        <p:nvSpPr>
          <p:cNvPr id="161" name="TextBox 160">
            <a:extLst>
              <a:ext uri="{FF2B5EF4-FFF2-40B4-BE49-F238E27FC236}">
                <a16:creationId xmlns:a16="http://schemas.microsoft.com/office/drawing/2014/main" id="{4451EC00-0171-409E-A9C7-B0C1DF3EA5AA}"/>
              </a:ext>
            </a:extLst>
          </p:cNvPr>
          <p:cNvSpPr txBox="1"/>
          <p:nvPr/>
        </p:nvSpPr>
        <p:spPr>
          <a:xfrm>
            <a:off x="3700345" y="2104430"/>
            <a:ext cx="1753243" cy="292388"/>
          </a:xfrm>
          <a:prstGeom prst="rect">
            <a:avLst/>
          </a:prstGeom>
          <a:noFill/>
        </p:spPr>
        <p:txBody>
          <a:bodyPr wrap="square" rtlCol="0">
            <a:spAutoFit/>
          </a:bodyPr>
          <a:lstStyle/>
          <a:p>
            <a:r>
              <a:rPr lang="en-US" sz="1300" dirty="0">
                <a:solidFill>
                  <a:schemeClr val="accent1">
                    <a:lumMod val="75000"/>
                  </a:schemeClr>
                </a:solidFill>
                <a:latin typeface="Comic Sans MS" panose="030F0702030302020204" pitchFamily="66" charset="0"/>
              </a:rPr>
              <a:t>turn off our phones.</a:t>
            </a:r>
            <a:endParaRPr lang="en-GB" sz="1300" dirty="0">
              <a:solidFill>
                <a:schemeClr val="accent1">
                  <a:lumMod val="75000"/>
                </a:schemeClr>
              </a:solidFill>
              <a:latin typeface="Comic Sans MS" panose="030F0702030302020204" pitchFamily="66" charset="0"/>
            </a:endParaRPr>
          </a:p>
        </p:txBody>
      </p:sp>
      <p:sp>
        <p:nvSpPr>
          <p:cNvPr id="162" name="TextBox 161">
            <a:extLst>
              <a:ext uri="{FF2B5EF4-FFF2-40B4-BE49-F238E27FC236}">
                <a16:creationId xmlns:a16="http://schemas.microsoft.com/office/drawing/2014/main" id="{C94044B4-CEA3-441F-8833-C304197197E0}"/>
              </a:ext>
            </a:extLst>
          </p:cNvPr>
          <p:cNvSpPr txBox="1"/>
          <p:nvPr/>
        </p:nvSpPr>
        <p:spPr>
          <a:xfrm>
            <a:off x="3700345" y="2614275"/>
            <a:ext cx="1753243" cy="692497"/>
          </a:xfrm>
          <a:prstGeom prst="rect">
            <a:avLst/>
          </a:prstGeom>
          <a:noFill/>
        </p:spPr>
        <p:txBody>
          <a:bodyPr wrap="square" rtlCol="0">
            <a:spAutoFit/>
          </a:bodyPr>
          <a:lstStyle/>
          <a:p>
            <a:r>
              <a:rPr lang="en-US" sz="1300" dirty="0">
                <a:solidFill>
                  <a:srgbClr val="BA0F02"/>
                </a:solidFill>
                <a:latin typeface="Comic Sans MS" panose="030F0702030302020204" pitchFamily="66" charset="0"/>
              </a:rPr>
              <a:t>bring our books, folders, pens, etc. to every class.</a:t>
            </a:r>
            <a:endParaRPr lang="en-GB" sz="1300" dirty="0">
              <a:solidFill>
                <a:srgbClr val="BA0F02"/>
              </a:solidFill>
              <a:latin typeface="Comic Sans MS" panose="030F0702030302020204" pitchFamily="66" charset="0"/>
            </a:endParaRPr>
          </a:p>
        </p:txBody>
      </p:sp>
      <p:sp>
        <p:nvSpPr>
          <p:cNvPr id="163" name="TextBox 162">
            <a:extLst>
              <a:ext uri="{FF2B5EF4-FFF2-40B4-BE49-F238E27FC236}">
                <a16:creationId xmlns:a16="http://schemas.microsoft.com/office/drawing/2014/main" id="{DF1D1274-AACA-4540-A98C-AA2434C17D08}"/>
              </a:ext>
            </a:extLst>
          </p:cNvPr>
          <p:cNvSpPr txBox="1"/>
          <p:nvPr/>
        </p:nvSpPr>
        <p:spPr>
          <a:xfrm>
            <a:off x="3695378" y="3338375"/>
            <a:ext cx="1753243" cy="292388"/>
          </a:xfrm>
          <a:prstGeom prst="rect">
            <a:avLst/>
          </a:prstGeom>
          <a:noFill/>
        </p:spPr>
        <p:txBody>
          <a:bodyPr wrap="square" rtlCol="0">
            <a:spAutoFit/>
          </a:bodyPr>
          <a:lstStyle/>
          <a:p>
            <a:r>
              <a:rPr lang="en-US" sz="1300" dirty="0">
                <a:solidFill>
                  <a:schemeClr val="accent1">
                    <a:lumMod val="75000"/>
                  </a:schemeClr>
                </a:solidFill>
                <a:latin typeface="Comic Sans MS" panose="030F0702030302020204" pitchFamily="66" charset="0"/>
              </a:rPr>
              <a:t>stay in our seat.</a:t>
            </a:r>
            <a:endParaRPr lang="en-GB" sz="1300" dirty="0">
              <a:solidFill>
                <a:schemeClr val="accent1">
                  <a:lumMod val="75000"/>
                </a:schemeClr>
              </a:solidFill>
              <a:latin typeface="Comic Sans MS" panose="030F0702030302020204" pitchFamily="66" charset="0"/>
            </a:endParaRPr>
          </a:p>
        </p:txBody>
      </p:sp>
      <p:sp>
        <p:nvSpPr>
          <p:cNvPr id="164" name="TextBox 163">
            <a:extLst>
              <a:ext uri="{FF2B5EF4-FFF2-40B4-BE49-F238E27FC236}">
                <a16:creationId xmlns:a16="http://schemas.microsoft.com/office/drawing/2014/main" id="{C8F5E429-E0CD-469B-BCF4-17884A0862DA}"/>
              </a:ext>
            </a:extLst>
          </p:cNvPr>
          <p:cNvSpPr txBox="1"/>
          <p:nvPr/>
        </p:nvSpPr>
        <p:spPr>
          <a:xfrm>
            <a:off x="3695575" y="3655019"/>
            <a:ext cx="1753243" cy="492443"/>
          </a:xfrm>
          <a:prstGeom prst="rect">
            <a:avLst/>
          </a:prstGeom>
          <a:noFill/>
        </p:spPr>
        <p:txBody>
          <a:bodyPr wrap="square" rtlCol="0">
            <a:spAutoFit/>
          </a:bodyPr>
          <a:lstStyle/>
          <a:p>
            <a:r>
              <a:rPr lang="en-US" sz="1300" dirty="0">
                <a:solidFill>
                  <a:srgbClr val="BA0F02"/>
                </a:solidFill>
                <a:latin typeface="Comic Sans MS" panose="030F0702030302020204" pitchFamily="66" charset="0"/>
              </a:rPr>
              <a:t>raise our hand to answer questions.</a:t>
            </a:r>
            <a:endParaRPr lang="en-GB" sz="1300" dirty="0">
              <a:solidFill>
                <a:srgbClr val="BA0F02"/>
              </a:solidFill>
              <a:latin typeface="Comic Sans MS" panose="030F0702030302020204" pitchFamily="66" charset="0"/>
            </a:endParaRPr>
          </a:p>
        </p:txBody>
      </p:sp>
      <p:sp>
        <p:nvSpPr>
          <p:cNvPr id="165" name="TextBox 164">
            <a:extLst>
              <a:ext uri="{FF2B5EF4-FFF2-40B4-BE49-F238E27FC236}">
                <a16:creationId xmlns:a16="http://schemas.microsoft.com/office/drawing/2014/main" id="{BACA8F77-41C0-458D-8869-765D8684612A}"/>
              </a:ext>
            </a:extLst>
          </p:cNvPr>
          <p:cNvSpPr txBox="1"/>
          <p:nvPr/>
        </p:nvSpPr>
        <p:spPr>
          <a:xfrm>
            <a:off x="3696910" y="4219115"/>
            <a:ext cx="1753243" cy="492443"/>
          </a:xfrm>
          <a:prstGeom prst="rect">
            <a:avLst/>
          </a:prstGeom>
          <a:noFill/>
        </p:spPr>
        <p:txBody>
          <a:bodyPr wrap="square" rtlCol="0">
            <a:spAutoFit/>
          </a:bodyPr>
          <a:lstStyle/>
          <a:p>
            <a:r>
              <a:rPr lang="en-US" sz="1300" dirty="0">
                <a:solidFill>
                  <a:schemeClr val="accent1">
                    <a:lumMod val="75000"/>
                  </a:schemeClr>
                </a:solidFill>
                <a:latin typeface="Comic Sans MS" panose="030F0702030302020204" pitchFamily="66" charset="0"/>
              </a:rPr>
              <a:t>be in the classroom on time.</a:t>
            </a:r>
            <a:endParaRPr lang="en-GB" sz="1300" dirty="0">
              <a:solidFill>
                <a:schemeClr val="accent1">
                  <a:lumMod val="75000"/>
                </a:schemeClr>
              </a:solidFill>
              <a:latin typeface="Comic Sans MS" panose="030F0702030302020204" pitchFamily="66" charset="0"/>
            </a:endParaRPr>
          </a:p>
        </p:txBody>
      </p:sp>
      <p:sp>
        <p:nvSpPr>
          <p:cNvPr id="166" name="TextBox 165">
            <a:extLst>
              <a:ext uri="{FF2B5EF4-FFF2-40B4-BE49-F238E27FC236}">
                <a16:creationId xmlns:a16="http://schemas.microsoft.com/office/drawing/2014/main" id="{850C90FE-EDBE-4EBC-8720-F18C185DB313}"/>
              </a:ext>
            </a:extLst>
          </p:cNvPr>
          <p:cNvSpPr txBox="1"/>
          <p:nvPr/>
        </p:nvSpPr>
        <p:spPr>
          <a:xfrm>
            <a:off x="5507061" y="1870657"/>
            <a:ext cx="1602780" cy="523220"/>
          </a:xfrm>
          <a:prstGeom prst="rect">
            <a:avLst/>
          </a:prstGeom>
          <a:noFill/>
        </p:spPr>
        <p:txBody>
          <a:bodyPr wrap="square" rtlCol="0">
            <a:spAutoFit/>
          </a:bodyPr>
          <a:lstStyle/>
          <a:p>
            <a:r>
              <a:rPr lang="en-US" dirty="0">
                <a:solidFill>
                  <a:srgbClr val="3E1B59"/>
                </a:solidFill>
                <a:latin typeface="Comic Sans MS" panose="030F0702030302020204" pitchFamily="66" charset="0"/>
              </a:rPr>
              <a:t>fight, hit or kick anyone.</a:t>
            </a:r>
            <a:endParaRPr lang="en-GB" dirty="0">
              <a:solidFill>
                <a:srgbClr val="3E1B59"/>
              </a:solidFill>
              <a:latin typeface="Comic Sans MS" panose="030F0702030302020204" pitchFamily="66" charset="0"/>
            </a:endParaRPr>
          </a:p>
        </p:txBody>
      </p:sp>
      <p:sp>
        <p:nvSpPr>
          <p:cNvPr id="168" name="TextBox 167">
            <a:extLst>
              <a:ext uri="{FF2B5EF4-FFF2-40B4-BE49-F238E27FC236}">
                <a16:creationId xmlns:a16="http://schemas.microsoft.com/office/drawing/2014/main" id="{AD2F1FF4-1D58-4D12-996F-C925DE1FC8DB}"/>
              </a:ext>
            </a:extLst>
          </p:cNvPr>
          <p:cNvSpPr txBox="1"/>
          <p:nvPr/>
        </p:nvSpPr>
        <p:spPr>
          <a:xfrm>
            <a:off x="5520457" y="2465492"/>
            <a:ext cx="1602780" cy="954107"/>
          </a:xfrm>
          <a:prstGeom prst="rect">
            <a:avLst/>
          </a:prstGeom>
          <a:noFill/>
        </p:spPr>
        <p:txBody>
          <a:bodyPr wrap="square" rtlCol="0">
            <a:spAutoFit/>
          </a:bodyPr>
          <a:lstStyle/>
          <a:p>
            <a:r>
              <a:rPr lang="en-US" dirty="0">
                <a:solidFill>
                  <a:srgbClr val="7030A0"/>
                </a:solidFill>
                <a:latin typeface="Comic Sans MS" panose="030F0702030302020204" pitchFamily="66" charset="0"/>
              </a:rPr>
              <a:t>bring any electronic devices to class (e.g. games).</a:t>
            </a:r>
            <a:endParaRPr lang="en-GB" dirty="0">
              <a:solidFill>
                <a:srgbClr val="7030A0"/>
              </a:solidFill>
              <a:latin typeface="Comic Sans MS" panose="030F0702030302020204" pitchFamily="66" charset="0"/>
            </a:endParaRPr>
          </a:p>
        </p:txBody>
      </p:sp>
      <p:sp>
        <p:nvSpPr>
          <p:cNvPr id="169" name="TextBox 168">
            <a:extLst>
              <a:ext uri="{FF2B5EF4-FFF2-40B4-BE49-F238E27FC236}">
                <a16:creationId xmlns:a16="http://schemas.microsoft.com/office/drawing/2014/main" id="{BFC381BC-C8A6-4DF7-9040-414D5A703E42}"/>
              </a:ext>
            </a:extLst>
          </p:cNvPr>
          <p:cNvSpPr txBox="1"/>
          <p:nvPr/>
        </p:nvSpPr>
        <p:spPr>
          <a:xfrm>
            <a:off x="5513759" y="3531299"/>
            <a:ext cx="1602780" cy="523220"/>
          </a:xfrm>
          <a:prstGeom prst="rect">
            <a:avLst/>
          </a:prstGeom>
          <a:noFill/>
        </p:spPr>
        <p:txBody>
          <a:bodyPr wrap="square" rtlCol="0">
            <a:spAutoFit/>
          </a:bodyPr>
          <a:lstStyle/>
          <a:p>
            <a:r>
              <a:rPr lang="en-US" dirty="0">
                <a:solidFill>
                  <a:srgbClr val="3E1B59"/>
                </a:solidFill>
                <a:latin typeface="Comic Sans MS" panose="030F0702030302020204" pitchFamily="66" charset="0"/>
              </a:rPr>
              <a:t>treat others badly.</a:t>
            </a:r>
            <a:endParaRPr lang="en-GB" dirty="0">
              <a:solidFill>
                <a:srgbClr val="3E1B59"/>
              </a:solidFill>
              <a:latin typeface="Comic Sans MS" panose="030F0702030302020204" pitchFamily="66" charset="0"/>
            </a:endParaRPr>
          </a:p>
        </p:txBody>
      </p:sp>
      <p:sp>
        <p:nvSpPr>
          <p:cNvPr id="170" name="TextBox 169">
            <a:extLst>
              <a:ext uri="{FF2B5EF4-FFF2-40B4-BE49-F238E27FC236}">
                <a16:creationId xmlns:a16="http://schemas.microsoft.com/office/drawing/2014/main" id="{649B237B-9D67-4474-B9B4-379519F331AD}"/>
              </a:ext>
            </a:extLst>
          </p:cNvPr>
          <p:cNvSpPr txBox="1"/>
          <p:nvPr/>
        </p:nvSpPr>
        <p:spPr>
          <a:xfrm>
            <a:off x="5516385" y="4093514"/>
            <a:ext cx="1602780" cy="523220"/>
          </a:xfrm>
          <a:prstGeom prst="rect">
            <a:avLst/>
          </a:prstGeom>
          <a:noFill/>
        </p:spPr>
        <p:txBody>
          <a:bodyPr wrap="square" rtlCol="0">
            <a:spAutoFit/>
          </a:bodyPr>
          <a:lstStyle/>
          <a:p>
            <a:r>
              <a:rPr lang="en-US" dirty="0">
                <a:solidFill>
                  <a:srgbClr val="7030A0"/>
                </a:solidFill>
                <a:latin typeface="Comic Sans MS" panose="030F0702030302020204" pitchFamily="66" charset="0"/>
              </a:rPr>
              <a:t>be rude to anyone.</a:t>
            </a:r>
            <a:endParaRPr lang="en-GB" dirty="0">
              <a:solidFill>
                <a:srgbClr val="7030A0"/>
              </a:solidFill>
              <a:latin typeface="Comic Sans MS" panose="030F0702030302020204" pitchFamily="66" charset="0"/>
            </a:endParaRPr>
          </a:p>
        </p:txBody>
      </p:sp>
      <p:pic>
        <p:nvPicPr>
          <p:cNvPr id="171" name="Picture 170" descr="A picture containing wheel&#10;&#10;Description automatically generated">
            <a:extLst>
              <a:ext uri="{FF2B5EF4-FFF2-40B4-BE49-F238E27FC236}">
                <a16:creationId xmlns:a16="http://schemas.microsoft.com/office/drawing/2014/main" id="{A08326CE-82F4-4F5E-80DA-6819369633AD}"/>
              </a:ext>
            </a:extLst>
          </p:cNvPr>
          <p:cNvPicPr>
            <a:picLocks noChangeAspect="1"/>
          </p:cNvPicPr>
          <p:nvPr/>
        </p:nvPicPr>
        <p: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547642" y="3808551"/>
            <a:ext cx="1040433" cy="1300541"/>
          </a:xfrm>
          <a:prstGeom prst="rect">
            <a:avLst/>
          </a:prstGeom>
        </p:spPr>
      </p:pic>
      <p:grpSp>
        <p:nvGrpSpPr>
          <p:cNvPr id="5" name="Group 4">
            <a:extLst>
              <a:ext uri="{FF2B5EF4-FFF2-40B4-BE49-F238E27FC236}">
                <a16:creationId xmlns:a16="http://schemas.microsoft.com/office/drawing/2014/main" id="{EB24A443-FC91-A09C-C633-F189E5327FE7}"/>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2705AC79-3D61-A176-F64A-AFEE3BF1952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342E732B-5776-26E1-D867-D684D7CA18C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2" name="Group 11">
              <a:extLst>
                <a:ext uri="{FF2B5EF4-FFF2-40B4-BE49-F238E27FC236}">
                  <a16:creationId xmlns:a16="http://schemas.microsoft.com/office/drawing/2014/main" id="{A3E663F7-BDB8-0845-9306-228AE7C158E1}"/>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72ADA591-1763-24EC-8AE7-266C186791A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669BC1D-135C-ED34-117A-57D8F7EA14F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121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0 L -0.16372 0 " pathEditMode="relative" rAng="0" ptsTypes="AA">
                                      <p:cBhvr>
                                        <p:cTn id="14" dur="1000" fill="hold"/>
                                        <p:tgtEl>
                                          <p:spTgt spid="114"/>
                                        </p:tgtEl>
                                        <p:attrNameLst>
                                          <p:attrName>ppt_x</p:attrName>
                                          <p:attrName>ppt_y</p:attrName>
                                        </p:attrNameLst>
                                      </p:cBhvr>
                                      <p:rCtr x="-8194" y="0"/>
                                    </p:animMotion>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7"/>
                                        </p:tgtEl>
                                        <p:attrNameLst>
                                          <p:attrName>style.visibility</p:attrName>
                                        </p:attrNameLst>
                                      </p:cBhvr>
                                      <p:to>
                                        <p:strVal val="visible"/>
                                      </p:to>
                                    </p:set>
                                    <p:animEffect transition="in" filter="fade">
                                      <p:cBhvr>
                                        <p:cTn id="33" dur="500"/>
                                        <p:tgtEl>
                                          <p:spTgt spid="15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p:cTn id="38" dur="500"/>
                                        <p:tgtEl>
                                          <p:spTgt spid="15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500"/>
                                        <p:tgtEl>
                                          <p:spTgt spid="15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0"/>
                                        </p:tgtEl>
                                        <p:attrNameLst>
                                          <p:attrName>style.visibility</p:attrName>
                                        </p:attrNameLst>
                                      </p:cBhvr>
                                      <p:to>
                                        <p:strVal val="visible"/>
                                      </p:to>
                                    </p:set>
                                    <p:animEffect transition="in" filter="fade">
                                      <p:cBhvr>
                                        <p:cTn id="48" dur="500"/>
                                        <p:tgtEl>
                                          <p:spTgt spid="16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fade">
                                      <p:cBhvr>
                                        <p:cTn id="53" dur="500"/>
                                        <p:tgtEl>
                                          <p:spTgt spid="16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fade">
                                      <p:cBhvr>
                                        <p:cTn id="58" dur="500"/>
                                        <p:tgtEl>
                                          <p:spTgt spid="16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500"/>
                                        <p:tgtEl>
                                          <p:spTgt spid="16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4"/>
                                        </p:tgtEl>
                                        <p:attrNameLst>
                                          <p:attrName>style.visibility</p:attrName>
                                        </p:attrNameLst>
                                      </p:cBhvr>
                                      <p:to>
                                        <p:strVal val="visible"/>
                                      </p:to>
                                    </p:set>
                                    <p:animEffect transition="in" filter="fade">
                                      <p:cBhvr>
                                        <p:cTn id="68" dur="500"/>
                                        <p:tgtEl>
                                          <p:spTgt spid="16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5"/>
                                        </p:tgtEl>
                                        <p:attrNameLst>
                                          <p:attrName>style.visibility</p:attrName>
                                        </p:attrNameLst>
                                      </p:cBhvr>
                                      <p:to>
                                        <p:strVal val="visible"/>
                                      </p:to>
                                    </p:set>
                                    <p:animEffect transition="in" filter="fade">
                                      <p:cBhvr>
                                        <p:cTn id="73" dur="500"/>
                                        <p:tgtEl>
                                          <p:spTgt spid="16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fade">
                                      <p:cBhvr>
                                        <p:cTn id="78" dur="500"/>
                                        <p:tgtEl>
                                          <p:spTgt spid="16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8"/>
                                        </p:tgtEl>
                                        <p:attrNameLst>
                                          <p:attrName>style.visibility</p:attrName>
                                        </p:attrNameLst>
                                      </p:cBhvr>
                                      <p:to>
                                        <p:strVal val="visible"/>
                                      </p:to>
                                    </p:set>
                                    <p:animEffect transition="in" filter="fade">
                                      <p:cBhvr>
                                        <p:cTn id="83" dur="500"/>
                                        <p:tgtEl>
                                          <p:spTgt spid="16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69"/>
                                        </p:tgtEl>
                                        <p:attrNameLst>
                                          <p:attrName>style.visibility</p:attrName>
                                        </p:attrNameLst>
                                      </p:cBhvr>
                                      <p:to>
                                        <p:strVal val="visible"/>
                                      </p:to>
                                    </p:set>
                                    <p:animEffect transition="in" filter="fade">
                                      <p:cBhvr>
                                        <p:cTn id="88" dur="500"/>
                                        <p:tgtEl>
                                          <p:spTgt spid="16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70"/>
                                        </p:tgtEl>
                                        <p:attrNameLst>
                                          <p:attrName>style.visibility</p:attrName>
                                        </p:attrNameLst>
                                      </p:cBhvr>
                                      <p:to>
                                        <p:strVal val="visible"/>
                                      </p:to>
                                    </p:set>
                                    <p:animEffect transition="in" filter="fade">
                                      <p:cBhvr>
                                        <p:cTn id="93" dur="500"/>
                                        <p:tgtEl>
                                          <p:spTgt spid="170"/>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71"/>
                                        </p:tgtEl>
                                        <p:attrNameLst>
                                          <p:attrName>style.visibility</p:attrName>
                                        </p:attrNameLst>
                                      </p:cBhvr>
                                      <p:to>
                                        <p:strVal val="visible"/>
                                      </p:to>
                                    </p:set>
                                    <p:animEffect transition="in" filter="fade">
                                      <p:cBhvr>
                                        <p:cTn id="97" dur="500"/>
                                        <p:tgtEl>
                                          <p:spTgt spid="171"/>
                                        </p:tgtEl>
                                      </p:cBhvr>
                                    </p:animEffect>
                                  </p:childTnLst>
                                </p:cTn>
                              </p:par>
                              <p:par>
                                <p:cTn id="98" presetID="10" presetClass="exit" presetSubtype="0" fill="hold" grpId="1" nodeType="withEffect">
                                  <p:stCondLst>
                                    <p:cond delay="0"/>
                                  </p:stCondLst>
                                  <p:childTnLst>
                                    <p:animEffect transition="out" filter="fade">
                                      <p:cBhvr>
                                        <p:cTn id="99" dur="500"/>
                                        <p:tgtEl>
                                          <p:spTgt spid="112"/>
                                        </p:tgtEl>
                                      </p:cBhvr>
                                    </p:animEffect>
                                    <p:set>
                                      <p:cBhvr>
                                        <p:cTn id="100" dur="1" fill="hold">
                                          <p:stCondLst>
                                            <p:cond delay="499"/>
                                          </p:stCondLst>
                                        </p:cTn>
                                        <p:tgtEl>
                                          <p:spTgt spid="112"/>
                                        </p:tgtEl>
                                        <p:attrNameLst>
                                          <p:attrName>style.visibility</p:attrName>
                                        </p:attrNameLst>
                                      </p:cBhvr>
                                      <p:to>
                                        <p:strVal val="hidden"/>
                                      </p:to>
                                    </p:se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49"/>
                                        </p:tgtEl>
                                        <p:attrNameLst>
                                          <p:attrName>style.visibility</p:attrName>
                                        </p:attrNameLst>
                                      </p:cBhvr>
                                      <p:to>
                                        <p:strVal val="visible"/>
                                      </p:to>
                                    </p:set>
                                    <p:animEffect transition="in" filter="fade">
                                      <p:cBhvr>
                                        <p:cTn id="10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12" grpId="0"/>
      <p:bldP spid="112" grpId="1"/>
      <p:bldP spid="152" grpId="0"/>
      <p:bldP spid="156" grpId="0"/>
      <p:bldP spid="157" grpId="0"/>
      <p:bldP spid="158" grpId="0"/>
      <p:bldP spid="159" grpId="0"/>
      <p:bldP spid="160" grpId="0"/>
      <p:bldP spid="161" grpId="0"/>
      <p:bldP spid="162" grpId="0"/>
      <p:bldP spid="163" grpId="0"/>
      <p:bldP spid="164" grpId="0"/>
      <p:bldP spid="165" grpId="0"/>
      <p:bldP spid="166" grpId="0"/>
      <p:bldP spid="168" grpId="0"/>
      <p:bldP spid="169" grpId="0"/>
      <p:bldP spid="1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13</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343352" y="4556034"/>
            <a:ext cx="181573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59307" y="4385022"/>
              <a:ext cx="109371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Stationery quiz</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8</a:t>
              </a:r>
            </a:p>
          </p:txBody>
        </p:sp>
      </p:grpSp>
      <p:grpSp>
        <p:nvGrpSpPr>
          <p:cNvPr id="162" name="Group 161">
            <a:extLst>
              <a:ext uri="{FF2B5EF4-FFF2-40B4-BE49-F238E27FC236}">
                <a16:creationId xmlns:a16="http://schemas.microsoft.com/office/drawing/2014/main" id="{74B9CAD8-D748-4495-9DC8-4806E0B85045}"/>
              </a:ext>
            </a:extLst>
          </p:cNvPr>
          <p:cNvGrpSpPr/>
          <p:nvPr/>
        </p:nvGrpSpPr>
        <p:grpSpPr>
          <a:xfrm>
            <a:off x="8776789" y="0"/>
            <a:ext cx="1879253" cy="5178090"/>
            <a:chOff x="8777197" y="0"/>
            <a:chExt cx="1879253" cy="5178090"/>
          </a:xfrm>
        </p:grpSpPr>
        <p:sp>
          <p:nvSpPr>
            <p:cNvPr id="163" name="side panel dark rectangle">
              <a:extLst>
                <a:ext uri="{FF2B5EF4-FFF2-40B4-BE49-F238E27FC236}">
                  <a16:creationId xmlns:a16="http://schemas.microsoft.com/office/drawing/2014/main" id="{84FAA9A5-AEAD-4742-B25C-DA50CD05E4A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64" name="side panel light rectangle">
              <a:extLst>
                <a:ext uri="{FF2B5EF4-FFF2-40B4-BE49-F238E27FC236}">
                  <a16:creationId xmlns:a16="http://schemas.microsoft.com/office/drawing/2014/main" id="{806F953F-B450-4E85-BCB3-E11E6E702666}"/>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65" name="side panel textbox">
              <a:extLst>
                <a:ext uri="{FF2B5EF4-FFF2-40B4-BE49-F238E27FC236}">
                  <a16:creationId xmlns:a16="http://schemas.microsoft.com/office/drawing/2014/main" id="{0EC96418-5E95-412A-B9ED-CDDB47F861F1}"/>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Play “Classroom stationery quiz”</a:t>
              </a:r>
            </a:p>
            <a:p>
              <a:pPr lvl="0">
                <a:buClrTx/>
                <a:defRPr/>
              </a:pPr>
              <a:r>
                <a:rPr lang="en-US" sz="1000" dirty="0">
                  <a:solidFill>
                    <a:sysClr val="windowText" lastClr="000000"/>
                  </a:solidFill>
                  <a:latin typeface="Calibri" panose="020F0502020204030204" pitchFamily="34" charset="0"/>
                </a:rPr>
                <a:t>We’ll finish the lesson with a fun activity based around the vocabulary of classroom stationery.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Before class, prepare a bag of the following items of classroom stationery: pen, pencil, eraser, crayon, ruler, stapler, glue, marker, scissors.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Put students into teams (of 3-6) and tell them that you are going to show them some objects that they must write down on a piece of paper.  Points will be given for each correct answer as follows:</a:t>
              </a:r>
            </a:p>
            <a:p>
              <a:pPr lvl="0">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 perfect answers (correct word and spelling): 3 points</a:t>
              </a:r>
            </a:p>
            <a:p>
              <a:pPr lvl="0">
                <a:buClrTx/>
                <a:defRPr/>
              </a:pPr>
              <a:r>
                <a:rPr lang="en-US" sz="1000" dirty="0">
                  <a:solidFill>
                    <a:sysClr val="windowText" lastClr="000000"/>
                  </a:solidFill>
                  <a:latin typeface="Calibri" panose="020F0502020204030204" pitchFamily="34" charset="0"/>
                </a:rPr>
                <a:t>• nearly perfect answers (correct word but incorrect spelling): 2</a:t>
              </a:r>
            </a:p>
            <a:p>
              <a:pPr lvl="0">
                <a:buClrTx/>
                <a:defRPr/>
              </a:pPr>
              <a:endParaRPr lang="en-US" sz="1000" dirty="0">
                <a:solidFill>
                  <a:sysClr val="windowText" lastClr="000000"/>
                </a:solidFill>
                <a:latin typeface="Calibri" panose="020F0502020204030204" pitchFamily="34" charset="0"/>
              </a:endParaRPr>
            </a:p>
            <a:p>
              <a:pPr lvl="0">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166" name="teacher icon group">
              <a:extLst>
                <a:ext uri="{FF2B5EF4-FFF2-40B4-BE49-F238E27FC236}">
                  <a16:creationId xmlns:a16="http://schemas.microsoft.com/office/drawing/2014/main" id="{71894B34-6433-4716-AC9C-36DC385B1C41}"/>
                </a:ext>
              </a:extLst>
            </p:cNvPr>
            <p:cNvGrpSpPr/>
            <p:nvPr/>
          </p:nvGrpSpPr>
          <p:grpSpPr>
            <a:xfrm>
              <a:off x="8810640" y="151620"/>
              <a:ext cx="296181" cy="296181"/>
              <a:chOff x="8810640" y="62245"/>
              <a:chExt cx="296181" cy="296181"/>
            </a:xfrm>
          </p:grpSpPr>
          <p:sp>
            <p:nvSpPr>
              <p:cNvPr id="167" name="icon circle">
                <a:extLst>
                  <a:ext uri="{FF2B5EF4-FFF2-40B4-BE49-F238E27FC236}">
                    <a16:creationId xmlns:a16="http://schemas.microsoft.com/office/drawing/2014/main" id="{8066F0EF-EF4F-4367-A4C9-F31F267995E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68" name="teacher icon">
                <a:extLst>
                  <a:ext uri="{FF2B5EF4-FFF2-40B4-BE49-F238E27FC236}">
                    <a16:creationId xmlns:a16="http://schemas.microsoft.com/office/drawing/2014/main" id="{CA7AD08B-59D2-4A14-94DB-DE33DEEE4FC2}"/>
                  </a:ext>
                </a:extLst>
              </p:cNvPr>
              <p:cNvGrpSpPr/>
              <p:nvPr/>
            </p:nvGrpSpPr>
            <p:grpSpPr>
              <a:xfrm>
                <a:off x="8864754" y="93114"/>
                <a:ext cx="193866" cy="206740"/>
                <a:chOff x="2542389" y="2767092"/>
                <a:chExt cx="480536" cy="512445"/>
              </a:xfrm>
            </p:grpSpPr>
            <p:sp>
              <p:nvSpPr>
                <p:cNvPr id="169" name="Google Shape;1395;p49">
                  <a:extLst>
                    <a:ext uri="{FF2B5EF4-FFF2-40B4-BE49-F238E27FC236}">
                      <a16:creationId xmlns:a16="http://schemas.microsoft.com/office/drawing/2014/main" id="{7E5D7C17-E599-477C-A314-1E16CD85F03F}"/>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396;p49">
                  <a:extLst>
                    <a:ext uri="{FF2B5EF4-FFF2-40B4-BE49-F238E27FC236}">
                      <a16:creationId xmlns:a16="http://schemas.microsoft.com/office/drawing/2014/main" id="{57CA6395-DFCA-464A-9FA1-04A3678BBC1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397;p49">
                  <a:extLst>
                    <a:ext uri="{FF2B5EF4-FFF2-40B4-BE49-F238E27FC236}">
                      <a16:creationId xmlns:a16="http://schemas.microsoft.com/office/drawing/2014/main" id="{68C8DC7D-00E1-4A9F-B74E-A541B5517228}"/>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398;p49">
                  <a:extLst>
                    <a:ext uri="{FF2B5EF4-FFF2-40B4-BE49-F238E27FC236}">
                      <a16:creationId xmlns:a16="http://schemas.microsoft.com/office/drawing/2014/main" id="{19E1960E-CD23-4D44-87C0-11F3736B3F68}"/>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399;p49">
                  <a:extLst>
                    <a:ext uri="{FF2B5EF4-FFF2-40B4-BE49-F238E27FC236}">
                      <a16:creationId xmlns:a16="http://schemas.microsoft.com/office/drawing/2014/main" id="{1885F244-773F-406F-9DD9-8882C0B9945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400;p49">
                  <a:extLst>
                    <a:ext uri="{FF2B5EF4-FFF2-40B4-BE49-F238E27FC236}">
                      <a16:creationId xmlns:a16="http://schemas.microsoft.com/office/drawing/2014/main" id="{B9EA92DC-ED46-4F43-A316-7041699E6F3E}"/>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401;p49">
                  <a:extLst>
                    <a:ext uri="{FF2B5EF4-FFF2-40B4-BE49-F238E27FC236}">
                      <a16:creationId xmlns:a16="http://schemas.microsoft.com/office/drawing/2014/main" id="{9B83D316-6E72-4E46-B2BD-875CBE5D40E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402;p49">
                  <a:extLst>
                    <a:ext uri="{FF2B5EF4-FFF2-40B4-BE49-F238E27FC236}">
                      <a16:creationId xmlns:a16="http://schemas.microsoft.com/office/drawing/2014/main" id="{159E23D7-6A11-445D-94FC-268B0C9D94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1403;p49">
                  <a:extLst>
                    <a:ext uri="{FF2B5EF4-FFF2-40B4-BE49-F238E27FC236}">
                      <a16:creationId xmlns:a16="http://schemas.microsoft.com/office/drawing/2014/main" id="{9942C522-B1AE-4DF5-8644-BBCB76837E2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1404;p49">
                  <a:extLst>
                    <a:ext uri="{FF2B5EF4-FFF2-40B4-BE49-F238E27FC236}">
                      <a16:creationId xmlns:a16="http://schemas.microsoft.com/office/drawing/2014/main" id="{7E81ACFA-1BE4-4A18-9142-0D57BFBB5BE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1405;p49">
                  <a:extLst>
                    <a:ext uri="{FF2B5EF4-FFF2-40B4-BE49-F238E27FC236}">
                      <a16:creationId xmlns:a16="http://schemas.microsoft.com/office/drawing/2014/main" id="{88A77E86-6179-4F9D-8811-B0828D36912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1406;p49">
                  <a:extLst>
                    <a:ext uri="{FF2B5EF4-FFF2-40B4-BE49-F238E27FC236}">
                      <a16:creationId xmlns:a16="http://schemas.microsoft.com/office/drawing/2014/main" id="{F65759A0-308A-4C0B-84F4-413F43D1B9E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1407;p49">
                  <a:extLst>
                    <a:ext uri="{FF2B5EF4-FFF2-40B4-BE49-F238E27FC236}">
                      <a16:creationId xmlns:a16="http://schemas.microsoft.com/office/drawing/2014/main" id="{1FC5F5F1-840C-45EE-B38B-2C8FC26113D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1408;p49">
                  <a:extLst>
                    <a:ext uri="{FF2B5EF4-FFF2-40B4-BE49-F238E27FC236}">
                      <a16:creationId xmlns:a16="http://schemas.microsoft.com/office/drawing/2014/main" id="{32FE8DDB-5BF8-47FA-8F6C-69724A0A20CD}"/>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1409;p49">
                  <a:extLst>
                    <a:ext uri="{FF2B5EF4-FFF2-40B4-BE49-F238E27FC236}">
                      <a16:creationId xmlns:a16="http://schemas.microsoft.com/office/drawing/2014/main" id="{4BC0DBCB-C21B-46FF-AFD0-4EF96FB85FE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1410;p49">
                  <a:extLst>
                    <a:ext uri="{FF2B5EF4-FFF2-40B4-BE49-F238E27FC236}">
                      <a16:creationId xmlns:a16="http://schemas.microsoft.com/office/drawing/2014/main" id="{8281C917-E888-4A56-86EB-01C7FAD380C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1411;p49">
                  <a:extLst>
                    <a:ext uri="{FF2B5EF4-FFF2-40B4-BE49-F238E27FC236}">
                      <a16:creationId xmlns:a16="http://schemas.microsoft.com/office/drawing/2014/main" id="{C113614B-0B5D-4F74-B9DA-D167761B5C9B}"/>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1412;p49">
                  <a:extLst>
                    <a:ext uri="{FF2B5EF4-FFF2-40B4-BE49-F238E27FC236}">
                      <a16:creationId xmlns:a16="http://schemas.microsoft.com/office/drawing/2014/main" id="{E28F8195-C002-4C35-BB1C-54E555D534A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1413;p49">
                  <a:extLst>
                    <a:ext uri="{FF2B5EF4-FFF2-40B4-BE49-F238E27FC236}">
                      <a16:creationId xmlns:a16="http://schemas.microsoft.com/office/drawing/2014/main" id="{801E425D-0B0F-4E52-B4E2-E9DA1D602D5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1414;p49">
                  <a:extLst>
                    <a:ext uri="{FF2B5EF4-FFF2-40B4-BE49-F238E27FC236}">
                      <a16:creationId xmlns:a16="http://schemas.microsoft.com/office/drawing/2014/main" id="{09938AF5-4F07-4BDF-B1B8-B502943D130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1415;p49">
                  <a:extLst>
                    <a:ext uri="{FF2B5EF4-FFF2-40B4-BE49-F238E27FC236}">
                      <a16:creationId xmlns:a16="http://schemas.microsoft.com/office/drawing/2014/main" id="{AE573C00-DDFE-423B-B05B-70A84254ADF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1416;p49">
                  <a:extLst>
                    <a:ext uri="{FF2B5EF4-FFF2-40B4-BE49-F238E27FC236}">
                      <a16:creationId xmlns:a16="http://schemas.microsoft.com/office/drawing/2014/main" id="{C906255D-0636-49DE-8329-5BDFD9E9E3B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1417;p49">
                  <a:extLst>
                    <a:ext uri="{FF2B5EF4-FFF2-40B4-BE49-F238E27FC236}">
                      <a16:creationId xmlns:a16="http://schemas.microsoft.com/office/drawing/2014/main" id="{A3DBB6BE-BAAD-4D61-811E-5EE2141F56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1418;p49">
                  <a:extLst>
                    <a:ext uri="{FF2B5EF4-FFF2-40B4-BE49-F238E27FC236}">
                      <a16:creationId xmlns:a16="http://schemas.microsoft.com/office/drawing/2014/main" id="{8F4CC12D-8391-4399-A569-592A5CC33AD1}"/>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1419;p49">
                  <a:extLst>
                    <a:ext uri="{FF2B5EF4-FFF2-40B4-BE49-F238E27FC236}">
                      <a16:creationId xmlns:a16="http://schemas.microsoft.com/office/drawing/2014/main" id="{61E48EAF-6988-449E-8A7F-A118FCFF4C7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1420;p49">
                  <a:extLst>
                    <a:ext uri="{FF2B5EF4-FFF2-40B4-BE49-F238E27FC236}">
                      <a16:creationId xmlns:a16="http://schemas.microsoft.com/office/drawing/2014/main" id="{643914B9-5ADE-4890-97E8-1EE865E28FAD}"/>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1421;p49">
                  <a:extLst>
                    <a:ext uri="{FF2B5EF4-FFF2-40B4-BE49-F238E27FC236}">
                      <a16:creationId xmlns:a16="http://schemas.microsoft.com/office/drawing/2014/main" id="{87FE7847-9B11-404D-A21E-E5225484C84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1422;p49">
                  <a:extLst>
                    <a:ext uri="{FF2B5EF4-FFF2-40B4-BE49-F238E27FC236}">
                      <a16:creationId xmlns:a16="http://schemas.microsoft.com/office/drawing/2014/main" id="{125BA857-D448-4407-9B27-E624F37A180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97" name="Group 196">
            <a:extLst>
              <a:ext uri="{FF2B5EF4-FFF2-40B4-BE49-F238E27FC236}">
                <a16:creationId xmlns:a16="http://schemas.microsoft.com/office/drawing/2014/main" id="{98930337-A52E-4201-B150-893D059A78F7}"/>
              </a:ext>
            </a:extLst>
          </p:cNvPr>
          <p:cNvGrpSpPr/>
          <p:nvPr/>
        </p:nvGrpSpPr>
        <p:grpSpPr>
          <a:xfrm>
            <a:off x="10708690" y="0"/>
            <a:ext cx="1506583" cy="5143500"/>
            <a:chOff x="11115791" y="0"/>
            <a:chExt cx="1506583" cy="5143500"/>
          </a:xfrm>
          <a:solidFill>
            <a:srgbClr val="E7F4F5">
              <a:lumMod val="90000"/>
            </a:srgbClr>
          </a:solidFill>
        </p:grpSpPr>
        <p:sp>
          <p:nvSpPr>
            <p:cNvPr id="198" name="side panel light rectangle">
              <a:extLst>
                <a:ext uri="{FF2B5EF4-FFF2-40B4-BE49-F238E27FC236}">
                  <a16:creationId xmlns:a16="http://schemas.microsoft.com/office/drawing/2014/main" id="{3D2386C4-8F97-43F2-936A-E6A39689BD26}"/>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99" name="side panel textbox">
              <a:extLst>
                <a:ext uri="{FF2B5EF4-FFF2-40B4-BE49-F238E27FC236}">
                  <a16:creationId xmlns:a16="http://schemas.microsoft.com/office/drawing/2014/main" id="{1678213C-C4F7-418C-AA18-C5FA7FFBE84F}"/>
                </a:ext>
              </a:extLst>
            </p:cNvPr>
            <p:cNvSpPr txBox="1"/>
            <p:nvPr/>
          </p:nvSpPr>
          <p:spPr>
            <a:xfrm>
              <a:off x="11149224" y="27074"/>
              <a:ext cx="1450860" cy="407379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 slightly correct (e.g. “</a:t>
              </a:r>
              <a:r>
                <a:rPr lang="en-US" sz="1000" dirty="0" err="1">
                  <a:solidFill>
                    <a:sysClr val="windowText" lastClr="000000"/>
                  </a:solidFill>
                  <a:latin typeface="Calibri" panose="020F0502020204030204" pitchFamily="34" charset="0"/>
                </a:rPr>
                <a:t>sisor</a:t>
              </a:r>
              <a:r>
                <a:rPr lang="en-US" sz="1000" dirty="0">
                  <a:solidFill>
                    <a:sysClr val="windowText" lastClr="000000"/>
                  </a:solidFill>
                  <a:latin typeface="Calibri" panose="020F0502020204030204" pitchFamily="34" charset="0"/>
                </a:rPr>
                <a:t>" instead of “scissors"): 1 point</a:t>
              </a:r>
            </a:p>
            <a:p>
              <a:pPr lvl="0">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Explain that the winning team will win a prize (prepare some stickers or candy)!</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Take out each object and teams work together to write down the answers - some they will probably know and some not. Include the bag you were keeping items in as well.</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At the end, get each team to swap papers and go through the answers as teams mark the answer sheets.  Present the prize to the winning team.</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endParaRPr lang="en-US" sz="1000" dirty="0">
                <a:solidFill>
                  <a:sysClr val="windowText" lastClr="000000"/>
                </a:solidFill>
                <a:latin typeface="Calibri" panose="020F0502020204030204" pitchFamily="34" charset="0"/>
              </a:endParaRPr>
            </a:p>
            <a:p>
              <a:pPr lvl="0">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5" name="Picture 4">
            <a:extLst>
              <a:ext uri="{FF2B5EF4-FFF2-40B4-BE49-F238E27FC236}">
                <a16:creationId xmlns:a16="http://schemas.microsoft.com/office/drawing/2014/main" id="{7D217083-951A-48B1-BFE2-CC245FDDC1CE}"/>
              </a:ext>
            </a:extLst>
          </p:cNvPr>
          <p:cNvPicPr>
            <a:picLocks noChangeAspect="1"/>
          </p:cNvPicPr>
          <p:nvPr/>
        </p:nvPicPr>
        <p:blipFill>
          <a:blip r:embed="rId3"/>
          <a:stretch>
            <a:fillRect/>
          </a:stretch>
        </p:blipFill>
        <p:spPr>
          <a:xfrm>
            <a:off x="916979" y="847812"/>
            <a:ext cx="5690420" cy="3394574"/>
          </a:xfrm>
          <a:prstGeom prst="rect">
            <a:avLst/>
          </a:prstGeom>
        </p:spPr>
      </p:pic>
      <p:grpSp>
        <p:nvGrpSpPr>
          <p:cNvPr id="4" name="Group 3">
            <a:extLst>
              <a:ext uri="{FF2B5EF4-FFF2-40B4-BE49-F238E27FC236}">
                <a16:creationId xmlns:a16="http://schemas.microsoft.com/office/drawing/2014/main" id="{B53CC906-450C-5002-25A5-1C5CA764803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C590474-000C-6DDF-A45B-329D894B195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C5D0A26E-7961-A67D-4800-61C9E535774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0CEF5D8B-8D00-AE8E-E55B-3F91C97320B3}"/>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CFAB26E5-97C2-AA3B-EE41-2CFFB8B1C0C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11059072-AF43-23CB-CFE2-26CF9DD479E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1375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162"/>
                                        </p:tgtEl>
                                        <p:attrNameLst>
                                          <p:attrName>ppt_x</p:attrName>
                                          <p:attrName>ppt_y</p:attrName>
                                        </p:attrNameLst>
                                      </p:cBhvr>
                                      <p:rCtr x="-8194" y="0"/>
                                    </p:animMotion>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2"/>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afterEffect">
                                  <p:stCondLst>
                                    <p:cond delay="0"/>
                                  </p:stCondLst>
                                  <p:childTnLst>
                                    <p:animMotion origin="layout" path="M -0.1743 0 L -0.33298 0 " pathEditMode="relative" rAng="0" ptsTypes="AA">
                                      <p:cBhvr>
                                        <p:cTn id="27" dur="1000" fill="hold"/>
                                        <p:tgtEl>
                                          <p:spTgt spid="197"/>
                                        </p:tgtEl>
                                        <p:attrNameLst>
                                          <p:attrName>ppt_x</p:attrName>
                                          <p:attrName>ppt_y</p:attrName>
                                        </p:attrNameLst>
                                      </p:cBhvr>
                                      <p:rCtr x="-7934" y="0"/>
                                    </p:animMotion>
                                  </p:childTnLst>
                                </p:cTn>
                              </p:par>
                            </p:childTnLst>
                          </p:cTn>
                        </p:par>
                      </p:childTnLst>
                    </p:cTn>
                  </p:par>
                </p:childTnLst>
              </p:cTn>
              <p:nextCondLst>
                <p:cond evt="onClick" delay="0">
                  <p:tgtEl>
                    <p:spTgt spid="162"/>
                  </p:tgtEl>
                </p:cond>
              </p:nextCondLst>
            </p:seq>
            <p:seq concurrent="1" nextAc="seek">
              <p:cTn id="28" restart="whenNotActive" fill="hold" evtFilter="cancelBubble" nodeType="interactiveSeq">
                <p:stCondLst>
                  <p:cond evt="onClick" delay="0">
                    <p:tgtEl>
                      <p:spTgt spid="197"/>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afterEffect">
                                  <p:stCondLst>
                                    <p:cond delay="0"/>
                                  </p:stCondLst>
                                  <p:childTnLst>
                                    <p:animMotion origin="layout" path="M -0.33212 -0.00031 L -0.08212 -0.00031 " pathEditMode="relative" rAng="0" ptsTypes="AA">
                                      <p:cBhvr>
                                        <p:cTn id="32" dur="1000" fill="hold"/>
                                        <p:tgtEl>
                                          <p:spTgt spid="197"/>
                                        </p:tgtEl>
                                        <p:attrNameLst>
                                          <p:attrName>ppt_x</p:attrName>
                                          <p:attrName>ppt_y</p:attrName>
                                        </p:attrNameLst>
                                      </p:cBhvr>
                                      <p:rCtr x="12500" y="0"/>
                                    </p:animMotion>
                                  </p:childTnLst>
                                </p:cTn>
                              </p:par>
                            </p:childTnLst>
                          </p:cTn>
                        </p:par>
                      </p:childTnLst>
                    </p:cTn>
                  </p:par>
                </p:childTnLst>
              </p:cTn>
              <p:nextCondLst>
                <p:cond evt="onClick" delay="0">
                  <p:tgtEl>
                    <p:spTgt spid="197"/>
                  </p:tgtEl>
                </p:cond>
              </p:nextCondLst>
            </p:seq>
          </p:childTnLst>
        </p:cTn>
      </p:par>
    </p:tnLst>
    <p:bldLst>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14</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422818" y="4556034"/>
            <a:ext cx="173626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93490" y="4385544"/>
              <a:ext cx="122535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What’s missing?</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9</a:t>
              </a:r>
            </a:p>
          </p:txBody>
        </p:sp>
      </p:grpSp>
      <p:grpSp>
        <p:nvGrpSpPr>
          <p:cNvPr id="114" name="Group 113">
            <a:extLst>
              <a:ext uri="{FF2B5EF4-FFF2-40B4-BE49-F238E27FC236}">
                <a16:creationId xmlns:a16="http://schemas.microsoft.com/office/drawing/2014/main" id="{D8239670-E442-4CF3-8EB2-1738AECD6478}"/>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56E39D2C-3FA6-42F7-ABE7-7B3320F43F3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7ED34036-DE47-45BC-835C-E07AABBA7113}"/>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A259BD92-EEF8-4495-965F-B27E9F26E23C}"/>
                </a:ext>
              </a:extLst>
            </p:cNvPr>
            <p:cNvSpPr txBox="1"/>
            <p:nvPr/>
          </p:nvSpPr>
          <p:spPr>
            <a:xfrm>
              <a:off x="9183300" y="27074"/>
              <a:ext cx="1450860"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Play "What's missing?" </a:t>
              </a:r>
            </a:p>
            <a:p>
              <a:pPr lvl="0">
                <a:buClrTx/>
                <a:defRPr/>
              </a:pPr>
              <a:r>
                <a:rPr lang="en-US" sz="1000" dirty="0">
                  <a:solidFill>
                    <a:sysClr val="windowText" lastClr="000000"/>
                  </a:solidFill>
                  <a:latin typeface="Calibri" panose="020F0502020204030204" pitchFamily="34" charset="0"/>
                </a:rPr>
                <a:t>Line up all of the stationery items so that everyone can see.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Tell everyone to close their eyes - then remove one item.  Say "Open your eyes" and everyone must shout out the missing item.  Do this for all the items. </a:t>
              </a:r>
            </a:p>
          </p:txBody>
        </p:sp>
        <p:grpSp>
          <p:nvGrpSpPr>
            <p:cNvPr id="118" name="teacher icon group">
              <a:extLst>
                <a:ext uri="{FF2B5EF4-FFF2-40B4-BE49-F238E27FC236}">
                  <a16:creationId xmlns:a16="http://schemas.microsoft.com/office/drawing/2014/main" id="{986B1DDC-65F4-4933-89BA-AECFBEBEAE20}"/>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6D35C011-3986-4FFA-A93E-ED299033BDF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EA7A1AFB-23F1-43A6-8F01-9E78FDFB80E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B50EE64A-BD9C-4E3D-A9BF-7B7110367B1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25BE1EA9-7817-4A5D-B74B-EA8C8D21D79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7667744-481B-4932-BB6E-E01073F0B54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EFFAAAC6-2398-4810-A38E-622B33436E8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9270E35B-C9FE-4995-B560-A9D034F5A4FF}"/>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206CDA9E-07C2-4E2B-82AE-6B98C7AE36D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ACE05E81-F905-4A1F-93DC-F3C90E31C24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7459E81D-A293-4DD4-B3C0-05655200059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C996135C-9462-402C-89A6-2767BC6607FE}"/>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1B3C3BB2-CA13-41D6-B9BC-F2B9D5CD988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9A0669B-2694-4A84-88E0-AB6EB23DC02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A1E3ED32-B679-4D7E-A6B7-F34C88D8E8B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841CFEE6-BE4A-4F6C-8727-E56B0237F4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D06637F1-5990-4C22-B019-A6A1CE4E0A7E}"/>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9E258259-7FF6-42C6-8C9C-EF246218D2C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95BDF844-4FC4-438A-B047-0867630F657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94845BC0-2CBF-41BF-9A33-CE4E065BE66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57D477C6-F115-4EA3-A00C-DDBCA53D5768}"/>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64BEF6C6-DDD0-4378-9D6F-437012C3523B}"/>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07F1A429-78B4-47A1-9C5E-722BAB4EE01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C2384089-F42F-4F52-AE12-C015541D21E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3DB105F7-8595-46A8-86A0-36130D9A04A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08F87F70-170E-4BC6-9120-BFEF467FE28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363F0E3C-6C5F-4F5A-8342-3278B77F5C2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F956CEEF-7C81-4413-9F70-7328C9F083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BC695367-3D08-4021-86B1-9935027CDB0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B6DDB41B-C739-4279-A7AB-186B2DE5784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531E7B23-FEC7-4976-A131-48D1856DA21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4" name="Picture 3">
            <a:extLst>
              <a:ext uri="{FF2B5EF4-FFF2-40B4-BE49-F238E27FC236}">
                <a16:creationId xmlns:a16="http://schemas.microsoft.com/office/drawing/2014/main" id="{809824D3-B61B-4AAC-85A3-1334CB9DD3F8}"/>
              </a:ext>
            </a:extLst>
          </p:cNvPr>
          <p:cNvPicPr>
            <a:picLocks noChangeAspect="1"/>
          </p:cNvPicPr>
          <p:nvPr/>
        </p:nvPicPr>
        <p:blipFill>
          <a:blip r:embed="rId3"/>
          <a:stretch>
            <a:fillRect/>
          </a:stretch>
        </p:blipFill>
        <p:spPr>
          <a:xfrm>
            <a:off x="815262" y="447801"/>
            <a:ext cx="5924776" cy="3955927"/>
          </a:xfrm>
          <a:prstGeom prst="rect">
            <a:avLst/>
          </a:prstGeom>
        </p:spPr>
      </p:pic>
      <p:grpSp>
        <p:nvGrpSpPr>
          <p:cNvPr id="5" name="Group 4">
            <a:extLst>
              <a:ext uri="{FF2B5EF4-FFF2-40B4-BE49-F238E27FC236}">
                <a16:creationId xmlns:a16="http://schemas.microsoft.com/office/drawing/2014/main" id="{B839EB82-2CE8-5B08-79D8-B4F76849826F}"/>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1D2F7C44-D474-C3E5-2FCD-37D7D933B78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93647D44-FB78-74EB-5B1F-3E28DE9F2AA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CC1490FC-5844-F0CE-AD2A-A2E65AF4C050}"/>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05ADECAB-8FFC-1461-4E46-31DDB9E9BAC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A3334BB2-41DC-C820-F6D4-66F1C81F4B2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0574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a:xfrm>
            <a:off x="2008800" y="576322"/>
            <a:ext cx="5126400" cy="732900"/>
          </a:xfrm>
        </p:spPr>
        <p:txBody>
          <a:bodyPr/>
          <a:lstStyle/>
          <a:p>
            <a:r>
              <a:rPr lang="en-GB" sz="3200" dirty="0"/>
              <a:t>Wrap up</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US" dirty="0">
                <a:solidFill>
                  <a:schemeClr val="bg2"/>
                </a:solidFill>
                <a:hlinkClick r:id="rId2" action="ppaction://hlinksldjump">
                  <a:extLst>
                    <a:ext uri="{A12FA001-AC4F-418D-AE19-62706E023703}">
                      <ahyp:hlinkClr xmlns:ahyp="http://schemas.microsoft.com/office/drawing/2018/hyperlinkcolor" val="tx"/>
                    </a:ext>
                  </a:extLst>
                </a:hlinkClick>
              </a:rPr>
              <a:t>Assign homework: “Classroom objects”</a:t>
            </a:r>
            <a:endParaRPr lang="en-US" dirty="0">
              <a:solidFill>
                <a:schemeClr val="bg2"/>
              </a:solidFill>
            </a:endParaRPr>
          </a:p>
          <a:p>
            <a:pPr marL="501650" indent="-342900">
              <a:buFont typeface="+mj-lt"/>
              <a:buAutoNum type="arabicPeriod"/>
            </a:pPr>
            <a:r>
              <a:rPr lang="en-US" dirty="0">
                <a:solidFill>
                  <a:schemeClr val="bg2"/>
                </a:solidFill>
                <a:hlinkClick r:id="rId3" action="ppaction://hlinksldjump">
                  <a:extLst>
                    <a:ext uri="{A12FA001-AC4F-418D-AE19-62706E023703}">
                      <ahyp:hlinkClr xmlns:ahyp="http://schemas.microsoft.com/office/drawing/2018/hyperlinkcolor" val="tx"/>
                    </a:ext>
                  </a:extLst>
                </a:hlinkClick>
              </a:rPr>
              <a:t>Do “Quick check” and say goodbye</a:t>
            </a:r>
            <a:endParaRPr lang="en-GB" dirty="0">
              <a:solidFill>
                <a:schemeClr val="bg2"/>
              </a:solidFill>
            </a:endParaRPr>
          </a:p>
        </p:txBody>
      </p:sp>
      <p:sp>
        <p:nvSpPr>
          <p:cNvPr id="47" name="TextBox 46">
            <a:extLst>
              <a:ext uri="{FF2B5EF4-FFF2-40B4-BE49-F238E27FC236}">
                <a16:creationId xmlns:a16="http://schemas.microsoft.com/office/drawing/2014/main" id="{2EA10A65-CD03-4FC0-BCFD-3C0471A01423}"/>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grpSp>
        <p:nvGrpSpPr>
          <p:cNvPr id="48" name="Google Shape;631;p26">
            <a:extLst>
              <a:ext uri="{FF2B5EF4-FFF2-40B4-BE49-F238E27FC236}">
                <a16:creationId xmlns:a16="http://schemas.microsoft.com/office/drawing/2014/main" id="{CB891B27-9610-47ED-A15E-FEE6B11C66FC}"/>
              </a:ext>
            </a:extLst>
          </p:cNvPr>
          <p:cNvGrpSpPr/>
          <p:nvPr/>
        </p:nvGrpSpPr>
        <p:grpSpPr>
          <a:xfrm>
            <a:off x="5509775" y="2082060"/>
            <a:ext cx="2412950" cy="2423033"/>
            <a:chOff x="1339725" y="238075"/>
            <a:chExt cx="2758000" cy="2769525"/>
          </a:xfrm>
        </p:grpSpPr>
        <p:sp>
          <p:nvSpPr>
            <p:cNvPr id="49" name="Google Shape;632;p26">
              <a:extLst>
                <a:ext uri="{FF2B5EF4-FFF2-40B4-BE49-F238E27FC236}">
                  <a16:creationId xmlns:a16="http://schemas.microsoft.com/office/drawing/2014/main" id="{005161C7-71A9-4243-A22A-21CC69D004F2}"/>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26">
              <a:extLst>
                <a:ext uri="{FF2B5EF4-FFF2-40B4-BE49-F238E27FC236}">
                  <a16:creationId xmlns:a16="http://schemas.microsoft.com/office/drawing/2014/main" id="{5070E6D3-A164-470D-A3C8-82BBFEF6C163}"/>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4;p26">
              <a:extLst>
                <a:ext uri="{FF2B5EF4-FFF2-40B4-BE49-F238E27FC236}">
                  <a16:creationId xmlns:a16="http://schemas.microsoft.com/office/drawing/2014/main" id="{CBE245D6-8A59-4075-98DA-4A24A5EEA9D4}"/>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35;p26">
              <a:extLst>
                <a:ext uri="{FF2B5EF4-FFF2-40B4-BE49-F238E27FC236}">
                  <a16:creationId xmlns:a16="http://schemas.microsoft.com/office/drawing/2014/main" id="{5DA063A2-BD85-4403-8C70-FDA85BB09E78}"/>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36;p26">
              <a:extLst>
                <a:ext uri="{FF2B5EF4-FFF2-40B4-BE49-F238E27FC236}">
                  <a16:creationId xmlns:a16="http://schemas.microsoft.com/office/drawing/2014/main" id="{70A053A9-B575-4140-9B17-73EE5826A463}"/>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7;p26">
              <a:extLst>
                <a:ext uri="{FF2B5EF4-FFF2-40B4-BE49-F238E27FC236}">
                  <a16:creationId xmlns:a16="http://schemas.microsoft.com/office/drawing/2014/main" id="{2CD0D28B-6770-4238-8354-388528427EE8}"/>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8;p26">
              <a:extLst>
                <a:ext uri="{FF2B5EF4-FFF2-40B4-BE49-F238E27FC236}">
                  <a16:creationId xmlns:a16="http://schemas.microsoft.com/office/drawing/2014/main" id="{1D26642E-116E-44FD-AB3F-2C1D65AEB7A9}"/>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39;p26">
              <a:extLst>
                <a:ext uri="{FF2B5EF4-FFF2-40B4-BE49-F238E27FC236}">
                  <a16:creationId xmlns:a16="http://schemas.microsoft.com/office/drawing/2014/main" id="{28F402ED-167F-49CC-A71B-3DF7A0B1C1FF}"/>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0;p26">
              <a:extLst>
                <a:ext uri="{FF2B5EF4-FFF2-40B4-BE49-F238E27FC236}">
                  <a16:creationId xmlns:a16="http://schemas.microsoft.com/office/drawing/2014/main" id="{CB45B9EC-2CF5-4588-912A-4FD47C8501EE}"/>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1;p26">
              <a:extLst>
                <a:ext uri="{FF2B5EF4-FFF2-40B4-BE49-F238E27FC236}">
                  <a16:creationId xmlns:a16="http://schemas.microsoft.com/office/drawing/2014/main" id="{67F500DF-8923-4C07-8178-F61AAFEBD0ED}"/>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2;p26">
              <a:extLst>
                <a:ext uri="{FF2B5EF4-FFF2-40B4-BE49-F238E27FC236}">
                  <a16:creationId xmlns:a16="http://schemas.microsoft.com/office/drawing/2014/main" id="{80201D25-4303-4673-927C-640686505515}"/>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3;p26">
              <a:extLst>
                <a:ext uri="{FF2B5EF4-FFF2-40B4-BE49-F238E27FC236}">
                  <a16:creationId xmlns:a16="http://schemas.microsoft.com/office/drawing/2014/main" id="{4A95F26D-BEC4-4474-B04A-2AE76A550B7E}"/>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44;p26">
              <a:extLst>
                <a:ext uri="{FF2B5EF4-FFF2-40B4-BE49-F238E27FC236}">
                  <a16:creationId xmlns:a16="http://schemas.microsoft.com/office/drawing/2014/main" id="{F76E2246-2534-48C2-9F4A-F4E068F38900}"/>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5;p26">
              <a:extLst>
                <a:ext uri="{FF2B5EF4-FFF2-40B4-BE49-F238E27FC236}">
                  <a16:creationId xmlns:a16="http://schemas.microsoft.com/office/drawing/2014/main" id="{B5535CE6-2B66-4E89-BF78-A49E0D44CDB4}"/>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46;p26">
              <a:extLst>
                <a:ext uri="{FF2B5EF4-FFF2-40B4-BE49-F238E27FC236}">
                  <a16:creationId xmlns:a16="http://schemas.microsoft.com/office/drawing/2014/main" id="{D154B5FF-6D1C-4BF2-86A1-64CA9531E108}"/>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7;p26">
              <a:extLst>
                <a:ext uri="{FF2B5EF4-FFF2-40B4-BE49-F238E27FC236}">
                  <a16:creationId xmlns:a16="http://schemas.microsoft.com/office/drawing/2014/main" id="{8FAB24F1-1E9E-47E4-B860-BC7B6F8F5D1A}"/>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48;p26">
              <a:extLst>
                <a:ext uri="{FF2B5EF4-FFF2-40B4-BE49-F238E27FC236}">
                  <a16:creationId xmlns:a16="http://schemas.microsoft.com/office/drawing/2014/main" id="{BAC2CF2D-03B5-482C-8C86-E0643A788508}"/>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49;p26">
              <a:extLst>
                <a:ext uri="{FF2B5EF4-FFF2-40B4-BE49-F238E27FC236}">
                  <a16:creationId xmlns:a16="http://schemas.microsoft.com/office/drawing/2014/main" id="{75720E36-6BF3-4461-92B2-CDAB34FBDFF4}"/>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0;p26">
              <a:extLst>
                <a:ext uri="{FF2B5EF4-FFF2-40B4-BE49-F238E27FC236}">
                  <a16:creationId xmlns:a16="http://schemas.microsoft.com/office/drawing/2014/main" id="{3BD2B8D6-E3F4-4286-9E42-D1E3E0797FBE}"/>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1;p26">
              <a:extLst>
                <a:ext uri="{FF2B5EF4-FFF2-40B4-BE49-F238E27FC236}">
                  <a16:creationId xmlns:a16="http://schemas.microsoft.com/office/drawing/2014/main" id="{C2BF1566-4844-470B-8042-35A717E4D200}"/>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2;p26">
              <a:extLst>
                <a:ext uri="{FF2B5EF4-FFF2-40B4-BE49-F238E27FC236}">
                  <a16:creationId xmlns:a16="http://schemas.microsoft.com/office/drawing/2014/main" id="{86BABB2F-A391-47AA-9B95-85277789FFC6}"/>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53;p26">
              <a:extLst>
                <a:ext uri="{FF2B5EF4-FFF2-40B4-BE49-F238E27FC236}">
                  <a16:creationId xmlns:a16="http://schemas.microsoft.com/office/drawing/2014/main" id="{29191888-A527-442B-8CE7-9A03D230D72C}"/>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54;p26">
              <a:extLst>
                <a:ext uri="{FF2B5EF4-FFF2-40B4-BE49-F238E27FC236}">
                  <a16:creationId xmlns:a16="http://schemas.microsoft.com/office/drawing/2014/main" id="{3B5E0EC1-C63E-4862-95CB-52EE45DB9679}"/>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55;p26">
              <a:extLst>
                <a:ext uri="{FF2B5EF4-FFF2-40B4-BE49-F238E27FC236}">
                  <a16:creationId xmlns:a16="http://schemas.microsoft.com/office/drawing/2014/main" id="{A0365638-88E1-42D2-88EF-DAC9DAB2292D}"/>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56;p26">
              <a:extLst>
                <a:ext uri="{FF2B5EF4-FFF2-40B4-BE49-F238E27FC236}">
                  <a16:creationId xmlns:a16="http://schemas.microsoft.com/office/drawing/2014/main" id="{0CF21A51-5C33-440D-BC70-F4371D97CC3F}"/>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57;p26">
              <a:extLst>
                <a:ext uri="{FF2B5EF4-FFF2-40B4-BE49-F238E27FC236}">
                  <a16:creationId xmlns:a16="http://schemas.microsoft.com/office/drawing/2014/main" id="{8F083DA3-D012-4701-8FC8-01CE20D8B9FB}"/>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58;p26">
              <a:extLst>
                <a:ext uri="{FF2B5EF4-FFF2-40B4-BE49-F238E27FC236}">
                  <a16:creationId xmlns:a16="http://schemas.microsoft.com/office/drawing/2014/main" id="{A5B8A2DC-B4B8-4D43-9F50-AE63CEFF7B8D}"/>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59;p26">
              <a:extLst>
                <a:ext uri="{FF2B5EF4-FFF2-40B4-BE49-F238E27FC236}">
                  <a16:creationId xmlns:a16="http://schemas.microsoft.com/office/drawing/2014/main" id="{C5CC5C63-1FAD-4B97-85AC-575771193A3F}"/>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0;p26">
              <a:extLst>
                <a:ext uri="{FF2B5EF4-FFF2-40B4-BE49-F238E27FC236}">
                  <a16:creationId xmlns:a16="http://schemas.microsoft.com/office/drawing/2014/main" id="{DC4F4A70-11FF-4501-97D4-ED185F3B481F}"/>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1;p26">
              <a:extLst>
                <a:ext uri="{FF2B5EF4-FFF2-40B4-BE49-F238E27FC236}">
                  <a16:creationId xmlns:a16="http://schemas.microsoft.com/office/drawing/2014/main" id="{110F2523-D2AA-4098-86A1-75B8815CD7B6}"/>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2;p26">
              <a:extLst>
                <a:ext uri="{FF2B5EF4-FFF2-40B4-BE49-F238E27FC236}">
                  <a16:creationId xmlns:a16="http://schemas.microsoft.com/office/drawing/2014/main" id="{4DAC2C22-2715-46AB-8062-ACA52D9C742B}"/>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63;p26">
              <a:extLst>
                <a:ext uri="{FF2B5EF4-FFF2-40B4-BE49-F238E27FC236}">
                  <a16:creationId xmlns:a16="http://schemas.microsoft.com/office/drawing/2014/main" id="{8EFC6BFC-3270-44DD-AECF-C629B2F147D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64;p26">
              <a:extLst>
                <a:ext uri="{FF2B5EF4-FFF2-40B4-BE49-F238E27FC236}">
                  <a16:creationId xmlns:a16="http://schemas.microsoft.com/office/drawing/2014/main" id="{7C4A14FB-266C-4E6E-A911-6DCF0986D0E4}"/>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65;p26">
              <a:extLst>
                <a:ext uri="{FF2B5EF4-FFF2-40B4-BE49-F238E27FC236}">
                  <a16:creationId xmlns:a16="http://schemas.microsoft.com/office/drawing/2014/main" id="{C8ADDE9B-0CA7-4AE0-8A55-317022449B47}"/>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66;p26">
              <a:extLst>
                <a:ext uri="{FF2B5EF4-FFF2-40B4-BE49-F238E27FC236}">
                  <a16:creationId xmlns:a16="http://schemas.microsoft.com/office/drawing/2014/main" id="{C283996C-E923-4AF4-AB3C-C875404C5E5C}"/>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67;p26">
              <a:extLst>
                <a:ext uri="{FF2B5EF4-FFF2-40B4-BE49-F238E27FC236}">
                  <a16:creationId xmlns:a16="http://schemas.microsoft.com/office/drawing/2014/main" id="{E3D138B6-B355-4A38-8A0A-1F2FA77CEED1}"/>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68;p26">
              <a:extLst>
                <a:ext uri="{FF2B5EF4-FFF2-40B4-BE49-F238E27FC236}">
                  <a16:creationId xmlns:a16="http://schemas.microsoft.com/office/drawing/2014/main" id="{B166A3AA-4236-4576-AF0D-7F9D87A84FB4}"/>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69;p26">
              <a:extLst>
                <a:ext uri="{FF2B5EF4-FFF2-40B4-BE49-F238E27FC236}">
                  <a16:creationId xmlns:a16="http://schemas.microsoft.com/office/drawing/2014/main" id="{20600B55-436A-4292-8614-BA9822BDD49F}"/>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70;p26">
              <a:extLst>
                <a:ext uri="{FF2B5EF4-FFF2-40B4-BE49-F238E27FC236}">
                  <a16:creationId xmlns:a16="http://schemas.microsoft.com/office/drawing/2014/main" id="{D3E0F533-4F31-4972-A971-6557CAC66F51}"/>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71;p26">
              <a:extLst>
                <a:ext uri="{FF2B5EF4-FFF2-40B4-BE49-F238E27FC236}">
                  <a16:creationId xmlns:a16="http://schemas.microsoft.com/office/drawing/2014/main" id="{B381A288-2C00-4EE7-AAF5-EF6060B93197}"/>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72;p26">
              <a:extLst>
                <a:ext uri="{FF2B5EF4-FFF2-40B4-BE49-F238E27FC236}">
                  <a16:creationId xmlns:a16="http://schemas.microsoft.com/office/drawing/2014/main" id="{2054CA1C-BBC8-42F3-BC97-57502492953E}"/>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73;p26">
              <a:extLst>
                <a:ext uri="{FF2B5EF4-FFF2-40B4-BE49-F238E27FC236}">
                  <a16:creationId xmlns:a16="http://schemas.microsoft.com/office/drawing/2014/main" id="{708FEEF5-FF1D-4B0E-8EA2-107BF1CFE625}"/>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74;p26">
              <a:extLst>
                <a:ext uri="{FF2B5EF4-FFF2-40B4-BE49-F238E27FC236}">
                  <a16:creationId xmlns:a16="http://schemas.microsoft.com/office/drawing/2014/main" id="{F10F66B9-A284-4B18-80A7-F3C015C0E24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75;p26">
              <a:extLst>
                <a:ext uri="{FF2B5EF4-FFF2-40B4-BE49-F238E27FC236}">
                  <a16:creationId xmlns:a16="http://schemas.microsoft.com/office/drawing/2014/main" id="{8047FC75-6982-4276-A7CB-BCC2CC169D69}"/>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76;p26">
              <a:extLst>
                <a:ext uri="{FF2B5EF4-FFF2-40B4-BE49-F238E27FC236}">
                  <a16:creationId xmlns:a16="http://schemas.microsoft.com/office/drawing/2014/main" id="{5FC3E335-79C7-417B-83DC-EACF4CDDAFD3}"/>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77;p26">
              <a:extLst>
                <a:ext uri="{FF2B5EF4-FFF2-40B4-BE49-F238E27FC236}">
                  <a16:creationId xmlns:a16="http://schemas.microsoft.com/office/drawing/2014/main" id="{D2058FB2-A989-48BB-8395-A9224222AD0F}"/>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78;p26">
              <a:extLst>
                <a:ext uri="{FF2B5EF4-FFF2-40B4-BE49-F238E27FC236}">
                  <a16:creationId xmlns:a16="http://schemas.microsoft.com/office/drawing/2014/main" id="{36351A76-956F-4380-A81F-6999238153E8}"/>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79;p26">
              <a:extLst>
                <a:ext uri="{FF2B5EF4-FFF2-40B4-BE49-F238E27FC236}">
                  <a16:creationId xmlns:a16="http://schemas.microsoft.com/office/drawing/2014/main" id="{1F6D6F29-B5F5-4FCC-80E0-3741B9B7CB46}"/>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80;p26">
              <a:extLst>
                <a:ext uri="{FF2B5EF4-FFF2-40B4-BE49-F238E27FC236}">
                  <a16:creationId xmlns:a16="http://schemas.microsoft.com/office/drawing/2014/main" id="{8F578240-A279-4D8C-8378-A966B4956756}"/>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81;p26">
              <a:extLst>
                <a:ext uri="{FF2B5EF4-FFF2-40B4-BE49-F238E27FC236}">
                  <a16:creationId xmlns:a16="http://schemas.microsoft.com/office/drawing/2014/main" id="{46730097-491B-41C3-98E5-6E3BA896FCC8}"/>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82;p26">
              <a:extLst>
                <a:ext uri="{FF2B5EF4-FFF2-40B4-BE49-F238E27FC236}">
                  <a16:creationId xmlns:a16="http://schemas.microsoft.com/office/drawing/2014/main" id="{55D59050-30EE-4B60-99B2-1060DEB98C9D}"/>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83;p26">
              <a:extLst>
                <a:ext uri="{FF2B5EF4-FFF2-40B4-BE49-F238E27FC236}">
                  <a16:creationId xmlns:a16="http://schemas.microsoft.com/office/drawing/2014/main" id="{0862E5D4-014E-45E4-B8EC-8B4B0E629688}"/>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84;p26">
              <a:extLst>
                <a:ext uri="{FF2B5EF4-FFF2-40B4-BE49-F238E27FC236}">
                  <a16:creationId xmlns:a16="http://schemas.microsoft.com/office/drawing/2014/main" id="{61AFB50E-CE86-4392-88D9-2E77ABBD8B44}"/>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85;p26">
              <a:extLst>
                <a:ext uri="{FF2B5EF4-FFF2-40B4-BE49-F238E27FC236}">
                  <a16:creationId xmlns:a16="http://schemas.microsoft.com/office/drawing/2014/main" id="{B8E2C023-330C-47DF-A58F-AC45EF8C71E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86;p26">
              <a:extLst>
                <a:ext uri="{FF2B5EF4-FFF2-40B4-BE49-F238E27FC236}">
                  <a16:creationId xmlns:a16="http://schemas.microsoft.com/office/drawing/2014/main" id="{0D6C60B3-3C17-49E1-A801-D6349FB9F176}"/>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87;p26">
              <a:extLst>
                <a:ext uri="{FF2B5EF4-FFF2-40B4-BE49-F238E27FC236}">
                  <a16:creationId xmlns:a16="http://schemas.microsoft.com/office/drawing/2014/main" id="{C644107F-4B94-4D45-AE28-D02BFC4CE9E8}"/>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88;p26">
              <a:extLst>
                <a:ext uri="{FF2B5EF4-FFF2-40B4-BE49-F238E27FC236}">
                  <a16:creationId xmlns:a16="http://schemas.microsoft.com/office/drawing/2014/main" id="{0F7E1793-187D-4708-85AA-2D45CC8D2125}"/>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89;p26">
              <a:extLst>
                <a:ext uri="{FF2B5EF4-FFF2-40B4-BE49-F238E27FC236}">
                  <a16:creationId xmlns:a16="http://schemas.microsoft.com/office/drawing/2014/main" id="{BE0CC089-FBDB-464A-B367-23682AB88363}"/>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90;p26">
              <a:extLst>
                <a:ext uri="{FF2B5EF4-FFF2-40B4-BE49-F238E27FC236}">
                  <a16:creationId xmlns:a16="http://schemas.microsoft.com/office/drawing/2014/main" id="{AC564E55-28DF-4895-B1BE-EA28389AFCDC}"/>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1;p26">
              <a:extLst>
                <a:ext uri="{FF2B5EF4-FFF2-40B4-BE49-F238E27FC236}">
                  <a16:creationId xmlns:a16="http://schemas.microsoft.com/office/drawing/2014/main" id="{C91B1568-5CBD-4217-A413-21A4212BDEDE}"/>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2;p26">
              <a:extLst>
                <a:ext uri="{FF2B5EF4-FFF2-40B4-BE49-F238E27FC236}">
                  <a16:creationId xmlns:a16="http://schemas.microsoft.com/office/drawing/2014/main" id="{88E20180-7049-465F-9817-9EA3D132B087}"/>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93;p26">
              <a:extLst>
                <a:ext uri="{FF2B5EF4-FFF2-40B4-BE49-F238E27FC236}">
                  <a16:creationId xmlns:a16="http://schemas.microsoft.com/office/drawing/2014/main" id="{837F8A09-65F0-4C5D-864D-FF180540EDF5}"/>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94;p26">
              <a:extLst>
                <a:ext uri="{FF2B5EF4-FFF2-40B4-BE49-F238E27FC236}">
                  <a16:creationId xmlns:a16="http://schemas.microsoft.com/office/drawing/2014/main" id="{5685DDF4-C3DA-46B2-BFBD-1B0AFA80087A}"/>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95;p26">
              <a:extLst>
                <a:ext uri="{FF2B5EF4-FFF2-40B4-BE49-F238E27FC236}">
                  <a16:creationId xmlns:a16="http://schemas.microsoft.com/office/drawing/2014/main" id="{C87082A3-463D-49FE-B2A3-96CFFAADBDAB}"/>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96;p26">
              <a:extLst>
                <a:ext uri="{FF2B5EF4-FFF2-40B4-BE49-F238E27FC236}">
                  <a16:creationId xmlns:a16="http://schemas.microsoft.com/office/drawing/2014/main" id="{D27963F9-A560-483C-9FDC-702AB8F750BF}"/>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97;p26">
              <a:extLst>
                <a:ext uri="{FF2B5EF4-FFF2-40B4-BE49-F238E27FC236}">
                  <a16:creationId xmlns:a16="http://schemas.microsoft.com/office/drawing/2014/main" id="{446606A9-0691-41E4-AC62-8F343FDBD72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98;p26">
              <a:extLst>
                <a:ext uri="{FF2B5EF4-FFF2-40B4-BE49-F238E27FC236}">
                  <a16:creationId xmlns:a16="http://schemas.microsoft.com/office/drawing/2014/main" id="{452989A8-A904-4FA2-AF57-82DBB7C2048B}"/>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99;p26">
              <a:extLst>
                <a:ext uri="{FF2B5EF4-FFF2-40B4-BE49-F238E27FC236}">
                  <a16:creationId xmlns:a16="http://schemas.microsoft.com/office/drawing/2014/main" id="{682F3B04-1021-4A55-8BF8-50AF88F746CB}"/>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0;p26">
              <a:extLst>
                <a:ext uri="{FF2B5EF4-FFF2-40B4-BE49-F238E27FC236}">
                  <a16:creationId xmlns:a16="http://schemas.microsoft.com/office/drawing/2014/main" id="{444FC8A3-37EA-4B09-8AF1-66BFCD99B85D}"/>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1;p26">
              <a:extLst>
                <a:ext uri="{FF2B5EF4-FFF2-40B4-BE49-F238E27FC236}">
                  <a16:creationId xmlns:a16="http://schemas.microsoft.com/office/drawing/2014/main" id="{97529DBE-7ADC-4B8C-911B-28C3E01264E8}"/>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2;p26">
              <a:extLst>
                <a:ext uri="{FF2B5EF4-FFF2-40B4-BE49-F238E27FC236}">
                  <a16:creationId xmlns:a16="http://schemas.microsoft.com/office/drawing/2014/main" id="{F79B6448-C08E-48A2-8D3A-0B4936FE4ED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03;p26">
              <a:extLst>
                <a:ext uri="{FF2B5EF4-FFF2-40B4-BE49-F238E27FC236}">
                  <a16:creationId xmlns:a16="http://schemas.microsoft.com/office/drawing/2014/main" id="{368C6941-6B27-4FD6-A769-84A9D2696774}"/>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Slide Number Placeholder 1">
            <a:extLst>
              <a:ext uri="{FF2B5EF4-FFF2-40B4-BE49-F238E27FC236}">
                <a16:creationId xmlns:a16="http://schemas.microsoft.com/office/drawing/2014/main" id="{F58C15AD-3D78-49AB-BA29-1BC8542C9380}"/>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15</a:t>
            </a:fld>
            <a:r>
              <a:rPr lang="en-US"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28B67946-2CDF-FF3B-BECA-1B12CCFEBC77}"/>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55C05A18-C355-B0C0-109E-95973B7E8DA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7DF6D57F-1BA1-4B24-2BC6-E500EFB1E03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3CF9D0CC-CAE4-6E96-674D-319670C5E089}"/>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1A12F411-D54D-B274-F1E0-A8FBADC736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37A96F9C-E6AC-68EF-7D7D-04E07AF211E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3629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grpSp>
        <p:nvGrpSpPr>
          <p:cNvPr id="69" name="Group 68">
            <a:extLst>
              <a:ext uri="{FF2B5EF4-FFF2-40B4-BE49-F238E27FC236}">
                <a16:creationId xmlns:a16="http://schemas.microsoft.com/office/drawing/2014/main" id="{30E22EC8-A7DB-4382-989E-D7AD6008A286}"/>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39D63BDC-CE06-4595-8539-5138BC2430B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2" name="side panel light rectangle">
              <a:extLst>
                <a:ext uri="{FF2B5EF4-FFF2-40B4-BE49-F238E27FC236}">
                  <a16:creationId xmlns:a16="http://schemas.microsoft.com/office/drawing/2014/main" id="{C8595587-4A42-4A87-901B-F8877D453EE7}"/>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8" name="side panel textbox">
              <a:extLst>
                <a:ext uri="{FF2B5EF4-FFF2-40B4-BE49-F238E27FC236}">
                  <a16:creationId xmlns:a16="http://schemas.microsoft.com/office/drawing/2014/main" id="{53A3E33B-28E9-44FA-B8C1-5A95AFB1722D}"/>
                </a:ext>
              </a:extLst>
            </p:cNvPr>
            <p:cNvSpPr txBox="1"/>
            <p:nvPr/>
          </p:nvSpPr>
          <p:spPr>
            <a:xfrm>
              <a:off x="9183300" y="27074"/>
              <a:ext cx="1450860"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Assign homework: “Classroom objects”</a:t>
              </a:r>
            </a:p>
            <a:p>
              <a:pPr lvl="0">
                <a:buClrTx/>
                <a:defRPr/>
              </a:pPr>
              <a:r>
                <a:rPr lang="en-GB" sz="1000" dirty="0">
                  <a:solidFill>
                    <a:sysClr val="windowText" lastClr="000000"/>
                  </a:solidFill>
                  <a:latin typeface="Calibri" panose="020F0502020204030204" pitchFamily="34" charset="0"/>
                </a:rPr>
                <a:t>Hold up the homework worksheet and model </a:t>
              </a:r>
              <a:r>
                <a:rPr lang="en-GB" sz="1000" dirty="0" err="1">
                  <a:solidFill>
                    <a:sysClr val="windowText" lastClr="000000"/>
                  </a:solidFill>
                  <a:latin typeface="Calibri" panose="020F0502020204030204" pitchFamily="34" charset="0"/>
                </a:rPr>
                <a:t>coloring</a:t>
              </a:r>
              <a:r>
                <a:rPr lang="en-GB" sz="1000" dirty="0">
                  <a:solidFill>
                    <a:sysClr val="windowText" lastClr="000000"/>
                  </a:solidFill>
                  <a:latin typeface="Calibri" panose="020F0502020204030204" pitchFamily="34" charset="0"/>
                </a:rPr>
                <a:t> the items of stationery, unscrambling the letters and matching the pictures to the words.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out the worksheets and say, "Put your homework in your bags”.</a:t>
              </a:r>
            </a:p>
          </p:txBody>
        </p:sp>
        <p:grpSp>
          <p:nvGrpSpPr>
            <p:cNvPr id="79" name="teacher icon group">
              <a:extLst>
                <a:ext uri="{FF2B5EF4-FFF2-40B4-BE49-F238E27FC236}">
                  <a16:creationId xmlns:a16="http://schemas.microsoft.com/office/drawing/2014/main" id="{450697B5-E310-4977-81E8-7AAB1133EDD9}"/>
                </a:ext>
              </a:extLst>
            </p:cNvPr>
            <p:cNvGrpSpPr/>
            <p:nvPr/>
          </p:nvGrpSpPr>
          <p:grpSpPr>
            <a:xfrm>
              <a:off x="8810640" y="151620"/>
              <a:ext cx="296181" cy="296181"/>
              <a:chOff x="8810640" y="62245"/>
              <a:chExt cx="296181" cy="296181"/>
            </a:xfrm>
          </p:grpSpPr>
          <p:sp>
            <p:nvSpPr>
              <p:cNvPr id="80" name="icon circle">
                <a:extLst>
                  <a:ext uri="{FF2B5EF4-FFF2-40B4-BE49-F238E27FC236}">
                    <a16:creationId xmlns:a16="http://schemas.microsoft.com/office/drawing/2014/main" id="{E63C7B4B-BBF6-4C14-8EB5-5B56A63BB3B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1" name="teacher icon">
                <a:extLst>
                  <a:ext uri="{FF2B5EF4-FFF2-40B4-BE49-F238E27FC236}">
                    <a16:creationId xmlns:a16="http://schemas.microsoft.com/office/drawing/2014/main" id="{9E5C7724-F49D-46D8-A2A5-ACCBA9E9EB7F}"/>
                  </a:ext>
                </a:extLst>
              </p:cNvPr>
              <p:cNvGrpSpPr/>
              <p:nvPr/>
            </p:nvGrpSpPr>
            <p:grpSpPr>
              <a:xfrm>
                <a:off x="8864754" y="93114"/>
                <a:ext cx="193866" cy="206740"/>
                <a:chOff x="2542389" y="2767092"/>
                <a:chExt cx="480536" cy="512445"/>
              </a:xfrm>
            </p:grpSpPr>
            <p:sp>
              <p:nvSpPr>
                <p:cNvPr id="82" name="Google Shape;1395;p49">
                  <a:extLst>
                    <a:ext uri="{FF2B5EF4-FFF2-40B4-BE49-F238E27FC236}">
                      <a16:creationId xmlns:a16="http://schemas.microsoft.com/office/drawing/2014/main" id="{A5A79732-5C86-4E4A-A936-4E814C8A282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96;p49">
                  <a:extLst>
                    <a:ext uri="{FF2B5EF4-FFF2-40B4-BE49-F238E27FC236}">
                      <a16:creationId xmlns:a16="http://schemas.microsoft.com/office/drawing/2014/main" id="{7C2E579B-9A5A-479E-86AB-C0429995B73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97;p49">
                  <a:extLst>
                    <a:ext uri="{FF2B5EF4-FFF2-40B4-BE49-F238E27FC236}">
                      <a16:creationId xmlns:a16="http://schemas.microsoft.com/office/drawing/2014/main" id="{2DE4D681-F9C9-4A47-BF24-54D5D464FCA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98;p49">
                  <a:extLst>
                    <a:ext uri="{FF2B5EF4-FFF2-40B4-BE49-F238E27FC236}">
                      <a16:creationId xmlns:a16="http://schemas.microsoft.com/office/drawing/2014/main" id="{C903E591-300F-455F-91C7-33672858DE1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99;p49">
                  <a:extLst>
                    <a:ext uri="{FF2B5EF4-FFF2-40B4-BE49-F238E27FC236}">
                      <a16:creationId xmlns:a16="http://schemas.microsoft.com/office/drawing/2014/main" id="{7E716F74-8CF5-40EB-B48D-23A26499C98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00;p49">
                  <a:extLst>
                    <a:ext uri="{FF2B5EF4-FFF2-40B4-BE49-F238E27FC236}">
                      <a16:creationId xmlns:a16="http://schemas.microsoft.com/office/drawing/2014/main" id="{D0FEF751-4BB9-4307-AE0F-2DC97D28BFC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01;p49">
                  <a:extLst>
                    <a:ext uri="{FF2B5EF4-FFF2-40B4-BE49-F238E27FC236}">
                      <a16:creationId xmlns:a16="http://schemas.microsoft.com/office/drawing/2014/main" id="{1E9D6640-AB12-456E-B854-156333A2E63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02;p49">
                  <a:extLst>
                    <a:ext uri="{FF2B5EF4-FFF2-40B4-BE49-F238E27FC236}">
                      <a16:creationId xmlns:a16="http://schemas.microsoft.com/office/drawing/2014/main" id="{7787F796-BE76-472F-9D07-B4B6F2A5BCC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03;p49">
                  <a:extLst>
                    <a:ext uri="{FF2B5EF4-FFF2-40B4-BE49-F238E27FC236}">
                      <a16:creationId xmlns:a16="http://schemas.microsoft.com/office/drawing/2014/main" id="{6368DDA5-27A2-4EA2-84FB-402706DBEF2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04;p49">
                  <a:extLst>
                    <a:ext uri="{FF2B5EF4-FFF2-40B4-BE49-F238E27FC236}">
                      <a16:creationId xmlns:a16="http://schemas.microsoft.com/office/drawing/2014/main" id="{8B20E445-E068-4B65-AA74-398FB4CB07D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05;p49">
                  <a:extLst>
                    <a:ext uri="{FF2B5EF4-FFF2-40B4-BE49-F238E27FC236}">
                      <a16:creationId xmlns:a16="http://schemas.microsoft.com/office/drawing/2014/main" id="{B05E875A-8E1A-4705-9A4D-C9E313A7744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406;p49">
                  <a:extLst>
                    <a:ext uri="{FF2B5EF4-FFF2-40B4-BE49-F238E27FC236}">
                      <a16:creationId xmlns:a16="http://schemas.microsoft.com/office/drawing/2014/main" id="{E36EA2B0-83CB-42B9-B8B1-960867B2A5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7;p49">
                  <a:extLst>
                    <a:ext uri="{FF2B5EF4-FFF2-40B4-BE49-F238E27FC236}">
                      <a16:creationId xmlns:a16="http://schemas.microsoft.com/office/drawing/2014/main" id="{E1AD6CC8-EFD8-4211-9A7C-9E23EE54E3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8;p49">
                  <a:extLst>
                    <a:ext uri="{FF2B5EF4-FFF2-40B4-BE49-F238E27FC236}">
                      <a16:creationId xmlns:a16="http://schemas.microsoft.com/office/drawing/2014/main" id="{8BC8CF13-F3D2-4D4A-9F2E-6C25BF2776D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9;p49">
                  <a:extLst>
                    <a:ext uri="{FF2B5EF4-FFF2-40B4-BE49-F238E27FC236}">
                      <a16:creationId xmlns:a16="http://schemas.microsoft.com/office/drawing/2014/main" id="{32EA10C8-72ED-4D62-B4B1-A7C1F011CB96}"/>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10;p49">
                  <a:extLst>
                    <a:ext uri="{FF2B5EF4-FFF2-40B4-BE49-F238E27FC236}">
                      <a16:creationId xmlns:a16="http://schemas.microsoft.com/office/drawing/2014/main" id="{7FA7006F-AB4C-43B7-9D43-6C81E399E90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11;p49">
                  <a:extLst>
                    <a:ext uri="{FF2B5EF4-FFF2-40B4-BE49-F238E27FC236}">
                      <a16:creationId xmlns:a16="http://schemas.microsoft.com/office/drawing/2014/main" id="{C4389AD0-3E4D-4C59-8303-6E69808069D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12;p49">
                  <a:extLst>
                    <a:ext uri="{FF2B5EF4-FFF2-40B4-BE49-F238E27FC236}">
                      <a16:creationId xmlns:a16="http://schemas.microsoft.com/office/drawing/2014/main" id="{B1CD7669-B989-4DC6-A720-A5B53B45452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13;p49">
                  <a:extLst>
                    <a:ext uri="{FF2B5EF4-FFF2-40B4-BE49-F238E27FC236}">
                      <a16:creationId xmlns:a16="http://schemas.microsoft.com/office/drawing/2014/main" id="{E7D09E64-5D39-4480-9F3E-B701B346442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14;p49">
                  <a:extLst>
                    <a:ext uri="{FF2B5EF4-FFF2-40B4-BE49-F238E27FC236}">
                      <a16:creationId xmlns:a16="http://schemas.microsoft.com/office/drawing/2014/main" id="{83D3B19D-6C70-4858-92FD-2E2D3C5C0A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15;p49">
                  <a:extLst>
                    <a:ext uri="{FF2B5EF4-FFF2-40B4-BE49-F238E27FC236}">
                      <a16:creationId xmlns:a16="http://schemas.microsoft.com/office/drawing/2014/main" id="{54A10AE5-6D6F-4BE5-96E8-5DED5B15072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16;p49">
                  <a:extLst>
                    <a:ext uri="{FF2B5EF4-FFF2-40B4-BE49-F238E27FC236}">
                      <a16:creationId xmlns:a16="http://schemas.microsoft.com/office/drawing/2014/main" id="{8AC15342-D268-42CC-80EE-AF70F6DCE92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7;p49">
                  <a:extLst>
                    <a:ext uri="{FF2B5EF4-FFF2-40B4-BE49-F238E27FC236}">
                      <a16:creationId xmlns:a16="http://schemas.microsoft.com/office/drawing/2014/main" id="{F9976947-5203-4FEF-934E-B4AAEE6EF59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418;p49">
                  <a:extLst>
                    <a:ext uri="{FF2B5EF4-FFF2-40B4-BE49-F238E27FC236}">
                      <a16:creationId xmlns:a16="http://schemas.microsoft.com/office/drawing/2014/main" id="{C9FE0CC8-6BB1-4EF2-B75D-5E6694729B4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419;p49">
                  <a:extLst>
                    <a:ext uri="{FF2B5EF4-FFF2-40B4-BE49-F238E27FC236}">
                      <a16:creationId xmlns:a16="http://schemas.microsoft.com/office/drawing/2014/main" id="{F9A2163E-AA59-4F86-ACAA-B975CA3DF89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20;p49">
                  <a:extLst>
                    <a:ext uri="{FF2B5EF4-FFF2-40B4-BE49-F238E27FC236}">
                      <a16:creationId xmlns:a16="http://schemas.microsoft.com/office/drawing/2014/main" id="{6E51D2F9-CE29-4F5F-8EDD-E004C468097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21;p49">
                  <a:extLst>
                    <a:ext uri="{FF2B5EF4-FFF2-40B4-BE49-F238E27FC236}">
                      <a16:creationId xmlns:a16="http://schemas.microsoft.com/office/drawing/2014/main" id="{AF3718D4-6362-4AF7-BBD8-7675BFE341C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22;p49">
                  <a:extLst>
                    <a:ext uri="{FF2B5EF4-FFF2-40B4-BE49-F238E27FC236}">
                      <a16:creationId xmlns:a16="http://schemas.microsoft.com/office/drawing/2014/main" id="{532D1E08-D25F-435D-B280-2C3DB56B93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49" name="Group 48">
            <a:extLst>
              <a:ext uri="{FF2B5EF4-FFF2-40B4-BE49-F238E27FC236}">
                <a16:creationId xmlns:a16="http://schemas.microsoft.com/office/drawing/2014/main" id="{75E61A9B-8E1B-4A74-B0F7-6DD5E4948965}"/>
              </a:ext>
            </a:extLst>
          </p:cNvPr>
          <p:cNvGrpSpPr/>
          <p:nvPr/>
        </p:nvGrpSpPr>
        <p:grpSpPr>
          <a:xfrm>
            <a:off x="-393392" y="-214797"/>
            <a:ext cx="1327521" cy="1114869"/>
            <a:chOff x="-343776" y="-264414"/>
            <a:chExt cx="1327521" cy="1114869"/>
          </a:xfrm>
        </p:grpSpPr>
        <p:sp>
          <p:nvSpPr>
            <p:cNvPr id="50" name="Google Shape;1000;p34">
              <a:extLst>
                <a:ext uri="{FF2B5EF4-FFF2-40B4-BE49-F238E27FC236}">
                  <a16:creationId xmlns:a16="http://schemas.microsoft.com/office/drawing/2014/main" id="{754D996B-46CD-40FF-92FF-BF732E8B03BA}"/>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02;p34">
              <a:extLst>
                <a:ext uri="{FF2B5EF4-FFF2-40B4-BE49-F238E27FC236}">
                  <a16:creationId xmlns:a16="http://schemas.microsoft.com/office/drawing/2014/main" id="{8DB7BFA8-4756-4027-9BDD-9BC4AB747EF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52" name="Google Shape;1024;p34">
              <a:extLst>
                <a:ext uri="{FF2B5EF4-FFF2-40B4-BE49-F238E27FC236}">
                  <a16:creationId xmlns:a16="http://schemas.microsoft.com/office/drawing/2014/main" id="{D66DCA1F-FF63-4411-8A0D-AB905557B584}"/>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1</a:t>
              </a:r>
            </a:p>
          </p:txBody>
        </p:sp>
      </p:grpSp>
      <p:pic>
        <p:nvPicPr>
          <p:cNvPr id="6" name="Picture 5">
            <a:extLst>
              <a:ext uri="{FF2B5EF4-FFF2-40B4-BE49-F238E27FC236}">
                <a16:creationId xmlns:a16="http://schemas.microsoft.com/office/drawing/2014/main" id="{D7B94673-8B46-426D-8612-4FE5F4DE517D}"/>
              </a:ext>
            </a:extLst>
          </p:cNvPr>
          <p:cNvPicPr>
            <a:picLocks noChangeAspect="1"/>
          </p:cNvPicPr>
          <p:nvPr/>
        </p:nvPicPr>
        <p:blipFill>
          <a:blip r:embed="rId3"/>
          <a:stretch>
            <a:fillRect/>
          </a:stretch>
        </p:blipFill>
        <p:spPr>
          <a:xfrm>
            <a:off x="2253320" y="146354"/>
            <a:ext cx="3421281" cy="485778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3115884F-5456-4D33-B555-182945938D08}"/>
              </a:ext>
            </a:extLst>
          </p:cNvPr>
          <p:cNvPicPr>
            <a:picLocks noChangeAspect="1"/>
          </p:cNvPicPr>
          <p:nvPr/>
        </p:nvPicPr>
        <p:blipFill>
          <a:blip r:embed="rId3"/>
          <a:stretch>
            <a:fillRect/>
          </a:stretch>
        </p:blipFill>
        <p:spPr>
          <a:xfrm>
            <a:off x="245345" y="3106765"/>
            <a:ext cx="1002683" cy="1423682"/>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6AB4B82B-0D16-0E1E-CC59-2FBFC0192BBF}"/>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81492B0B-6509-4478-F3D2-5FCF2D2C8EF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EE3291A5-65E9-85E5-91F8-E4144F07F62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0C16D8BC-0F2C-09E6-5A50-6F913DE32275}"/>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A6CB793C-4EF0-1A12-C01B-04810CE2BEB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7ABCD256-FCB0-7029-A6C7-BEF1FD01C83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000"/>
                            </p:stCondLst>
                            <p:childTnLst>
                              <p:par>
                                <p:cTn id="24" presetID="35" presetClass="path" presetSubtype="0" accel="50000" decel="50000" fill="hold" nodeType="afterEffect">
                                  <p:stCondLst>
                                    <p:cond delay="0"/>
                                  </p:stCondLst>
                                  <p:childTnLst>
                                    <p:animMotion origin="layout" path="M -1.66667E-6 0 L -0.16372 0 " pathEditMode="relative" rAng="0" ptsTypes="AA">
                                      <p:cBhvr>
                                        <p:cTn id="25" dur="1000" fill="hold"/>
                                        <p:tgtEl>
                                          <p:spTgt spid="69"/>
                                        </p:tgtEl>
                                        <p:attrNameLst>
                                          <p:attrName>ppt_x</p:attrName>
                                          <p:attrName>ppt_y</p:attrName>
                                        </p:attrNameLst>
                                      </p:cBhvr>
                                      <p:rCtr x="-8247" y="0"/>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nextCondLst>
                <p:cond evt="onClick" delay="0">
                  <p:tgtEl>
                    <p:spTgt spid="53"/>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1159439" y="959740"/>
            <a:ext cx="5466816" cy="3224020"/>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381575"/>
            </a:xfrm>
            <a:prstGeom prst="rect">
              <a:avLst/>
            </a:prstGeom>
            <a:noFill/>
          </p:spPr>
          <p:txBody>
            <a:bodyPr wrap="square" lIns="36000" tIns="36000" rIns="36000" bIns="36000" rtlCol="0">
              <a:spAutoFit/>
            </a:bodyPr>
            <a:lstStyle/>
            <a:p>
              <a:pPr lvl="0"/>
              <a:r>
                <a:rPr lang="en-US" sz="1000" b="1" dirty="0">
                  <a:latin typeface="Calibri" panose="020F0502020204030204" pitchFamily="34" charset="0"/>
                </a:rPr>
                <a:t>Do "Quick check" and say goodbye</a:t>
              </a:r>
            </a:p>
            <a:p>
              <a:pPr lvl="0"/>
              <a:r>
                <a:rPr lang="en-US" sz="1000" dirty="0">
                  <a:latin typeface="Calibri" panose="020F0502020204030204" pitchFamily="34" charset="0"/>
                </a:rPr>
                <a:t>Time to leave the class. </a:t>
              </a:r>
            </a:p>
            <a:p>
              <a:pPr lvl="0"/>
              <a:endParaRPr lang="en-US" sz="1000" dirty="0">
                <a:latin typeface="Calibri" panose="020F0502020204030204" pitchFamily="34" charset="0"/>
              </a:endParaRPr>
            </a:p>
            <a:p>
              <a:pPr lvl="0"/>
              <a:r>
                <a:rPr lang="en-US" sz="1000" dirty="0">
                  <a:latin typeface="Calibri" panose="020F0502020204030204" pitchFamily="34" charset="0"/>
                </a:rPr>
                <a:t>Make sure everything is put away and the students have gathered their belongings.</a:t>
              </a:r>
            </a:p>
            <a:p>
              <a:pPr lvl="0"/>
              <a:endParaRPr lang="en-US" sz="1000" dirty="0">
                <a:latin typeface="Calibri" panose="020F0502020204030204" pitchFamily="34" charset="0"/>
              </a:endParaRPr>
            </a:p>
            <a:p>
              <a:pPr lvl="0"/>
              <a:r>
                <a:rPr lang="en-US" sz="1000" dirty="0">
                  <a:latin typeface="Calibri" panose="020F0502020204030204" pitchFamily="34" charset="0"/>
                </a:rPr>
                <a:t>Have them line up at the door and place yourself between the door and the students.</a:t>
              </a:r>
            </a:p>
            <a:p>
              <a:pPr lvl="0"/>
              <a:endParaRPr lang="en-US" sz="1000" dirty="0">
                <a:latin typeface="Calibri" panose="020F0502020204030204" pitchFamily="34" charset="0"/>
              </a:endParaRPr>
            </a:p>
            <a:p>
              <a:pPr lvl="0"/>
              <a:r>
                <a:rPr lang="en-US" sz="1000" dirty="0">
                  <a:latin typeface="Calibri" panose="020F0502020204030204" pitchFamily="34" charset="0"/>
                </a:rPr>
                <a:t>For each student check one new word (e.g. hold up a stationery item and ask, "What's this?"). </a:t>
              </a:r>
            </a:p>
            <a:p>
              <a:pPr lvl="0"/>
              <a:endParaRPr lang="en-US" sz="1000" dirty="0">
                <a:latin typeface="Calibri" panose="020F0502020204030204" pitchFamily="34" charset="0"/>
              </a:endParaRPr>
            </a:p>
            <a:p>
              <a:pPr lvl="0"/>
              <a:r>
                <a:rPr lang="en-US" sz="1000" dirty="0">
                  <a:latin typeface="Calibri" panose="020F0502020204030204" pitchFamily="34" charset="0"/>
                </a:rPr>
                <a:t>When they give you the correct answer say goodbye and let them leave. If their answer is wrong,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50" name="Group 49">
            <a:extLst>
              <a:ext uri="{FF2B5EF4-FFF2-40B4-BE49-F238E27FC236}">
                <a16:creationId xmlns:a16="http://schemas.microsoft.com/office/drawing/2014/main" id="{2A65ECA6-3F9E-4ECB-991B-3BBA03F292FA}"/>
              </a:ext>
            </a:extLst>
          </p:cNvPr>
          <p:cNvGrpSpPr/>
          <p:nvPr/>
        </p:nvGrpSpPr>
        <p:grpSpPr>
          <a:xfrm>
            <a:off x="-393392" y="-214797"/>
            <a:ext cx="1327521" cy="1114869"/>
            <a:chOff x="-343776" y="-264414"/>
            <a:chExt cx="1327521" cy="1114869"/>
          </a:xfrm>
        </p:grpSpPr>
        <p:sp>
          <p:nvSpPr>
            <p:cNvPr id="51" name="Google Shape;1000;p34">
              <a:extLst>
                <a:ext uri="{FF2B5EF4-FFF2-40B4-BE49-F238E27FC236}">
                  <a16:creationId xmlns:a16="http://schemas.microsoft.com/office/drawing/2014/main" id="{64F24ED6-F2BC-4843-AA94-1C5004F3388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02;p34">
              <a:extLst>
                <a:ext uri="{FF2B5EF4-FFF2-40B4-BE49-F238E27FC236}">
                  <a16:creationId xmlns:a16="http://schemas.microsoft.com/office/drawing/2014/main" id="{E3F10BC3-B859-447C-80F4-AA8B61FFBA92}"/>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53" name="Google Shape;1024;p34">
              <a:extLst>
                <a:ext uri="{FF2B5EF4-FFF2-40B4-BE49-F238E27FC236}">
                  <a16:creationId xmlns:a16="http://schemas.microsoft.com/office/drawing/2014/main" id="{15A10C4E-BF3A-4113-8284-4D0744AB1B48}"/>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2</a:t>
              </a:r>
            </a:p>
          </p:txBody>
        </p:sp>
      </p:grpSp>
      <p:grpSp>
        <p:nvGrpSpPr>
          <p:cNvPr id="4" name="Group 3">
            <a:extLst>
              <a:ext uri="{FF2B5EF4-FFF2-40B4-BE49-F238E27FC236}">
                <a16:creationId xmlns:a16="http://schemas.microsoft.com/office/drawing/2014/main" id="{08E9E6FA-FA97-0FE0-F05E-DCCCC6771319}"/>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B915C61-C542-2F46-7DB4-D957EAEA281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C0F3E596-32BC-349A-F9AD-D0F2BE50175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FE0102A9-DFD7-0FD6-B0F6-7E12319A604D}"/>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126DD511-EA8A-5A04-1F79-C3675EB744F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4DEB7622-9B53-054F-BEF7-F5DD55CFFDC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0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25"/>
                                        </p:tgtEl>
                                        <p:attrNameLst>
                                          <p:attrName>ppt_x</p:attrName>
                                          <p:attrName>ppt_y</p:attrName>
                                        </p:attrNameLst>
                                      </p:cBhvr>
                                      <p:rCtr x="-8194" y="0"/>
                                    </p:animMotion>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3108750" y="1893067"/>
            <a:ext cx="2926500" cy="7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t>The end</a:t>
            </a:r>
            <a:br>
              <a:rPr lang="en-US" dirty="0"/>
            </a:br>
            <a:r>
              <a:rPr lang="en-US" dirty="0"/>
              <a:t>Thank you!</a:t>
            </a:r>
            <a:endParaRPr dirty="0"/>
          </a:p>
        </p:txBody>
      </p:sp>
      <p:grpSp>
        <p:nvGrpSpPr>
          <p:cNvPr id="2" name="Group 1">
            <a:extLst>
              <a:ext uri="{FF2B5EF4-FFF2-40B4-BE49-F238E27FC236}">
                <a16:creationId xmlns:a16="http://schemas.microsoft.com/office/drawing/2014/main" id="{9DDD4001-613C-1E78-8B5E-B3E6ADA55721}"/>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0B8F229B-1ABE-D100-801F-53D3274758C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8A383F1D-0B82-9894-DEFD-2BECDF444F0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8C9C43E1-D3E0-2EF8-0F07-DA3BA854CFD5}"/>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CDBD96BA-78DC-0E79-2D3B-3D4D26D89B8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289BC9DB-8440-2A04-1501-AFC657AEFE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AB3-0F6F-4A75-AFB5-2BE3C21BC30E}"/>
              </a:ext>
            </a:extLst>
          </p:cNvPr>
          <p:cNvSpPr>
            <a:spLocks noGrp="1"/>
          </p:cNvSpPr>
          <p:nvPr>
            <p:ph type="ctrTitle"/>
          </p:nvPr>
        </p:nvSpPr>
        <p:spPr/>
        <p:txBody>
          <a:bodyPr/>
          <a:lstStyle/>
          <a:p>
            <a:r>
              <a:rPr lang="en-GB" dirty="0"/>
              <a:t>Hello!</a:t>
            </a:r>
          </a:p>
        </p:txBody>
      </p:sp>
      <p:sp>
        <p:nvSpPr>
          <p:cNvPr id="3" name="Text Placeholder 2">
            <a:extLst>
              <a:ext uri="{FF2B5EF4-FFF2-40B4-BE49-F238E27FC236}">
                <a16:creationId xmlns:a16="http://schemas.microsoft.com/office/drawing/2014/main" id="{36D9C819-3441-4716-B5DC-4817F9C0F192}"/>
              </a:ext>
            </a:extLst>
          </p:cNvPr>
          <p:cNvSpPr>
            <a:spLocks noGrp="1"/>
          </p:cNvSpPr>
          <p:nvPr>
            <p:ph type="body" sz="quarter" idx="11"/>
          </p:nvPr>
        </p:nvSpPr>
        <p:spPr/>
        <p:txBody>
          <a:bodyPr/>
          <a:lstStyle/>
          <a:p>
            <a:r>
              <a:rPr lang="en-GB" dirty="0"/>
              <a:t>- Introduction lesson -</a:t>
            </a:r>
          </a:p>
        </p:txBody>
      </p:sp>
    </p:spTree>
    <p:extLst>
      <p:ext uri="{BB962C8B-B14F-4D97-AF65-F5344CB8AC3E}">
        <p14:creationId xmlns:p14="http://schemas.microsoft.com/office/powerpoint/2010/main" val="389461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GB" sz="2000" dirty="0"/>
              <a:t>Warm up and maintenance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GB" dirty="0">
                <a:solidFill>
                  <a:schemeClr val="bg2"/>
                </a:solidFill>
                <a:hlinkClick r:id="rId2" action="ppaction://hlinksldjump">
                  <a:extLst>
                    <a:ext uri="{A12FA001-AC4F-418D-AE19-62706E023703}">
                      <ahyp:hlinkClr xmlns:ahyp="http://schemas.microsoft.com/office/drawing/2018/hyperlinkcolor" val="tx"/>
                    </a:ext>
                  </a:extLst>
                </a:hlinkClick>
              </a:rPr>
              <a:t>Greetings and names</a:t>
            </a:r>
            <a:endParaRPr lang="en-GB" dirty="0">
              <a:solidFill>
                <a:schemeClr val="bg2"/>
              </a:solidFill>
            </a:endParaRPr>
          </a:p>
          <a:p>
            <a:pPr marL="501650" indent="-342900">
              <a:buFont typeface="+mj-lt"/>
              <a:buAutoNum type="arabicPeriod"/>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Name tags</a:t>
            </a:r>
            <a:endParaRPr lang="en-GB" dirty="0">
              <a:solidFill>
                <a:schemeClr val="bg2"/>
              </a:solidFill>
            </a:endParaRPr>
          </a:p>
        </p:txBody>
      </p:sp>
      <p:sp>
        <p:nvSpPr>
          <p:cNvPr id="68" name="TextBox 67">
            <a:extLst>
              <a:ext uri="{FF2B5EF4-FFF2-40B4-BE49-F238E27FC236}">
                <a16:creationId xmlns:a16="http://schemas.microsoft.com/office/drawing/2014/main" id="{45DD8B1E-3899-4C6F-98E6-C83165E60B35}"/>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sp>
        <p:nvSpPr>
          <p:cNvPr id="70" name="Slide Number Placeholder 1">
            <a:extLst>
              <a:ext uri="{FF2B5EF4-FFF2-40B4-BE49-F238E27FC236}">
                <a16:creationId xmlns:a16="http://schemas.microsoft.com/office/drawing/2014/main" id="{FF3864F7-C2AE-4943-80F5-B4AD43E447B7}"/>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2</a:t>
            </a:fld>
            <a:r>
              <a:rPr lang="en-US" dirty="0">
                <a:latin typeface="Calibri" panose="020F0502020204030204" pitchFamily="34" charset="0"/>
              </a:rPr>
              <a:t>  |  © ESLKidStuff.com</a:t>
            </a:r>
          </a:p>
        </p:txBody>
      </p:sp>
      <p:grpSp>
        <p:nvGrpSpPr>
          <p:cNvPr id="71" name="Group 70">
            <a:extLst>
              <a:ext uri="{FF2B5EF4-FFF2-40B4-BE49-F238E27FC236}">
                <a16:creationId xmlns:a16="http://schemas.microsoft.com/office/drawing/2014/main" id="{FF07616B-10DE-4FAA-9CF1-4CFF3A1F3642}"/>
              </a:ext>
            </a:extLst>
          </p:cNvPr>
          <p:cNvGrpSpPr/>
          <p:nvPr/>
        </p:nvGrpSpPr>
        <p:grpSpPr>
          <a:xfrm>
            <a:off x="5761536" y="1847127"/>
            <a:ext cx="2386217" cy="2916042"/>
            <a:chOff x="5761536" y="1847127"/>
            <a:chExt cx="2386217" cy="2916042"/>
          </a:xfrm>
        </p:grpSpPr>
        <p:sp>
          <p:nvSpPr>
            <p:cNvPr id="72" name="Google Shape;753;p28">
              <a:extLst>
                <a:ext uri="{FF2B5EF4-FFF2-40B4-BE49-F238E27FC236}">
                  <a16:creationId xmlns:a16="http://schemas.microsoft.com/office/drawing/2014/main" id="{898A019B-113E-4BC2-BB8A-61E99EEB73E3}"/>
                </a:ext>
              </a:extLst>
            </p:cNvPr>
            <p:cNvSpPr/>
            <p:nvPr/>
          </p:nvSpPr>
          <p:spPr>
            <a:xfrm rot="725115" flipH="1">
              <a:off x="5806281" y="2676301"/>
              <a:ext cx="5854" cy="1696"/>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73" name="Group 72">
              <a:extLst>
                <a:ext uri="{FF2B5EF4-FFF2-40B4-BE49-F238E27FC236}">
                  <a16:creationId xmlns:a16="http://schemas.microsoft.com/office/drawing/2014/main" id="{4CFBE942-A82F-45A7-BF48-97664E8A5CA3}"/>
                </a:ext>
              </a:extLst>
            </p:cNvPr>
            <p:cNvGrpSpPr/>
            <p:nvPr/>
          </p:nvGrpSpPr>
          <p:grpSpPr>
            <a:xfrm>
              <a:off x="5774157" y="1847127"/>
              <a:ext cx="298102" cy="352541"/>
              <a:chOff x="5774157" y="1847127"/>
              <a:chExt cx="298102" cy="352541"/>
            </a:xfrm>
          </p:grpSpPr>
          <p:sp>
            <p:nvSpPr>
              <p:cNvPr id="135" name="Google Shape;754;p28">
                <a:extLst>
                  <a:ext uri="{FF2B5EF4-FFF2-40B4-BE49-F238E27FC236}">
                    <a16:creationId xmlns:a16="http://schemas.microsoft.com/office/drawing/2014/main" id="{3C43F693-C50A-455B-AF7B-E2709C2AC5EA}"/>
                  </a:ext>
                </a:extLst>
              </p:cNvPr>
              <p:cNvSpPr/>
              <p:nvPr/>
            </p:nvSpPr>
            <p:spPr>
              <a:xfrm rot="20874885">
                <a:off x="5774157" y="1847127"/>
                <a:ext cx="298102" cy="352541"/>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6" name="Google Shape;755;p28">
                <a:extLst>
                  <a:ext uri="{FF2B5EF4-FFF2-40B4-BE49-F238E27FC236}">
                    <a16:creationId xmlns:a16="http://schemas.microsoft.com/office/drawing/2014/main" id="{38B1A3F1-E21E-4C3A-8820-7E35F4ECC1E4}"/>
                  </a:ext>
                </a:extLst>
              </p:cNvPr>
              <p:cNvSpPr/>
              <p:nvPr/>
            </p:nvSpPr>
            <p:spPr>
              <a:xfrm rot="20874885">
                <a:off x="5804688" y="1868746"/>
                <a:ext cx="247793" cy="309646"/>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74" name="Google Shape;756;p28">
              <a:extLst>
                <a:ext uri="{FF2B5EF4-FFF2-40B4-BE49-F238E27FC236}">
                  <a16:creationId xmlns:a16="http://schemas.microsoft.com/office/drawing/2014/main" id="{1A688852-3A9C-4957-98EE-1E4B251D96D5}"/>
                </a:ext>
              </a:extLst>
            </p:cNvPr>
            <p:cNvSpPr/>
            <p:nvPr/>
          </p:nvSpPr>
          <p:spPr>
            <a:xfrm rot="725115" flipH="1">
              <a:off x="5793026" y="2286257"/>
              <a:ext cx="384712" cy="391168"/>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5" name="Google Shape;757;p28">
              <a:extLst>
                <a:ext uri="{FF2B5EF4-FFF2-40B4-BE49-F238E27FC236}">
                  <a16:creationId xmlns:a16="http://schemas.microsoft.com/office/drawing/2014/main" id="{B9DCD892-46D1-44CA-897F-C1AF46330F1A}"/>
                </a:ext>
              </a:extLst>
            </p:cNvPr>
            <p:cNvSpPr/>
            <p:nvPr/>
          </p:nvSpPr>
          <p:spPr>
            <a:xfrm rot="725115" flipH="1">
              <a:off x="5813736" y="2310721"/>
              <a:ext cx="332680" cy="346850"/>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6" name="Google Shape;758;p28">
              <a:extLst>
                <a:ext uri="{FF2B5EF4-FFF2-40B4-BE49-F238E27FC236}">
                  <a16:creationId xmlns:a16="http://schemas.microsoft.com/office/drawing/2014/main" id="{97CEE649-C129-4EA3-9F26-57610CE938CE}"/>
                </a:ext>
              </a:extLst>
            </p:cNvPr>
            <p:cNvSpPr/>
            <p:nvPr/>
          </p:nvSpPr>
          <p:spPr>
            <a:xfrm rot="725115" flipH="1">
              <a:off x="5871017" y="2375262"/>
              <a:ext cx="117878" cy="121216"/>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7" name="Google Shape;763;p28">
              <a:extLst>
                <a:ext uri="{FF2B5EF4-FFF2-40B4-BE49-F238E27FC236}">
                  <a16:creationId xmlns:a16="http://schemas.microsoft.com/office/drawing/2014/main" id="{0E7D10F1-27F2-4765-8A85-9F8CE7866426}"/>
                </a:ext>
              </a:extLst>
            </p:cNvPr>
            <p:cNvSpPr/>
            <p:nvPr/>
          </p:nvSpPr>
          <p:spPr>
            <a:xfrm rot="725115" flipH="1">
              <a:off x="6101913" y="2274348"/>
              <a:ext cx="2045840" cy="2488821"/>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8" name="Google Shape;764;p28">
              <a:extLst>
                <a:ext uri="{FF2B5EF4-FFF2-40B4-BE49-F238E27FC236}">
                  <a16:creationId xmlns:a16="http://schemas.microsoft.com/office/drawing/2014/main" id="{A9144580-AFED-4B2D-8657-C3328D428BC1}"/>
                </a:ext>
              </a:extLst>
            </p:cNvPr>
            <p:cNvSpPr/>
            <p:nvPr/>
          </p:nvSpPr>
          <p:spPr>
            <a:xfrm rot="725115" flipH="1">
              <a:off x="6181965" y="3008745"/>
              <a:ext cx="701470" cy="258271"/>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9" name="Google Shape;765;p28">
              <a:extLst>
                <a:ext uri="{FF2B5EF4-FFF2-40B4-BE49-F238E27FC236}">
                  <a16:creationId xmlns:a16="http://schemas.microsoft.com/office/drawing/2014/main" id="{98ACAA3F-BF7E-47B2-B2BA-7933C688077C}"/>
                </a:ext>
              </a:extLst>
            </p:cNvPr>
            <p:cNvSpPr/>
            <p:nvPr/>
          </p:nvSpPr>
          <p:spPr>
            <a:xfrm rot="725115" flipH="1">
              <a:off x="6228479" y="3036855"/>
              <a:ext cx="2517" cy="10040"/>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0" name="Google Shape;766;p28">
              <a:extLst>
                <a:ext uri="{FF2B5EF4-FFF2-40B4-BE49-F238E27FC236}">
                  <a16:creationId xmlns:a16="http://schemas.microsoft.com/office/drawing/2014/main" id="{CAD5B850-87E8-41DF-B890-84735A246DBB}"/>
                </a:ext>
              </a:extLst>
            </p:cNvPr>
            <p:cNvSpPr/>
            <p:nvPr/>
          </p:nvSpPr>
          <p:spPr>
            <a:xfrm rot="725115" flipH="1">
              <a:off x="6249860" y="2982349"/>
              <a:ext cx="2927" cy="18684"/>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 name="Google Shape;767;p28">
              <a:extLst>
                <a:ext uri="{FF2B5EF4-FFF2-40B4-BE49-F238E27FC236}">
                  <a16:creationId xmlns:a16="http://schemas.microsoft.com/office/drawing/2014/main" id="{811DB3B9-FA94-440F-8B16-9EE7646E2D9C}"/>
                </a:ext>
              </a:extLst>
            </p:cNvPr>
            <p:cNvSpPr/>
            <p:nvPr/>
          </p:nvSpPr>
          <p:spPr>
            <a:xfrm rot="725115" flipH="1">
              <a:off x="6258409" y="2957621"/>
              <a:ext cx="2790" cy="21721"/>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2" name="Google Shape;768;p28">
              <a:extLst>
                <a:ext uri="{FF2B5EF4-FFF2-40B4-BE49-F238E27FC236}">
                  <a16:creationId xmlns:a16="http://schemas.microsoft.com/office/drawing/2014/main" id="{2C64D00A-5D15-4D45-BB5F-513A1E51C32E}"/>
                </a:ext>
              </a:extLst>
            </p:cNvPr>
            <p:cNvSpPr/>
            <p:nvPr/>
          </p:nvSpPr>
          <p:spPr>
            <a:xfrm rot="725115" flipH="1">
              <a:off x="6245692" y="2986071"/>
              <a:ext cx="26371" cy="51348"/>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3" name="Google Shape;769;p28">
              <a:extLst>
                <a:ext uri="{FF2B5EF4-FFF2-40B4-BE49-F238E27FC236}">
                  <a16:creationId xmlns:a16="http://schemas.microsoft.com/office/drawing/2014/main" id="{A8A803BE-F833-47AA-A580-2D53500C5E2C}"/>
                </a:ext>
              </a:extLst>
            </p:cNvPr>
            <p:cNvSpPr/>
            <p:nvPr/>
          </p:nvSpPr>
          <p:spPr>
            <a:xfrm rot="725115" flipH="1">
              <a:off x="6263826" y="2954734"/>
              <a:ext cx="410" cy="3037"/>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4" name="Google Shape;770;p28">
              <a:extLst>
                <a:ext uri="{FF2B5EF4-FFF2-40B4-BE49-F238E27FC236}">
                  <a16:creationId xmlns:a16="http://schemas.microsoft.com/office/drawing/2014/main" id="{E55DB7E5-C190-4D78-8341-BDE78F528A77}"/>
                </a:ext>
              </a:extLst>
            </p:cNvPr>
            <p:cNvSpPr/>
            <p:nvPr/>
          </p:nvSpPr>
          <p:spPr>
            <a:xfrm rot="725115" flipH="1">
              <a:off x="6276021" y="2890802"/>
              <a:ext cx="3392" cy="42648"/>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5" name="Google Shape;771;p28">
              <a:extLst>
                <a:ext uri="{FF2B5EF4-FFF2-40B4-BE49-F238E27FC236}">
                  <a16:creationId xmlns:a16="http://schemas.microsoft.com/office/drawing/2014/main" id="{9AD16FBE-BA10-47F1-BBC1-DBD8702FE681}"/>
                </a:ext>
              </a:extLst>
            </p:cNvPr>
            <p:cNvSpPr/>
            <p:nvPr/>
          </p:nvSpPr>
          <p:spPr>
            <a:xfrm rot="725115" flipH="1">
              <a:off x="6256530" y="3083468"/>
              <a:ext cx="39284" cy="51457"/>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6" name="Google Shape;772;p28">
              <a:extLst>
                <a:ext uri="{FF2B5EF4-FFF2-40B4-BE49-F238E27FC236}">
                  <a16:creationId xmlns:a16="http://schemas.microsoft.com/office/drawing/2014/main" id="{FFC5CA1A-FA61-4DDB-9DFC-2690F9A02D92}"/>
                </a:ext>
              </a:extLst>
            </p:cNvPr>
            <p:cNvSpPr/>
            <p:nvPr/>
          </p:nvSpPr>
          <p:spPr>
            <a:xfrm rot="725115" flipH="1">
              <a:off x="6413224" y="2199882"/>
              <a:ext cx="705218" cy="698543"/>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7" name="Google Shape;773;p28">
              <a:extLst>
                <a:ext uri="{FF2B5EF4-FFF2-40B4-BE49-F238E27FC236}">
                  <a16:creationId xmlns:a16="http://schemas.microsoft.com/office/drawing/2014/main" id="{C069C2EF-318C-4FAA-BE06-847FB7DE7A53}"/>
                </a:ext>
              </a:extLst>
            </p:cNvPr>
            <p:cNvSpPr/>
            <p:nvPr/>
          </p:nvSpPr>
          <p:spPr>
            <a:xfrm rot="725115" flipH="1">
              <a:off x="6343287" y="2911120"/>
              <a:ext cx="27520" cy="47846"/>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8" name="Google Shape;774;p28">
              <a:extLst>
                <a:ext uri="{FF2B5EF4-FFF2-40B4-BE49-F238E27FC236}">
                  <a16:creationId xmlns:a16="http://schemas.microsoft.com/office/drawing/2014/main" id="{187AD291-914D-457B-8646-C3E28799BFD4}"/>
                </a:ext>
              </a:extLst>
            </p:cNvPr>
            <p:cNvSpPr/>
            <p:nvPr/>
          </p:nvSpPr>
          <p:spPr>
            <a:xfrm rot="725115" flipH="1">
              <a:off x="6344593" y="3035461"/>
              <a:ext cx="23444" cy="48120"/>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89" name="Group 88">
              <a:extLst>
                <a:ext uri="{FF2B5EF4-FFF2-40B4-BE49-F238E27FC236}">
                  <a16:creationId xmlns:a16="http://schemas.microsoft.com/office/drawing/2014/main" id="{B46BD48D-D623-49BB-874D-80E160E1FB8F}"/>
                </a:ext>
              </a:extLst>
            </p:cNvPr>
            <p:cNvGrpSpPr/>
            <p:nvPr/>
          </p:nvGrpSpPr>
          <p:grpSpPr>
            <a:xfrm flipH="1">
              <a:off x="6023561" y="2131454"/>
              <a:ext cx="401536" cy="394724"/>
              <a:chOff x="6005915" y="2093476"/>
              <a:chExt cx="401536" cy="394724"/>
            </a:xfrm>
          </p:grpSpPr>
          <p:sp>
            <p:nvSpPr>
              <p:cNvPr id="131" name="Google Shape;759;p28">
                <a:extLst>
                  <a:ext uri="{FF2B5EF4-FFF2-40B4-BE49-F238E27FC236}">
                    <a16:creationId xmlns:a16="http://schemas.microsoft.com/office/drawing/2014/main" id="{0F37EDE5-4EB2-484E-9649-B0E5D48C3B4B}"/>
                  </a:ext>
                </a:extLst>
              </p:cNvPr>
              <p:cNvSpPr/>
              <p:nvPr/>
            </p:nvSpPr>
            <p:spPr>
              <a:xfrm rot="725115" flipH="1">
                <a:off x="6005915" y="2093476"/>
                <a:ext cx="401536" cy="394724"/>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2" name="Google Shape;760;p28">
                <a:extLst>
                  <a:ext uri="{FF2B5EF4-FFF2-40B4-BE49-F238E27FC236}">
                    <a16:creationId xmlns:a16="http://schemas.microsoft.com/office/drawing/2014/main" id="{48C74E42-6459-4E55-9D27-3B794C420B1B}"/>
                  </a:ext>
                </a:extLst>
              </p:cNvPr>
              <p:cNvSpPr/>
              <p:nvPr/>
            </p:nvSpPr>
            <p:spPr>
              <a:xfrm rot="725115" flipH="1">
                <a:off x="6030251" y="2112194"/>
                <a:ext cx="359735" cy="354729"/>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3" name="Google Shape;761;p28">
                <a:extLst>
                  <a:ext uri="{FF2B5EF4-FFF2-40B4-BE49-F238E27FC236}">
                    <a16:creationId xmlns:a16="http://schemas.microsoft.com/office/drawing/2014/main" id="{FE1D88DE-221A-4ABB-A591-7F7980D5DF6A}"/>
                  </a:ext>
                </a:extLst>
              </p:cNvPr>
              <p:cNvSpPr/>
              <p:nvPr/>
            </p:nvSpPr>
            <p:spPr>
              <a:xfrm rot="725115" flipH="1">
                <a:off x="6092394" y="2300390"/>
                <a:ext cx="122939" cy="111559"/>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4" name="Google Shape;762;p28">
                <a:extLst>
                  <a:ext uri="{FF2B5EF4-FFF2-40B4-BE49-F238E27FC236}">
                    <a16:creationId xmlns:a16="http://schemas.microsoft.com/office/drawing/2014/main" id="{735DA231-1515-44C3-A562-FAEDBF4E2108}"/>
                  </a:ext>
                </a:extLst>
              </p:cNvPr>
              <p:cNvSpPr/>
              <p:nvPr/>
            </p:nvSpPr>
            <p:spPr>
              <a:xfrm rot="725115" flipH="1">
                <a:off x="6235041" y="2182963"/>
                <a:ext cx="112981" cy="104200"/>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90" name="Google Shape;775;p28">
              <a:extLst>
                <a:ext uri="{FF2B5EF4-FFF2-40B4-BE49-F238E27FC236}">
                  <a16:creationId xmlns:a16="http://schemas.microsoft.com/office/drawing/2014/main" id="{9CBE5B8E-0420-44B7-83CD-038187078E70}"/>
                </a:ext>
              </a:extLst>
            </p:cNvPr>
            <p:cNvSpPr/>
            <p:nvPr/>
          </p:nvSpPr>
          <p:spPr>
            <a:xfrm rot="725115" flipH="1">
              <a:off x="6463025" y="2545887"/>
              <a:ext cx="35098" cy="49241"/>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1" name="Google Shape;776;p28">
              <a:extLst>
                <a:ext uri="{FF2B5EF4-FFF2-40B4-BE49-F238E27FC236}">
                  <a16:creationId xmlns:a16="http://schemas.microsoft.com/office/drawing/2014/main" id="{72E1BB8E-33C8-474F-86EB-CF79A28E3F71}"/>
                </a:ext>
              </a:extLst>
            </p:cNvPr>
            <p:cNvSpPr/>
            <p:nvPr/>
          </p:nvSpPr>
          <p:spPr>
            <a:xfrm rot="725115" flipH="1">
              <a:off x="6467262" y="2628541"/>
              <a:ext cx="71756" cy="73233"/>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2" name="Google Shape;777;p28">
              <a:extLst>
                <a:ext uri="{FF2B5EF4-FFF2-40B4-BE49-F238E27FC236}">
                  <a16:creationId xmlns:a16="http://schemas.microsoft.com/office/drawing/2014/main" id="{257DD912-37C3-47E8-B833-42FB85BD1169}"/>
                </a:ext>
              </a:extLst>
            </p:cNvPr>
            <p:cNvSpPr/>
            <p:nvPr/>
          </p:nvSpPr>
          <p:spPr>
            <a:xfrm rot="725115" flipH="1">
              <a:off x="6375352" y="3118472"/>
              <a:ext cx="30995" cy="60211"/>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3" name="Google Shape;778;p28">
              <a:extLst>
                <a:ext uri="{FF2B5EF4-FFF2-40B4-BE49-F238E27FC236}">
                  <a16:creationId xmlns:a16="http://schemas.microsoft.com/office/drawing/2014/main" id="{27CB1CC4-CE0D-47C2-9C9B-43AEF3669A7A}"/>
                </a:ext>
              </a:extLst>
            </p:cNvPr>
            <p:cNvSpPr/>
            <p:nvPr/>
          </p:nvSpPr>
          <p:spPr>
            <a:xfrm rot="725115" flipH="1">
              <a:off x="6463367" y="2719582"/>
              <a:ext cx="71509" cy="82999"/>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4" name="Google Shape;779;p28">
              <a:extLst>
                <a:ext uri="{FF2B5EF4-FFF2-40B4-BE49-F238E27FC236}">
                  <a16:creationId xmlns:a16="http://schemas.microsoft.com/office/drawing/2014/main" id="{2BC02CC2-6084-41EC-BEC9-6D604A61CC51}"/>
                </a:ext>
              </a:extLst>
            </p:cNvPr>
            <p:cNvSpPr/>
            <p:nvPr/>
          </p:nvSpPr>
          <p:spPr>
            <a:xfrm rot="725115" flipH="1">
              <a:off x="6439930" y="3054610"/>
              <a:ext cx="26864" cy="54931"/>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5" name="Google Shape;780;p28">
              <a:extLst>
                <a:ext uri="{FF2B5EF4-FFF2-40B4-BE49-F238E27FC236}">
                  <a16:creationId xmlns:a16="http://schemas.microsoft.com/office/drawing/2014/main" id="{4F11263A-F58B-46CA-94DD-D3BD4ACB8F0F}"/>
                </a:ext>
              </a:extLst>
            </p:cNvPr>
            <p:cNvSpPr/>
            <p:nvPr/>
          </p:nvSpPr>
          <p:spPr>
            <a:xfrm rot="725115" flipH="1">
              <a:off x="6480954" y="3143603"/>
              <a:ext cx="26454" cy="66257"/>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6" name="Google Shape;781;p28">
              <a:extLst>
                <a:ext uri="{FF2B5EF4-FFF2-40B4-BE49-F238E27FC236}">
                  <a16:creationId xmlns:a16="http://schemas.microsoft.com/office/drawing/2014/main" id="{1BD2C5CC-236E-4E21-A262-C8892D52F08D}"/>
                </a:ext>
              </a:extLst>
            </p:cNvPr>
            <p:cNvSpPr/>
            <p:nvPr/>
          </p:nvSpPr>
          <p:spPr>
            <a:xfrm rot="725115" flipH="1">
              <a:off x="6549322" y="3082166"/>
              <a:ext cx="32882" cy="54248"/>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7" name="Google Shape;782;p28">
              <a:extLst>
                <a:ext uri="{FF2B5EF4-FFF2-40B4-BE49-F238E27FC236}">
                  <a16:creationId xmlns:a16="http://schemas.microsoft.com/office/drawing/2014/main" id="{10C3FD0F-EE5D-4B0E-A838-25A44D8AF146}"/>
                </a:ext>
              </a:extLst>
            </p:cNvPr>
            <p:cNvSpPr/>
            <p:nvPr/>
          </p:nvSpPr>
          <p:spPr>
            <a:xfrm rot="725115" flipH="1">
              <a:off x="6651456" y="2639460"/>
              <a:ext cx="44673" cy="49077"/>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8" name="Google Shape;783;p28">
              <a:extLst>
                <a:ext uri="{FF2B5EF4-FFF2-40B4-BE49-F238E27FC236}">
                  <a16:creationId xmlns:a16="http://schemas.microsoft.com/office/drawing/2014/main" id="{4BD34BAE-8826-4DA6-9146-680A53A2DA2C}"/>
                </a:ext>
              </a:extLst>
            </p:cNvPr>
            <p:cNvSpPr/>
            <p:nvPr/>
          </p:nvSpPr>
          <p:spPr>
            <a:xfrm rot="725115" flipH="1">
              <a:off x="6655134" y="2778233"/>
              <a:ext cx="85023" cy="78294"/>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9" name="Google Shape;784;p28">
              <a:extLst>
                <a:ext uri="{FF2B5EF4-FFF2-40B4-BE49-F238E27FC236}">
                  <a16:creationId xmlns:a16="http://schemas.microsoft.com/office/drawing/2014/main" id="{C73A403B-17C9-4F59-9F4F-AAF30841EF25}"/>
                </a:ext>
              </a:extLst>
            </p:cNvPr>
            <p:cNvSpPr/>
            <p:nvPr/>
          </p:nvSpPr>
          <p:spPr>
            <a:xfrm rot="725115" flipH="1">
              <a:off x="6573221" y="3165587"/>
              <a:ext cx="495450" cy="436470"/>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0" name="Google Shape;785;p28">
              <a:extLst>
                <a:ext uri="{FF2B5EF4-FFF2-40B4-BE49-F238E27FC236}">
                  <a16:creationId xmlns:a16="http://schemas.microsoft.com/office/drawing/2014/main" id="{25C5BE4A-4855-48DA-872D-E38EADE453D4}"/>
                </a:ext>
              </a:extLst>
            </p:cNvPr>
            <p:cNvSpPr/>
            <p:nvPr/>
          </p:nvSpPr>
          <p:spPr>
            <a:xfrm rot="725115" flipH="1">
              <a:off x="6608185" y="3172065"/>
              <a:ext cx="28861" cy="52497"/>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1" name="Google Shape;786;p28">
              <a:extLst>
                <a:ext uri="{FF2B5EF4-FFF2-40B4-BE49-F238E27FC236}">
                  <a16:creationId xmlns:a16="http://schemas.microsoft.com/office/drawing/2014/main" id="{66CBBEEA-45D3-444B-BFBB-AE62D514DB12}"/>
                </a:ext>
              </a:extLst>
            </p:cNvPr>
            <p:cNvSpPr/>
            <p:nvPr/>
          </p:nvSpPr>
          <p:spPr>
            <a:xfrm rot="725115" flipH="1">
              <a:off x="6656027" y="3090371"/>
              <a:ext cx="27985" cy="47737"/>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2" name="Google Shape;787;p28">
              <a:extLst>
                <a:ext uri="{FF2B5EF4-FFF2-40B4-BE49-F238E27FC236}">
                  <a16:creationId xmlns:a16="http://schemas.microsoft.com/office/drawing/2014/main" id="{F3F953A8-AD30-4C1C-A1C3-7765A68A6737}"/>
                </a:ext>
              </a:extLst>
            </p:cNvPr>
            <p:cNvSpPr/>
            <p:nvPr/>
          </p:nvSpPr>
          <p:spPr>
            <a:xfrm rot="725115" flipH="1">
              <a:off x="6578750" y="3481378"/>
              <a:ext cx="29736" cy="45494"/>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3" name="Google Shape;788;p28">
              <a:extLst>
                <a:ext uri="{FF2B5EF4-FFF2-40B4-BE49-F238E27FC236}">
                  <a16:creationId xmlns:a16="http://schemas.microsoft.com/office/drawing/2014/main" id="{650D9CD0-AA1A-416A-8D1B-C16E2EE475E3}"/>
                </a:ext>
              </a:extLst>
            </p:cNvPr>
            <p:cNvSpPr/>
            <p:nvPr/>
          </p:nvSpPr>
          <p:spPr>
            <a:xfrm rot="725115" flipH="1">
              <a:off x="6526122" y="3563713"/>
              <a:ext cx="1364614" cy="469297"/>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4" name="Google Shape;789;p28">
              <a:extLst>
                <a:ext uri="{FF2B5EF4-FFF2-40B4-BE49-F238E27FC236}">
                  <a16:creationId xmlns:a16="http://schemas.microsoft.com/office/drawing/2014/main" id="{5D5A1BF5-3FCA-4766-A9FE-7AAE220578D8}"/>
                </a:ext>
              </a:extLst>
            </p:cNvPr>
            <p:cNvSpPr/>
            <p:nvPr/>
          </p:nvSpPr>
          <p:spPr>
            <a:xfrm rot="725115" flipH="1">
              <a:off x="6468728" y="3743326"/>
              <a:ext cx="362909" cy="826297"/>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5" name="Google Shape;790;p28">
              <a:extLst>
                <a:ext uri="{FF2B5EF4-FFF2-40B4-BE49-F238E27FC236}">
                  <a16:creationId xmlns:a16="http://schemas.microsoft.com/office/drawing/2014/main" id="{BDE716BB-52F2-47F5-ABCD-5448E8649E6C}"/>
                </a:ext>
              </a:extLst>
            </p:cNvPr>
            <p:cNvSpPr/>
            <p:nvPr/>
          </p:nvSpPr>
          <p:spPr>
            <a:xfrm rot="725115" flipH="1">
              <a:off x="6634769" y="3395637"/>
              <a:ext cx="32226" cy="62701"/>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6" name="Google Shape;791;p28">
              <a:extLst>
                <a:ext uri="{FF2B5EF4-FFF2-40B4-BE49-F238E27FC236}">
                  <a16:creationId xmlns:a16="http://schemas.microsoft.com/office/drawing/2014/main" id="{6DBFC29F-B546-45C1-8418-71F56147272B}"/>
                </a:ext>
              </a:extLst>
            </p:cNvPr>
            <p:cNvSpPr/>
            <p:nvPr/>
          </p:nvSpPr>
          <p:spPr>
            <a:xfrm rot="725115" flipH="1">
              <a:off x="6725398" y="3134230"/>
              <a:ext cx="38901" cy="79908"/>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 name="Google Shape;792;p28">
              <a:extLst>
                <a:ext uri="{FF2B5EF4-FFF2-40B4-BE49-F238E27FC236}">
                  <a16:creationId xmlns:a16="http://schemas.microsoft.com/office/drawing/2014/main" id="{864A6D83-0F89-47D3-A2D2-5B8F3965728E}"/>
                </a:ext>
              </a:extLst>
            </p:cNvPr>
            <p:cNvSpPr/>
            <p:nvPr/>
          </p:nvSpPr>
          <p:spPr>
            <a:xfrm rot="725115" flipH="1">
              <a:off x="6688521" y="3325457"/>
              <a:ext cx="28587" cy="52852"/>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8" name="Google Shape;793;p28">
              <a:extLst>
                <a:ext uri="{FF2B5EF4-FFF2-40B4-BE49-F238E27FC236}">
                  <a16:creationId xmlns:a16="http://schemas.microsoft.com/office/drawing/2014/main" id="{796BE4E5-C74A-4F2A-A3B9-F1BC3D64ED1D}"/>
                </a:ext>
              </a:extLst>
            </p:cNvPr>
            <p:cNvSpPr/>
            <p:nvPr/>
          </p:nvSpPr>
          <p:spPr>
            <a:xfrm rot="725115" flipH="1">
              <a:off x="6672563" y="3494467"/>
              <a:ext cx="28232" cy="52004"/>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9" name="Google Shape;794;p28">
              <a:extLst>
                <a:ext uri="{FF2B5EF4-FFF2-40B4-BE49-F238E27FC236}">
                  <a16:creationId xmlns:a16="http://schemas.microsoft.com/office/drawing/2014/main" id="{C6EE2733-C07C-486F-BFC2-E1B4AEDF3F75}"/>
                </a:ext>
              </a:extLst>
            </p:cNvPr>
            <p:cNvSpPr/>
            <p:nvPr/>
          </p:nvSpPr>
          <p:spPr>
            <a:xfrm rot="725115" flipH="1">
              <a:off x="6729519" y="3403732"/>
              <a:ext cx="34524" cy="66148"/>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0" name="Google Shape;795;p28">
              <a:extLst>
                <a:ext uri="{FF2B5EF4-FFF2-40B4-BE49-F238E27FC236}">
                  <a16:creationId xmlns:a16="http://schemas.microsoft.com/office/drawing/2014/main" id="{A20E64F9-60DC-4AC9-8758-53DF48801C3C}"/>
                </a:ext>
              </a:extLst>
            </p:cNvPr>
            <p:cNvSpPr/>
            <p:nvPr/>
          </p:nvSpPr>
          <p:spPr>
            <a:xfrm rot="725115" flipH="1">
              <a:off x="6788386" y="3315006"/>
              <a:ext cx="47682" cy="6281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1" name="Google Shape;796;p28">
              <a:extLst>
                <a:ext uri="{FF2B5EF4-FFF2-40B4-BE49-F238E27FC236}">
                  <a16:creationId xmlns:a16="http://schemas.microsoft.com/office/drawing/2014/main" id="{99C94D97-8865-473E-B901-7720335B1300}"/>
                </a:ext>
              </a:extLst>
            </p:cNvPr>
            <p:cNvSpPr/>
            <p:nvPr/>
          </p:nvSpPr>
          <p:spPr>
            <a:xfrm rot="725115" flipH="1">
              <a:off x="6792070" y="3504124"/>
              <a:ext cx="29299" cy="43332"/>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2" name="Google Shape;797;p28">
              <a:extLst>
                <a:ext uri="{FF2B5EF4-FFF2-40B4-BE49-F238E27FC236}">
                  <a16:creationId xmlns:a16="http://schemas.microsoft.com/office/drawing/2014/main" id="{CE6689DA-CABD-4EE4-87B3-8ACF63D22154}"/>
                </a:ext>
              </a:extLst>
            </p:cNvPr>
            <p:cNvSpPr/>
            <p:nvPr/>
          </p:nvSpPr>
          <p:spPr>
            <a:xfrm rot="725115" flipH="1">
              <a:off x="6822531" y="3402093"/>
              <a:ext cx="39913" cy="63549"/>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3" name="Google Shape;798;p28">
              <a:extLst>
                <a:ext uri="{FF2B5EF4-FFF2-40B4-BE49-F238E27FC236}">
                  <a16:creationId xmlns:a16="http://schemas.microsoft.com/office/drawing/2014/main" id="{5AB0D2E5-B08A-45C8-B344-BBEFE3A89B1E}"/>
                </a:ext>
              </a:extLst>
            </p:cNvPr>
            <p:cNvSpPr/>
            <p:nvPr/>
          </p:nvSpPr>
          <p:spPr>
            <a:xfrm rot="725115" flipH="1">
              <a:off x="6856960" y="3297985"/>
              <a:ext cx="52825" cy="48229"/>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4" name="Google Shape;799;p28">
              <a:extLst>
                <a:ext uri="{FF2B5EF4-FFF2-40B4-BE49-F238E27FC236}">
                  <a16:creationId xmlns:a16="http://schemas.microsoft.com/office/drawing/2014/main" id="{0B5CC4ED-9E68-47E5-A8F6-D6D1E3ADDEC3}"/>
                </a:ext>
              </a:extLst>
            </p:cNvPr>
            <p:cNvSpPr/>
            <p:nvPr/>
          </p:nvSpPr>
          <p:spPr>
            <a:xfrm rot="725115" flipH="1">
              <a:off x="6899939" y="3390293"/>
              <a:ext cx="46807" cy="54713"/>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5" name="Google Shape;800;p28">
              <a:extLst>
                <a:ext uri="{FF2B5EF4-FFF2-40B4-BE49-F238E27FC236}">
                  <a16:creationId xmlns:a16="http://schemas.microsoft.com/office/drawing/2014/main" id="{CC506427-4426-4FC5-8AE3-A2C9125EC8F2}"/>
                </a:ext>
              </a:extLst>
            </p:cNvPr>
            <p:cNvSpPr/>
            <p:nvPr/>
          </p:nvSpPr>
          <p:spPr>
            <a:xfrm rot="725115" flipH="1">
              <a:off x="6914766" y="3491519"/>
              <a:ext cx="39284" cy="38846"/>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6" name="Google Shape;801;p28">
              <a:extLst>
                <a:ext uri="{FF2B5EF4-FFF2-40B4-BE49-F238E27FC236}">
                  <a16:creationId xmlns:a16="http://schemas.microsoft.com/office/drawing/2014/main" id="{02853F2E-68F6-45D7-A5C2-668F0DCC80E2}"/>
                </a:ext>
              </a:extLst>
            </p:cNvPr>
            <p:cNvSpPr/>
            <p:nvPr/>
          </p:nvSpPr>
          <p:spPr>
            <a:xfrm rot="725115" flipH="1">
              <a:off x="6971292" y="3459270"/>
              <a:ext cx="40761" cy="48749"/>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7" name="Google Shape;802;p28">
              <a:extLst>
                <a:ext uri="{FF2B5EF4-FFF2-40B4-BE49-F238E27FC236}">
                  <a16:creationId xmlns:a16="http://schemas.microsoft.com/office/drawing/2014/main" id="{C5811CA9-5AB3-485B-B89E-A09DDA587C89}"/>
                </a:ext>
              </a:extLst>
            </p:cNvPr>
            <p:cNvSpPr/>
            <p:nvPr/>
          </p:nvSpPr>
          <p:spPr>
            <a:xfrm rot="725115" flipH="1">
              <a:off x="5972777" y="2919037"/>
              <a:ext cx="535226" cy="281934"/>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8" name="Google Shape;803;p28">
              <a:extLst>
                <a:ext uri="{FF2B5EF4-FFF2-40B4-BE49-F238E27FC236}">
                  <a16:creationId xmlns:a16="http://schemas.microsoft.com/office/drawing/2014/main" id="{4ABCC362-4412-4104-B7A1-4ED3F2928B4A}"/>
                </a:ext>
              </a:extLst>
            </p:cNvPr>
            <p:cNvSpPr/>
            <p:nvPr/>
          </p:nvSpPr>
          <p:spPr>
            <a:xfrm rot="725115" flipH="1">
              <a:off x="6073691" y="2997927"/>
              <a:ext cx="38928" cy="59035"/>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9" name="Google Shape;804;p28">
              <a:extLst>
                <a:ext uri="{FF2B5EF4-FFF2-40B4-BE49-F238E27FC236}">
                  <a16:creationId xmlns:a16="http://schemas.microsoft.com/office/drawing/2014/main" id="{9DA00CE0-1B95-4680-930F-7B1309EE901C}"/>
                </a:ext>
              </a:extLst>
            </p:cNvPr>
            <p:cNvSpPr/>
            <p:nvPr/>
          </p:nvSpPr>
          <p:spPr>
            <a:xfrm rot="725115" flipH="1">
              <a:off x="6147999" y="2975476"/>
              <a:ext cx="31487" cy="72029"/>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0" name="Google Shape;805;p28">
              <a:extLst>
                <a:ext uri="{FF2B5EF4-FFF2-40B4-BE49-F238E27FC236}">
                  <a16:creationId xmlns:a16="http://schemas.microsoft.com/office/drawing/2014/main" id="{6831A310-39F3-4B76-8F93-2217ECA01C37}"/>
                </a:ext>
              </a:extLst>
            </p:cNvPr>
            <p:cNvSpPr/>
            <p:nvPr/>
          </p:nvSpPr>
          <p:spPr>
            <a:xfrm rot="725115" flipH="1">
              <a:off x="6190556" y="3069934"/>
              <a:ext cx="31214" cy="51594"/>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1" name="Google Shape;806;p28">
              <a:extLst>
                <a:ext uri="{FF2B5EF4-FFF2-40B4-BE49-F238E27FC236}">
                  <a16:creationId xmlns:a16="http://schemas.microsoft.com/office/drawing/2014/main" id="{54747CA1-3B98-416D-B35D-F9B240D5B5AA}"/>
                </a:ext>
              </a:extLst>
            </p:cNvPr>
            <p:cNvSpPr/>
            <p:nvPr/>
          </p:nvSpPr>
          <p:spPr>
            <a:xfrm rot="725115" flipH="1">
              <a:off x="6123979" y="2866558"/>
              <a:ext cx="469844" cy="156369"/>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2" name="Google Shape;807;p28">
              <a:extLst>
                <a:ext uri="{FF2B5EF4-FFF2-40B4-BE49-F238E27FC236}">
                  <a16:creationId xmlns:a16="http://schemas.microsoft.com/office/drawing/2014/main" id="{C16B74F1-93EC-4CE4-B613-139153139BDA}"/>
                </a:ext>
              </a:extLst>
            </p:cNvPr>
            <p:cNvSpPr/>
            <p:nvPr/>
          </p:nvSpPr>
          <p:spPr>
            <a:xfrm rot="725115" flipH="1">
              <a:off x="6184213" y="2870242"/>
              <a:ext cx="36192" cy="6048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3" name="Google Shape;808;p28">
              <a:extLst>
                <a:ext uri="{FF2B5EF4-FFF2-40B4-BE49-F238E27FC236}">
                  <a16:creationId xmlns:a16="http://schemas.microsoft.com/office/drawing/2014/main" id="{890CD364-6491-4032-BADE-72A97AE56296}"/>
                </a:ext>
              </a:extLst>
            </p:cNvPr>
            <p:cNvSpPr/>
            <p:nvPr/>
          </p:nvSpPr>
          <p:spPr>
            <a:xfrm rot="725115" flipH="1">
              <a:off x="6262990" y="3046779"/>
              <a:ext cx="29517" cy="65026"/>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4" name="Google Shape;809;p28">
              <a:extLst>
                <a:ext uri="{FF2B5EF4-FFF2-40B4-BE49-F238E27FC236}">
                  <a16:creationId xmlns:a16="http://schemas.microsoft.com/office/drawing/2014/main" id="{AC0284CD-62EC-4A6F-B17F-91D0805BC58C}"/>
                </a:ext>
              </a:extLst>
            </p:cNvPr>
            <p:cNvSpPr/>
            <p:nvPr/>
          </p:nvSpPr>
          <p:spPr>
            <a:xfrm rot="725115" flipH="1">
              <a:off x="6313923" y="3108345"/>
              <a:ext cx="32335" cy="57804"/>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5" name="Google Shape;810;p28">
              <a:extLst>
                <a:ext uri="{FF2B5EF4-FFF2-40B4-BE49-F238E27FC236}">
                  <a16:creationId xmlns:a16="http://schemas.microsoft.com/office/drawing/2014/main" id="{42CEC93B-3B23-45E6-A2F8-F8E7BD641795}"/>
                </a:ext>
              </a:extLst>
            </p:cNvPr>
            <p:cNvSpPr/>
            <p:nvPr/>
          </p:nvSpPr>
          <p:spPr>
            <a:xfrm rot="725115" flipH="1">
              <a:off x="6324647" y="2936227"/>
              <a:ext cx="22213" cy="48886"/>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6" name="Google Shape;811;p28">
              <a:extLst>
                <a:ext uri="{FF2B5EF4-FFF2-40B4-BE49-F238E27FC236}">
                  <a16:creationId xmlns:a16="http://schemas.microsoft.com/office/drawing/2014/main" id="{4205C6DD-23A1-408E-8CEC-BBF76FA71750}"/>
                </a:ext>
              </a:extLst>
            </p:cNvPr>
            <p:cNvSpPr/>
            <p:nvPr/>
          </p:nvSpPr>
          <p:spPr>
            <a:xfrm rot="725115" flipH="1">
              <a:off x="6418047" y="3153333"/>
              <a:ext cx="27192" cy="57476"/>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7" name="Google Shape;812;p28">
              <a:extLst>
                <a:ext uri="{FF2B5EF4-FFF2-40B4-BE49-F238E27FC236}">
                  <a16:creationId xmlns:a16="http://schemas.microsoft.com/office/drawing/2014/main" id="{429301EE-5353-411F-9DE0-9AD12E132F00}"/>
                </a:ext>
              </a:extLst>
            </p:cNvPr>
            <p:cNvSpPr/>
            <p:nvPr/>
          </p:nvSpPr>
          <p:spPr>
            <a:xfrm rot="725115" flipH="1">
              <a:off x="6410351" y="3076074"/>
              <a:ext cx="25086" cy="48475"/>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8" name="Google Shape;813;p28">
              <a:extLst>
                <a:ext uri="{FF2B5EF4-FFF2-40B4-BE49-F238E27FC236}">
                  <a16:creationId xmlns:a16="http://schemas.microsoft.com/office/drawing/2014/main" id="{C45252B7-CD0D-4352-912A-EE780395B8DB}"/>
                </a:ext>
              </a:extLst>
            </p:cNvPr>
            <p:cNvSpPr/>
            <p:nvPr/>
          </p:nvSpPr>
          <p:spPr>
            <a:xfrm rot="725115" flipH="1">
              <a:off x="6424211" y="2982837"/>
              <a:ext cx="32828" cy="42539"/>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9" name="Google Shape;814;p28">
              <a:extLst>
                <a:ext uri="{FF2B5EF4-FFF2-40B4-BE49-F238E27FC236}">
                  <a16:creationId xmlns:a16="http://schemas.microsoft.com/office/drawing/2014/main" id="{E92473A0-CECA-4507-9792-7C662A8F676F}"/>
                </a:ext>
              </a:extLst>
            </p:cNvPr>
            <p:cNvSpPr/>
            <p:nvPr/>
          </p:nvSpPr>
          <p:spPr>
            <a:xfrm rot="725115" flipH="1">
              <a:off x="6468260" y="3243051"/>
              <a:ext cx="1806" cy="998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0" name="Google Shape;815;p28">
              <a:extLst>
                <a:ext uri="{FF2B5EF4-FFF2-40B4-BE49-F238E27FC236}">
                  <a16:creationId xmlns:a16="http://schemas.microsoft.com/office/drawing/2014/main" id="{E7FC5C11-D971-49E6-8798-5EA2EA21891C}"/>
                </a:ext>
              </a:extLst>
            </p:cNvPr>
            <p:cNvSpPr/>
            <p:nvPr/>
          </p:nvSpPr>
          <p:spPr>
            <a:xfrm rot="725115" flipH="1">
              <a:off x="5761536" y="2746635"/>
              <a:ext cx="827364" cy="460543"/>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4" name="Group 3">
            <a:extLst>
              <a:ext uri="{FF2B5EF4-FFF2-40B4-BE49-F238E27FC236}">
                <a16:creationId xmlns:a16="http://schemas.microsoft.com/office/drawing/2014/main" id="{F62131AE-FAD9-BD50-9F5C-7712C854F73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641B9012-662B-5901-5DB8-337C2E80539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B839C134-56DE-5285-C7A6-646B9783B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17346DA3-336D-837F-19A1-736253BEFCE8}"/>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E33B3892-DA65-F2C6-596D-490CC5A5DF2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A743F223-ED74-67F1-3F26-E97CB9E0F1D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0173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11285" y="4385022"/>
              <a:ext cx="118974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My name is …</a:t>
              </a:r>
            </a:p>
          </p:txBody>
        </p:sp>
      </p:grpSp>
      <p:grpSp>
        <p:nvGrpSpPr>
          <p:cNvPr id="158" name="Group 157">
            <a:extLst>
              <a:ext uri="{FF2B5EF4-FFF2-40B4-BE49-F238E27FC236}">
                <a16:creationId xmlns:a16="http://schemas.microsoft.com/office/drawing/2014/main" id="{E5D21B57-84D9-4FB2-80DF-C64AC88EB322}"/>
              </a:ext>
            </a:extLst>
          </p:cNvPr>
          <p:cNvGrpSpPr/>
          <p:nvPr/>
        </p:nvGrpSpPr>
        <p:grpSpPr>
          <a:xfrm>
            <a:off x="6017341" y="110087"/>
            <a:ext cx="1215485" cy="553998"/>
            <a:chOff x="6017341" y="110087"/>
            <a:chExt cx="1215485" cy="553998"/>
          </a:xfrm>
        </p:grpSpPr>
        <p:sp>
          <p:nvSpPr>
            <p:cNvPr id="112" name="Arrow: Pentagon 111">
              <a:extLst>
                <a:ext uri="{FF2B5EF4-FFF2-40B4-BE49-F238E27FC236}">
                  <a16:creationId xmlns:a16="http://schemas.microsoft.com/office/drawing/2014/main" id="{9C2C5662-CF96-4E91-AE0D-A4392E9F9CEB}"/>
                </a:ext>
              </a:extLst>
            </p:cNvPr>
            <p:cNvSpPr/>
            <p:nvPr/>
          </p:nvSpPr>
          <p:spPr>
            <a:xfrm>
              <a:off x="6031604" y="110087"/>
              <a:ext cx="1201222" cy="546216"/>
            </a:xfrm>
            <a:prstGeom prst="homePlate">
              <a:avLst/>
            </a:prstGeom>
            <a:solidFill>
              <a:srgbClr val="00B050"/>
            </a:solidFill>
            <a:ln w="25400" cap="flat" cmpd="sng" algn="ctr">
              <a:solidFill>
                <a:srgbClr val="F1FCFC">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3" name="TextBox 112">
              <a:extLst>
                <a:ext uri="{FF2B5EF4-FFF2-40B4-BE49-F238E27FC236}">
                  <a16:creationId xmlns:a16="http://schemas.microsoft.com/office/drawing/2014/main" id="{E393426D-A10B-4DB6-9FCE-518B211EFB80}"/>
                </a:ext>
              </a:extLst>
            </p:cNvPr>
            <p:cNvSpPr txBox="1"/>
            <p:nvPr/>
          </p:nvSpPr>
          <p:spPr>
            <a:xfrm>
              <a:off x="6017341" y="110087"/>
              <a:ext cx="1128303"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1</a:t>
              </a:r>
            </a:p>
          </p:txBody>
        </p:sp>
      </p:grpSp>
      <p:grpSp>
        <p:nvGrpSpPr>
          <p:cNvPr id="92" name="Group 91">
            <a:extLst>
              <a:ext uri="{FF2B5EF4-FFF2-40B4-BE49-F238E27FC236}">
                <a16:creationId xmlns:a16="http://schemas.microsoft.com/office/drawing/2014/main" id="{B9A00860-9FA7-40B6-8C9F-E98A8B835C41}"/>
              </a:ext>
            </a:extLst>
          </p:cNvPr>
          <p:cNvGrpSpPr/>
          <p:nvPr/>
        </p:nvGrpSpPr>
        <p:grpSpPr>
          <a:xfrm>
            <a:off x="8776789" y="0"/>
            <a:ext cx="1879253" cy="5143500"/>
            <a:chOff x="8777197" y="0"/>
            <a:chExt cx="1879253" cy="5143500"/>
          </a:xfrm>
        </p:grpSpPr>
        <p:sp>
          <p:nvSpPr>
            <p:cNvPr id="93" name="side panel dark rectangle">
              <a:extLst>
                <a:ext uri="{FF2B5EF4-FFF2-40B4-BE49-F238E27FC236}">
                  <a16:creationId xmlns:a16="http://schemas.microsoft.com/office/drawing/2014/main" id="{11C2D27D-5A05-4442-961C-FBD788257734}"/>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4" name="side panel light rectangle">
              <a:extLst>
                <a:ext uri="{FF2B5EF4-FFF2-40B4-BE49-F238E27FC236}">
                  <a16:creationId xmlns:a16="http://schemas.microsoft.com/office/drawing/2014/main" id="{6BC9B5E1-020E-4E99-903F-084559C0B4D0}"/>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5" name="side panel textbox">
              <a:extLst>
                <a:ext uri="{FF2B5EF4-FFF2-40B4-BE49-F238E27FC236}">
                  <a16:creationId xmlns:a16="http://schemas.microsoft.com/office/drawing/2014/main" id="{42C69969-4098-4E4C-A065-E1685D026B2D}"/>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Greetings and names</a:t>
              </a:r>
            </a:p>
            <a:p>
              <a:pPr lvl="0">
                <a:buClrTx/>
                <a:defRPr/>
              </a:pPr>
              <a:r>
                <a:rPr lang="en-US" sz="1000" dirty="0">
                  <a:solidFill>
                    <a:sysClr val="windowText" lastClr="000000"/>
                  </a:solidFill>
                  <a:latin typeface="Calibri" panose="020F0502020204030204" pitchFamily="34" charset="0"/>
                </a:rPr>
                <a:t>Greet the students as they enter the classroom and gesture for them to sit down.</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When everyone has sat down and is ready, say,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i="1" dirty="0">
                  <a:solidFill>
                    <a:sysClr val="windowText" lastClr="000000"/>
                  </a:solidFill>
                  <a:latin typeface="Calibri" panose="020F0502020204030204" pitchFamily="34" charset="0"/>
                </a:rPr>
                <a:t>"My name is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and give your name.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tell everyone to stand up.  If there is room, have everyone form a circle.  Take a ball and hold it and say your name.  Then throw the ball to one student and they say their name.  Students throw the ball around randomly, saying their name each time they catch the ball.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96" name="teacher icon group">
              <a:extLst>
                <a:ext uri="{FF2B5EF4-FFF2-40B4-BE49-F238E27FC236}">
                  <a16:creationId xmlns:a16="http://schemas.microsoft.com/office/drawing/2014/main" id="{06477387-F202-4E59-8638-481E5C18F35B}"/>
                </a:ext>
              </a:extLst>
            </p:cNvPr>
            <p:cNvGrpSpPr/>
            <p:nvPr/>
          </p:nvGrpSpPr>
          <p:grpSpPr>
            <a:xfrm>
              <a:off x="8810640" y="151620"/>
              <a:ext cx="296181" cy="296181"/>
              <a:chOff x="8810640" y="62245"/>
              <a:chExt cx="296181" cy="296181"/>
            </a:xfrm>
          </p:grpSpPr>
          <p:sp>
            <p:nvSpPr>
              <p:cNvPr id="97" name="icon circle">
                <a:extLst>
                  <a:ext uri="{FF2B5EF4-FFF2-40B4-BE49-F238E27FC236}">
                    <a16:creationId xmlns:a16="http://schemas.microsoft.com/office/drawing/2014/main" id="{20DB943C-1CD2-4B26-B5C5-D1F78995631B}"/>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98" name="teacher icon">
                <a:extLst>
                  <a:ext uri="{FF2B5EF4-FFF2-40B4-BE49-F238E27FC236}">
                    <a16:creationId xmlns:a16="http://schemas.microsoft.com/office/drawing/2014/main" id="{8D409D27-A415-4447-8D34-5A7E4D2B28FF}"/>
                  </a:ext>
                </a:extLst>
              </p:cNvPr>
              <p:cNvGrpSpPr/>
              <p:nvPr/>
            </p:nvGrpSpPr>
            <p:grpSpPr>
              <a:xfrm>
                <a:off x="8864754" y="93114"/>
                <a:ext cx="193866" cy="206740"/>
                <a:chOff x="2542389" y="2767092"/>
                <a:chExt cx="480536" cy="512445"/>
              </a:xfrm>
            </p:grpSpPr>
            <p:sp>
              <p:nvSpPr>
                <p:cNvPr id="99" name="Google Shape;1395;p49">
                  <a:extLst>
                    <a:ext uri="{FF2B5EF4-FFF2-40B4-BE49-F238E27FC236}">
                      <a16:creationId xmlns:a16="http://schemas.microsoft.com/office/drawing/2014/main" id="{FE0CE5BC-FEF9-4D8C-AF46-69C17DF4388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96;p49">
                  <a:extLst>
                    <a:ext uri="{FF2B5EF4-FFF2-40B4-BE49-F238E27FC236}">
                      <a16:creationId xmlns:a16="http://schemas.microsoft.com/office/drawing/2014/main" id="{0B4898C9-B334-43C8-BADE-952637DA519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97;p49">
                  <a:extLst>
                    <a:ext uri="{FF2B5EF4-FFF2-40B4-BE49-F238E27FC236}">
                      <a16:creationId xmlns:a16="http://schemas.microsoft.com/office/drawing/2014/main" id="{AAE108A1-EAFB-45F6-8AD4-CE7E4002C5D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98;p49">
                  <a:extLst>
                    <a:ext uri="{FF2B5EF4-FFF2-40B4-BE49-F238E27FC236}">
                      <a16:creationId xmlns:a16="http://schemas.microsoft.com/office/drawing/2014/main" id="{E423C150-D581-409B-9C46-A6DFB4F7814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9;p49">
                  <a:extLst>
                    <a:ext uri="{FF2B5EF4-FFF2-40B4-BE49-F238E27FC236}">
                      <a16:creationId xmlns:a16="http://schemas.microsoft.com/office/drawing/2014/main" id="{610A49F2-CC56-48C7-971F-409CAA5075E9}"/>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0;p49">
                  <a:extLst>
                    <a:ext uri="{FF2B5EF4-FFF2-40B4-BE49-F238E27FC236}">
                      <a16:creationId xmlns:a16="http://schemas.microsoft.com/office/drawing/2014/main" id="{5E11D436-D292-4AA2-BE88-A74FC20EFE4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401;p49">
                  <a:extLst>
                    <a:ext uri="{FF2B5EF4-FFF2-40B4-BE49-F238E27FC236}">
                      <a16:creationId xmlns:a16="http://schemas.microsoft.com/office/drawing/2014/main" id="{34C835A0-073D-4683-9E25-38D7573C4F3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402;p49">
                  <a:extLst>
                    <a:ext uri="{FF2B5EF4-FFF2-40B4-BE49-F238E27FC236}">
                      <a16:creationId xmlns:a16="http://schemas.microsoft.com/office/drawing/2014/main" id="{8EACE49B-76AA-4287-8CED-D00E5C3EF12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403;p49">
                  <a:extLst>
                    <a:ext uri="{FF2B5EF4-FFF2-40B4-BE49-F238E27FC236}">
                      <a16:creationId xmlns:a16="http://schemas.microsoft.com/office/drawing/2014/main" id="{FCDF1D0A-9C8D-4A07-ABD8-FACA8802B554}"/>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04;p49">
                  <a:extLst>
                    <a:ext uri="{FF2B5EF4-FFF2-40B4-BE49-F238E27FC236}">
                      <a16:creationId xmlns:a16="http://schemas.microsoft.com/office/drawing/2014/main" id="{6D3270A4-44F5-449F-B320-C757092EB15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05;p49">
                  <a:extLst>
                    <a:ext uri="{FF2B5EF4-FFF2-40B4-BE49-F238E27FC236}">
                      <a16:creationId xmlns:a16="http://schemas.microsoft.com/office/drawing/2014/main" id="{C7EBFD9E-13EA-41F4-9EF2-32B726FDC990}"/>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06;p49">
                  <a:extLst>
                    <a:ext uri="{FF2B5EF4-FFF2-40B4-BE49-F238E27FC236}">
                      <a16:creationId xmlns:a16="http://schemas.microsoft.com/office/drawing/2014/main" id="{3A24571E-44C2-45CF-ADC7-4AD5EC39DF6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07;p49">
                  <a:extLst>
                    <a:ext uri="{FF2B5EF4-FFF2-40B4-BE49-F238E27FC236}">
                      <a16:creationId xmlns:a16="http://schemas.microsoft.com/office/drawing/2014/main" id="{5F25A6D7-BA91-4719-B9E8-4D92D3DE2D0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408;p49">
                  <a:extLst>
                    <a:ext uri="{FF2B5EF4-FFF2-40B4-BE49-F238E27FC236}">
                      <a16:creationId xmlns:a16="http://schemas.microsoft.com/office/drawing/2014/main" id="{D48753F7-6730-44EC-8245-978428E8526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409;p49">
                  <a:extLst>
                    <a:ext uri="{FF2B5EF4-FFF2-40B4-BE49-F238E27FC236}">
                      <a16:creationId xmlns:a16="http://schemas.microsoft.com/office/drawing/2014/main" id="{E0537BAD-E60C-4B36-BA74-8F612D769D7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410;p49">
                  <a:extLst>
                    <a:ext uri="{FF2B5EF4-FFF2-40B4-BE49-F238E27FC236}">
                      <a16:creationId xmlns:a16="http://schemas.microsoft.com/office/drawing/2014/main" id="{96A20E1D-74F6-4F94-99BD-AB231143A7A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411;p49">
                  <a:extLst>
                    <a:ext uri="{FF2B5EF4-FFF2-40B4-BE49-F238E27FC236}">
                      <a16:creationId xmlns:a16="http://schemas.microsoft.com/office/drawing/2014/main" id="{5C2618DB-9038-4FF9-851F-2395F23CC77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412;p49">
                  <a:extLst>
                    <a:ext uri="{FF2B5EF4-FFF2-40B4-BE49-F238E27FC236}">
                      <a16:creationId xmlns:a16="http://schemas.microsoft.com/office/drawing/2014/main" id="{306A7E28-CC23-4D91-B32B-C87E53E60E7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413;p49">
                  <a:extLst>
                    <a:ext uri="{FF2B5EF4-FFF2-40B4-BE49-F238E27FC236}">
                      <a16:creationId xmlns:a16="http://schemas.microsoft.com/office/drawing/2014/main" id="{F4B7AD3D-9731-41B4-B03B-E5ACCBB9CEB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414;p49">
                  <a:extLst>
                    <a:ext uri="{FF2B5EF4-FFF2-40B4-BE49-F238E27FC236}">
                      <a16:creationId xmlns:a16="http://schemas.microsoft.com/office/drawing/2014/main" id="{E32C70A8-870E-4C21-A7B3-FD3B141EF51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415;p49">
                  <a:extLst>
                    <a:ext uri="{FF2B5EF4-FFF2-40B4-BE49-F238E27FC236}">
                      <a16:creationId xmlns:a16="http://schemas.microsoft.com/office/drawing/2014/main" id="{D71398B7-74E6-4344-8AF7-6224C73BEFF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416;p49">
                  <a:extLst>
                    <a:ext uri="{FF2B5EF4-FFF2-40B4-BE49-F238E27FC236}">
                      <a16:creationId xmlns:a16="http://schemas.microsoft.com/office/drawing/2014/main" id="{84B265B1-B9F8-4476-9F07-25AC346A282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417;p49">
                  <a:extLst>
                    <a:ext uri="{FF2B5EF4-FFF2-40B4-BE49-F238E27FC236}">
                      <a16:creationId xmlns:a16="http://schemas.microsoft.com/office/drawing/2014/main" id="{375ACD3B-40C9-44DB-B92D-7BE7ACEFAA8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418;p49">
                  <a:extLst>
                    <a:ext uri="{FF2B5EF4-FFF2-40B4-BE49-F238E27FC236}">
                      <a16:creationId xmlns:a16="http://schemas.microsoft.com/office/drawing/2014/main" id="{13445302-82B9-40AD-BB77-AF2CB80576B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419;p49">
                  <a:extLst>
                    <a:ext uri="{FF2B5EF4-FFF2-40B4-BE49-F238E27FC236}">
                      <a16:creationId xmlns:a16="http://schemas.microsoft.com/office/drawing/2014/main" id="{6AF0BD62-5E04-4373-B904-DB5DDEB701F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420;p49">
                  <a:extLst>
                    <a:ext uri="{FF2B5EF4-FFF2-40B4-BE49-F238E27FC236}">
                      <a16:creationId xmlns:a16="http://schemas.microsoft.com/office/drawing/2014/main" id="{36F9EF68-38FE-4919-9953-7DEDFCA1E36D}"/>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421;p49">
                  <a:extLst>
                    <a:ext uri="{FF2B5EF4-FFF2-40B4-BE49-F238E27FC236}">
                      <a16:creationId xmlns:a16="http://schemas.microsoft.com/office/drawing/2014/main" id="{8606EF23-1A4B-4787-BEBF-0B5EDA8AB6C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422;p49">
                  <a:extLst>
                    <a:ext uri="{FF2B5EF4-FFF2-40B4-BE49-F238E27FC236}">
                      <a16:creationId xmlns:a16="http://schemas.microsoft.com/office/drawing/2014/main" id="{1FC7F3AF-A61D-48D1-B6D4-475FD0B72DD9}"/>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77" name="Group 176">
            <a:extLst>
              <a:ext uri="{FF2B5EF4-FFF2-40B4-BE49-F238E27FC236}">
                <a16:creationId xmlns:a16="http://schemas.microsoft.com/office/drawing/2014/main" id="{21D6C568-122F-4FB2-9A20-F9253C62CE55}"/>
              </a:ext>
            </a:extLst>
          </p:cNvPr>
          <p:cNvGrpSpPr/>
          <p:nvPr/>
        </p:nvGrpSpPr>
        <p:grpSpPr>
          <a:xfrm>
            <a:off x="10708690" y="0"/>
            <a:ext cx="1506583" cy="5143500"/>
            <a:chOff x="11115791" y="0"/>
            <a:chExt cx="1506583" cy="5143500"/>
          </a:xfrm>
          <a:solidFill>
            <a:srgbClr val="E7F4F5">
              <a:lumMod val="90000"/>
            </a:srgbClr>
          </a:solidFill>
        </p:grpSpPr>
        <p:sp>
          <p:nvSpPr>
            <p:cNvPr id="178" name="side panel light rectangle">
              <a:extLst>
                <a:ext uri="{FF2B5EF4-FFF2-40B4-BE49-F238E27FC236}">
                  <a16:creationId xmlns:a16="http://schemas.microsoft.com/office/drawing/2014/main" id="{F9061106-2196-4DE4-BFC3-A7AF4837F748}"/>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79" name="side panel textbox">
              <a:extLst>
                <a:ext uri="{FF2B5EF4-FFF2-40B4-BE49-F238E27FC236}">
                  <a16:creationId xmlns:a16="http://schemas.microsoft.com/office/drawing/2014/main" id="{DD251062-5EBB-4AFF-ACA4-B1139F436758}"/>
                </a:ext>
              </a:extLst>
            </p:cNvPr>
            <p:cNvSpPr txBox="1"/>
            <p:nvPr/>
          </p:nvSpPr>
          <p:spPr>
            <a:xfrm>
              <a:off x="11149224" y="27074"/>
              <a:ext cx="1450860" cy="3919910"/>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Then, play the same throwing game, but instead of saying your name, say the name of the person who threw the ball to you - start by asking one student to throw the ball to you and as you catch it say their name.  Then throw to another student and they should say your name as they catch it.</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If anyone gets a name wrong (or can’t remember) they have to sit down for 3 throws.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By the end of the activity everyone should have a good idea of everyone else's names!</a:t>
              </a:r>
            </a:p>
            <a:p>
              <a:pPr lvl="0">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4" name="Picture 3">
            <a:extLst>
              <a:ext uri="{FF2B5EF4-FFF2-40B4-BE49-F238E27FC236}">
                <a16:creationId xmlns:a16="http://schemas.microsoft.com/office/drawing/2014/main" id="{70590810-75F8-47AA-B382-CB8CC7042338}"/>
              </a:ext>
            </a:extLst>
          </p:cNvPr>
          <p:cNvPicPr>
            <a:picLocks noChangeAspect="1"/>
          </p:cNvPicPr>
          <p:nvPr/>
        </p:nvPicPr>
        <p:blipFill>
          <a:blip r:embed="rId2"/>
          <a:stretch>
            <a:fillRect/>
          </a:stretch>
        </p:blipFill>
        <p:spPr>
          <a:xfrm>
            <a:off x="727178" y="841608"/>
            <a:ext cx="5423134" cy="3460283"/>
          </a:xfrm>
          <a:prstGeom prst="rect">
            <a:avLst/>
          </a:prstGeom>
        </p:spPr>
      </p:pic>
      <p:grpSp>
        <p:nvGrpSpPr>
          <p:cNvPr id="5" name="Group 4">
            <a:extLst>
              <a:ext uri="{FF2B5EF4-FFF2-40B4-BE49-F238E27FC236}">
                <a16:creationId xmlns:a16="http://schemas.microsoft.com/office/drawing/2014/main" id="{B9556430-A007-802A-A93D-EB2866DEF1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671C69DC-7C3F-A1AD-B743-2A7144A78EF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5A7AD2DC-F5E4-A264-F966-F7D1A56BE0F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A26F5426-D907-B0EA-4809-D405201AC36D}"/>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4D75BC97-78A5-3079-B94A-A946358B193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94B7E4F5-66C2-7FF4-88BC-7269F146B74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154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92"/>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0.1743 4.93827E-6 L -0.33298 4.93827E-6 " pathEditMode="relative" rAng="0" ptsTypes="AA">
                                      <p:cBhvr>
                                        <p:cTn id="31" dur="1000" fill="hold"/>
                                        <p:tgtEl>
                                          <p:spTgt spid="177"/>
                                        </p:tgtEl>
                                        <p:attrNameLst>
                                          <p:attrName>ppt_x</p:attrName>
                                          <p:attrName>ppt_y</p:attrName>
                                        </p:attrNameLst>
                                      </p:cBhvr>
                                      <p:rCtr x="-7934" y="0"/>
                                    </p:animMotion>
                                  </p:childTnLst>
                                </p:cTn>
                              </p:par>
                            </p:childTnLst>
                          </p:cTn>
                        </p:par>
                      </p:childTnLst>
                    </p:cTn>
                  </p:par>
                </p:childTnLst>
              </p:cTn>
              <p:nextCondLst>
                <p:cond evt="onClick" delay="0">
                  <p:tgtEl>
                    <p:spTgt spid="92"/>
                  </p:tgtEl>
                </p:cond>
              </p:nextCondLst>
            </p:seq>
            <p:seq concurrent="1" nextAc="seek">
              <p:cTn id="32" restart="whenNotActive" fill="hold" evtFilter="cancelBubble" nodeType="interactiveSeq">
                <p:stCondLst>
                  <p:cond evt="onClick" delay="0">
                    <p:tgtEl>
                      <p:spTgt spid="177"/>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3212 -0.00031 L -0.08212 -0.00031 " pathEditMode="relative" rAng="0" ptsTypes="AA">
                                      <p:cBhvr>
                                        <p:cTn id="36" dur="1000" fill="hold"/>
                                        <p:tgtEl>
                                          <p:spTgt spid="177"/>
                                        </p:tgtEl>
                                        <p:attrNameLst>
                                          <p:attrName>ppt_x</p:attrName>
                                          <p:attrName>ppt_y</p:attrName>
                                        </p:attrNameLst>
                                      </p:cBhvr>
                                      <p:rCtr x="12500" y="0"/>
                                    </p:animMotion>
                                  </p:childTnLst>
                                </p:cTn>
                              </p:par>
                            </p:childTnLst>
                          </p:cTn>
                        </p:par>
                      </p:childTnLst>
                    </p:cTn>
                  </p:par>
                </p:childTnLst>
              </p:cTn>
              <p:nextCondLst>
                <p:cond evt="onClick" delay="0">
                  <p:tgtEl>
                    <p:spTgt spid="177"/>
                  </p:tgtEl>
                </p:cond>
              </p:nextCondLst>
            </p:seq>
          </p:childTnLst>
        </p:cTn>
      </p:par>
    </p:tnLst>
    <p:bldLst>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25099" y="4385544"/>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3304357"/>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ysClr val="windowText" lastClr="000000"/>
                  </a:solidFill>
                  <a:latin typeface="Calibri" panose="020F0502020204030204" pitchFamily="34" charset="0"/>
                </a:rPr>
                <a:t>Name</a:t>
              </a: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 tags</a:t>
              </a:r>
            </a:p>
            <a:p>
              <a:pPr lvl="0">
                <a:buClrTx/>
                <a:defRPr/>
              </a:pPr>
              <a:r>
                <a:rPr lang="en-US" sz="1000" dirty="0">
                  <a:solidFill>
                    <a:sysClr val="windowText" lastClr="000000"/>
                  </a:solidFill>
                  <a:latin typeface="Calibri" panose="020F0502020204030204" pitchFamily="34" charset="0"/>
                </a:rPr>
                <a:t>Before class prepare some blank name tags (stickers or pin-on tags).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the tags out and have everyone write their names and put their tags on.  If you use pin-on tags, you can keep and give out every class.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i="1" dirty="0">
                  <a:solidFill>
                    <a:sysClr val="windowText" lastClr="000000"/>
                  </a:solidFill>
                  <a:latin typeface="Calibri" panose="020F0502020204030204" pitchFamily="34" charset="0"/>
                </a:rPr>
                <a:t>For students who use a non-roman alphabet (e.g. Japanese), they should write they name in English letters - if they have never done this before you may have to help (possibly prepare their names on paper to copy).</a:t>
              </a: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2</a:t>
              </a:r>
            </a:p>
          </p:txBody>
        </p:sp>
      </p:grpSp>
      <p:pic>
        <p:nvPicPr>
          <p:cNvPr id="53" name="Picture 52">
            <a:extLst>
              <a:ext uri="{FF2B5EF4-FFF2-40B4-BE49-F238E27FC236}">
                <a16:creationId xmlns:a16="http://schemas.microsoft.com/office/drawing/2014/main" id="{6E8B0355-C983-45B0-9A5E-7F2D2D24B303}"/>
              </a:ext>
            </a:extLst>
          </p:cNvPr>
          <p:cNvPicPr>
            <a:picLocks noChangeAspect="1"/>
          </p:cNvPicPr>
          <p:nvPr/>
        </p:nvPicPr>
        <p:blipFill>
          <a:blip r:embed="rId2"/>
          <a:stretch>
            <a:fillRect/>
          </a:stretch>
        </p:blipFill>
        <p:spPr>
          <a:xfrm>
            <a:off x="1164428" y="447801"/>
            <a:ext cx="5127947" cy="4120302"/>
          </a:xfrm>
          <a:prstGeom prst="rect">
            <a:avLst/>
          </a:prstGeom>
        </p:spPr>
      </p:pic>
      <p:grpSp>
        <p:nvGrpSpPr>
          <p:cNvPr id="4" name="Group 3">
            <a:extLst>
              <a:ext uri="{FF2B5EF4-FFF2-40B4-BE49-F238E27FC236}">
                <a16:creationId xmlns:a16="http://schemas.microsoft.com/office/drawing/2014/main" id="{067DF22C-2809-DEE4-0A71-9834F63E0436}"/>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C5E01007-62A9-F927-C2CD-62D1EC392DC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5482C6E7-711B-0F4A-61F5-B4BF265DD81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1269CB49-D866-7812-1401-D4B740796BEB}"/>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292CB930-79D3-4CBD-4C83-F0BBFE03E3A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F3FF83C1-0073-12BF-70AB-D378E6F692B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1528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GB" sz="2000" dirty="0"/>
              <a:t>New learning and practice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US" dirty="0">
                <a:solidFill>
                  <a:schemeClr val="bg2"/>
                </a:solidFill>
                <a:hlinkClick r:id="rId2" action="ppaction://hlinksldjump">
                  <a:extLst>
                    <a:ext uri="{A12FA001-AC4F-418D-AE19-62706E023703}">
                      <ahyp:hlinkClr xmlns:ahyp="http://schemas.microsoft.com/office/drawing/2018/hyperlinkcolor" val="tx"/>
                    </a:ext>
                  </a:extLst>
                </a:hlinkClick>
              </a:rPr>
              <a:t>Do the "Ask me" activity</a:t>
            </a:r>
            <a:endParaRPr lang="en-US" dirty="0">
              <a:solidFill>
                <a:schemeClr val="bg2"/>
              </a:solidFill>
            </a:endParaRPr>
          </a:p>
          <a:p>
            <a:pPr marL="501650" indent="-342900">
              <a:buFont typeface="+mj-lt"/>
              <a:buAutoNum type="arabicPeriod"/>
            </a:pPr>
            <a:r>
              <a:rPr lang="en-US" dirty="0">
                <a:solidFill>
                  <a:schemeClr val="bg2"/>
                </a:solidFill>
                <a:hlinkClick r:id="rId3" action="ppaction://hlinksldjump">
                  <a:extLst>
                    <a:ext uri="{A12FA001-AC4F-418D-AE19-62706E023703}">
                      <ahyp:hlinkClr xmlns:ahyp="http://schemas.microsoft.com/office/drawing/2018/hyperlinkcolor" val="tx"/>
                    </a:ext>
                  </a:extLst>
                </a:hlinkClick>
              </a:rPr>
              <a:t>Write about yourself</a:t>
            </a:r>
            <a:endParaRPr lang="en-US" dirty="0">
              <a:solidFill>
                <a:schemeClr val="bg2"/>
              </a:solidFill>
            </a:endParaRPr>
          </a:p>
          <a:p>
            <a:pPr marL="501650" indent="-342900">
              <a:buFont typeface="+mj-lt"/>
              <a:buAutoNum type="arabicPeriod"/>
            </a:pPr>
            <a:r>
              <a:rPr lang="en-US" dirty="0">
                <a:solidFill>
                  <a:schemeClr val="bg2"/>
                </a:solidFill>
                <a:hlinkClick r:id="rId4" action="ppaction://hlinksldjump">
                  <a:extLst>
                    <a:ext uri="{A12FA001-AC4F-418D-AE19-62706E023703}">
                      <ahyp:hlinkClr xmlns:ahyp="http://schemas.microsoft.com/office/drawing/2018/hyperlinkcolor" val="tx"/>
                    </a:ext>
                  </a:extLst>
                </a:hlinkClick>
              </a:rPr>
              <a:t>Practice asking and answering questions</a:t>
            </a:r>
            <a:endParaRPr lang="en-US" dirty="0">
              <a:solidFill>
                <a:schemeClr val="bg2"/>
              </a:solidFill>
            </a:endParaRPr>
          </a:p>
          <a:p>
            <a:pPr marL="501650" indent="-342900">
              <a:buFont typeface="+mj-lt"/>
              <a:buAutoNum type="arabicPeriod"/>
            </a:pPr>
            <a:r>
              <a:rPr lang="en-US" dirty="0">
                <a:solidFill>
                  <a:schemeClr val="bg2"/>
                </a:solidFill>
                <a:hlinkClick r:id="rId5" action="ppaction://hlinksldjump">
                  <a:extLst>
                    <a:ext uri="{A12FA001-AC4F-418D-AE19-62706E023703}">
                      <ahyp:hlinkClr xmlns:ahyp="http://schemas.microsoft.com/office/drawing/2018/hyperlinkcolor" val="tx"/>
                    </a:ext>
                  </a:extLst>
                </a:hlinkClick>
              </a:rPr>
              <a:t>Do a class survey</a:t>
            </a:r>
            <a:endParaRPr lang="en-US" dirty="0">
              <a:solidFill>
                <a:schemeClr val="bg2"/>
              </a:solidFill>
            </a:endParaRPr>
          </a:p>
          <a:p>
            <a:pPr marL="501650" indent="-342900">
              <a:buFont typeface="+mj-lt"/>
              <a:buAutoNum type="arabicPeriod"/>
            </a:pPr>
            <a:r>
              <a:rPr lang="en-US" dirty="0">
                <a:solidFill>
                  <a:schemeClr val="bg2"/>
                </a:solidFill>
                <a:hlinkClick r:id="rId6" action="ppaction://hlinksldjump">
                  <a:extLst>
                    <a:ext uri="{A12FA001-AC4F-418D-AE19-62706E023703}">
                      <ahyp:hlinkClr xmlns:ahyp="http://schemas.microsoft.com/office/drawing/2018/hyperlinkcolor" val="tx"/>
                    </a:ext>
                  </a:extLst>
                </a:hlinkClick>
              </a:rPr>
              <a:t>Set classroom rules</a:t>
            </a:r>
            <a:endParaRPr lang="en-US" dirty="0">
              <a:solidFill>
                <a:schemeClr val="bg2"/>
              </a:solidFill>
            </a:endParaRPr>
          </a:p>
          <a:p>
            <a:pPr marL="501650" indent="-342900">
              <a:buFont typeface="+mj-lt"/>
              <a:buAutoNum type="arabicPeriod"/>
            </a:pPr>
            <a:r>
              <a:rPr lang="en-US" dirty="0">
                <a:solidFill>
                  <a:schemeClr val="bg2"/>
                </a:solidFill>
                <a:hlinkClick r:id="rId7" action="ppaction://hlinksldjump">
                  <a:extLst>
                    <a:ext uri="{A12FA001-AC4F-418D-AE19-62706E023703}">
                      <ahyp:hlinkClr xmlns:ahyp="http://schemas.microsoft.com/office/drawing/2018/hyperlinkcolor" val="tx"/>
                    </a:ext>
                  </a:extLst>
                </a:hlinkClick>
              </a:rPr>
              <a:t>Create a classroom rules poster</a:t>
            </a:r>
            <a:endParaRPr lang="en-US" dirty="0">
              <a:solidFill>
                <a:schemeClr val="bg2"/>
              </a:solidFill>
            </a:endParaRPr>
          </a:p>
          <a:p>
            <a:pPr marL="501650" indent="-342900">
              <a:buFont typeface="+mj-lt"/>
              <a:buAutoNum type="arabicPeriod"/>
            </a:pPr>
            <a:r>
              <a:rPr lang="en-US" dirty="0">
                <a:solidFill>
                  <a:schemeClr val="bg2"/>
                </a:solidFill>
                <a:hlinkClick r:id="rId8" action="ppaction://hlinksldjump">
                  <a:extLst>
                    <a:ext uri="{A12FA001-AC4F-418D-AE19-62706E023703}">
                      <ahyp:hlinkClr xmlns:ahyp="http://schemas.microsoft.com/office/drawing/2018/hyperlinkcolor" val="tx"/>
                    </a:ext>
                  </a:extLst>
                </a:hlinkClick>
              </a:rPr>
              <a:t>Agree to the classroom rules</a:t>
            </a:r>
            <a:endParaRPr lang="en-US" dirty="0">
              <a:solidFill>
                <a:schemeClr val="bg2"/>
              </a:solidFill>
            </a:endParaRPr>
          </a:p>
          <a:p>
            <a:pPr marL="501650" indent="-342900">
              <a:buFont typeface="+mj-lt"/>
              <a:buAutoNum type="arabicPeriod"/>
            </a:pPr>
            <a:r>
              <a:rPr lang="en-US" dirty="0">
                <a:solidFill>
                  <a:schemeClr val="bg2"/>
                </a:solidFill>
                <a:hlinkClick r:id="rId9" action="ppaction://hlinksldjump">
                  <a:extLst>
                    <a:ext uri="{A12FA001-AC4F-418D-AE19-62706E023703}">
                      <ahyp:hlinkClr xmlns:ahyp="http://schemas.microsoft.com/office/drawing/2018/hyperlinkcolor" val="tx"/>
                    </a:ext>
                  </a:extLst>
                </a:hlinkClick>
              </a:rPr>
              <a:t>Play "Classroom stationery quiz"</a:t>
            </a:r>
            <a:endParaRPr lang="en-US" dirty="0">
              <a:solidFill>
                <a:schemeClr val="bg2"/>
              </a:solidFill>
            </a:endParaRPr>
          </a:p>
          <a:p>
            <a:pPr marL="501650" indent="-342900">
              <a:buFont typeface="+mj-lt"/>
              <a:buAutoNum type="arabicPeriod"/>
            </a:pPr>
            <a:r>
              <a:rPr lang="en-US" dirty="0">
                <a:solidFill>
                  <a:schemeClr val="bg2"/>
                </a:solidFill>
                <a:hlinkClick r:id="rId9" action="ppaction://hlinksldjump">
                  <a:extLst>
                    <a:ext uri="{A12FA001-AC4F-418D-AE19-62706E023703}">
                      <ahyp:hlinkClr xmlns:ahyp="http://schemas.microsoft.com/office/drawing/2018/hyperlinkcolor" val="tx"/>
                    </a:ext>
                  </a:extLst>
                </a:hlinkClick>
              </a:rPr>
              <a:t>Play "What's missing?"</a:t>
            </a:r>
            <a:endParaRPr lang="en-GB" dirty="0">
              <a:solidFill>
                <a:schemeClr val="bg2"/>
              </a:solidFill>
            </a:endParaRPr>
          </a:p>
        </p:txBody>
      </p:sp>
      <p:grpSp>
        <p:nvGrpSpPr>
          <p:cNvPr id="68" name="Google Shape;1358;p43">
            <a:extLst>
              <a:ext uri="{FF2B5EF4-FFF2-40B4-BE49-F238E27FC236}">
                <a16:creationId xmlns:a16="http://schemas.microsoft.com/office/drawing/2014/main" id="{BC95EFC4-79D1-4B08-9CE8-75B42490CEC7}"/>
              </a:ext>
            </a:extLst>
          </p:cNvPr>
          <p:cNvGrpSpPr/>
          <p:nvPr/>
        </p:nvGrpSpPr>
        <p:grpSpPr>
          <a:xfrm>
            <a:off x="5818382" y="1661708"/>
            <a:ext cx="2878118" cy="3084647"/>
            <a:chOff x="4752300" y="853075"/>
            <a:chExt cx="3477736" cy="3727292"/>
          </a:xfrm>
        </p:grpSpPr>
        <p:sp>
          <p:nvSpPr>
            <p:cNvPr id="69" name="Google Shape;1359;p43">
              <a:extLst>
                <a:ext uri="{FF2B5EF4-FFF2-40B4-BE49-F238E27FC236}">
                  <a16:creationId xmlns:a16="http://schemas.microsoft.com/office/drawing/2014/main" id="{C853B882-CF29-4FA4-ABC7-D5996B1FECB6}"/>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60;p43">
              <a:extLst>
                <a:ext uri="{FF2B5EF4-FFF2-40B4-BE49-F238E27FC236}">
                  <a16:creationId xmlns:a16="http://schemas.microsoft.com/office/drawing/2014/main" id="{91E82F18-BA12-4817-AA3A-667A5AFC6CCC}"/>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61;p43">
              <a:extLst>
                <a:ext uri="{FF2B5EF4-FFF2-40B4-BE49-F238E27FC236}">
                  <a16:creationId xmlns:a16="http://schemas.microsoft.com/office/drawing/2014/main" id="{1B87F797-D398-4102-A647-7C441E8E23E9}"/>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62;p43">
              <a:extLst>
                <a:ext uri="{FF2B5EF4-FFF2-40B4-BE49-F238E27FC236}">
                  <a16:creationId xmlns:a16="http://schemas.microsoft.com/office/drawing/2014/main" id="{DE9F54D2-E646-469D-B01D-33370F89C0C0}"/>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63;p43">
              <a:extLst>
                <a:ext uri="{FF2B5EF4-FFF2-40B4-BE49-F238E27FC236}">
                  <a16:creationId xmlns:a16="http://schemas.microsoft.com/office/drawing/2014/main" id="{86B35498-1D0C-4A1D-8986-6ADD58DEE9B3}"/>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64;p43">
              <a:extLst>
                <a:ext uri="{FF2B5EF4-FFF2-40B4-BE49-F238E27FC236}">
                  <a16:creationId xmlns:a16="http://schemas.microsoft.com/office/drawing/2014/main" id="{0A502088-3700-4CAD-9411-713E799277A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65;p43">
              <a:extLst>
                <a:ext uri="{FF2B5EF4-FFF2-40B4-BE49-F238E27FC236}">
                  <a16:creationId xmlns:a16="http://schemas.microsoft.com/office/drawing/2014/main" id="{8B6D5697-FCEC-4B2F-B8DE-BE5E127F964B}"/>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66;p43">
              <a:extLst>
                <a:ext uri="{FF2B5EF4-FFF2-40B4-BE49-F238E27FC236}">
                  <a16:creationId xmlns:a16="http://schemas.microsoft.com/office/drawing/2014/main" id="{7EEEDFE4-BC94-4918-A4FD-54D22B35D7A5}"/>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67;p43">
              <a:extLst>
                <a:ext uri="{FF2B5EF4-FFF2-40B4-BE49-F238E27FC236}">
                  <a16:creationId xmlns:a16="http://schemas.microsoft.com/office/drawing/2014/main" id="{CFE35E8A-506F-4CEC-AD33-13BD6E514D10}"/>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68;p43">
              <a:extLst>
                <a:ext uri="{FF2B5EF4-FFF2-40B4-BE49-F238E27FC236}">
                  <a16:creationId xmlns:a16="http://schemas.microsoft.com/office/drawing/2014/main" id="{714B824D-B032-4C1B-AF11-E8AF3D30BF4B}"/>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69;p43">
              <a:extLst>
                <a:ext uri="{FF2B5EF4-FFF2-40B4-BE49-F238E27FC236}">
                  <a16:creationId xmlns:a16="http://schemas.microsoft.com/office/drawing/2014/main" id="{0DBA4D2E-FCBD-4E20-8706-188AD4A210BD}"/>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70;p43">
              <a:extLst>
                <a:ext uri="{FF2B5EF4-FFF2-40B4-BE49-F238E27FC236}">
                  <a16:creationId xmlns:a16="http://schemas.microsoft.com/office/drawing/2014/main" id="{A42AFEAF-4F70-4FE2-81EA-B39A8DDF4994}"/>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71;p43">
              <a:extLst>
                <a:ext uri="{FF2B5EF4-FFF2-40B4-BE49-F238E27FC236}">
                  <a16:creationId xmlns:a16="http://schemas.microsoft.com/office/drawing/2014/main" id="{9C88F7A7-0BFE-4D7F-AC25-C44483F248C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72;p43">
              <a:extLst>
                <a:ext uri="{FF2B5EF4-FFF2-40B4-BE49-F238E27FC236}">
                  <a16:creationId xmlns:a16="http://schemas.microsoft.com/office/drawing/2014/main" id="{70BC384B-1CF7-45AE-9125-30D9045FDC22}"/>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73;p43">
              <a:extLst>
                <a:ext uri="{FF2B5EF4-FFF2-40B4-BE49-F238E27FC236}">
                  <a16:creationId xmlns:a16="http://schemas.microsoft.com/office/drawing/2014/main" id="{E9857584-1ADB-4B90-BBFF-94DDD71E4142}"/>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74;p43">
              <a:extLst>
                <a:ext uri="{FF2B5EF4-FFF2-40B4-BE49-F238E27FC236}">
                  <a16:creationId xmlns:a16="http://schemas.microsoft.com/office/drawing/2014/main" id="{2B5E2471-A988-4B0C-8D07-A6D9B1B4E01A}"/>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75;p43">
              <a:extLst>
                <a:ext uri="{FF2B5EF4-FFF2-40B4-BE49-F238E27FC236}">
                  <a16:creationId xmlns:a16="http://schemas.microsoft.com/office/drawing/2014/main" id="{3305AB9E-020C-4C3F-975D-E8D0215CDEAC}"/>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76;p43">
              <a:extLst>
                <a:ext uri="{FF2B5EF4-FFF2-40B4-BE49-F238E27FC236}">
                  <a16:creationId xmlns:a16="http://schemas.microsoft.com/office/drawing/2014/main" id="{2C1B806E-5275-4D7F-A070-EC1880BFC30D}"/>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77;p43">
              <a:extLst>
                <a:ext uri="{FF2B5EF4-FFF2-40B4-BE49-F238E27FC236}">
                  <a16:creationId xmlns:a16="http://schemas.microsoft.com/office/drawing/2014/main" id="{F4235052-50F7-48AA-B6DC-0A501ACDE674}"/>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78;p43">
              <a:extLst>
                <a:ext uri="{FF2B5EF4-FFF2-40B4-BE49-F238E27FC236}">
                  <a16:creationId xmlns:a16="http://schemas.microsoft.com/office/drawing/2014/main" id="{E7CDC1E8-204D-45B1-98FD-1C1F507A6E88}"/>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79;p43">
              <a:extLst>
                <a:ext uri="{FF2B5EF4-FFF2-40B4-BE49-F238E27FC236}">
                  <a16:creationId xmlns:a16="http://schemas.microsoft.com/office/drawing/2014/main" id="{2DC59CC2-EEE3-4C16-AC4A-670C2DA37585}"/>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80;p43">
              <a:extLst>
                <a:ext uri="{FF2B5EF4-FFF2-40B4-BE49-F238E27FC236}">
                  <a16:creationId xmlns:a16="http://schemas.microsoft.com/office/drawing/2014/main" id="{3F0014DD-9F55-4B71-9B06-0433879893C8}"/>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81;p43">
              <a:extLst>
                <a:ext uri="{FF2B5EF4-FFF2-40B4-BE49-F238E27FC236}">
                  <a16:creationId xmlns:a16="http://schemas.microsoft.com/office/drawing/2014/main" id="{8CBF005C-27A0-438C-999C-223E33AEFB22}"/>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82;p43">
              <a:extLst>
                <a:ext uri="{FF2B5EF4-FFF2-40B4-BE49-F238E27FC236}">
                  <a16:creationId xmlns:a16="http://schemas.microsoft.com/office/drawing/2014/main" id="{1439801A-AAE9-40E9-B62A-EE3340AF27D7}"/>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83;p43">
              <a:extLst>
                <a:ext uri="{FF2B5EF4-FFF2-40B4-BE49-F238E27FC236}">
                  <a16:creationId xmlns:a16="http://schemas.microsoft.com/office/drawing/2014/main" id="{0747990E-D462-424B-841B-3AC7668F7A52}"/>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84;p43">
              <a:extLst>
                <a:ext uri="{FF2B5EF4-FFF2-40B4-BE49-F238E27FC236}">
                  <a16:creationId xmlns:a16="http://schemas.microsoft.com/office/drawing/2014/main" id="{F7B5B15D-E5D5-4898-8776-FA7A72918F30}"/>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85;p43">
              <a:extLst>
                <a:ext uri="{FF2B5EF4-FFF2-40B4-BE49-F238E27FC236}">
                  <a16:creationId xmlns:a16="http://schemas.microsoft.com/office/drawing/2014/main" id="{14E3CDDF-60A7-48C4-AA5B-9FD8B1C8F859}"/>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86;p43">
              <a:extLst>
                <a:ext uri="{FF2B5EF4-FFF2-40B4-BE49-F238E27FC236}">
                  <a16:creationId xmlns:a16="http://schemas.microsoft.com/office/drawing/2014/main" id="{A4AFC314-43E2-4268-B31F-F19CBB4937E9}"/>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87;p43">
              <a:extLst>
                <a:ext uri="{FF2B5EF4-FFF2-40B4-BE49-F238E27FC236}">
                  <a16:creationId xmlns:a16="http://schemas.microsoft.com/office/drawing/2014/main" id="{92810E6D-ECBD-411A-A694-507C92A2D207}"/>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88;p43">
              <a:extLst>
                <a:ext uri="{FF2B5EF4-FFF2-40B4-BE49-F238E27FC236}">
                  <a16:creationId xmlns:a16="http://schemas.microsoft.com/office/drawing/2014/main" id="{06803004-8973-4F1B-9A3A-B2207534148A}"/>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89;p43">
              <a:extLst>
                <a:ext uri="{FF2B5EF4-FFF2-40B4-BE49-F238E27FC236}">
                  <a16:creationId xmlns:a16="http://schemas.microsoft.com/office/drawing/2014/main" id="{562C1D37-5450-4565-B49C-CB3F15C1F296}"/>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90;p43">
              <a:extLst>
                <a:ext uri="{FF2B5EF4-FFF2-40B4-BE49-F238E27FC236}">
                  <a16:creationId xmlns:a16="http://schemas.microsoft.com/office/drawing/2014/main" id="{E25BB58E-6AB3-4AC9-B9CA-9DBCC2DE6D93}"/>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91;p43">
              <a:extLst>
                <a:ext uri="{FF2B5EF4-FFF2-40B4-BE49-F238E27FC236}">
                  <a16:creationId xmlns:a16="http://schemas.microsoft.com/office/drawing/2014/main" id="{368EFDB4-5FF6-4305-8402-C62ABB09C1F0}"/>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92;p43">
              <a:extLst>
                <a:ext uri="{FF2B5EF4-FFF2-40B4-BE49-F238E27FC236}">
                  <a16:creationId xmlns:a16="http://schemas.microsoft.com/office/drawing/2014/main" id="{541C4168-F4A9-4777-AC4E-11E21C320E85}"/>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93;p43">
              <a:extLst>
                <a:ext uri="{FF2B5EF4-FFF2-40B4-BE49-F238E27FC236}">
                  <a16:creationId xmlns:a16="http://schemas.microsoft.com/office/drawing/2014/main" id="{6A6EA431-88D6-4BD4-B46F-6D74AC5B475B}"/>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94;p43">
              <a:extLst>
                <a:ext uri="{FF2B5EF4-FFF2-40B4-BE49-F238E27FC236}">
                  <a16:creationId xmlns:a16="http://schemas.microsoft.com/office/drawing/2014/main" id="{101BA047-95A4-4D33-86D0-86A76446A651}"/>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95;p43">
              <a:extLst>
                <a:ext uri="{FF2B5EF4-FFF2-40B4-BE49-F238E27FC236}">
                  <a16:creationId xmlns:a16="http://schemas.microsoft.com/office/drawing/2014/main" id="{2C73BA8D-E405-453A-B8B4-AEDA38454F2C}"/>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96;p43">
              <a:extLst>
                <a:ext uri="{FF2B5EF4-FFF2-40B4-BE49-F238E27FC236}">
                  <a16:creationId xmlns:a16="http://schemas.microsoft.com/office/drawing/2014/main" id="{8F5B63FC-D932-4882-9C25-4726552F6FE7}"/>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97;p43">
              <a:extLst>
                <a:ext uri="{FF2B5EF4-FFF2-40B4-BE49-F238E27FC236}">
                  <a16:creationId xmlns:a16="http://schemas.microsoft.com/office/drawing/2014/main" id="{D420AD96-A6E0-4043-AEBA-27F4D1EA7E89}"/>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98;p43">
              <a:extLst>
                <a:ext uri="{FF2B5EF4-FFF2-40B4-BE49-F238E27FC236}">
                  <a16:creationId xmlns:a16="http://schemas.microsoft.com/office/drawing/2014/main" id="{7E27EA06-B0CD-45CA-AC70-D557674AB18D}"/>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99;p43">
              <a:extLst>
                <a:ext uri="{FF2B5EF4-FFF2-40B4-BE49-F238E27FC236}">
                  <a16:creationId xmlns:a16="http://schemas.microsoft.com/office/drawing/2014/main" id="{28178F1A-2769-47C3-A39E-8D6BC626515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00;p43">
              <a:extLst>
                <a:ext uri="{FF2B5EF4-FFF2-40B4-BE49-F238E27FC236}">
                  <a16:creationId xmlns:a16="http://schemas.microsoft.com/office/drawing/2014/main" id="{C32197C1-3739-4BDD-9DF8-22D3972C7DD6}"/>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TextBox 110">
            <a:extLst>
              <a:ext uri="{FF2B5EF4-FFF2-40B4-BE49-F238E27FC236}">
                <a16:creationId xmlns:a16="http://schemas.microsoft.com/office/drawing/2014/main" id="{303E3563-34D3-44FC-8A84-60FDADE60B9E}"/>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sp>
        <p:nvSpPr>
          <p:cNvPr id="113" name="Slide Number Placeholder 1">
            <a:extLst>
              <a:ext uri="{FF2B5EF4-FFF2-40B4-BE49-F238E27FC236}">
                <a16:creationId xmlns:a16="http://schemas.microsoft.com/office/drawing/2014/main" id="{EBA67FCD-351A-4C4E-8283-6A29384A7D85}"/>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5</a:t>
            </a:fld>
            <a:r>
              <a:rPr lang="en-US"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CC614A05-A14D-58B4-7DDD-015609450858}"/>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411DD722-D588-F1D5-D419-0BAE73E2BB4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80701635-B31C-3FFC-B39B-B81FDA0AFF5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AC5FC0BF-924A-ACA6-B9C2-F0DCDBC0307B}"/>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F532BFFA-8C8D-6004-1D33-9B0F6D58532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43457DA5-31F8-4E18-CD42-403847BDBF9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492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949332" y="4385022"/>
              <a:ext cx="71365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Ask me</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1</a:t>
              </a:r>
            </a:p>
          </p:txBody>
        </p:sp>
      </p:grpSp>
      <p:grpSp>
        <p:nvGrpSpPr>
          <p:cNvPr id="92" name="Group 91">
            <a:extLst>
              <a:ext uri="{FF2B5EF4-FFF2-40B4-BE49-F238E27FC236}">
                <a16:creationId xmlns:a16="http://schemas.microsoft.com/office/drawing/2014/main" id="{B9A00860-9FA7-40B6-8C9F-E98A8B835C41}"/>
              </a:ext>
            </a:extLst>
          </p:cNvPr>
          <p:cNvGrpSpPr/>
          <p:nvPr/>
        </p:nvGrpSpPr>
        <p:grpSpPr>
          <a:xfrm>
            <a:off x="8776789" y="0"/>
            <a:ext cx="1879253" cy="5178090"/>
            <a:chOff x="8777197" y="0"/>
            <a:chExt cx="1879253" cy="5178090"/>
          </a:xfrm>
        </p:grpSpPr>
        <p:sp>
          <p:nvSpPr>
            <p:cNvPr id="93" name="side panel dark rectangle">
              <a:extLst>
                <a:ext uri="{FF2B5EF4-FFF2-40B4-BE49-F238E27FC236}">
                  <a16:creationId xmlns:a16="http://schemas.microsoft.com/office/drawing/2014/main" id="{11C2D27D-5A05-4442-961C-FBD788257734}"/>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4" name="side panel light rectangle">
              <a:extLst>
                <a:ext uri="{FF2B5EF4-FFF2-40B4-BE49-F238E27FC236}">
                  <a16:creationId xmlns:a16="http://schemas.microsoft.com/office/drawing/2014/main" id="{6BC9B5E1-020E-4E99-903F-084559C0B4D0}"/>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5" name="side panel textbox">
              <a:extLst>
                <a:ext uri="{FF2B5EF4-FFF2-40B4-BE49-F238E27FC236}">
                  <a16:creationId xmlns:a16="http://schemas.microsoft.com/office/drawing/2014/main" id="{42C69969-4098-4E4C-A065-E1685D026B2D}"/>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the "Ask me" activity</a:t>
              </a:r>
            </a:p>
            <a:p>
              <a:pPr lvl="0">
                <a:buClrTx/>
                <a:defRPr/>
              </a:pPr>
              <a:r>
                <a:rPr lang="en-US" sz="1000" dirty="0">
                  <a:solidFill>
                    <a:sysClr val="windowText" lastClr="000000"/>
                  </a:solidFill>
                  <a:latin typeface="Calibri" panose="020F0502020204030204" pitchFamily="34" charset="0"/>
                </a:rPr>
                <a:t>On the board, draw a little stick person and write your name under it.</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write the answers to the following questions (just the answers) about you around the board: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 </a:t>
              </a:r>
              <a:r>
                <a:rPr lang="en-US" sz="1000" b="1" dirty="0">
                  <a:solidFill>
                    <a:sysClr val="windowText" lastClr="000000"/>
                  </a:solidFill>
                  <a:latin typeface="Calibri" panose="020F0502020204030204" pitchFamily="34" charset="0"/>
                </a:rPr>
                <a:t>Age</a:t>
              </a:r>
              <a:r>
                <a:rPr lang="en-US" sz="1000" dirty="0">
                  <a:solidFill>
                    <a:sysClr val="windowText" lastClr="000000"/>
                  </a:solidFill>
                  <a:latin typeface="Calibri" panose="020F0502020204030204" pitchFamily="34" charset="0"/>
                </a:rPr>
                <a:t>: How old are you?</a:t>
              </a:r>
            </a:p>
            <a:p>
              <a:pPr lvl="0">
                <a:buClrTx/>
                <a:defRPr/>
              </a:pPr>
              <a:r>
                <a:rPr lang="en-US" sz="1000" dirty="0">
                  <a:solidFill>
                    <a:sysClr val="windowText" lastClr="000000"/>
                  </a:solidFill>
                  <a:latin typeface="Calibri" panose="020F0502020204030204" pitchFamily="34" charset="0"/>
                </a:rPr>
                <a:t>• </a:t>
              </a:r>
              <a:r>
                <a:rPr lang="en-US" sz="1000" b="1" dirty="0">
                  <a:solidFill>
                    <a:sysClr val="windowText" lastClr="000000"/>
                  </a:solidFill>
                  <a:latin typeface="Calibri" panose="020F0502020204030204" pitchFamily="34" charset="0"/>
                </a:rPr>
                <a:t>Hometown: </a:t>
              </a:r>
              <a:r>
                <a:rPr lang="en-US" sz="1000" dirty="0">
                  <a:solidFill>
                    <a:sysClr val="windowText" lastClr="000000"/>
                  </a:solidFill>
                  <a:latin typeface="Calibri" panose="020F0502020204030204" pitchFamily="34" charset="0"/>
                </a:rPr>
                <a:t>Where are you from?</a:t>
              </a:r>
            </a:p>
            <a:p>
              <a:pPr lvl="0">
                <a:buClrTx/>
                <a:defRPr/>
              </a:pPr>
              <a:r>
                <a:rPr lang="en-US" sz="1000" dirty="0">
                  <a:solidFill>
                    <a:sysClr val="windowText" lastClr="000000"/>
                  </a:solidFill>
                  <a:latin typeface="Calibri" panose="020F0502020204030204" pitchFamily="34" charset="0"/>
                </a:rPr>
                <a:t>• </a:t>
              </a:r>
              <a:r>
                <a:rPr lang="en-US" sz="1000" b="1" dirty="0">
                  <a:solidFill>
                    <a:sysClr val="windowText" lastClr="000000"/>
                  </a:solidFill>
                  <a:latin typeface="Calibri" panose="020F0502020204030204" pitchFamily="34" charset="0"/>
                </a:rPr>
                <a:t>Pets: </a:t>
              </a:r>
              <a:r>
                <a:rPr lang="en-US" sz="1000" dirty="0">
                  <a:solidFill>
                    <a:sysClr val="windowText" lastClr="000000"/>
                  </a:solidFill>
                  <a:latin typeface="Calibri" panose="020F0502020204030204" pitchFamily="34" charset="0"/>
                </a:rPr>
                <a:t>What pet do you have?</a:t>
              </a:r>
            </a:p>
            <a:p>
              <a:pPr lvl="0">
                <a:buClrTx/>
                <a:defRPr/>
              </a:pPr>
              <a:r>
                <a:rPr lang="en-US" sz="1000" dirty="0">
                  <a:solidFill>
                    <a:sysClr val="windowText" lastClr="000000"/>
                  </a:solidFill>
                  <a:latin typeface="Calibri" panose="020F0502020204030204" pitchFamily="34" charset="0"/>
                </a:rPr>
                <a:t>• </a:t>
              </a:r>
              <a:r>
                <a:rPr lang="en-US" sz="1000" b="1" dirty="0">
                  <a:solidFill>
                    <a:sysClr val="windowText" lastClr="000000"/>
                  </a:solidFill>
                  <a:latin typeface="Calibri" panose="020F0502020204030204" pitchFamily="34" charset="0"/>
                </a:rPr>
                <a:t>Food: </a:t>
              </a:r>
              <a:r>
                <a:rPr lang="en-US" sz="1000" dirty="0">
                  <a:solidFill>
                    <a:sysClr val="windowText" lastClr="000000"/>
                  </a:solidFill>
                  <a:latin typeface="Calibri" panose="020F0502020204030204" pitchFamily="34" charset="0"/>
                </a:rPr>
                <a:t>What is your favorite food?</a:t>
              </a:r>
            </a:p>
            <a:p>
              <a:pPr lvl="0">
                <a:buClrTx/>
                <a:defRPr/>
              </a:pPr>
              <a:r>
                <a:rPr lang="en-US" sz="1000" dirty="0">
                  <a:solidFill>
                    <a:sysClr val="windowText" lastClr="000000"/>
                  </a:solidFill>
                  <a:latin typeface="Calibri" panose="020F0502020204030204" pitchFamily="34" charset="0"/>
                </a:rPr>
                <a:t>• </a:t>
              </a:r>
              <a:r>
                <a:rPr lang="en-US" sz="1000" b="1" dirty="0">
                  <a:solidFill>
                    <a:sysClr val="windowText" lastClr="000000"/>
                  </a:solidFill>
                  <a:latin typeface="Calibri" panose="020F0502020204030204" pitchFamily="34" charset="0"/>
                </a:rPr>
                <a:t>Drink: </a:t>
              </a:r>
              <a:r>
                <a:rPr lang="en-US" sz="1000" dirty="0">
                  <a:solidFill>
                    <a:sysClr val="windowText" lastClr="000000"/>
                  </a:solidFill>
                  <a:latin typeface="Calibri" panose="020F0502020204030204" pitchFamily="34" charset="0"/>
                </a:rPr>
                <a:t>What is your favorite drink?</a:t>
              </a:r>
            </a:p>
            <a:p>
              <a:pPr lvl="0">
                <a:buClrTx/>
                <a:defRPr/>
              </a:pPr>
              <a:r>
                <a:rPr lang="en-US" sz="1000" dirty="0">
                  <a:solidFill>
                    <a:sysClr val="windowText" lastClr="000000"/>
                  </a:solidFill>
                  <a:latin typeface="Calibri" panose="020F0502020204030204" pitchFamily="34" charset="0"/>
                </a:rPr>
                <a:t>• </a:t>
              </a:r>
              <a:r>
                <a:rPr lang="en-US" sz="1000" b="1" dirty="0">
                  <a:solidFill>
                    <a:sysClr val="windowText" lastClr="000000"/>
                  </a:solidFill>
                  <a:latin typeface="Calibri" panose="020F0502020204030204" pitchFamily="34" charset="0"/>
                </a:rPr>
                <a:t>Color: </a:t>
              </a:r>
              <a:r>
                <a:rPr lang="en-US" sz="1000" dirty="0">
                  <a:solidFill>
                    <a:sysClr val="windowText" lastClr="000000"/>
                  </a:solidFill>
                  <a:latin typeface="Calibri" panose="020F0502020204030204" pitchFamily="34" charset="0"/>
                </a:rPr>
                <a:t>What is your favorite color?</a:t>
              </a:r>
            </a:p>
            <a:p>
              <a:pPr lvl="0">
                <a:buClrTx/>
                <a:defRPr/>
              </a:pPr>
              <a:r>
                <a:rPr lang="en-US" sz="1000" dirty="0">
                  <a:solidFill>
                    <a:sysClr val="windowText" lastClr="000000"/>
                  </a:solidFill>
                  <a:latin typeface="Calibri" panose="020F0502020204030204" pitchFamily="34" charset="0"/>
                </a:rPr>
                <a:t>• </a:t>
              </a:r>
              <a:r>
                <a:rPr lang="en-US" sz="1000" b="1" dirty="0">
                  <a:solidFill>
                    <a:sysClr val="windowText" lastClr="000000"/>
                  </a:solidFill>
                  <a:latin typeface="Calibri" panose="020F0502020204030204" pitchFamily="34" charset="0"/>
                </a:rPr>
                <a:t>Brothers / Sisters: </a:t>
              </a:r>
              <a:r>
                <a:rPr lang="en-US" sz="1000" dirty="0">
                  <a:solidFill>
                    <a:sysClr val="windowText" lastClr="000000"/>
                  </a:solidFill>
                  <a:latin typeface="Calibri" panose="020F0502020204030204" pitchFamily="34" charset="0"/>
                </a:rPr>
                <a:t>How many brothers and sisters do you have?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For example:</a:t>
              </a:r>
            </a:p>
            <a:p>
              <a:pPr lvl="0">
                <a:buClrTx/>
                <a:defRPr/>
              </a:pPr>
              <a:endParaRPr lang="en-US" sz="1000" dirty="0">
                <a:solidFill>
                  <a:sysClr val="windowText" lastClr="000000"/>
                </a:solidFill>
                <a:latin typeface="Calibri" panose="020F0502020204030204" pitchFamily="34" charset="0"/>
              </a:endParaRPr>
            </a:p>
            <a:p>
              <a:pPr lvl="0">
                <a:buClrTx/>
                <a:defRPr/>
              </a:pPr>
              <a:endParaRPr lang="en-US" sz="1000" dirty="0">
                <a:solidFill>
                  <a:sysClr val="windowText" lastClr="000000"/>
                </a:solidFill>
                <a:latin typeface="Calibri" panose="020F0502020204030204" pitchFamily="34" charset="0"/>
              </a:endParaRPr>
            </a:p>
            <a:p>
              <a:pPr lvl="0">
                <a:buClrTx/>
                <a:defRPr/>
              </a:pPr>
              <a:endParaRPr lang="en-US" sz="1000" dirty="0">
                <a:solidFill>
                  <a:sysClr val="windowText" lastClr="000000"/>
                </a:solidFill>
                <a:latin typeface="Calibri" panose="020F0502020204030204" pitchFamily="34" charset="0"/>
              </a:endParaRPr>
            </a:p>
            <a:p>
              <a:pPr lvl="0">
                <a:buClrTx/>
                <a:defRPr/>
              </a:pPr>
              <a:endParaRPr lang="en-US" sz="1000" dirty="0">
                <a:solidFill>
                  <a:sysClr val="windowText" lastClr="000000"/>
                </a:solidFill>
                <a:latin typeface="Calibri" panose="020F0502020204030204" pitchFamily="34" charset="0"/>
              </a:endParaRPr>
            </a:p>
            <a:p>
              <a:pPr lvl="0">
                <a:buClrTx/>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96" name="teacher icon group">
              <a:extLst>
                <a:ext uri="{FF2B5EF4-FFF2-40B4-BE49-F238E27FC236}">
                  <a16:creationId xmlns:a16="http://schemas.microsoft.com/office/drawing/2014/main" id="{06477387-F202-4E59-8638-481E5C18F35B}"/>
                </a:ext>
              </a:extLst>
            </p:cNvPr>
            <p:cNvGrpSpPr/>
            <p:nvPr/>
          </p:nvGrpSpPr>
          <p:grpSpPr>
            <a:xfrm>
              <a:off x="8810640" y="151620"/>
              <a:ext cx="296181" cy="296181"/>
              <a:chOff x="8810640" y="62245"/>
              <a:chExt cx="296181" cy="296181"/>
            </a:xfrm>
          </p:grpSpPr>
          <p:sp>
            <p:nvSpPr>
              <p:cNvPr id="97" name="icon circle">
                <a:extLst>
                  <a:ext uri="{FF2B5EF4-FFF2-40B4-BE49-F238E27FC236}">
                    <a16:creationId xmlns:a16="http://schemas.microsoft.com/office/drawing/2014/main" id="{20DB943C-1CD2-4B26-B5C5-D1F78995631B}"/>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98" name="teacher icon">
                <a:extLst>
                  <a:ext uri="{FF2B5EF4-FFF2-40B4-BE49-F238E27FC236}">
                    <a16:creationId xmlns:a16="http://schemas.microsoft.com/office/drawing/2014/main" id="{8D409D27-A415-4447-8D34-5A7E4D2B28FF}"/>
                  </a:ext>
                </a:extLst>
              </p:cNvPr>
              <p:cNvGrpSpPr/>
              <p:nvPr/>
            </p:nvGrpSpPr>
            <p:grpSpPr>
              <a:xfrm>
                <a:off x="8864754" y="93114"/>
                <a:ext cx="193866" cy="206740"/>
                <a:chOff x="2542389" y="2767092"/>
                <a:chExt cx="480536" cy="512445"/>
              </a:xfrm>
            </p:grpSpPr>
            <p:sp>
              <p:nvSpPr>
                <p:cNvPr id="99" name="Google Shape;1395;p49">
                  <a:extLst>
                    <a:ext uri="{FF2B5EF4-FFF2-40B4-BE49-F238E27FC236}">
                      <a16:creationId xmlns:a16="http://schemas.microsoft.com/office/drawing/2014/main" id="{FE0CE5BC-FEF9-4D8C-AF46-69C17DF4388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96;p49">
                  <a:extLst>
                    <a:ext uri="{FF2B5EF4-FFF2-40B4-BE49-F238E27FC236}">
                      <a16:creationId xmlns:a16="http://schemas.microsoft.com/office/drawing/2014/main" id="{0B4898C9-B334-43C8-BADE-952637DA519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97;p49">
                  <a:extLst>
                    <a:ext uri="{FF2B5EF4-FFF2-40B4-BE49-F238E27FC236}">
                      <a16:creationId xmlns:a16="http://schemas.microsoft.com/office/drawing/2014/main" id="{AAE108A1-EAFB-45F6-8AD4-CE7E4002C5D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98;p49">
                  <a:extLst>
                    <a:ext uri="{FF2B5EF4-FFF2-40B4-BE49-F238E27FC236}">
                      <a16:creationId xmlns:a16="http://schemas.microsoft.com/office/drawing/2014/main" id="{E423C150-D581-409B-9C46-A6DFB4F7814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9;p49">
                  <a:extLst>
                    <a:ext uri="{FF2B5EF4-FFF2-40B4-BE49-F238E27FC236}">
                      <a16:creationId xmlns:a16="http://schemas.microsoft.com/office/drawing/2014/main" id="{610A49F2-CC56-48C7-971F-409CAA5075E9}"/>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0;p49">
                  <a:extLst>
                    <a:ext uri="{FF2B5EF4-FFF2-40B4-BE49-F238E27FC236}">
                      <a16:creationId xmlns:a16="http://schemas.microsoft.com/office/drawing/2014/main" id="{5E11D436-D292-4AA2-BE88-A74FC20EFE4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401;p49">
                  <a:extLst>
                    <a:ext uri="{FF2B5EF4-FFF2-40B4-BE49-F238E27FC236}">
                      <a16:creationId xmlns:a16="http://schemas.microsoft.com/office/drawing/2014/main" id="{34C835A0-073D-4683-9E25-38D7573C4F3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402;p49">
                  <a:extLst>
                    <a:ext uri="{FF2B5EF4-FFF2-40B4-BE49-F238E27FC236}">
                      <a16:creationId xmlns:a16="http://schemas.microsoft.com/office/drawing/2014/main" id="{8EACE49B-76AA-4287-8CED-D00E5C3EF12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403;p49">
                  <a:extLst>
                    <a:ext uri="{FF2B5EF4-FFF2-40B4-BE49-F238E27FC236}">
                      <a16:creationId xmlns:a16="http://schemas.microsoft.com/office/drawing/2014/main" id="{FCDF1D0A-9C8D-4A07-ABD8-FACA8802B554}"/>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04;p49">
                  <a:extLst>
                    <a:ext uri="{FF2B5EF4-FFF2-40B4-BE49-F238E27FC236}">
                      <a16:creationId xmlns:a16="http://schemas.microsoft.com/office/drawing/2014/main" id="{6D3270A4-44F5-449F-B320-C757092EB15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05;p49">
                  <a:extLst>
                    <a:ext uri="{FF2B5EF4-FFF2-40B4-BE49-F238E27FC236}">
                      <a16:creationId xmlns:a16="http://schemas.microsoft.com/office/drawing/2014/main" id="{C7EBFD9E-13EA-41F4-9EF2-32B726FDC990}"/>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06;p49">
                  <a:extLst>
                    <a:ext uri="{FF2B5EF4-FFF2-40B4-BE49-F238E27FC236}">
                      <a16:creationId xmlns:a16="http://schemas.microsoft.com/office/drawing/2014/main" id="{3A24571E-44C2-45CF-ADC7-4AD5EC39DF6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07;p49">
                  <a:extLst>
                    <a:ext uri="{FF2B5EF4-FFF2-40B4-BE49-F238E27FC236}">
                      <a16:creationId xmlns:a16="http://schemas.microsoft.com/office/drawing/2014/main" id="{5F25A6D7-BA91-4719-B9E8-4D92D3DE2D0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408;p49">
                  <a:extLst>
                    <a:ext uri="{FF2B5EF4-FFF2-40B4-BE49-F238E27FC236}">
                      <a16:creationId xmlns:a16="http://schemas.microsoft.com/office/drawing/2014/main" id="{D48753F7-6730-44EC-8245-978428E8526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409;p49">
                  <a:extLst>
                    <a:ext uri="{FF2B5EF4-FFF2-40B4-BE49-F238E27FC236}">
                      <a16:creationId xmlns:a16="http://schemas.microsoft.com/office/drawing/2014/main" id="{E0537BAD-E60C-4B36-BA74-8F612D769D7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410;p49">
                  <a:extLst>
                    <a:ext uri="{FF2B5EF4-FFF2-40B4-BE49-F238E27FC236}">
                      <a16:creationId xmlns:a16="http://schemas.microsoft.com/office/drawing/2014/main" id="{96A20E1D-74F6-4F94-99BD-AB231143A7A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411;p49">
                  <a:extLst>
                    <a:ext uri="{FF2B5EF4-FFF2-40B4-BE49-F238E27FC236}">
                      <a16:creationId xmlns:a16="http://schemas.microsoft.com/office/drawing/2014/main" id="{5C2618DB-9038-4FF9-851F-2395F23CC77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412;p49">
                  <a:extLst>
                    <a:ext uri="{FF2B5EF4-FFF2-40B4-BE49-F238E27FC236}">
                      <a16:creationId xmlns:a16="http://schemas.microsoft.com/office/drawing/2014/main" id="{306A7E28-CC23-4D91-B32B-C87E53E60E7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413;p49">
                  <a:extLst>
                    <a:ext uri="{FF2B5EF4-FFF2-40B4-BE49-F238E27FC236}">
                      <a16:creationId xmlns:a16="http://schemas.microsoft.com/office/drawing/2014/main" id="{F4B7AD3D-9731-41B4-B03B-E5ACCBB9CEB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414;p49">
                  <a:extLst>
                    <a:ext uri="{FF2B5EF4-FFF2-40B4-BE49-F238E27FC236}">
                      <a16:creationId xmlns:a16="http://schemas.microsoft.com/office/drawing/2014/main" id="{E32C70A8-870E-4C21-A7B3-FD3B141EF51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415;p49">
                  <a:extLst>
                    <a:ext uri="{FF2B5EF4-FFF2-40B4-BE49-F238E27FC236}">
                      <a16:creationId xmlns:a16="http://schemas.microsoft.com/office/drawing/2014/main" id="{D71398B7-74E6-4344-8AF7-6224C73BEFF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416;p49">
                  <a:extLst>
                    <a:ext uri="{FF2B5EF4-FFF2-40B4-BE49-F238E27FC236}">
                      <a16:creationId xmlns:a16="http://schemas.microsoft.com/office/drawing/2014/main" id="{84B265B1-B9F8-4476-9F07-25AC346A282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417;p49">
                  <a:extLst>
                    <a:ext uri="{FF2B5EF4-FFF2-40B4-BE49-F238E27FC236}">
                      <a16:creationId xmlns:a16="http://schemas.microsoft.com/office/drawing/2014/main" id="{375ACD3B-40C9-44DB-B92D-7BE7ACEFAA8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418;p49">
                  <a:extLst>
                    <a:ext uri="{FF2B5EF4-FFF2-40B4-BE49-F238E27FC236}">
                      <a16:creationId xmlns:a16="http://schemas.microsoft.com/office/drawing/2014/main" id="{13445302-82B9-40AD-BB77-AF2CB80576B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419;p49">
                  <a:extLst>
                    <a:ext uri="{FF2B5EF4-FFF2-40B4-BE49-F238E27FC236}">
                      <a16:creationId xmlns:a16="http://schemas.microsoft.com/office/drawing/2014/main" id="{6AF0BD62-5E04-4373-B904-DB5DDEB701F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420;p49">
                  <a:extLst>
                    <a:ext uri="{FF2B5EF4-FFF2-40B4-BE49-F238E27FC236}">
                      <a16:creationId xmlns:a16="http://schemas.microsoft.com/office/drawing/2014/main" id="{36F9EF68-38FE-4919-9953-7DEDFCA1E36D}"/>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421;p49">
                  <a:extLst>
                    <a:ext uri="{FF2B5EF4-FFF2-40B4-BE49-F238E27FC236}">
                      <a16:creationId xmlns:a16="http://schemas.microsoft.com/office/drawing/2014/main" id="{8606EF23-1A4B-4787-BEBF-0B5EDA8AB6C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422;p49">
                  <a:extLst>
                    <a:ext uri="{FF2B5EF4-FFF2-40B4-BE49-F238E27FC236}">
                      <a16:creationId xmlns:a16="http://schemas.microsoft.com/office/drawing/2014/main" id="{1FC7F3AF-A61D-48D1-B6D4-475FD0B72DD9}"/>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77" name="Group 176">
            <a:extLst>
              <a:ext uri="{FF2B5EF4-FFF2-40B4-BE49-F238E27FC236}">
                <a16:creationId xmlns:a16="http://schemas.microsoft.com/office/drawing/2014/main" id="{21D6C568-122F-4FB2-9A20-F9253C62CE55}"/>
              </a:ext>
            </a:extLst>
          </p:cNvPr>
          <p:cNvGrpSpPr/>
          <p:nvPr/>
        </p:nvGrpSpPr>
        <p:grpSpPr>
          <a:xfrm>
            <a:off x="10708690" y="0"/>
            <a:ext cx="1506583" cy="5143500"/>
            <a:chOff x="11115791" y="0"/>
            <a:chExt cx="1506583" cy="5143500"/>
          </a:xfrm>
          <a:solidFill>
            <a:srgbClr val="E7F4F5">
              <a:lumMod val="90000"/>
            </a:srgbClr>
          </a:solidFill>
        </p:grpSpPr>
        <p:sp>
          <p:nvSpPr>
            <p:cNvPr id="178" name="side panel light rectangle">
              <a:extLst>
                <a:ext uri="{FF2B5EF4-FFF2-40B4-BE49-F238E27FC236}">
                  <a16:creationId xmlns:a16="http://schemas.microsoft.com/office/drawing/2014/main" id="{F9061106-2196-4DE4-BFC3-A7AF4837F748}"/>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79" name="side panel textbox">
              <a:extLst>
                <a:ext uri="{FF2B5EF4-FFF2-40B4-BE49-F238E27FC236}">
                  <a16:creationId xmlns:a16="http://schemas.microsoft.com/office/drawing/2014/main" id="{DD251062-5EBB-4AFF-ACA4-B1139F436758}"/>
                </a:ext>
              </a:extLst>
            </p:cNvPr>
            <p:cNvSpPr txBox="1"/>
            <p:nvPr/>
          </p:nvSpPr>
          <p:spPr>
            <a:xfrm>
              <a:off x="11149224" y="27074"/>
              <a:ext cx="1450860" cy="499712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The idea is to try and have your students guess what the answers relate to and the what the question is for each answer.  Start by either clicking the” Name” box on this slide or writing on the board: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b="1" i="1" dirty="0">
                  <a:solidFill>
                    <a:sysClr val="windowText" lastClr="000000"/>
                  </a:solidFill>
                  <a:latin typeface="Calibri" panose="020F0502020204030204" pitchFamily="34" charset="0"/>
                </a:rPr>
                <a:t>Name: </a:t>
              </a:r>
              <a:r>
                <a:rPr lang="en-US" sz="1000" i="1" dirty="0">
                  <a:solidFill>
                    <a:sysClr val="windowText" lastClr="000000"/>
                  </a:solidFill>
                  <a:latin typeface="Calibri" panose="020F0502020204030204" pitchFamily="34" charset="0"/>
                </a:rPr>
                <a:t>What is your name?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point to your name on the board.  Chorus the question x3.</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Next, point to your hometown on the board and try to elicit the question "Where are you from?".  Again, chorus x3.</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As you elicit and help, reveal the questions on this slide or write the questions on the board until all the questions are there, chorusing the questions each time.</a:t>
              </a:r>
            </a:p>
            <a:p>
              <a:pPr lvl="0">
                <a:buClrTx/>
                <a:defRPr/>
              </a:pPr>
              <a:r>
                <a:rPr lang="en-US" sz="1000" dirty="0">
                  <a:solidFill>
                    <a:sysClr val="windowText" lastClr="000000"/>
                  </a:solidFill>
                  <a:latin typeface="Calibri" panose="020F0502020204030204" pitchFamily="34" charset="0"/>
                </a:rPr>
                <a:t> </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8" name="Picture 7">
            <a:extLst>
              <a:ext uri="{FF2B5EF4-FFF2-40B4-BE49-F238E27FC236}">
                <a16:creationId xmlns:a16="http://schemas.microsoft.com/office/drawing/2014/main" id="{2DF12501-34F1-408F-81A9-56BA94CF3485}"/>
              </a:ext>
            </a:extLst>
          </p:cNvPr>
          <p:cNvPicPr>
            <a:picLocks noChangeAspect="1"/>
          </p:cNvPicPr>
          <p:nvPr/>
        </p:nvPicPr>
        <p:blipFill>
          <a:blip r:embed="rId2"/>
          <a:stretch>
            <a:fillRect/>
          </a:stretch>
        </p:blipFill>
        <p:spPr>
          <a:xfrm>
            <a:off x="2599147" y="900072"/>
            <a:ext cx="1526432" cy="3052864"/>
          </a:xfrm>
          <a:prstGeom prst="rect">
            <a:avLst/>
          </a:prstGeom>
        </p:spPr>
      </p:pic>
      <p:sp>
        <p:nvSpPr>
          <p:cNvPr id="10" name="TextBox 9">
            <a:extLst>
              <a:ext uri="{FF2B5EF4-FFF2-40B4-BE49-F238E27FC236}">
                <a16:creationId xmlns:a16="http://schemas.microsoft.com/office/drawing/2014/main" id="{64C3B0B5-1E39-4358-A4EF-ECE2167D48F6}"/>
              </a:ext>
            </a:extLst>
          </p:cNvPr>
          <p:cNvSpPr txBox="1"/>
          <p:nvPr/>
        </p:nvSpPr>
        <p:spPr>
          <a:xfrm>
            <a:off x="2444452" y="4234284"/>
            <a:ext cx="1835822"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name?</a:t>
            </a:r>
          </a:p>
        </p:txBody>
      </p:sp>
      <p:sp>
        <p:nvSpPr>
          <p:cNvPr id="61" name="TextBox 60">
            <a:extLst>
              <a:ext uri="{FF2B5EF4-FFF2-40B4-BE49-F238E27FC236}">
                <a16:creationId xmlns:a16="http://schemas.microsoft.com/office/drawing/2014/main" id="{D413FB2B-CB39-431E-8FE1-76F50F45D88A}"/>
              </a:ext>
            </a:extLst>
          </p:cNvPr>
          <p:cNvSpPr txBox="1"/>
          <p:nvPr/>
        </p:nvSpPr>
        <p:spPr>
          <a:xfrm>
            <a:off x="622914" y="1039809"/>
            <a:ext cx="1734383"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How old are you?</a:t>
            </a:r>
          </a:p>
        </p:txBody>
      </p:sp>
      <p:sp>
        <p:nvSpPr>
          <p:cNvPr id="62" name="TextBox 61">
            <a:extLst>
              <a:ext uri="{FF2B5EF4-FFF2-40B4-BE49-F238E27FC236}">
                <a16:creationId xmlns:a16="http://schemas.microsoft.com/office/drawing/2014/main" id="{51D59DA2-A6E5-49F5-ABFE-0ABD9D74B9B5}"/>
              </a:ext>
            </a:extLst>
          </p:cNvPr>
          <p:cNvSpPr txBox="1"/>
          <p:nvPr/>
        </p:nvSpPr>
        <p:spPr>
          <a:xfrm>
            <a:off x="212086" y="2118727"/>
            <a:ext cx="2145211"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pets do you have?</a:t>
            </a:r>
          </a:p>
        </p:txBody>
      </p:sp>
      <p:sp>
        <p:nvSpPr>
          <p:cNvPr id="63" name="TextBox 62">
            <a:extLst>
              <a:ext uri="{FF2B5EF4-FFF2-40B4-BE49-F238E27FC236}">
                <a16:creationId xmlns:a16="http://schemas.microsoft.com/office/drawing/2014/main" id="{A6C25B1A-DB46-43AD-B1BB-3CAC67196647}"/>
              </a:ext>
            </a:extLst>
          </p:cNvPr>
          <p:cNvSpPr txBox="1"/>
          <p:nvPr/>
        </p:nvSpPr>
        <p:spPr>
          <a:xfrm>
            <a:off x="212086" y="3216202"/>
            <a:ext cx="2255268"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a:t>
            </a:r>
            <a:r>
              <a:rPr lang="en-GB" dirty="0" err="1">
                <a:latin typeface="Calibri" panose="020F0502020204030204" pitchFamily="34" charset="0"/>
              </a:rPr>
              <a:t>favorite</a:t>
            </a:r>
            <a:r>
              <a:rPr lang="en-GB" dirty="0">
                <a:latin typeface="Calibri" panose="020F0502020204030204" pitchFamily="34" charset="0"/>
              </a:rPr>
              <a:t> food?</a:t>
            </a:r>
          </a:p>
        </p:txBody>
      </p:sp>
      <p:sp>
        <p:nvSpPr>
          <p:cNvPr id="64" name="TextBox 63">
            <a:extLst>
              <a:ext uri="{FF2B5EF4-FFF2-40B4-BE49-F238E27FC236}">
                <a16:creationId xmlns:a16="http://schemas.microsoft.com/office/drawing/2014/main" id="{8E3E4327-34C4-45B7-ABFE-B0E082094C35}"/>
              </a:ext>
            </a:extLst>
          </p:cNvPr>
          <p:cNvSpPr txBox="1"/>
          <p:nvPr/>
        </p:nvSpPr>
        <p:spPr>
          <a:xfrm>
            <a:off x="4112460" y="579510"/>
            <a:ext cx="1901034"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Where are you from?</a:t>
            </a:r>
          </a:p>
        </p:txBody>
      </p:sp>
      <p:sp>
        <p:nvSpPr>
          <p:cNvPr id="65" name="TextBox 64">
            <a:extLst>
              <a:ext uri="{FF2B5EF4-FFF2-40B4-BE49-F238E27FC236}">
                <a16:creationId xmlns:a16="http://schemas.microsoft.com/office/drawing/2014/main" id="{213DF4D0-85E8-4C70-A89E-210926673261}"/>
              </a:ext>
            </a:extLst>
          </p:cNvPr>
          <p:cNvSpPr txBox="1"/>
          <p:nvPr/>
        </p:nvSpPr>
        <p:spPr>
          <a:xfrm>
            <a:off x="4367780" y="1609793"/>
            <a:ext cx="2291327"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a:t>
            </a:r>
            <a:r>
              <a:rPr lang="en-GB" dirty="0" err="1">
                <a:latin typeface="Calibri" panose="020F0502020204030204" pitchFamily="34" charset="0"/>
              </a:rPr>
              <a:t>favorite</a:t>
            </a:r>
            <a:r>
              <a:rPr lang="en-GB" dirty="0">
                <a:latin typeface="Calibri" panose="020F0502020204030204" pitchFamily="34" charset="0"/>
              </a:rPr>
              <a:t> drink?</a:t>
            </a:r>
          </a:p>
        </p:txBody>
      </p:sp>
      <p:sp>
        <p:nvSpPr>
          <p:cNvPr id="66" name="TextBox 65">
            <a:extLst>
              <a:ext uri="{FF2B5EF4-FFF2-40B4-BE49-F238E27FC236}">
                <a16:creationId xmlns:a16="http://schemas.microsoft.com/office/drawing/2014/main" id="{586D2258-C33C-4B2E-9900-9B2FE4964A91}"/>
              </a:ext>
            </a:extLst>
          </p:cNvPr>
          <p:cNvSpPr txBox="1"/>
          <p:nvPr/>
        </p:nvSpPr>
        <p:spPr>
          <a:xfrm>
            <a:off x="4507149" y="2538745"/>
            <a:ext cx="2255268"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a:t>
            </a:r>
            <a:r>
              <a:rPr lang="en-GB" dirty="0" err="1">
                <a:latin typeface="Calibri" panose="020F0502020204030204" pitchFamily="34" charset="0"/>
              </a:rPr>
              <a:t>favorite</a:t>
            </a:r>
            <a:r>
              <a:rPr lang="en-GB" dirty="0">
                <a:latin typeface="Calibri" panose="020F0502020204030204" pitchFamily="34" charset="0"/>
              </a:rPr>
              <a:t> </a:t>
            </a:r>
            <a:r>
              <a:rPr lang="en-GB" dirty="0" err="1">
                <a:latin typeface="Calibri" panose="020F0502020204030204" pitchFamily="34" charset="0"/>
              </a:rPr>
              <a:t>color</a:t>
            </a:r>
            <a:r>
              <a:rPr lang="en-GB" dirty="0">
                <a:latin typeface="Calibri" panose="020F0502020204030204" pitchFamily="34" charset="0"/>
              </a:rPr>
              <a:t>?</a:t>
            </a:r>
          </a:p>
        </p:txBody>
      </p:sp>
      <p:sp>
        <p:nvSpPr>
          <p:cNvPr id="67" name="TextBox 66">
            <a:extLst>
              <a:ext uri="{FF2B5EF4-FFF2-40B4-BE49-F238E27FC236}">
                <a16:creationId xmlns:a16="http://schemas.microsoft.com/office/drawing/2014/main" id="{62948AA9-5614-4D1D-A052-47CD3FEADB2B}"/>
              </a:ext>
            </a:extLst>
          </p:cNvPr>
          <p:cNvSpPr txBox="1"/>
          <p:nvPr/>
        </p:nvSpPr>
        <p:spPr>
          <a:xfrm>
            <a:off x="4403840" y="3438527"/>
            <a:ext cx="2113074" cy="523220"/>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How many brothers and sisters do you have?</a:t>
            </a:r>
          </a:p>
        </p:txBody>
      </p:sp>
      <p:sp>
        <p:nvSpPr>
          <p:cNvPr id="69" name="TextBox 68">
            <a:extLst>
              <a:ext uri="{FF2B5EF4-FFF2-40B4-BE49-F238E27FC236}">
                <a16:creationId xmlns:a16="http://schemas.microsoft.com/office/drawing/2014/main" id="{376E85F1-962B-4B62-8FDC-18DA500BA5AB}"/>
              </a:ext>
            </a:extLst>
          </p:cNvPr>
          <p:cNvSpPr txBox="1"/>
          <p:nvPr/>
        </p:nvSpPr>
        <p:spPr>
          <a:xfrm>
            <a:off x="2589920" y="4267858"/>
            <a:ext cx="1539729"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70" name="TextBox 69">
            <a:extLst>
              <a:ext uri="{FF2B5EF4-FFF2-40B4-BE49-F238E27FC236}">
                <a16:creationId xmlns:a16="http://schemas.microsoft.com/office/drawing/2014/main" id="{6771394D-606E-4951-9B9B-38C14258BE23}"/>
              </a:ext>
            </a:extLst>
          </p:cNvPr>
          <p:cNvSpPr txBox="1"/>
          <p:nvPr/>
        </p:nvSpPr>
        <p:spPr>
          <a:xfrm>
            <a:off x="2444452" y="4527567"/>
            <a:ext cx="1835822"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Name</a:t>
            </a:r>
          </a:p>
        </p:txBody>
      </p:sp>
      <p:sp>
        <p:nvSpPr>
          <p:cNvPr id="71" name="TextBox 70">
            <a:extLst>
              <a:ext uri="{FF2B5EF4-FFF2-40B4-BE49-F238E27FC236}">
                <a16:creationId xmlns:a16="http://schemas.microsoft.com/office/drawing/2014/main" id="{5B8EF6B1-9C61-4FB5-9C45-50C224E97526}"/>
              </a:ext>
            </a:extLst>
          </p:cNvPr>
          <p:cNvSpPr txBox="1"/>
          <p:nvPr/>
        </p:nvSpPr>
        <p:spPr>
          <a:xfrm>
            <a:off x="622563" y="1334776"/>
            <a:ext cx="1734383"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Age</a:t>
            </a:r>
          </a:p>
        </p:txBody>
      </p:sp>
      <p:sp>
        <p:nvSpPr>
          <p:cNvPr id="72" name="TextBox 71">
            <a:extLst>
              <a:ext uri="{FF2B5EF4-FFF2-40B4-BE49-F238E27FC236}">
                <a16:creationId xmlns:a16="http://schemas.microsoft.com/office/drawing/2014/main" id="{706F90E7-10C6-47DF-8211-325327CA2BF5}"/>
              </a:ext>
            </a:extLst>
          </p:cNvPr>
          <p:cNvSpPr txBox="1"/>
          <p:nvPr/>
        </p:nvSpPr>
        <p:spPr>
          <a:xfrm>
            <a:off x="4112460" y="871737"/>
            <a:ext cx="1901034"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Hometown</a:t>
            </a:r>
          </a:p>
        </p:txBody>
      </p:sp>
      <p:sp>
        <p:nvSpPr>
          <p:cNvPr id="73" name="TextBox 72">
            <a:extLst>
              <a:ext uri="{FF2B5EF4-FFF2-40B4-BE49-F238E27FC236}">
                <a16:creationId xmlns:a16="http://schemas.microsoft.com/office/drawing/2014/main" id="{6497955B-7D3C-4F0B-8539-FE55C928EEF3}"/>
              </a:ext>
            </a:extLst>
          </p:cNvPr>
          <p:cNvSpPr txBox="1"/>
          <p:nvPr/>
        </p:nvSpPr>
        <p:spPr>
          <a:xfrm>
            <a:off x="211735" y="2410993"/>
            <a:ext cx="2145211"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Pets</a:t>
            </a:r>
          </a:p>
        </p:txBody>
      </p:sp>
      <p:sp>
        <p:nvSpPr>
          <p:cNvPr id="74" name="TextBox 73">
            <a:extLst>
              <a:ext uri="{FF2B5EF4-FFF2-40B4-BE49-F238E27FC236}">
                <a16:creationId xmlns:a16="http://schemas.microsoft.com/office/drawing/2014/main" id="{753C102B-6BFD-4EFD-81B9-CBB317CC802C}"/>
              </a:ext>
            </a:extLst>
          </p:cNvPr>
          <p:cNvSpPr txBox="1"/>
          <p:nvPr/>
        </p:nvSpPr>
        <p:spPr>
          <a:xfrm>
            <a:off x="211735" y="3512287"/>
            <a:ext cx="2255619"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Food</a:t>
            </a:r>
          </a:p>
        </p:txBody>
      </p:sp>
      <p:sp>
        <p:nvSpPr>
          <p:cNvPr id="75" name="TextBox 74">
            <a:extLst>
              <a:ext uri="{FF2B5EF4-FFF2-40B4-BE49-F238E27FC236}">
                <a16:creationId xmlns:a16="http://schemas.microsoft.com/office/drawing/2014/main" id="{525664CB-0D67-4266-B2C1-A489DA80E9C1}"/>
              </a:ext>
            </a:extLst>
          </p:cNvPr>
          <p:cNvSpPr txBox="1"/>
          <p:nvPr/>
        </p:nvSpPr>
        <p:spPr>
          <a:xfrm>
            <a:off x="4367430" y="1901675"/>
            <a:ext cx="2291678"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Drink</a:t>
            </a:r>
          </a:p>
        </p:txBody>
      </p:sp>
      <p:sp>
        <p:nvSpPr>
          <p:cNvPr id="76" name="TextBox 75">
            <a:extLst>
              <a:ext uri="{FF2B5EF4-FFF2-40B4-BE49-F238E27FC236}">
                <a16:creationId xmlns:a16="http://schemas.microsoft.com/office/drawing/2014/main" id="{4DC78791-2366-4278-B4F4-BA08FF97CF50}"/>
              </a:ext>
            </a:extLst>
          </p:cNvPr>
          <p:cNvSpPr txBox="1"/>
          <p:nvPr/>
        </p:nvSpPr>
        <p:spPr>
          <a:xfrm>
            <a:off x="4507150" y="2831564"/>
            <a:ext cx="2255268" cy="307777"/>
          </a:xfrm>
          <a:prstGeom prst="rect">
            <a:avLst/>
          </a:prstGeom>
          <a:noFill/>
          <a:ln w="28575">
            <a:noFill/>
          </a:ln>
        </p:spPr>
        <p:txBody>
          <a:bodyPr wrap="square" rtlCol="0">
            <a:spAutoFit/>
          </a:bodyPr>
          <a:lstStyle/>
          <a:p>
            <a:pPr algn="ctr"/>
            <a:r>
              <a:rPr lang="en-GB" dirty="0" err="1">
                <a:solidFill>
                  <a:srgbClr val="0070C0"/>
                </a:solidFill>
                <a:latin typeface="Calibri" panose="020F0502020204030204" pitchFamily="34" charset="0"/>
              </a:rPr>
              <a:t>Color</a:t>
            </a:r>
            <a:endParaRPr lang="en-GB" dirty="0">
              <a:solidFill>
                <a:srgbClr val="0070C0"/>
              </a:solidFill>
              <a:latin typeface="Calibri" panose="020F0502020204030204" pitchFamily="34" charset="0"/>
            </a:endParaRPr>
          </a:p>
        </p:txBody>
      </p:sp>
      <p:sp>
        <p:nvSpPr>
          <p:cNvPr id="77" name="TextBox 76">
            <a:extLst>
              <a:ext uri="{FF2B5EF4-FFF2-40B4-BE49-F238E27FC236}">
                <a16:creationId xmlns:a16="http://schemas.microsoft.com/office/drawing/2014/main" id="{AB05C0EF-F12F-4F99-A1BF-966B2B7D6BF9}"/>
              </a:ext>
            </a:extLst>
          </p:cNvPr>
          <p:cNvSpPr txBox="1"/>
          <p:nvPr/>
        </p:nvSpPr>
        <p:spPr>
          <a:xfrm>
            <a:off x="4403840" y="3947536"/>
            <a:ext cx="2113074"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Brothers / Sisters</a:t>
            </a:r>
          </a:p>
        </p:txBody>
      </p:sp>
      <p:pic>
        <p:nvPicPr>
          <p:cNvPr id="78" name="Picture 77">
            <a:extLst>
              <a:ext uri="{FF2B5EF4-FFF2-40B4-BE49-F238E27FC236}">
                <a16:creationId xmlns:a16="http://schemas.microsoft.com/office/drawing/2014/main" id="{C8BF07BF-2881-4DC7-80B7-B764B96A3889}"/>
              </a:ext>
            </a:extLst>
          </p:cNvPr>
          <p:cNvPicPr/>
          <p:nvPr/>
        </p:nvPicPr>
        <p:blipFill>
          <a:blip r:embed="rId3" cstate="print"/>
          <a:srcRect/>
          <a:stretch>
            <a:fillRect/>
          </a:stretch>
        </p:blipFill>
        <p:spPr bwMode="auto">
          <a:xfrm>
            <a:off x="7690098" y="4064534"/>
            <a:ext cx="1407826" cy="844170"/>
          </a:xfrm>
          <a:prstGeom prst="rect">
            <a:avLst/>
          </a:prstGeom>
          <a:noFill/>
          <a:ln w="9525">
            <a:noFill/>
            <a:miter lim="800000"/>
            <a:headEnd/>
            <a:tailEnd/>
          </a:ln>
        </p:spPr>
      </p:pic>
      <p:sp>
        <p:nvSpPr>
          <p:cNvPr id="83" name="TextBox 82">
            <a:extLst>
              <a:ext uri="{FF2B5EF4-FFF2-40B4-BE49-F238E27FC236}">
                <a16:creationId xmlns:a16="http://schemas.microsoft.com/office/drawing/2014/main" id="{9C012CEA-0AC7-47B9-876E-0C590418759F}"/>
              </a:ext>
            </a:extLst>
          </p:cNvPr>
          <p:cNvSpPr txBox="1"/>
          <p:nvPr/>
        </p:nvSpPr>
        <p:spPr>
          <a:xfrm>
            <a:off x="277174" y="3255688"/>
            <a:ext cx="2105899"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4" name="TextBox 83">
            <a:extLst>
              <a:ext uri="{FF2B5EF4-FFF2-40B4-BE49-F238E27FC236}">
                <a16:creationId xmlns:a16="http://schemas.microsoft.com/office/drawing/2014/main" id="{5D02B0D7-0053-4203-853D-95B581F948F1}"/>
              </a:ext>
            </a:extLst>
          </p:cNvPr>
          <p:cNvSpPr txBox="1"/>
          <p:nvPr/>
        </p:nvSpPr>
        <p:spPr>
          <a:xfrm>
            <a:off x="279104" y="2149579"/>
            <a:ext cx="2005482"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5" name="TextBox 84">
            <a:extLst>
              <a:ext uri="{FF2B5EF4-FFF2-40B4-BE49-F238E27FC236}">
                <a16:creationId xmlns:a16="http://schemas.microsoft.com/office/drawing/2014/main" id="{3F30BCD2-8C49-416C-905C-0A25AF017BFC}"/>
              </a:ext>
            </a:extLst>
          </p:cNvPr>
          <p:cNvSpPr txBox="1"/>
          <p:nvPr/>
        </p:nvSpPr>
        <p:spPr>
          <a:xfrm>
            <a:off x="702523" y="1067378"/>
            <a:ext cx="1573354"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6" name="TextBox 85">
            <a:extLst>
              <a:ext uri="{FF2B5EF4-FFF2-40B4-BE49-F238E27FC236}">
                <a16:creationId xmlns:a16="http://schemas.microsoft.com/office/drawing/2014/main" id="{7F564AD5-95C6-4787-8836-8E84D610F368}"/>
              </a:ext>
            </a:extLst>
          </p:cNvPr>
          <p:cNvSpPr txBox="1"/>
          <p:nvPr/>
        </p:nvSpPr>
        <p:spPr>
          <a:xfrm>
            <a:off x="4212065" y="619161"/>
            <a:ext cx="1692349"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7" name="TextBox 86">
            <a:extLst>
              <a:ext uri="{FF2B5EF4-FFF2-40B4-BE49-F238E27FC236}">
                <a16:creationId xmlns:a16="http://schemas.microsoft.com/office/drawing/2014/main" id="{5363FC25-CECD-4F9D-B719-3B123BCCB253}"/>
              </a:ext>
            </a:extLst>
          </p:cNvPr>
          <p:cNvSpPr txBox="1"/>
          <p:nvPr/>
        </p:nvSpPr>
        <p:spPr>
          <a:xfrm>
            <a:off x="4457209" y="1643609"/>
            <a:ext cx="2135180"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8" name="TextBox 87">
            <a:extLst>
              <a:ext uri="{FF2B5EF4-FFF2-40B4-BE49-F238E27FC236}">
                <a16:creationId xmlns:a16="http://schemas.microsoft.com/office/drawing/2014/main" id="{86EAC095-67B7-459A-8493-2CCF0B37426D}"/>
              </a:ext>
            </a:extLst>
          </p:cNvPr>
          <p:cNvSpPr txBox="1"/>
          <p:nvPr/>
        </p:nvSpPr>
        <p:spPr>
          <a:xfrm>
            <a:off x="4575542" y="2573434"/>
            <a:ext cx="2135180"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9" name="TextBox 88">
            <a:extLst>
              <a:ext uri="{FF2B5EF4-FFF2-40B4-BE49-F238E27FC236}">
                <a16:creationId xmlns:a16="http://schemas.microsoft.com/office/drawing/2014/main" id="{A355A343-F084-4B2C-BE89-369C2A587BC0}"/>
              </a:ext>
            </a:extLst>
          </p:cNvPr>
          <p:cNvSpPr txBox="1">
            <a:spLocks/>
          </p:cNvSpPr>
          <p:nvPr/>
        </p:nvSpPr>
        <p:spPr>
          <a:xfrm>
            <a:off x="4507852" y="3493200"/>
            <a:ext cx="1903729" cy="417968"/>
          </a:xfrm>
          <a:prstGeom prst="rect">
            <a:avLst/>
          </a:prstGeom>
          <a:solidFill>
            <a:srgbClr val="FEB8B3"/>
          </a:solidFill>
          <a:ln w="28575">
            <a:noFill/>
          </a:ln>
        </p:spPr>
        <p:txBody>
          <a:bodyPr wrap="square" rtlCol="0" anchor="ctr" anchorCtr="0">
            <a:noAutofit/>
          </a:bodyPr>
          <a:lstStyle/>
          <a:p>
            <a:pPr algn="ctr"/>
            <a:r>
              <a:rPr lang="en-GB" sz="1000" i="1" dirty="0">
                <a:solidFill>
                  <a:srgbClr val="A96663"/>
                </a:solidFill>
                <a:latin typeface="Calibri" panose="020F0502020204030204" pitchFamily="34" charset="0"/>
              </a:rPr>
              <a:t>Click to see</a:t>
            </a:r>
          </a:p>
        </p:txBody>
      </p:sp>
      <p:sp>
        <p:nvSpPr>
          <p:cNvPr id="90" name="TextBox 89">
            <a:extLst>
              <a:ext uri="{FF2B5EF4-FFF2-40B4-BE49-F238E27FC236}">
                <a16:creationId xmlns:a16="http://schemas.microsoft.com/office/drawing/2014/main" id="{B58FF33E-398A-4BF4-BC29-FE0C4F92420E}"/>
              </a:ext>
            </a:extLst>
          </p:cNvPr>
          <p:cNvSpPr txBox="1"/>
          <p:nvPr/>
        </p:nvSpPr>
        <p:spPr>
          <a:xfrm>
            <a:off x="216029" y="4371801"/>
            <a:ext cx="1246253" cy="340519"/>
          </a:xfrm>
          <a:prstGeom prst="flowChartAlternateProcess">
            <a:avLst/>
          </a:prstGeom>
          <a:solidFill>
            <a:srgbClr val="C0E399"/>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en-GB" dirty="0">
                <a:latin typeface="Calibri" panose="020F0502020204030204" pitchFamily="34" charset="0"/>
              </a:rPr>
              <a:t>Click to reset</a:t>
            </a:r>
          </a:p>
        </p:txBody>
      </p:sp>
      <p:grpSp>
        <p:nvGrpSpPr>
          <p:cNvPr id="7" name="Group 6">
            <a:extLst>
              <a:ext uri="{FF2B5EF4-FFF2-40B4-BE49-F238E27FC236}">
                <a16:creationId xmlns:a16="http://schemas.microsoft.com/office/drawing/2014/main" id="{08E83721-D706-4614-BD59-8CF44378E9BC}"/>
              </a:ext>
            </a:extLst>
          </p:cNvPr>
          <p:cNvGrpSpPr/>
          <p:nvPr/>
        </p:nvGrpSpPr>
        <p:grpSpPr>
          <a:xfrm>
            <a:off x="1460988" y="1464677"/>
            <a:ext cx="5050844" cy="2687046"/>
            <a:chOff x="1460988" y="1602560"/>
            <a:chExt cx="5050844" cy="2687046"/>
          </a:xfrm>
        </p:grpSpPr>
        <p:sp>
          <p:nvSpPr>
            <p:cNvPr id="146" name="Rectangle: Rounded Corners 145">
              <a:extLst>
                <a:ext uri="{FF2B5EF4-FFF2-40B4-BE49-F238E27FC236}">
                  <a16:creationId xmlns:a16="http://schemas.microsoft.com/office/drawing/2014/main" id="{3AEFEC38-DF5D-452B-A872-11C94189C916}"/>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7" name="TextBox 146">
              <a:extLst>
                <a:ext uri="{FF2B5EF4-FFF2-40B4-BE49-F238E27FC236}">
                  <a16:creationId xmlns:a16="http://schemas.microsoft.com/office/drawing/2014/main" id="{C96132DD-F133-4B0A-9ACD-6D7776B33F03}"/>
                </a:ext>
              </a:extLst>
            </p:cNvPr>
            <p:cNvSpPr txBox="1"/>
            <p:nvPr/>
          </p:nvSpPr>
          <p:spPr>
            <a:xfrm>
              <a:off x="1574800" y="2131578"/>
              <a:ext cx="3322569"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Have you finished this activity</a:t>
              </a:r>
              <a:r>
                <a:rPr kumimoji="0" lang="en-US" sz="2000" b="0" i="0" u="none" strike="noStrike" kern="0" cap="none" spc="0" normalizeH="0" baseline="0" noProof="0" dirty="0">
                  <a:ln>
                    <a:noFill/>
                  </a:ln>
                  <a:solidFill>
                    <a:sysClr val="windowText" lastClr="000000"/>
                  </a:solidFill>
                  <a:effectLst/>
                  <a:uLnTx/>
                  <a:uFillTx/>
                </a:rPr>
                <a:t>?  If so, press space.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To go back to the activity, press left arrow key (◄ ).</a:t>
              </a:r>
            </a:p>
          </p:txBody>
        </p:sp>
        <p:pic>
          <p:nvPicPr>
            <p:cNvPr id="6" name="Picture 5">
              <a:extLst>
                <a:ext uri="{FF2B5EF4-FFF2-40B4-BE49-F238E27FC236}">
                  <a16:creationId xmlns:a16="http://schemas.microsoft.com/office/drawing/2014/main" id="{923F8314-1F05-42F9-B8F8-4E19C47BBB9D}"/>
                </a:ext>
              </a:extLst>
            </p:cNvPr>
            <p:cNvPicPr>
              <a:picLocks noChangeAspect="1"/>
            </p:cNvPicPr>
            <p:nvPr/>
          </p:nvPicPr>
          <p:blipFill>
            <a:blip r:embed="rId4"/>
            <a:stretch>
              <a:fillRect/>
            </a:stretch>
          </p:blipFill>
          <p:spPr>
            <a:xfrm>
              <a:off x="4848050" y="1821288"/>
              <a:ext cx="1425494" cy="2297198"/>
            </a:xfrm>
            <a:prstGeom prst="rect">
              <a:avLst/>
            </a:prstGeom>
          </p:spPr>
        </p:pic>
      </p:grpSp>
      <p:grpSp>
        <p:nvGrpSpPr>
          <p:cNvPr id="4" name="Group 3">
            <a:extLst>
              <a:ext uri="{FF2B5EF4-FFF2-40B4-BE49-F238E27FC236}">
                <a16:creationId xmlns:a16="http://schemas.microsoft.com/office/drawing/2014/main" id="{DFD508D8-8B57-AE69-694B-BD14B989C940}"/>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6BFA743-8C97-C464-02BF-E0072A5057C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85B3F49B-DBB7-E894-FC81-19C445580AB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781B4CA2-1C81-6F54-22D5-DDEBF2C3E952}"/>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1039A05D-34EE-AB10-35C2-21271BEC013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A11D8227-C3F7-9C56-D9CA-48720C84BA9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6931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92"/>
                                        </p:tgtEl>
                                        <p:attrNameLst>
                                          <p:attrName>ppt_x</p:attrName>
                                          <p:attrName>ppt_y</p:attrName>
                                        </p:attrNameLst>
                                      </p:cBhvr>
                                      <p:rCtr x="-8194" y="0"/>
                                    </p:animMotion>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9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78"/>
                                        </p:tgtEl>
                                        <p:attrNameLst>
                                          <p:attrName>style.visibility</p:attrName>
                                        </p:attrNameLst>
                                      </p:cBhvr>
                                      <p:to>
                                        <p:strVal val="hidden"/>
                                      </p:to>
                                    </p:set>
                                  </p:childTnLst>
                                </p:cTn>
                              </p:par>
                            </p:childTnLst>
                          </p:cTn>
                        </p:par>
                        <p:par>
                          <p:cTn id="38" fill="hold">
                            <p:stCondLst>
                              <p:cond delay="0"/>
                            </p:stCondLst>
                            <p:childTnLst>
                              <p:par>
                                <p:cTn id="39" presetID="35" presetClass="path" presetSubtype="0" accel="50000" decel="50000" fill="hold" nodeType="afterEffect">
                                  <p:stCondLst>
                                    <p:cond delay="0"/>
                                  </p:stCondLst>
                                  <p:childTnLst>
                                    <p:animMotion origin="layout" path="M -0.1743 0 L -0.33298 0 " pathEditMode="relative" rAng="0" ptsTypes="AA">
                                      <p:cBhvr>
                                        <p:cTn id="40" dur="1000" fill="hold"/>
                                        <p:tgtEl>
                                          <p:spTgt spid="177"/>
                                        </p:tgtEl>
                                        <p:attrNameLst>
                                          <p:attrName>ppt_x</p:attrName>
                                          <p:attrName>ppt_y</p:attrName>
                                        </p:attrNameLst>
                                      </p:cBhvr>
                                      <p:rCtr x="-7934" y="0"/>
                                    </p:animMotion>
                                  </p:childTnLst>
                                </p:cTn>
                              </p:par>
                            </p:childTnLst>
                          </p:cTn>
                        </p:par>
                      </p:childTnLst>
                    </p:cTn>
                  </p:par>
                </p:childTnLst>
              </p:cTn>
              <p:nextCondLst>
                <p:cond evt="onClick" delay="0">
                  <p:tgtEl>
                    <p:spTgt spid="92"/>
                  </p:tgtEl>
                </p:cond>
              </p:nextCondLst>
            </p:seq>
            <p:seq concurrent="1" nextAc="seek">
              <p:cTn id="41" restart="whenNotActive" fill="hold" evtFilter="cancelBubble" nodeType="interactiveSeq">
                <p:stCondLst>
                  <p:cond evt="onClick" delay="0">
                    <p:tgtEl>
                      <p:spTgt spid="177"/>
                    </p:tgtEl>
                  </p:cond>
                </p:stCondLst>
                <p:endSync evt="end" delay="0">
                  <p:rtn val="all"/>
                </p:endSync>
                <p:childTnLst>
                  <p:par>
                    <p:cTn id="42" fill="hold">
                      <p:stCondLst>
                        <p:cond delay="0"/>
                      </p:stCondLst>
                      <p:childTnLst>
                        <p:par>
                          <p:cTn id="43" fill="hold">
                            <p:stCondLst>
                              <p:cond delay="0"/>
                            </p:stCondLst>
                            <p:childTnLst>
                              <p:par>
                                <p:cTn id="44" presetID="63" presetClass="path" presetSubtype="0" accel="50000" decel="50000" fill="hold" nodeType="afterEffect">
                                  <p:stCondLst>
                                    <p:cond delay="0"/>
                                  </p:stCondLst>
                                  <p:childTnLst>
                                    <p:animMotion origin="layout" path="M -0.33212 -0.00031 L -0.08212 -0.00031 " pathEditMode="relative" rAng="0" ptsTypes="AA">
                                      <p:cBhvr>
                                        <p:cTn id="45" dur="1000" fill="hold"/>
                                        <p:tgtEl>
                                          <p:spTgt spid="177"/>
                                        </p:tgtEl>
                                        <p:attrNameLst>
                                          <p:attrName>ppt_x</p:attrName>
                                          <p:attrName>ppt_y</p:attrName>
                                        </p:attrNameLst>
                                      </p:cBhvr>
                                      <p:rCtr x="12500" y="0"/>
                                    </p:animMotion>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childTnLst>
                          </p:cTn>
                        </p:par>
                      </p:childTnLst>
                    </p:cTn>
                  </p:par>
                </p:childTnLst>
              </p:cTn>
              <p:nextCondLst>
                <p:cond evt="onClick" delay="0">
                  <p:tgtEl>
                    <p:spTgt spid="177"/>
                  </p:tgtEl>
                </p:cond>
              </p:nextCondLst>
            </p:seq>
            <p:seq concurrent="1" nextAc="seek">
              <p:cTn id="50" restart="whenNotActive" fill="hold" evtFilter="cancelBubble" nodeType="interactiveSeq">
                <p:stCondLst>
                  <p:cond evt="onClick" delay="0">
                    <p:tgtEl>
                      <p:spTgt spid="6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69"/>
                                        </p:tgtEl>
                                      </p:cBhvr>
                                    </p:animEffect>
                                    <p:set>
                                      <p:cBhvr>
                                        <p:cTn id="5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56" restart="whenNotActive" fill="hold" evtFilter="cancelBubble" nodeType="interactiveSeq">
                <p:stCondLst>
                  <p:cond evt="onClick" delay="0">
                    <p:tgtEl>
                      <p:spTgt spid="8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83"/>
                                        </p:tgtEl>
                                      </p:cBhvr>
                                    </p:animEffect>
                                    <p:set>
                                      <p:cBhvr>
                                        <p:cTn id="61"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62" restart="whenNotActive" fill="hold" evtFilter="cancelBubble" nodeType="interactiveSeq">
                <p:stCondLst>
                  <p:cond evt="onClick" delay="0">
                    <p:tgtEl>
                      <p:spTgt spid="8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84"/>
                                        </p:tgtEl>
                                      </p:cBhvr>
                                    </p:animEffect>
                                    <p:set>
                                      <p:cBhvr>
                                        <p:cTn id="6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68" restart="whenNotActive" fill="hold" evtFilter="cancelBubble" nodeType="interactiveSeq">
                <p:stCondLst>
                  <p:cond evt="onClick" delay="0">
                    <p:tgtEl>
                      <p:spTgt spid="8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85"/>
                                        </p:tgtEl>
                                      </p:cBhvr>
                                    </p:animEffect>
                                    <p:set>
                                      <p:cBhvr>
                                        <p:cTn id="7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74" restart="whenNotActive" fill="hold" evtFilter="cancelBubble" nodeType="interactiveSeq">
                <p:stCondLst>
                  <p:cond evt="onClick" delay="0">
                    <p:tgtEl>
                      <p:spTgt spid="8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86"/>
                                        </p:tgtEl>
                                      </p:cBhvr>
                                    </p:animEffect>
                                    <p:set>
                                      <p:cBhvr>
                                        <p:cTn id="7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80" restart="whenNotActive" fill="hold" evtFilter="cancelBubble" nodeType="interactiveSeq">
                <p:stCondLst>
                  <p:cond evt="onClick" delay="0">
                    <p:tgtEl>
                      <p:spTgt spid="8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87"/>
                                        </p:tgtEl>
                                      </p:cBhvr>
                                    </p:animEffect>
                                    <p:set>
                                      <p:cBhvr>
                                        <p:cTn id="85"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88"/>
                                        </p:tgtEl>
                                      </p:cBhvr>
                                    </p:animEffect>
                                    <p:set>
                                      <p:cBhvr>
                                        <p:cTn id="91"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8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89"/>
                                        </p:tgtEl>
                                      </p:cBhvr>
                                    </p:animEffect>
                                    <p:set>
                                      <p:cBhvr>
                                        <p:cTn id="97"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98" restart="whenNotActive" fill="hold" evtFilter="cancelBubble" nodeType="interactiveSeq">
                <p:stCondLst>
                  <p:cond evt="onClick" delay="0">
                    <p:tgtEl>
                      <p:spTgt spid="90"/>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83"/>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86"/>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89"/>
                                        </p:tgtEl>
                                        <p:attrNameLst>
                                          <p:attrName>style.visibility</p:attrName>
                                        </p:attrNameLst>
                                      </p:cBhvr>
                                      <p:to>
                                        <p:strVal val="visible"/>
                                      </p:to>
                                    </p:set>
                                  </p:childTnLst>
                                </p:cTn>
                              </p:par>
                            </p:childTnLst>
                          </p:cTn>
                        </p:par>
                      </p:childTnLst>
                    </p:cTn>
                  </p:par>
                </p:childTnLst>
              </p:cTn>
              <p:nextCondLst>
                <p:cond evt="onClick" delay="0">
                  <p:tgtEl>
                    <p:spTgt spid="90"/>
                  </p:tgtEl>
                </p:cond>
              </p:nextCondLst>
            </p:seq>
          </p:childTnLst>
        </p:cTn>
      </p:par>
    </p:tnLst>
    <p:bldLst>
      <p:bldP spid="149" grpId="0"/>
      <p:bldP spid="69" grpId="0" animBg="1"/>
      <p:bldP spid="69"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7</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047650" y="4556034"/>
            <a:ext cx="2111434" cy="406729"/>
            <a:chOff x="4260766" y="4331200"/>
            <a:chExt cx="1816523" cy="406729"/>
          </a:xfrm>
        </p:grpSpPr>
        <p:sp>
          <p:nvSpPr>
            <p:cNvPr id="106" name="Oval 105">
              <a:extLst>
                <a:ext uri="{FF2B5EF4-FFF2-40B4-BE49-F238E27FC236}">
                  <a16:creationId xmlns:a16="http://schemas.microsoft.com/office/drawing/2014/main" id="{3F4BFCFE-4047-41FB-B9BA-F4E67A6C41FD}"/>
                </a:ext>
              </a:extLst>
            </p:cNvPr>
            <p:cNvSpPr/>
            <p:nvPr/>
          </p:nvSpPr>
          <p:spPr>
            <a:xfrm>
              <a:off x="4260766" y="4331200"/>
              <a:ext cx="1816523"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417653" y="4385544"/>
              <a:ext cx="146350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Write about yourself</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3612134"/>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ysClr val="windowText" lastClr="000000"/>
                  </a:solidFill>
                  <a:latin typeface="Calibri" panose="020F0502020204030204" pitchFamily="34" charset="0"/>
                </a:rPr>
                <a:t>Write about yourself</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your students draw a stick person (or a drawing of themselves)  on a piece of paper with their name underneath.</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They should write down their own answers to the questions on this slide / the board - basically doing the same thing as you just did.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Students can use the ideas on this slide as example answers.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As students are writing their answers, circulate and help with mistakes, pronunciation and vocabulary.</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2</a:t>
              </a:r>
            </a:p>
          </p:txBody>
        </p:sp>
      </p:grpSp>
      <p:grpSp>
        <p:nvGrpSpPr>
          <p:cNvPr id="24" name="Group 23">
            <a:extLst>
              <a:ext uri="{FF2B5EF4-FFF2-40B4-BE49-F238E27FC236}">
                <a16:creationId xmlns:a16="http://schemas.microsoft.com/office/drawing/2014/main" id="{C372B03D-AE24-4BA4-B79D-2BB6F299ECF4}"/>
              </a:ext>
            </a:extLst>
          </p:cNvPr>
          <p:cNvGrpSpPr/>
          <p:nvPr/>
        </p:nvGrpSpPr>
        <p:grpSpPr>
          <a:xfrm>
            <a:off x="-14197" y="711560"/>
            <a:ext cx="7259086" cy="967647"/>
            <a:chOff x="-14197" y="711560"/>
            <a:chExt cx="7259086" cy="967647"/>
          </a:xfrm>
        </p:grpSpPr>
        <p:pic>
          <p:nvPicPr>
            <p:cNvPr id="5" name="Picture 4" descr="A picture containing drawing&#10;&#10;Description automatically generated">
              <a:extLst>
                <a:ext uri="{FF2B5EF4-FFF2-40B4-BE49-F238E27FC236}">
                  <a16:creationId xmlns:a16="http://schemas.microsoft.com/office/drawing/2014/main" id="{7FA6223A-D090-4B12-AF7C-E635D56EA6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6877" y="743454"/>
              <a:ext cx="535977" cy="62002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F91549EB-2D38-42E7-9EB9-8CE1E95A59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5976" y="743454"/>
              <a:ext cx="474621" cy="620025"/>
            </a:xfrm>
            <a:prstGeom prst="rect">
              <a:avLst/>
            </a:prstGeom>
          </p:spPr>
        </p:pic>
        <p:pic>
          <p:nvPicPr>
            <p:cNvPr id="9" name="Picture 8" descr="A close up of a logo&#10;&#10;Description automatically generated">
              <a:extLst>
                <a:ext uri="{FF2B5EF4-FFF2-40B4-BE49-F238E27FC236}">
                  <a16:creationId xmlns:a16="http://schemas.microsoft.com/office/drawing/2014/main" id="{278EFDB7-B590-4842-8215-69E94CF9ED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82016" y="738358"/>
              <a:ext cx="711530" cy="62002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7AE8F5F-A925-4247-A346-AF9281BF827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61728" y="738359"/>
              <a:ext cx="696657" cy="620025"/>
            </a:xfrm>
            <a:prstGeom prst="rect">
              <a:avLst/>
            </a:prstGeom>
          </p:spPr>
        </p:pic>
        <p:pic>
          <p:nvPicPr>
            <p:cNvPr id="13" name="Picture 12" descr="A close up of a logo&#10;&#10;Description automatically generated">
              <a:extLst>
                <a:ext uri="{FF2B5EF4-FFF2-40B4-BE49-F238E27FC236}">
                  <a16:creationId xmlns:a16="http://schemas.microsoft.com/office/drawing/2014/main" id="{6A403D96-E396-4290-A73B-F77BD37FAF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1093" y="738359"/>
              <a:ext cx="497125" cy="620025"/>
            </a:xfrm>
            <a:prstGeom prst="rect">
              <a:avLst/>
            </a:prstGeom>
          </p:spPr>
        </p:pic>
        <p:pic>
          <p:nvPicPr>
            <p:cNvPr id="15" name="Picture 14" descr="A close up of a logo&#10;&#10;Description automatically generated">
              <a:extLst>
                <a:ext uri="{FF2B5EF4-FFF2-40B4-BE49-F238E27FC236}">
                  <a16:creationId xmlns:a16="http://schemas.microsoft.com/office/drawing/2014/main" id="{BBEC5EF7-16E7-4C68-9199-8068FE0187A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69149" y="738358"/>
              <a:ext cx="881857" cy="61249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137B9069-5CCA-43A9-9CD6-AB538C7A27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46630" y="738358"/>
              <a:ext cx="828504" cy="63928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6A7133EB-CB8D-4F85-B34C-CDEE852D56E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793798" y="711560"/>
              <a:ext cx="633618" cy="639289"/>
            </a:xfrm>
            <a:prstGeom prst="rect">
              <a:avLst/>
            </a:prstGeom>
          </p:spPr>
        </p:pic>
        <p:pic>
          <p:nvPicPr>
            <p:cNvPr id="21" name="Picture 20" descr="A close up of a logo&#10;&#10;Description automatically generated">
              <a:extLst>
                <a:ext uri="{FF2B5EF4-FFF2-40B4-BE49-F238E27FC236}">
                  <a16:creationId xmlns:a16="http://schemas.microsoft.com/office/drawing/2014/main" id="{8ABD6EA6-E476-4438-96FE-A7E1C064C07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07814" y="735501"/>
              <a:ext cx="720613" cy="635929"/>
            </a:xfrm>
            <a:prstGeom prst="rect">
              <a:avLst/>
            </a:prstGeom>
          </p:spPr>
        </p:pic>
        <p:sp>
          <p:nvSpPr>
            <p:cNvPr id="67" name="TextBox 66">
              <a:extLst>
                <a:ext uri="{FF2B5EF4-FFF2-40B4-BE49-F238E27FC236}">
                  <a16:creationId xmlns:a16="http://schemas.microsoft.com/office/drawing/2014/main" id="{BC129B49-759D-4F4A-8C97-0792F145A8D6}"/>
                </a:ext>
              </a:extLst>
            </p:cNvPr>
            <p:cNvSpPr txBox="1"/>
            <p:nvPr/>
          </p:nvSpPr>
          <p:spPr>
            <a:xfrm>
              <a:off x="631560" y="1361204"/>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dog</a:t>
              </a:r>
            </a:p>
          </p:txBody>
        </p:sp>
        <p:sp>
          <p:nvSpPr>
            <p:cNvPr id="68" name="TextBox 67">
              <a:extLst>
                <a:ext uri="{FF2B5EF4-FFF2-40B4-BE49-F238E27FC236}">
                  <a16:creationId xmlns:a16="http://schemas.microsoft.com/office/drawing/2014/main" id="{7F469887-4B8D-4B79-818B-688CB9ACAE26}"/>
                </a:ext>
              </a:extLst>
            </p:cNvPr>
            <p:cNvSpPr txBox="1"/>
            <p:nvPr/>
          </p:nvSpPr>
          <p:spPr>
            <a:xfrm>
              <a:off x="1193084" y="1364590"/>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cat</a:t>
              </a:r>
            </a:p>
          </p:txBody>
        </p:sp>
        <p:sp>
          <p:nvSpPr>
            <p:cNvPr id="69" name="TextBox 68">
              <a:extLst>
                <a:ext uri="{FF2B5EF4-FFF2-40B4-BE49-F238E27FC236}">
                  <a16:creationId xmlns:a16="http://schemas.microsoft.com/office/drawing/2014/main" id="{775CE8D6-F746-4A18-BA06-0C341CD0E8F1}"/>
                </a:ext>
              </a:extLst>
            </p:cNvPr>
            <p:cNvSpPr txBox="1"/>
            <p:nvPr/>
          </p:nvSpPr>
          <p:spPr>
            <a:xfrm>
              <a:off x="1798307" y="1361203"/>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bird</a:t>
              </a:r>
            </a:p>
          </p:txBody>
        </p:sp>
        <p:sp>
          <p:nvSpPr>
            <p:cNvPr id="70" name="TextBox 69">
              <a:extLst>
                <a:ext uri="{FF2B5EF4-FFF2-40B4-BE49-F238E27FC236}">
                  <a16:creationId xmlns:a16="http://schemas.microsoft.com/office/drawing/2014/main" id="{CC0A9AF1-6558-494F-9B9B-C063CFE8B88C}"/>
                </a:ext>
              </a:extLst>
            </p:cNvPr>
            <p:cNvSpPr txBox="1"/>
            <p:nvPr/>
          </p:nvSpPr>
          <p:spPr>
            <a:xfrm>
              <a:off x="2544673" y="1361543"/>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fish</a:t>
              </a:r>
            </a:p>
          </p:txBody>
        </p:sp>
        <p:sp>
          <p:nvSpPr>
            <p:cNvPr id="71" name="TextBox 70">
              <a:extLst>
                <a:ext uri="{FF2B5EF4-FFF2-40B4-BE49-F238E27FC236}">
                  <a16:creationId xmlns:a16="http://schemas.microsoft.com/office/drawing/2014/main" id="{B6DAD242-478C-4AFF-8DC4-2F9FD5ECA8C2}"/>
                </a:ext>
              </a:extLst>
            </p:cNvPr>
            <p:cNvSpPr txBox="1"/>
            <p:nvPr/>
          </p:nvSpPr>
          <p:spPr>
            <a:xfrm>
              <a:off x="3079707" y="1361203"/>
              <a:ext cx="828504"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hamster</a:t>
              </a:r>
            </a:p>
          </p:txBody>
        </p:sp>
        <p:sp>
          <p:nvSpPr>
            <p:cNvPr id="72" name="TextBox 71">
              <a:extLst>
                <a:ext uri="{FF2B5EF4-FFF2-40B4-BE49-F238E27FC236}">
                  <a16:creationId xmlns:a16="http://schemas.microsoft.com/office/drawing/2014/main" id="{C5564941-98B6-48F7-8A37-BE60A9FA236D}"/>
                </a:ext>
              </a:extLst>
            </p:cNvPr>
            <p:cNvSpPr txBox="1"/>
            <p:nvPr/>
          </p:nvSpPr>
          <p:spPr>
            <a:xfrm>
              <a:off x="3833746" y="1361203"/>
              <a:ext cx="103874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guinea pig</a:t>
              </a:r>
            </a:p>
          </p:txBody>
        </p:sp>
        <p:sp>
          <p:nvSpPr>
            <p:cNvPr id="73" name="TextBox 72">
              <a:extLst>
                <a:ext uri="{FF2B5EF4-FFF2-40B4-BE49-F238E27FC236}">
                  <a16:creationId xmlns:a16="http://schemas.microsoft.com/office/drawing/2014/main" id="{29BEA4E1-A85B-4315-AF3B-7D69CFE0A8A2}"/>
                </a:ext>
              </a:extLst>
            </p:cNvPr>
            <p:cNvSpPr txBox="1"/>
            <p:nvPr/>
          </p:nvSpPr>
          <p:spPr>
            <a:xfrm>
              <a:off x="4857915" y="136105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mouse</a:t>
              </a:r>
            </a:p>
          </p:txBody>
        </p:sp>
        <p:sp>
          <p:nvSpPr>
            <p:cNvPr id="74" name="TextBox 73">
              <a:extLst>
                <a:ext uri="{FF2B5EF4-FFF2-40B4-BE49-F238E27FC236}">
                  <a16:creationId xmlns:a16="http://schemas.microsoft.com/office/drawing/2014/main" id="{54D7357B-B112-4DF7-944A-D9697B3E336E}"/>
                </a:ext>
              </a:extLst>
            </p:cNvPr>
            <p:cNvSpPr txBox="1"/>
            <p:nvPr/>
          </p:nvSpPr>
          <p:spPr>
            <a:xfrm>
              <a:off x="5750825" y="136105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rabbit</a:t>
              </a:r>
            </a:p>
          </p:txBody>
        </p:sp>
        <p:sp>
          <p:nvSpPr>
            <p:cNvPr id="75" name="TextBox 74">
              <a:extLst>
                <a:ext uri="{FF2B5EF4-FFF2-40B4-BE49-F238E27FC236}">
                  <a16:creationId xmlns:a16="http://schemas.microsoft.com/office/drawing/2014/main" id="{F930238B-C3EF-46BE-9723-3C82AF836E60}"/>
                </a:ext>
              </a:extLst>
            </p:cNvPr>
            <p:cNvSpPr txBox="1"/>
            <p:nvPr/>
          </p:nvSpPr>
          <p:spPr>
            <a:xfrm>
              <a:off x="6538772" y="1371430"/>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turtle</a:t>
              </a:r>
            </a:p>
          </p:txBody>
        </p:sp>
        <p:grpSp>
          <p:nvGrpSpPr>
            <p:cNvPr id="36" name="Group 35">
              <a:extLst>
                <a:ext uri="{FF2B5EF4-FFF2-40B4-BE49-F238E27FC236}">
                  <a16:creationId xmlns:a16="http://schemas.microsoft.com/office/drawing/2014/main" id="{820C2A00-686C-4C11-AF52-7147EC757D1C}"/>
                </a:ext>
              </a:extLst>
            </p:cNvPr>
            <p:cNvGrpSpPr/>
            <p:nvPr/>
          </p:nvGrpSpPr>
          <p:grpSpPr>
            <a:xfrm>
              <a:off x="-14197" y="808042"/>
              <a:ext cx="660403" cy="556548"/>
              <a:chOff x="-53924" y="1396218"/>
              <a:chExt cx="660403" cy="556548"/>
            </a:xfrm>
          </p:grpSpPr>
          <p:sp>
            <p:nvSpPr>
              <p:cNvPr id="35" name="Oval 34">
                <a:extLst>
                  <a:ext uri="{FF2B5EF4-FFF2-40B4-BE49-F238E27FC236}">
                    <a16:creationId xmlns:a16="http://schemas.microsoft.com/office/drawing/2014/main" id="{475766D8-0952-4288-BF85-1B76F0300D32}"/>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6D6DBB1C-BFC9-4F04-A6DE-5DC0BE0B68B6}"/>
                  </a:ext>
                </a:extLst>
              </p:cNvPr>
              <p:cNvSpPr txBox="1"/>
              <p:nvPr/>
            </p:nvSpPr>
            <p:spPr>
              <a:xfrm>
                <a:off x="-53924" y="1514434"/>
                <a:ext cx="660403" cy="307777"/>
              </a:xfrm>
              <a:prstGeom prst="rect">
                <a:avLst/>
              </a:prstGeom>
              <a:noFill/>
              <a:ln w="28575">
                <a:noFill/>
              </a:ln>
            </p:spPr>
            <p:txBody>
              <a:bodyPr wrap="square" rtlCol="0">
                <a:spAutoFit/>
              </a:bodyPr>
              <a:lstStyle/>
              <a:p>
                <a:pPr algn="ctr"/>
                <a:r>
                  <a:rPr lang="en-GB" b="1" dirty="0">
                    <a:solidFill>
                      <a:schemeClr val="tx1">
                        <a:lumMod val="95000"/>
                        <a:lumOff val="5000"/>
                      </a:schemeClr>
                    </a:solidFill>
                    <a:latin typeface="Calibri" panose="020F0502020204030204" pitchFamily="34" charset="0"/>
                  </a:rPr>
                  <a:t>Pets</a:t>
                </a:r>
              </a:p>
            </p:txBody>
          </p:sp>
        </p:grpSp>
      </p:grpSp>
      <p:grpSp>
        <p:nvGrpSpPr>
          <p:cNvPr id="26" name="Group 25">
            <a:extLst>
              <a:ext uri="{FF2B5EF4-FFF2-40B4-BE49-F238E27FC236}">
                <a16:creationId xmlns:a16="http://schemas.microsoft.com/office/drawing/2014/main" id="{D32208F8-73E0-4DAB-8591-7A0C11C14D96}"/>
              </a:ext>
            </a:extLst>
          </p:cNvPr>
          <p:cNvGrpSpPr/>
          <p:nvPr/>
        </p:nvGrpSpPr>
        <p:grpSpPr>
          <a:xfrm>
            <a:off x="-1129" y="1743628"/>
            <a:ext cx="7654644" cy="896509"/>
            <a:chOff x="-1129" y="1743628"/>
            <a:chExt cx="7654644" cy="896509"/>
          </a:xfrm>
        </p:grpSpPr>
        <p:pic>
          <p:nvPicPr>
            <p:cNvPr id="6" name="Picture 5" descr="A picture containing drawing&#10;&#10;Description automatically generated">
              <a:extLst>
                <a:ext uri="{FF2B5EF4-FFF2-40B4-BE49-F238E27FC236}">
                  <a16:creationId xmlns:a16="http://schemas.microsoft.com/office/drawing/2014/main" id="{5741F9FB-0667-4788-ABA3-1013129D2B1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9974" y="1881162"/>
              <a:ext cx="704438" cy="41547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1DF9A37-33AD-498A-8830-77E46CEF1FF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392325" y="1748046"/>
              <a:ext cx="617091" cy="60888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10292D0-82FC-465E-B038-AE336DC7B1F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934541" y="1743628"/>
              <a:ext cx="302939" cy="607224"/>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2C165D1C-7921-4165-8007-72C6C78D13FD}"/>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93863" y="1743628"/>
              <a:ext cx="617091" cy="586989"/>
            </a:xfrm>
            <a:prstGeom prst="rect">
              <a:avLst/>
            </a:prstGeom>
          </p:spPr>
        </p:pic>
        <p:pic>
          <p:nvPicPr>
            <p:cNvPr id="23" name="Picture 22" descr="A close up of a logo&#10;&#10;Description automatically generated">
              <a:extLst>
                <a:ext uri="{FF2B5EF4-FFF2-40B4-BE49-F238E27FC236}">
                  <a16:creationId xmlns:a16="http://schemas.microsoft.com/office/drawing/2014/main" id="{4E40470C-A4A3-4810-B195-20FC55371E5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737806" y="1749703"/>
              <a:ext cx="515669" cy="607224"/>
            </a:xfrm>
            <a:prstGeom prst="rect">
              <a:avLst/>
            </a:prstGeom>
          </p:spPr>
        </p:pic>
        <p:pic>
          <p:nvPicPr>
            <p:cNvPr id="25" name="Picture 24" descr="A picture containing lit, sitting, dark, yellow&#10;&#10;Description automatically generated">
              <a:extLst>
                <a:ext uri="{FF2B5EF4-FFF2-40B4-BE49-F238E27FC236}">
                  <a16:creationId xmlns:a16="http://schemas.microsoft.com/office/drawing/2014/main" id="{244BAEF9-CB29-462D-B149-3D0DA2AFA616}"/>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328602" y="1838634"/>
              <a:ext cx="840988" cy="474107"/>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19E74F26-F79C-4554-8F58-81F291A539C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254037" y="1746096"/>
              <a:ext cx="390454" cy="607224"/>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6C74857F-EF0B-43D6-89A4-11115D440AB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679112" y="1743628"/>
              <a:ext cx="701457" cy="609692"/>
            </a:xfrm>
            <a:prstGeom prst="rect">
              <a:avLst/>
            </a:prstGeom>
          </p:spPr>
        </p:pic>
        <p:pic>
          <p:nvPicPr>
            <p:cNvPr id="31" name="Picture 30" descr="A picture containing object, lamp&#10;&#10;Description automatically generated">
              <a:extLst>
                <a:ext uri="{FF2B5EF4-FFF2-40B4-BE49-F238E27FC236}">
                  <a16:creationId xmlns:a16="http://schemas.microsoft.com/office/drawing/2014/main" id="{31F8CD43-1887-4CA4-90F1-FDD853DC9A21}"/>
                </a:ext>
              </a:extLst>
            </p:cNvPr>
            <p:cNvPicPr>
              <a:picLocks noChangeAspect="1"/>
            </p:cNvPicPr>
            <p:nvPr/>
          </p:nvPicPr>
          <p:blipFill>
            <a:blip r:embed="rId19" cstate="print">
              <a:extLst>
                <a:ext uri="{28A0092B-C50C-407E-A947-70E740481C1C}">
                  <a14:useLocalDpi xmlns:a14="http://schemas.microsoft.com/office/drawing/2010/main"/>
                </a:ext>
                <a:ext uri="{837473B0-CC2E-450A-ABE3-18F120FF3D39}">
                  <a1611:picAttrSrcUrl xmlns:a1611="http://schemas.microsoft.com/office/drawing/2016/11/main" r:id="rId20"/>
                </a:ext>
              </a:extLst>
            </a:blip>
            <a:stretch>
              <a:fillRect/>
            </a:stretch>
          </p:blipFill>
          <p:spPr>
            <a:xfrm>
              <a:off x="5431445" y="1746096"/>
              <a:ext cx="673850" cy="607224"/>
            </a:xfrm>
            <a:prstGeom prst="rect">
              <a:avLst/>
            </a:prstGeom>
          </p:spPr>
        </p:pic>
        <p:pic>
          <p:nvPicPr>
            <p:cNvPr id="33" name="Picture 32" descr="A picture containing seat, stool&#10;&#10;Description automatically generated">
              <a:extLst>
                <a:ext uri="{FF2B5EF4-FFF2-40B4-BE49-F238E27FC236}">
                  <a16:creationId xmlns:a16="http://schemas.microsoft.com/office/drawing/2014/main" id="{6034FDF5-A102-4572-BC12-D7B156B42733}"/>
                </a:ext>
              </a:extLst>
            </p:cNvPr>
            <p:cNvPicPr>
              <a:picLocks noChangeAspect="1"/>
            </p:cNvPicPr>
            <p:nvPr/>
          </p:nvPicPr>
          <p:blipFill>
            <a:blip r:embed="rId21" cstate="print">
              <a:extLs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a:off x="6197820" y="1744047"/>
              <a:ext cx="607224" cy="607224"/>
            </a:xfrm>
            <a:prstGeom prst="rect">
              <a:avLst/>
            </a:prstGeom>
          </p:spPr>
        </p:pic>
        <p:sp>
          <p:nvSpPr>
            <p:cNvPr id="87" name="TextBox 86">
              <a:extLst>
                <a:ext uri="{FF2B5EF4-FFF2-40B4-BE49-F238E27FC236}">
                  <a16:creationId xmlns:a16="http://schemas.microsoft.com/office/drawing/2014/main" id="{D0603B6C-0CAB-4331-A3CB-FCD80C9F3A7C}"/>
                </a:ext>
              </a:extLst>
            </p:cNvPr>
            <p:cNvSpPr txBox="1"/>
            <p:nvPr/>
          </p:nvSpPr>
          <p:spPr>
            <a:xfrm>
              <a:off x="566301" y="2322134"/>
              <a:ext cx="75677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hotdog</a:t>
              </a:r>
            </a:p>
          </p:txBody>
        </p:sp>
        <p:sp>
          <p:nvSpPr>
            <p:cNvPr id="88" name="TextBox 87">
              <a:extLst>
                <a:ext uri="{FF2B5EF4-FFF2-40B4-BE49-F238E27FC236}">
                  <a16:creationId xmlns:a16="http://schemas.microsoft.com/office/drawing/2014/main" id="{F1EAEC9B-06B2-49B4-8A23-86EA5DAABB5D}"/>
                </a:ext>
              </a:extLst>
            </p:cNvPr>
            <p:cNvSpPr txBox="1"/>
            <p:nvPr/>
          </p:nvSpPr>
          <p:spPr>
            <a:xfrm>
              <a:off x="1191617" y="2325520"/>
              <a:ext cx="103274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hamburger</a:t>
              </a:r>
            </a:p>
          </p:txBody>
        </p:sp>
        <p:sp>
          <p:nvSpPr>
            <p:cNvPr id="89" name="TextBox 88">
              <a:extLst>
                <a:ext uri="{FF2B5EF4-FFF2-40B4-BE49-F238E27FC236}">
                  <a16:creationId xmlns:a16="http://schemas.microsoft.com/office/drawing/2014/main" id="{3140309F-9D5C-45FD-85A7-9D7CF359E028}"/>
                </a:ext>
              </a:extLst>
            </p:cNvPr>
            <p:cNvSpPr txBox="1"/>
            <p:nvPr/>
          </p:nvSpPr>
          <p:spPr>
            <a:xfrm>
              <a:off x="6692265" y="2328402"/>
              <a:ext cx="961250"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ice-cream</a:t>
              </a:r>
            </a:p>
          </p:txBody>
        </p:sp>
        <p:sp>
          <p:nvSpPr>
            <p:cNvPr id="90" name="TextBox 89">
              <a:extLst>
                <a:ext uri="{FF2B5EF4-FFF2-40B4-BE49-F238E27FC236}">
                  <a16:creationId xmlns:a16="http://schemas.microsoft.com/office/drawing/2014/main" id="{A4ACB03A-C55A-4DE8-8CF6-4E780788401A}"/>
                </a:ext>
              </a:extLst>
            </p:cNvPr>
            <p:cNvSpPr txBox="1"/>
            <p:nvPr/>
          </p:nvSpPr>
          <p:spPr>
            <a:xfrm>
              <a:off x="2103731" y="2322473"/>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pizza</a:t>
              </a:r>
            </a:p>
          </p:txBody>
        </p:sp>
        <p:sp>
          <p:nvSpPr>
            <p:cNvPr id="91" name="TextBox 90">
              <a:extLst>
                <a:ext uri="{FF2B5EF4-FFF2-40B4-BE49-F238E27FC236}">
                  <a16:creationId xmlns:a16="http://schemas.microsoft.com/office/drawing/2014/main" id="{81494959-B462-4772-BE58-01FA1BE1BC14}"/>
                </a:ext>
              </a:extLst>
            </p:cNvPr>
            <p:cNvSpPr txBox="1"/>
            <p:nvPr/>
          </p:nvSpPr>
          <p:spPr>
            <a:xfrm>
              <a:off x="2645855" y="2322133"/>
              <a:ext cx="828504"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chicken</a:t>
              </a:r>
            </a:p>
          </p:txBody>
        </p:sp>
        <p:sp>
          <p:nvSpPr>
            <p:cNvPr id="92" name="TextBox 91">
              <a:extLst>
                <a:ext uri="{FF2B5EF4-FFF2-40B4-BE49-F238E27FC236}">
                  <a16:creationId xmlns:a16="http://schemas.microsoft.com/office/drawing/2014/main" id="{2353026B-F2D7-419E-A672-BE9C2D038410}"/>
                </a:ext>
              </a:extLst>
            </p:cNvPr>
            <p:cNvSpPr txBox="1"/>
            <p:nvPr/>
          </p:nvSpPr>
          <p:spPr>
            <a:xfrm>
              <a:off x="3286483" y="2321986"/>
              <a:ext cx="103874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chocolate</a:t>
              </a:r>
            </a:p>
          </p:txBody>
        </p:sp>
        <p:sp>
          <p:nvSpPr>
            <p:cNvPr id="93" name="TextBox 92">
              <a:extLst>
                <a:ext uri="{FF2B5EF4-FFF2-40B4-BE49-F238E27FC236}">
                  <a16:creationId xmlns:a16="http://schemas.microsoft.com/office/drawing/2014/main" id="{0D2ADEED-0284-4C7A-9DA0-E1E9AEE48AA6}"/>
                </a:ext>
              </a:extLst>
            </p:cNvPr>
            <p:cNvSpPr txBox="1"/>
            <p:nvPr/>
          </p:nvSpPr>
          <p:spPr>
            <a:xfrm>
              <a:off x="4083824" y="232198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egg</a:t>
              </a:r>
            </a:p>
          </p:txBody>
        </p:sp>
        <p:sp>
          <p:nvSpPr>
            <p:cNvPr id="94" name="TextBox 93">
              <a:extLst>
                <a:ext uri="{FF2B5EF4-FFF2-40B4-BE49-F238E27FC236}">
                  <a16:creationId xmlns:a16="http://schemas.microsoft.com/office/drawing/2014/main" id="{E2BCF06B-E711-4B38-A6EA-CAEA2F1C2162}"/>
                </a:ext>
              </a:extLst>
            </p:cNvPr>
            <p:cNvSpPr txBox="1"/>
            <p:nvPr/>
          </p:nvSpPr>
          <p:spPr>
            <a:xfrm>
              <a:off x="5444563" y="232198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cake</a:t>
              </a:r>
            </a:p>
          </p:txBody>
        </p:sp>
        <p:sp>
          <p:nvSpPr>
            <p:cNvPr id="95" name="TextBox 94">
              <a:extLst>
                <a:ext uri="{FF2B5EF4-FFF2-40B4-BE49-F238E27FC236}">
                  <a16:creationId xmlns:a16="http://schemas.microsoft.com/office/drawing/2014/main" id="{A618233A-40AE-4D55-969C-6FF8223B1DD2}"/>
                </a:ext>
              </a:extLst>
            </p:cNvPr>
            <p:cNvSpPr txBox="1"/>
            <p:nvPr/>
          </p:nvSpPr>
          <p:spPr>
            <a:xfrm>
              <a:off x="6140360" y="2332360"/>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sushi</a:t>
              </a:r>
            </a:p>
          </p:txBody>
        </p:sp>
        <p:sp>
          <p:nvSpPr>
            <p:cNvPr id="96" name="TextBox 95">
              <a:extLst>
                <a:ext uri="{FF2B5EF4-FFF2-40B4-BE49-F238E27FC236}">
                  <a16:creationId xmlns:a16="http://schemas.microsoft.com/office/drawing/2014/main" id="{BF43B58B-F003-4140-894C-7AE81A21E682}"/>
                </a:ext>
              </a:extLst>
            </p:cNvPr>
            <p:cNvSpPr txBox="1"/>
            <p:nvPr/>
          </p:nvSpPr>
          <p:spPr>
            <a:xfrm>
              <a:off x="4680721" y="2328402"/>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pasta</a:t>
              </a:r>
            </a:p>
          </p:txBody>
        </p:sp>
        <p:grpSp>
          <p:nvGrpSpPr>
            <p:cNvPr id="100" name="Group 99">
              <a:extLst>
                <a:ext uri="{FF2B5EF4-FFF2-40B4-BE49-F238E27FC236}">
                  <a16:creationId xmlns:a16="http://schemas.microsoft.com/office/drawing/2014/main" id="{630753F0-718C-4835-9F9B-CB77C5FCDAAC}"/>
                </a:ext>
              </a:extLst>
            </p:cNvPr>
            <p:cNvGrpSpPr/>
            <p:nvPr/>
          </p:nvGrpSpPr>
          <p:grpSpPr>
            <a:xfrm>
              <a:off x="-1129" y="1835782"/>
              <a:ext cx="660403" cy="556548"/>
              <a:chOff x="-53924" y="1396218"/>
              <a:chExt cx="660403" cy="556548"/>
            </a:xfrm>
          </p:grpSpPr>
          <p:sp>
            <p:nvSpPr>
              <p:cNvPr id="101" name="Oval 100">
                <a:extLst>
                  <a:ext uri="{FF2B5EF4-FFF2-40B4-BE49-F238E27FC236}">
                    <a16:creationId xmlns:a16="http://schemas.microsoft.com/office/drawing/2014/main" id="{761FD539-3CDB-41E2-BD0F-AF14611C961E}"/>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a:extLst>
                  <a:ext uri="{FF2B5EF4-FFF2-40B4-BE49-F238E27FC236}">
                    <a16:creationId xmlns:a16="http://schemas.microsoft.com/office/drawing/2014/main" id="{03A7106E-4D3A-45BC-9D71-CF26B9B62AEE}"/>
                  </a:ext>
                </a:extLst>
              </p:cNvPr>
              <p:cNvSpPr txBox="1"/>
              <p:nvPr/>
            </p:nvSpPr>
            <p:spPr>
              <a:xfrm>
                <a:off x="-53924" y="1514434"/>
                <a:ext cx="660403" cy="307777"/>
              </a:xfrm>
              <a:prstGeom prst="rect">
                <a:avLst/>
              </a:prstGeom>
              <a:noFill/>
              <a:ln w="28575">
                <a:noFill/>
              </a:ln>
            </p:spPr>
            <p:txBody>
              <a:bodyPr wrap="square" rtlCol="0">
                <a:spAutoFit/>
              </a:bodyPr>
              <a:lstStyle/>
              <a:p>
                <a:pPr algn="ctr"/>
                <a:r>
                  <a:rPr lang="en-GB" b="1" dirty="0">
                    <a:solidFill>
                      <a:schemeClr val="tx1">
                        <a:lumMod val="95000"/>
                        <a:lumOff val="5000"/>
                      </a:schemeClr>
                    </a:solidFill>
                    <a:latin typeface="Calibri" panose="020F0502020204030204" pitchFamily="34" charset="0"/>
                  </a:rPr>
                  <a:t>Food</a:t>
                </a:r>
              </a:p>
            </p:txBody>
          </p:sp>
        </p:grpSp>
      </p:grpSp>
      <p:grpSp>
        <p:nvGrpSpPr>
          <p:cNvPr id="28" name="Group 27">
            <a:extLst>
              <a:ext uri="{FF2B5EF4-FFF2-40B4-BE49-F238E27FC236}">
                <a16:creationId xmlns:a16="http://schemas.microsoft.com/office/drawing/2014/main" id="{74157F26-E28B-48F4-BAF7-280C8E9D1C57}"/>
              </a:ext>
            </a:extLst>
          </p:cNvPr>
          <p:cNvGrpSpPr/>
          <p:nvPr/>
        </p:nvGrpSpPr>
        <p:grpSpPr>
          <a:xfrm>
            <a:off x="-4991" y="2781300"/>
            <a:ext cx="6967661" cy="952737"/>
            <a:chOff x="-4991" y="2781300"/>
            <a:chExt cx="6967661" cy="952737"/>
          </a:xfrm>
        </p:grpSpPr>
        <p:pic>
          <p:nvPicPr>
            <p:cNvPr id="38" name="Picture 37" descr="A picture containing bottle, drawing&#10;&#10;Description automatically generated">
              <a:extLst>
                <a:ext uri="{FF2B5EF4-FFF2-40B4-BE49-F238E27FC236}">
                  <a16:creationId xmlns:a16="http://schemas.microsoft.com/office/drawing/2014/main" id="{88FA6C08-F60E-4DBC-AA8D-1CE4F819C4D0}"/>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4747077" y="2788690"/>
              <a:ext cx="622267" cy="612609"/>
            </a:xfrm>
            <a:prstGeom prst="rect">
              <a:avLst/>
            </a:prstGeom>
          </p:spPr>
        </p:pic>
        <p:pic>
          <p:nvPicPr>
            <p:cNvPr id="40" name="Picture 39" descr="A picture containing glass, drawing&#10;&#10;Description automatically generated">
              <a:extLst>
                <a:ext uri="{FF2B5EF4-FFF2-40B4-BE49-F238E27FC236}">
                  <a16:creationId xmlns:a16="http://schemas.microsoft.com/office/drawing/2014/main" id="{DD27C036-5F71-49F2-92A0-BFAD58847DFC}"/>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17777" y="2790813"/>
              <a:ext cx="287967" cy="612609"/>
            </a:xfrm>
            <a:prstGeom prst="rect">
              <a:avLst/>
            </a:prstGeom>
          </p:spPr>
        </p:pic>
        <p:pic>
          <p:nvPicPr>
            <p:cNvPr id="42" name="Picture 41" descr="A picture containing glass, drawing&#10;&#10;Description automatically generated">
              <a:extLst>
                <a:ext uri="{FF2B5EF4-FFF2-40B4-BE49-F238E27FC236}">
                  <a16:creationId xmlns:a16="http://schemas.microsoft.com/office/drawing/2014/main" id="{07B43ABD-A05D-416D-81B6-F740EEA834ED}"/>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2643004" y="2790812"/>
              <a:ext cx="313775" cy="612609"/>
            </a:xfrm>
            <a:prstGeom prst="rect">
              <a:avLst/>
            </a:prstGeom>
          </p:spPr>
        </p:pic>
        <p:pic>
          <p:nvPicPr>
            <p:cNvPr id="44" name="Picture 43" descr="A picture containing table, lamp&#10;&#10;Description automatically generated">
              <a:extLst>
                <a:ext uri="{FF2B5EF4-FFF2-40B4-BE49-F238E27FC236}">
                  <a16:creationId xmlns:a16="http://schemas.microsoft.com/office/drawing/2014/main" id="{E8C22C46-66ED-488A-846E-3EC02BEA6C0B}"/>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3893813" y="2793648"/>
              <a:ext cx="609363" cy="613444"/>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E340D595-8B3B-47A8-8B81-6BC3F9C23221}"/>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1289610" y="2790812"/>
              <a:ext cx="378975" cy="612609"/>
            </a:xfrm>
            <a:prstGeom prst="rect">
              <a:avLst/>
            </a:prstGeom>
          </p:spPr>
        </p:pic>
        <p:pic>
          <p:nvPicPr>
            <p:cNvPr id="49" name="Picture 48" descr="A picture containing blue&#10;&#10;Description automatically generated">
              <a:extLst>
                <a:ext uri="{FF2B5EF4-FFF2-40B4-BE49-F238E27FC236}">
                  <a16:creationId xmlns:a16="http://schemas.microsoft.com/office/drawing/2014/main" id="{BFD8CA27-FB60-401C-8E39-58CCCD8C239C}"/>
                </a:ext>
              </a:extLst>
            </p:cNvPr>
            <p:cNvPicPr>
              <a:picLocks noChangeAspect="1"/>
            </p:cNvPicPr>
            <p:nvPr/>
          </p:nvPicPr>
          <p:blipFill rotWithShape="1">
            <a:blip r:embed="rId28" cstate="print">
              <a:extLst>
                <a:ext uri="{28A0092B-C50C-407E-A947-70E740481C1C}">
                  <a14:useLocalDpi xmlns:a14="http://schemas.microsoft.com/office/drawing/2010/main"/>
                </a:ext>
                <a:ext uri="{837473B0-CC2E-450A-ABE3-18F120FF3D39}">
                  <a1611:picAttrSrcUrl xmlns:a1611="http://schemas.microsoft.com/office/drawing/2016/11/main" r:id="rId29"/>
                </a:ext>
              </a:extLst>
            </a:blip>
            <a:srcRect/>
            <a:stretch/>
          </p:blipFill>
          <p:spPr>
            <a:xfrm>
              <a:off x="1911094" y="2793648"/>
              <a:ext cx="415467" cy="609773"/>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3F5D0DB3-DDE5-4A98-9AC0-ABAF58578D0C}"/>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3323323" y="2785097"/>
              <a:ext cx="290684" cy="612609"/>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7FF1C314-6313-4174-AA06-8545769F5701}"/>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5640291" y="2781300"/>
              <a:ext cx="296939" cy="625792"/>
            </a:xfrm>
            <a:prstGeom prst="rect">
              <a:avLst/>
            </a:prstGeom>
          </p:spPr>
        </p:pic>
        <p:pic>
          <p:nvPicPr>
            <p:cNvPr id="56" name="Picture 55" descr="A close up of a basketball hoop&#10;&#10;Description automatically generated">
              <a:extLst>
                <a:ext uri="{FF2B5EF4-FFF2-40B4-BE49-F238E27FC236}">
                  <a16:creationId xmlns:a16="http://schemas.microsoft.com/office/drawing/2014/main" id="{C3695DAC-2364-497A-B2FF-CB0C55C59011}"/>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6300719" y="2781301"/>
              <a:ext cx="288385" cy="616406"/>
            </a:xfrm>
            <a:prstGeom prst="rect">
              <a:avLst/>
            </a:prstGeom>
          </p:spPr>
        </p:pic>
        <p:sp>
          <p:nvSpPr>
            <p:cNvPr id="150" name="TextBox 149">
              <a:extLst>
                <a:ext uri="{FF2B5EF4-FFF2-40B4-BE49-F238E27FC236}">
                  <a16:creationId xmlns:a16="http://schemas.microsoft.com/office/drawing/2014/main" id="{43C83EBE-CB2C-4DF4-A658-5DCC795968AE}"/>
                </a:ext>
              </a:extLst>
            </p:cNvPr>
            <p:cNvSpPr txBox="1"/>
            <p:nvPr/>
          </p:nvSpPr>
          <p:spPr>
            <a:xfrm>
              <a:off x="652697" y="3419992"/>
              <a:ext cx="552285"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juice</a:t>
              </a:r>
            </a:p>
          </p:txBody>
        </p:sp>
        <p:sp>
          <p:nvSpPr>
            <p:cNvPr id="151" name="TextBox 150">
              <a:extLst>
                <a:ext uri="{FF2B5EF4-FFF2-40B4-BE49-F238E27FC236}">
                  <a16:creationId xmlns:a16="http://schemas.microsoft.com/office/drawing/2014/main" id="{AD30CFF5-9534-4122-BC92-79A4AF538142}"/>
                </a:ext>
              </a:extLst>
            </p:cNvPr>
            <p:cNvSpPr txBox="1"/>
            <p:nvPr/>
          </p:nvSpPr>
          <p:spPr>
            <a:xfrm>
              <a:off x="1214216" y="3423378"/>
              <a:ext cx="635672"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water</a:t>
              </a:r>
            </a:p>
          </p:txBody>
        </p:sp>
        <p:sp>
          <p:nvSpPr>
            <p:cNvPr id="152" name="TextBox 151">
              <a:extLst>
                <a:ext uri="{FF2B5EF4-FFF2-40B4-BE49-F238E27FC236}">
                  <a16:creationId xmlns:a16="http://schemas.microsoft.com/office/drawing/2014/main" id="{B7AFE607-FF78-48C2-8B12-23DA717CD8E7}"/>
                </a:ext>
              </a:extLst>
            </p:cNvPr>
            <p:cNvSpPr txBox="1"/>
            <p:nvPr/>
          </p:nvSpPr>
          <p:spPr>
            <a:xfrm>
              <a:off x="1764826" y="3420331"/>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milk</a:t>
              </a:r>
            </a:p>
          </p:txBody>
        </p:sp>
        <p:sp>
          <p:nvSpPr>
            <p:cNvPr id="156" name="TextBox 155">
              <a:extLst>
                <a:ext uri="{FF2B5EF4-FFF2-40B4-BE49-F238E27FC236}">
                  <a16:creationId xmlns:a16="http://schemas.microsoft.com/office/drawing/2014/main" id="{63232AF5-F71D-4847-8C6A-844F4B8CE6E5}"/>
                </a:ext>
              </a:extLst>
            </p:cNvPr>
            <p:cNvSpPr txBox="1"/>
            <p:nvPr/>
          </p:nvSpPr>
          <p:spPr>
            <a:xfrm>
              <a:off x="2505425" y="3419991"/>
              <a:ext cx="57206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soda</a:t>
              </a:r>
            </a:p>
          </p:txBody>
        </p:sp>
        <p:sp>
          <p:nvSpPr>
            <p:cNvPr id="157" name="TextBox 156">
              <a:extLst>
                <a:ext uri="{FF2B5EF4-FFF2-40B4-BE49-F238E27FC236}">
                  <a16:creationId xmlns:a16="http://schemas.microsoft.com/office/drawing/2014/main" id="{B562F278-5B81-4924-BCC5-E16A168DEF98}"/>
                </a:ext>
              </a:extLst>
            </p:cNvPr>
            <p:cNvSpPr txBox="1"/>
            <p:nvPr/>
          </p:nvSpPr>
          <p:spPr>
            <a:xfrm>
              <a:off x="2997198" y="3419844"/>
              <a:ext cx="103874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milkshake</a:t>
              </a:r>
            </a:p>
          </p:txBody>
        </p:sp>
        <p:sp>
          <p:nvSpPr>
            <p:cNvPr id="158" name="TextBox 157">
              <a:extLst>
                <a:ext uri="{FF2B5EF4-FFF2-40B4-BE49-F238E27FC236}">
                  <a16:creationId xmlns:a16="http://schemas.microsoft.com/office/drawing/2014/main" id="{DEE0F499-B05A-41EB-B846-5563ADF9BBB8}"/>
                </a:ext>
              </a:extLst>
            </p:cNvPr>
            <p:cNvSpPr txBox="1"/>
            <p:nvPr/>
          </p:nvSpPr>
          <p:spPr>
            <a:xfrm>
              <a:off x="3964658" y="3419844"/>
              <a:ext cx="466046"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tea</a:t>
              </a:r>
            </a:p>
          </p:txBody>
        </p:sp>
        <p:sp>
          <p:nvSpPr>
            <p:cNvPr id="159" name="TextBox 158">
              <a:extLst>
                <a:ext uri="{FF2B5EF4-FFF2-40B4-BE49-F238E27FC236}">
                  <a16:creationId xmlns:a16="http://schemas.microsoft.com/office/drawing/2014/main" id="{E4AE2F73-1089-417C-B3D3-06813938BC5B}"/>
                </a:ext>
              </a:extLst>
            </p:cNvPr>
            <p:cNvSpPr txBox="1"/>
            <p:nvPr/>
          </p:nvSpPr>
          <p:spPr>
            <a:xfrm>
              <a:off x="5410457" y="3419844"/>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ice tea</a:t>
              </a:r>
            </a:p>
          </p:txBody>
        </p:sp>
        <p:sp>
          <p:nvSpPr>
            <p:cNvPr id="160" name="TextBox 159">
              <a:extLst>
                <a:ext uri="{FF2B5EF4-FFF2-40B4-BE49-F238E27FC236}">
                  <a16:creationId xmlns:a16="http://schemas.microsoft.com/office/drawing/2014/main" id="{6AC60E73-262F-4DA4-A7FF-BDC1E8874904}"/>
                </a:ext>
              </a:extLst>
            </p:cNvPr>
            <p:cNvSpPr txBox="1"/>
            <p:nvPr/>
          </p:nvSpPr>
          <p:spPr>
            <a:xfrm>
              <a:off x="4660791" y="3426260"/>
              <a:ext cx="66940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coffee</a:t>
              </a:r>
            </a:p>
          </p:txBody>
        </p:sp>
        <p:sp>
          <p:nvSpPr>
            <p:cNvPr id="161" name="TextBox 160">
              <a:extLst>
                <a:ext uri="{FF2B5EF4-FFF2-40B4-BE49-F238E27FC236}">
                  <a16:creationId xmlns:a16="http://schemas.microsoft.com/office/drawing/2014/main" id="{47DD3C54-B4D2-4D9D-AEB4-CE0DE4D8AA4C}"/>
                </a:ext>
              </a:extLst>
            </p:cNvPr>
            <p:cNvSpPr txBox="1"/>
            <p:nvPr/>
          </p:nvSpPr>
          <p:spPr>
            <a:xfrm>
              <a:off x="6001420" y="3417795"/>
              <a:ext cx="961250"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ice coffee</a:t>
              </a:r>
            </a:p>
          </p:txBody>
        </p:sp>
        <p:grpSp>
          <p:nvGrpSpPr>
            <p:cNvPr id="162" name="Group 161">
              <a:extLst>
                <a:ext uri="{FF2B5EF4-FFF2-40B4-BE49-F238E27FC236}">
                  <a16:creationId xmlns:a16="http://schemas.microsoft.com/office/drawing/2014/main" id="{72516C10-3E34-46C1-95F6-CFEAA09B9866}"/>
                </a:ext>
              </a:extLst>
            </p:cNvPr>
            <p:cNvGrpSpPr/>
            <p:nvPr/>
          </p:nvGrpSpPr>
          <p:grpSpPr>
            <a:xfrm>
              <a:off x="-4991" y="2860058"/>
              <a:ext cx="660403" cy="556548"/>
              <a:chOff x="-53924" y="1396218"/>
              <a:chExt cx="660403" cy="556548"/>
            </a:xfrm>
          </p:grpSpPr>
          <p:sp>
            <p:nvSpPr>
              <p:cNvPr id="163" name="Oval 162">
                <a:extLst>
                  <a:ext uri="{FF2B5EF4-FFF2-40B4-BE49-F238E27FC236}">
                    <a16:creationId xmlns:a16="http://schemas.microsoft.com/office/drawing/2014/main" id="{96F62758-A717-439F-B9FA-1A30C2E8D5AB}"/>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TextBox 163">
                <a:extLst>
                  <a:ext uri="{FF2B5EF4-FFF2-40B4-BE49-F238E27FC236}">
                    <a16:creationId xmlns:a16="http://schemas.microsoft.com/office/drawing/2014/main" id="{44C946F1-590D-4E36-9EDE-9919BA936195}"/>
                  </a:ext>
                </a:extLst>
              </p:cNvPr>
              <p:cNvSpPr txBox="1"/>
              <p:nvPr/>
            </p:nvSpPr>
            <p:spPr>
              <a:xfrm>
                <a:off x="-53924" y="1514434"/>
                <a:ext cx="660403" cy="307777"/>
              </a:xfrm>
              <a:prstGeom prst="rect">
                <a:avLst/>
              </a:prstGeom>
              <a:noFill/>
              <a:ln w="28575">
                <a:noFill/>
              </a:ln>
            </p:spPr>
            <p:txBody>
              <a:bodyPr wrap="square" rtlCol="0">
                <a:spAutoFit/>
              </a:bodyPr>
              <a:lstStyle/>
              <a:p>
                <a:pPr algn="ctr"/>
                <a:r>
                  <a:rPr lang="en-GB" b="1" dirty="0">
                    <a:solidFill>
                      <a:schemeClr val="tx1">
                        <a:lumMod val="95000"/>
                        <a:lumOff val="5000"/>
                      </a:schemeClr>
                    </a:solidFill>
                    <a:latin typeface="Calibri" panose="020F0502020204030204" pitchFamily="34" charset="0"/>
                  </a:rPr>
                  <a:t>Drink</a:t>
                </a:r>
              </a:p>
            </p:txBody>
          </p:sp>
        </p:grpSp>
      </p:grpSp>
      <p:grpSp>
        <p:nvGrpSpPr>
          <p:cNvPr id="30" name="Group 29">
            <a:extLst>
              <a:ext uri="{FF2B5EF4-FFF2-40B4-BE49-F238E27FC236}">
                <a16:creationId xmlns:a16="http://schemas.microsoft.com/office/drawing/2014/main" id="{F2ACD175-3652-414D-832D-9A492E7BCC25}"/>
              </a:ext>
            </a:extLst>
          </p:cNvPr>
          <p:cNvGrpSpPr/>
          <p:nvPr/>
        </p:nvGrpSpPr>
        <p:grpSpPr>
          <a:xfrm>
            <a:off x="0" y="3884334"/>
            <a:ext cx="7138874" cy="557616"/>
            <a:chOff x="0" y="3884334"/>
            <a:chExt cx="7138874" cy="557616"/>
          </a:xfrm>
        </p:grpSpPr>
        <p:grpSp>
          <p:nvGrpSpPr>
            <p:cNvPr id="111" name="Group 110">
              <a:extLst>
                <a:ext uri="{FF2B5EF4-FFF2-40B4-BE49-F238E27FC236}">
                  <a16:creationId xmlns:a16="http://schemas.microsoft.com/office/drawing/2014/main" id="{2BDC5CCC-FFF3-4218-8F72-AF02DC0A18C2}"/>
                </a:ext>
              </a:extLst>
            </p:cNvPr>
            <p:cNvGrpSpPr/>
            <p:nvPr/>
          </p:nvGrpSpPr>
          <p:grpSpPr>
            <a:xfrm>
              <a:off x="0" y="3884334"/>
              <a:ext cx="660403" cy="556548"/>
              <a:chOff x="-53924" y="1396218"/>
              <a:chExt cx="660403" cy="556548"/>
            </a:xfrm>
          </p:grpSpPr>
          <p:sp>
            <p:nvSpPr>
              <p:cNvPr id="112" name="Oval 111">
                <a:extLst>
                  <a:ext uri="{FF2B5EF4-FFF2-40B4-BE49-F238E27FC236}">
                    <a16:creationId xmlns:a16="http://schemas.microsoft.com/office/drawing/2014/main" id="{96D8D333-2D52-4BD5-B286-8BE8268F114F}"/>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70EE408-5526-4AE1-9174-5F597EFDC00F}"/>
                  </a:ext>
                </a:extLst>
              </p:cNvPr>
              <p:cNvSpPr txBox="1"/>
              <p:nvPr/>
            </p:nvSpPr>
            <p:spPr>
              <a:xfrm>
                <a:off x="-53924" y="1514434"/>
                <a:ext cx="660403" cy="292388"/>
              </a:xfrm>
              <a:prstGeom prst="rect">
                <a:avLst/>
              </a:prstGeom>
              <a:noFill/>
              <a:ln w="28575">
                <a:noFill/>
              </a:ln>
            </p:spPr>
            <p:txBody>
              <a:bodyPr wrap="square" rtlCol="0">
                <a:spAutoFit/>
              </a:bodyPr>
              <a:lstStyle/>
              <a:p>
                <a:pPr algn="ctr"/>
                <a:r>
                  <a:rPr lang="en-GB" sz="1300" b="1" dirty="0" err="1">
                    <a:solidFill>
                      <a:schemeClr val="tx1">
                        <a:lumMod val="95000"/>
                        <a:lumOff val="5000"/>
                      </a:schemeClr>
                    </a:solidFill>
                    <a:latin typeface="Calibri" panose="020F0502020204030204" pitchFamily="34" charset="0"/>
                  </a:rPr>
                  <a:t>Colors</a:t>
                </a:r>
                <a:endParaRPr lang="en-GB" sz="1300" b="1" dirty="0">
                  <a:solidFill>
                    <a:schemeClr val="tx1">
                      <a:lumMod val="95000"/>
                      <a:lumOff val="5000"/>
                    </a:schemeClr>
                  </a:solidFill>
                  <a:latin typeface="Calibri" panose="020F0502020204030204" pitchFamily="34" charset="0"/>
                </a:endParaRPr>
              </a:p>
            </p:txBody>
          </p:sp>
        </p:grpSp>
        <p:grpSp>
          <p:nvGrpSpPr>
            <p:cNvPr id="8" name="Group 7">
              <a:extLst>
                <a:ext uri="{FF2B5EF4-FFF2-40B4-BE49-F238E27FC236}">
                  <a16:creationId xmlns:a16="http://schemas.microsoft.com/office/drawing/2014/main" id="{961C4BE0-9401-4361-8FD1-11EC93774418}"/>
                </a:ext>
              </a:extLst>
            </p:cNvPr>
            <p:cNvGrpSpPr/>
            <p:nvPr/>
          </p:nvGrpSpPr>
          <p:grpSpPr>
            <a:xfrm>
              <a:off x="649079" y="3886390"/>
              <a:ext cx="660403" cy="552435"/>
              <a:chOff x="653294" y="4003599"/>
              <a:chExt cx="660403" cy="552435"/>
            </a:xfrm>
          </p:grpSpPr>
          <p:sp>
            <p:nvSpPr>
              <p:cNvPr id="4" name="Oval 3">
                <a:extLst>
                  <a:ext uri="{FF2B5EF4-FFF2-40B4-BE49-F238E27FC236}">
                    <a16:creationId xmlns:a16="http://schemas.microsoft.com/office/drawing/2014/main" id="{84890F3A-2AC3-4052-9D8C-D009BEDB7374}"/>
                  </a:ext>
                </a:extLst>
              </p:cNvPr>
              <p:cNvSpPr/>
              <p:nvPr/>
            </p:nvSpPr>
            <p:spPr>
              <a:xfrm>
                <a:off x="708647" y="4003599"/>
                <a:ext cx="552435" cy="55243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a:extLst>
                  <a:ext uri="{FF2B5EF4-FFF2-40B4-BE49-F238E27FC236}">
                    <a16:creationId xmlns:a16="http://schemas.microsoft.com/office/drawing/2014/main" id="{654B4471-887A-46B3-82C5-1A6576502067}"/>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red</a:t>
                </a:r>
              </a:p>
            </p:txBody>
          </p:sp>
        </p:grpSp>
        <p:grpSp>
          <p:nvGrpSpPr>
            <p:cNvPr id="167" name="Group 166">
              <a:extLst>
                <a:ext uri="{FF2B5EF4-FFF2-40B4-BE49-F238E27FC236}">
                  <a16:creationId xmlns:a16="http://schemas.microsoft.com/office/drawing/2014/main" id="{311AFCC0-4614-400C-BBBA-9D04D97FA939}"/>
                </a:ext>
              </a:extLst>
            </p:cNvPr>
            <p:cNvGrpSpPr/>
            <p:nvPr/>
          </p:nvGrpSpPr>
          <p:grpSpPr>
            <a:xfrm>
              <a:off x="1300294" y="3886214"/>
              <a:ext cx="660403" cy="552435"/>
              <a:chOff x="660382" y="4003599"/>
              <a:chExt cx="660403" cy="552435"/>
            </a:xfrm>
          </p:grpSpPr>
          <p:sp>
            <p:nvSpPr>
              <p:cNvPr id="168" name="Oval 167">
                <a:extLst>
                  <a:ext uri="{FF2B5EF4-FFF2-40B4-BE49-F238E27FC236}">
                    <a16:creationId xmlns:a16="http://schemas.microsoft.com/office/drawing/2014/main" id="{8CA53CAE-3973-4C95-8A9D-8BC9CF9EDF41}"/>
                  </a:ext>
                </a:extLst>
              </p:cNvPr>
              <p:cNvSpPr/>
              <p:nvPr/>
            </p:nvSpPr>
            <p:spPr>
              <a:xfrm>
                <a:off x="708647" y="4003599"/>
                <a:ext cx="552435" cy="5524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TextBox 168">
                <a:extLst>
                  <a:ext uri="{FF2B5EF4-FFF2-40B4-BE49-F238E27FC236}">
                    <a16:creationId xmlns:a16="http://schemas.microsoft.com/office/drawing/2014/main" id="{C6C4A464-48DB-4C85-8363-8B0389B74619}"/>
                  </a:ext>
                </a:extLst>
              </p:cNvPr>
              <p:cNvSpPr txBox="1"/>
              <p:nvPr/>
            </p:nvSpPr>
            <p:spPr>
              <a:xfrm>
                <a:off x="660382" y="4140590"/>
                <a:ext cx="660403" cy="292388"/>
              </a:xfrm>
              <a:prstGeom prst="rect">
                <a:avLst/>
              </a:prstGeom>
              <a:noFill/>
              <a:ln w="28575">
                <a:noFill/>
              </a:ln>
            </p:spPr>
            <p:txBody>
              <a:bodyPr wrap="square" rtlCol="0">
                <a:spAutoFit/>
              </a:bodyPr>
              <a:lstStyle/>
              <a:p>
                <a:pPr algn="ctr"/>
                <a:r>
                  <a:rPr lang="en-GB" sz="1300" b="1" dirty="0">
                    <a:solidFill>
                      <a:schemeClr val="tx1">
                        <a:lumMod val="95000"/>
                        <a:lumOff val="5000"/>
                      </a:schemeClr>
                    </a:solidFill>
                    <a:latin typeface="Calibri" panose="020F0502020204030204" pitchFamily="34" charset="0"/>
                  </a:rPr>
                  <a:t>yellow</a:t>
                </a:r>
              </a:p>
            </p:txBody>
          </p:sp>
        </p:grpSp>
        <p:grpSp>
          <p:nvGrpSpPr>
            <p:cNvPr id="170" name="Group 169">
              <a:extLst>
                <a:ext uri="{FF2B5EF4-FFF2-40B4-BE49-F238E27FC236}">
                  <a16:creationId xmlns:a16="http://schemas.microsoft.com/office/drawing/2014/main" id="{BE52555D-03BF-41A4-A769-33DF9C758510}"/>
                </a:ext>
              </a:extLst>
            </p:cNvPr>
            <p:cNvGrpSpPr/>
            <p:nvPr/>
          </p:nvGrpSpPr>
          <p:grpSpPr>
            <a:xfrm>
              <a:off x="1940949" y="3888594"/>
              <a:ext cx="660403" cy="552435"/>
              <a:chOff x="653294" y="4003599"/>
              <a:chExt cx="660403" cy="552435"/>
            </a:xfrm>
          </p:grpSpPr>
          <p:sp>
            <p:nvSpPr>
              <p:cNvPr id="171" name="Oval 170">
                <a:extLst>
                  <a:ext uri="{FF2B5EF4-FFF2-40B4-BE49-F238E27FC236}">
                    <a16:creationId xmlns:a16="http://schemas.microsoft.com/office/drawing/2014/main" id="{84BED83C-6D0E-447A-982A-6EB162F05016}"/>
                  </a:ext>
                </a:extLst>
              </p:cNvPr>
              <p:cNvSpPr/>
              <p:nvPr/>
            </p:nvSpPr>
            <p:spPr>
              <a:xfrm>
                <a:off x="708647" y="4003599"/>
                <a:ext cx="552435" cy="552435"/>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TextBox 171">
                <a:extLst>
                  <a:ext uri="{FF2B5EF4-FFF2-40B4-BE49-F238E27FC236}">
                    <a16:creationId xmlns:a16="http://schemas.microsoft.com/office/drawing/2014/main" id="{A1734660-F9F7-4ECF-97F9-3C05F7C9BDFF}"/>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tx1">
                        <a:lumMod val="95000"/>
                        <a:lumOff val="5000"/>
                      </a:schemeClr>
                    </a:solidFill>
                    <a:latin typeface="Calibri" panose="020F0502020204030204" pitchFamily="34" charset="0"/>
                  </a:rPr>
                  <a:t>pink</a:t>
                </a:r>
              </a:p>
            </p:txBody>
          </p:sp>
        </p:grpSp>
        <p:grpSp>
          <p:nvGrpSpPr>
            <p:cNvPr id="173" name="Group 172">
              <a:extLst>
                <a:ext uri="{FF2B5EF4-FFF2-40B4-BE49-F238E27FC236}">
                  <a16:creationId xmlns:a16="http://schemas.microsoft.com/office/drawing/2014/main" id="{B7AB42DC-ADD4-423F-8254-03764162B50F}"/>
                </a:ext>
              </a:extLst>
            </p:cNvPr>
            <p:cNvGrpSpPr/>
            <p:nvPr/>
          </p:nvGrpSpPr>
          <p:grpSpPr>
            <a:xfrm>
              <a:off x="2587089" y="3888594"/>
              <a:ext cx="660403" cy="552435"/>
              <a:chOff x="653294" y="4003599"/>
              <a:chExt cx="660403" cy="552435"/>
            </a:xfrm>
          </p:grpSpPr>
          <p:sp>
            <p:nvSpPr>
              <p:cNvPr id="174" name="Oval 173">
                <a:extLst>
                  <a:ext uri="{FF2B5EF4-FFF2-40B4-BE49-F238E27FC236}">
                    <a16:creationId xmlns:a16="http://schemas.microsoft.com/office/drawing/2014/main" id="{368635A9-CB5D-4849-B17C-A61E79D7F6C7}"/>
                  </a:ext>
                </a:extLst>
              </p:cNvPr>
              <p:cNvSpPr/>
              <p:nvPr/>
            </p:nvSpPr>
            <p:spPr>
              <a:xfrm>
                <a:off x="708647" y="4003599"/>
                <a:ext cx="552435" cy="552435"/>
              </a:xfrm>
              <a:prstGeom prst="ellipse">
                <a:avLst/>
              </a:pr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TextBox 174">
                <a:extLst>
                  <a:ext uri="{FF2B5EF4-FFF2-40B4-BE49-F238E27FC236}">
                    <a16:creationId xmlns:a16="http://schemas.microsoft.com/office/drawing/2014/main" id="{AFC3A9AD-0E1F-4195-99A4-5A47C3FDBF29}"/>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tx1">
                        <a:lumMod val="95000"/>
                        <a:lumOff val="5000"/>
                      </a:schemeClr>
                    </a:solidFill>
                    <a:latin typeface="Calibri" panose="020F0502020204030204" pitchFamily="34" charset="0"/>
                  </a:rPr>
                  <a:t>green</a:t>
                </a:r>
              </a:p>
            </p:txBody>
          </p:sp>
        </p:grpSp>
        <p:grpSp>
          <p:nvGrpSpPr>
            <p:cNvPr id="176" name="Group 175">
              <a:extLst>
                <a:ext uri="{FF2B5EF4-FFF2-40B4-BE49-F238E27FC236}">
                  <a16:creationId xmlns:a16="http://schemas.microsoft.com/office/drawing/2014/main" id="{05F1AEA3-7DA4-4DA8-AB64-E562256F049E}"/>
                </a:ext>
              </a:extLst>
            </p:cNvPr>
            <p:cNvGrpSpPr/>
            <p:nvPr/>
          </p:nvGrpSpPr>
          <p:grpSpPr>
            <a:xfrm>
              <a:off x="3234309" y="3889515"/>
              <a:ext cx="660403" cy="552435"/>
              <a:chOff x="653294" y="4003599"/>
              <a:chExt cx="660403" cy="552435"/>
            </a:xfrm>
          </p:grpSpPr>
          <p:sp>
            <p:nvSpPr>
              <p:cNvPr id="177" name="Oval 176">
                <a:extLst>
                  <a:ext uri="{FF2B5EF4-FFF2-40B4-BE49-F238E27FC236}">
                    <a16:creationId xmlns:a16="http://schemas.microsoft.com/office/drawing/2014/main" id="{962F5EA8-9AEF-434F-9B88-F6C1F5BF45F0}"/>
                  </a:ext>
                </a:extLst>
              </p:cNvPr>
              <p:cNvSpPr/>
              <p:nvPr/>
            </p:nvSpPr>
            <p:spPr>
              <a:xfrm>
                <a:off x="708647" y="4003599"/>
                <a:ext cx="552435" cy="552435"/>
              </a:xfrm>
              <a:prstGeom prst="ellipse">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TextBox 177">
                <a:extLst>
                  <a:ext uri="{FF2B5EF4-FFF2-40B4-BE49-F238E27FC236}">
                    <a16:creationId xmlns:a16="http://schemas.microsoft.com/office/drawing/2014/main" id="{C0533CF7-5744-4310-A208-88D1591276A3}"/>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purple</a:t>
                </a:r>
              </a:p>
            </p:txBody>
          </p:sp>
        </p:grpSp>
        <p:grpSp>
          <p:nvGrpSpPr>
            <p:cNvPr id="179" name="Group 178">
              <a:extLst>
                <a:ext uri="{FF2B5EF4-FFF2-40B4-BE49-F238E27FC236}">
                  <a16:creationId xmlns:a16="http://schemas.microsoft.com/office/drawing/2014/main" id="{71377A39-32C6-4276-92F0-4BDCA7A17AA3}"/>
                </a:ext>
              </a:extLst>
            </p:cNvPr>
            <p:cNvGrpSpPr/>
            <p:nvPr/>
          </p:nvGrpSpPr>
          <p:grpSpPr>
            <a:xfrm>
              <a:off x="3881971" y="3888593"/>
              <a:ext cx="660403" cy="552435"/>
              <a:chOff x="653294" y="4003599"/>
              <a:chExt cx="660403" cy="552435"/>
            </a:xfrm>
          </p:grpSpPr>
          <p:sp>
            <p:nvSpPr>
              <p:cNvPr id="180" name="Oval 179">
                <a:extLst>
                  <a:ext uri="{FF2B5EF4-FFF2-40B4-BE49-F238E27FC236}">
                    <a16:creationId xmlns:a16="http://schemas.microsoft.com/office/drawing/2014/main" id="{210E5326-5F65-4B82-ABFE-3854BD21C8DB}"/>
                  </a:ext>
                </a:extLst>
              </p:cNvPr>
              <p:cNvSpPr/>
              <p:nvPr/>
            </p:nvSpPr>
            <p:spPr>
              <a:xfrm>
                <a:off x="708647" y="4003599"/>
                <a:ext cx="552435" cy="552435"/>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TextBox 180">
                <a:extLst>
                  <a:ext uri="{FF2B5EF4-FFF2-40B4-BE49-F238E27FC236}">
                    <a16:creationId xmlns:a16="http://schemas.microsoft.com/office/drawing/2014/main" id="{4BAE7BB9-12DF-4D91-AEB7-900CD7C4B55C}"/>
                  </a:ext>
                </a:extLst>
              </p:cNvPr>
              <p:cNvSpPr txBox="1"/>
              <p:nvPr/>
            </p:nvSpPr>
            <p:spPr>
              <a:xfrm>
                <a:off x="653294" y="4140590"/>
                <a:ext cx="660403" cy="276999"/>
              </a:xfrm>
              <a:prstGeom prst="rect">
                <a:avLst/>
              </a:prstGeom>
              <a:noFill/>
              <a:ln w="28575">
                <a:noFill/>
              </a:ln>
            </p:spPr>
            <p:txBody>
              <a:bodyPr wrap="square" rtlCol="0">
                <a:spAutoFit/>
              </a:bodyPr>
              <a:lstStyle/>
              <a:p>
                <a:pPr algn="ctr"/>
                <a:r>
                  <a:rPr lang="en-GB" sz="1200" b="1" dirty="0">
                    <a:solidFill>
                      <a:schemeClr val="bg1"/>
                    </a:solidFill>
                    <a:latin typeface="Calibri" panose="020F0502020204030204" pitchFamily="34" charset="0"/>
                  </a:rPr>
                  <a:t>orange</a:t>
                </a:r>
              </a:p>
            </p:txBody>
          </p:sp>
        </p:grpSp>
        <p:grpSp>
          <p:nvGrpSpPr>
            <p:cNvPr id="182" name="Group 181">
              <a:extLst>
                <a:ext uri="{FF2B5EF4-FFF2-40B4-BE49-F238E27FC236}">
                  <a16:creationId xmlns:a16="http://schemas.microsoft.com/office/drawing/2014/main" id="{D0856CD3-A643-430A-91F6-4C8F2E214564}"/>
                </a:ext>
              </a:extLst>
            </p:cNvPr>
            <p:cNvGrpSpPr/>
            <p:nvPr/>
          </p:nvGrpSpPr>
          <p:grpSpPr>
            <a:xfrm>
              <a:off x="4528444" y="3888369"/>
              <a:ext cx="660403" cy="552435"/>
              <a:chOff x="653294" y="4003599"/>
              <a:chExt cx="660403" cy="552435"/>
            </a:xfrm>
          </p:grpSpPr>
          <p:sp>
            <p:nvSpPr>
              <p:cNvPr id="183" name="Oval 182">
                <a:extLst>
                  <a:ext uri="{FF2B5EF4-FFF2-40B4-BE49-F238E27FC236}">
                    <a16:creationId xmlns:a16="http://schemas.microsoft.com/office/drawing/2014/main" id="{DD5CB838-C9A0-41F3-AF45-E5D62F4E85D4}"/>
                  </a:ext>
                </a:extLst>
              </p:cNvPr>
              <p:cNvSpPr/>
              <p:nvPr/>
            </p:nvSpPr>
            <p:spPr>
              <a:xfrm>
                <a:off x="708647" y="4003599"/>
                <a:ext cx="552435" cy="55243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TextBox 183">
                <a:extLst>
                  <a:ext uri="{FF2B5EF4-FFF2-40B4-BE49-F238E27FC236}">
                    <a16:creationId xmlns:a16="http://schemas.microsoft.com/office/drawing/2014/main" id="{1DE89A6E-2CDD-47D6-9580-81FF6FD5B026}"/>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blue</a:t>
                </a:r>
              </a:p>
            </p:txBody>
          </p:sp>
        </p:grpSp>
        <p:grpSp>
          <p:nvGrpSpPr>
            <p:cNvPr id="185" name="Group 184">
              <a:extLst>
                <a:ext uri="{FF2B5EF4-FFF2-40B4-BE49-F238E27FC236}">
                  <a16:creationId xmlns:a16="http://schemas.microsoft.com/office/drawing/2014/main" id="{EE7E2A63-218C-4A7E-B09F-E0478183E15F}"/>
                </a:ext>
              </a:extLst>
            </p:cNvPr>
            <p:cNvGrpSpPr/>
            <p:nvPr/>
          </p:nvGrpSpPr>
          <p:grpSpPr>
            <a:xfrm>
              <a:off x="5171497" y="3888703"/>
              <a:ext cx="660403" cy="552435"/>
              <a:chOff x="653294" y="4003599"/>
              <a:chExt cx="660403" cy="552435"/>
            </a:xfrm>
          </p:grpSpPr>
          <p:sp>
            <p:nvSpPr>
              <p:cNvPr id="186" name="Oval 185">
                <a:extLst>
                  <a:ext uri="{FF2B5EF4-FFF2-40B4-BE49-F238E27FC236}">
                    <a16:creationId xmlns:a16="http://schemas.microsoft.com/office/drawing/2014/main" id="{89BFF157-73FB-43C7-980D-B78AEB681576}"/>
                  </a:ext>
                </a:extLst>
              </p:cNvPr>
              <p:cNvSpPr/>
              <p:nvPr/>
            </p:nvSpPr>
            <p:spPr>
              <a:xfrm>
                <a:off x="708647" y="4003599"/>
                <a:ext cx="552435" cy="552435"/>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TextBox 186">
                <a:extLst>
                  <a:ext uri="{FF2B5EF4-FFF2-40B4-BE49-F238E27FC236}">
                    <a16:creationId xmlns:a16="http://schemas.microsoft.com/office/drawing/2014/main" id="{0A9A58DE-3464-46F9-AEEE-C094227A4637}"/>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brown</a:t>
                </a:r>
              </a:p>
            </p:txBody>
          </p:sp>
        </p:grpSp>
        <p:grpSp>
          <p:nvGrpSpPr>
            <p:cNvPr id="188" name="Group 187">
              <a:extLst>
                <a:ext uri="{FF2B5EF4-FFF2-40B4-BE49-F238E27FC236}">
                  <a16:creationId xmlns:a16="http://schemas.microsoft.com/office/drawing/2014/main" id="{1B9EC264-BC65-4074-95B1-31F39B32D35B}"/>
                </a:ext>
              </a:extLst>
            </p:cNvPr>
            <p:cNvGrpSpPr/>
            <p:nvPr/>
          </p:nvGrpSpPr>
          <p:grpSpPr>
            <a:xfrm>
              <a:off x="5816496" y="3886715"/>
              <a:ext cx="660403" cy="552435"/>
              <a:chOff x="653294" y="4003599"/>
              <a:chExt cx="660403" cy="552435"/>
            </a:xfrm>
          </p:grpSpPr>
          <p:sp>
            <p:nvSpPr>
              <p:cNvPr id="189" name="Oval 188">
                <a:extLst>
                  <a:ext uri="{FF2B5EF4-FFF2-40B4-BE49-F238E27FC236}">
                    <a16:creationId xmlns:a16="http://schemas.microsoft.com/office/drawing/2014/main" id="{6AF859F4-A5BB-4AD8-8A4E-A901D8F822A3}"/>
                  </a:ext>
                </a:extLst>
              </p:cNvPr>
              <p:cNvSpPr/>
              <p:nvPr/>
            </p:nvSpPr>
            <p:spPr>
              <a:xfrm>
                <a:off x="708647" y="4003599"/>
                <a:ext cx="552435" cy="552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a:extLst>
                  <a:ext uri="{FF2B5EF4-FFF2-40B4-BE49-F238E27FC236}">
                    <a16:creationId xmlns:a16="http://schemas.microsoft.com/office/drawing/2014/main" id="{776F7A1A-6C70-4505-9F2E-71045BAF8BC3}"/>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black</a:t>
                </a:r>
              </a:p>
            </p:txBody>
          </p:sp>
        </p:grpSp>
        <p:grpSp>
          <p:nvGrpSpPr>
            <p:cNvPr id="191" name="Group 190">
              <a:extLst>
                <a:ext uri="{FF2B5EF4-FFF2-40B4-BE49-F238E27FC236}">
                  <a16:creationId xmlns:a16="http://schemas.microsoft.com/office/drawing/2014/main" id="{D9B976F3-C091-427C-98C3-709EE7176E7D}"/>
                </a:ext>
              </a:extLst>
            </p:cNvPr>
            <p:cNvGrpSpPr/>
            <p:nvPr/>
          </p:nvGrpSpPr>
          <p:grpSpPr>
            <a:xfrm>
              <a:off x="6478471" y="3887685"/>
              <a:ext cx="660403" cy="552435"/>
              <a:chOff x="653294" y="4003599"/>
              <a:chExt cx="660403" cy="552435"/>
            </a:xfrm>
          </p:grpSpPr>
          <p:sp>
            <p:nvSpPr>
              <p:cNvPr id="192" name="Oval 191">
                <a:extLst>
                  <a:ext uri="{FF2B5EF4-FFF2-40B4-BE49-F238E27FC236}">
                    <a16:creationId xmlns:a16="http://schemas.microsoft.com/office/drawing/2014/main" id="{12522222-EC6E-4347-B220-FEBC799992F3}"/>
                  </a:ext>
                </a:extLst>
              </p:cNvPr>
              <p:cNvSpPr/>
              <p:nvPr/>
            </p:nvSpPr>
            <p:spPr>
              <a:xfrm>
                <a:off x="708647" y="4003599"/>
                <a:ext cx="552435" cy="55243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TextBox 192">
                <a:extLst>
                  <a:ext uri="{FF2B5EF4-FFF2-40B4-BE49-F238E27FC236}">
                    <a16:creationId xmlns:a16="http://schemas.microsoft.com/office/drawing/2014/main" id="{314982D4-8A33-46D6-ADB6-09E970AFB00F}"/>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tx1"/>
                    </a:solidFill>
                    <a:latin typeface="Calibri" panose="020F0502020204030204" pitchFamily="34" charset="0"/>
                  </a:rPr>
                  <a:t>white</a:t>
                </a:r>
              </a:p>
            </p:txBody>
          </p:sp>
        </p:grpSp>
      </p:grpSp>
      <p:sp>
        <p:nvSpPr>
          <p:cNvPr id="194" name="Title 1">
            <a:extLst>
              <a:ext uri="{FF2B5EF4-FFF2-40B4-BE49-F238E27FC236}">
                <a16:creationId xmlns:a16="http://schemas.microsoft.com/office/drawing/2014/main" id="{8C849897-777D-42CD-8466-311ACAB2D56B}"/>
              </a:ext>
            </a:extLst>
          </p:cNvPr>
          <p:cNvSpPr txBox="1">
            <a:spLocks/>
          </p:cNvSpPr>
          <p:nvPr/>
        </p:nvSpPr>
        <p:spPr>
          <a:xfrm>
            <a:off x="2825799" y="66406"/>
            <a:ext cx="1639492" cy="732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3200" dirty="0">
                <a:latin typeface="Comic Sans MS" panose="030F0702030302020204" pitchFamily="66" charset="0"/>
                <a:ea typeface="Permanent Marker" panose="02000000000000000000" pitchFamily="2" charset="0"/>
              </a:rPr>
              <a:t>Ideas</a:t>
            </a:r>
          </a:p>
        </p:txBody>
      </p:sp>
      <p:grpSp>
        <p:nvGrpSpPr>
          <p:cNvPr id="12" name="Group 11">
            <a:extLst>
              <a:ext uri="{FF2B5EF4-FFF2-40B4-BE49-F238E27FC236}">
                <a16:creationId xmlns:a16="http://schemas.microsoft.com/office/drawing/2014/main" id="{8C923964-B7A4-16BA-34E4-B9555940B6CA}"/>
              </a:ext>
            </a:extLst>
          </p:cNvPr>
          <p:cNvGrpSpPr>
            <a:grpSpLocks noGrp="1" noUngrp="1" noRot="1" noMove="1" noResize="1"/>
          </p:cNvGrpSpPr>
          <p:nvPr/>
        </p:nvGrpSpPr>
        <p:grpSpPr>
          <a:xfrm>
            <a:off x="-14628" y="0"/>
            <a:ext cx="9158628" cy="5143500"/>
            <a:chOff x="-14628" y="0"/>
            <a:chExt cx="9158628" cy="5143500"/>
          </a:xfrm>
        </p:grpSpPr>
        <p:cxnSp>
          <p:nvCxnSpPr>
            <p:cNvPr id="16" name="AutoShape 3">
              <a:extLst>
                <a:ext uri="{FF2B5EF4-FFF2-40B4-BE49-F238E27FC236}">
                  <a16:creationId xmlns:a16="http://schemas.microsoft.com/office/drawing/2014/main" id="{83BA5461-8609-9AF4-0BEE-D6FBEDE3B06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0" name="AutoShape 4">
              <a:extLst>
                <a:ext uri="{FF2B5EF4-FFF2-40B4-BE49-F238E27FC236}">
                  <a16:creationId xmlns:a16="http://schemas.microsoft.com/office/drawing/2014/main" id="{56FA5530-7DF0-0F6F-C525-9802E919360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6E4D33A4-34C8-64AF-0299-0D89015B2926}"/>
                </a:ext>
              </a:extLst>
            </p:cNvPr>
            <p:cNvGrpSpPr>
              <a:grpSpLocks noGrp="1" noUngrp="1" noRot="1" noMove="1" noResize="1"/>
            </p:cNvGrpSpPr>
            <p:nvPr/>
          </p:nvGrpSpPr>
          <p:grpSpPr bwMode="auto">
            <a:xfrm>
              <a:off x="3588189" y="2214383"/>
              <a:ext cx="1967622" cy="714734"/>
              <a:chOff x="6549" y="5686"/>
              <a:chExt cx="3510" cy="1275"/>
            </a:xfrm>
          </p:grpSpPr>
          <p:sp>
            <p:nvSpPr>
              <p:cNvPr id="32" name="AutoShape 6">
                <a:extLst>
                  <a:ext uri="{FF2B5EF4-FFF2-40B4-BE49-F238E27FC236}">
                    <a16:creationId xmlns:a16="http://schemas.microsoft.com/office/drawing/2014/main" id="{F27059A6-340F-15C5-2AB4-BDAEF9087C5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Text Box 7">
                <a:extLst>
                  <a:ext uri="{FF2B5EF4-FFF2-40B4-BE49-F238E27FC236}">
                    <a16:creationId xmlns:a16="http://schemas.microsoft.com/office/drawing/2014/main" id="{2B5E3F9B-A5DA-362B-DBBB-8ADDC0A147A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36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94"/>
                                        </p:tgtEl>
                                        <p:attrNameLst>
                                          <p:attrName>style.visibility</p:attrName>
                                        </p:attrNameLst>
                                      </p:cBhvr>
                                      <p:to>
                                        <p:strVal val="visible"/>
                                      </p:to>
                                    </p:set>
                                    <p:anim calcmode="lin" valueType="num">
                                      <p:cBhvr>
                                        <p:cTn id="15" dur="1000" fill="hold"/>
                                        <p:tgtEl>
                                          <p:spTgt spid="194"/>
                                        </p:tgtEl>
                                        <p:attrNameLst>
                                          <p:attrName>ppt_w</p:attrName>
                                        </p:attrNameLst>
                                      </p:cBhvr>
                                      <p:tavLst>
                                        <p:tav tm="0">
                                          <p:val>
                                            <p:fltVal val="0"/>
                                          </p:val>
                                        </p:tav>
                                        <p:tav tm="100000">
                                          <p:val>
                                            <p:strVal val="#ppt_w"/>
                                          </p:val>
                                        </p:tav>
                                      </p:tavLst>
                                    </p:anim>
                                    <p:anim calcmode="lin" valueType="num">
                                      <p:cBhvr>
                                        <p:cTn id="16" dur="1000" fill="hold"/>
                                        <p:tgtEl>
                                          <p:spTgt spid="194"/>
                                        </p:tgtEl>
                                        <p:attrNameLst>
                                          <p:attrName>ppt_h</p:attrName>
                                        </p:attrNameLst>
                                      </p:cBhvr>
                                      <p:tavLst>
                                        <p:tav tm="0">
                                          <p:val>
                                            <p:fltVal val="0"/>
                                          </p:val>
                                        </p:tav>
                                        <p:tav tm="100000">
                                          <p:val>
                                            <p:strVal val="#ppt_h"/>
                                          </p:val>
                                        </p:tav>
                                      </p:tavLst>
                                    </p:anim>
                                    <p:animEffect transition="in" filter="fade">
                                      <p:cBhvr>
                                        <p:cTn id="17" dur="1000"/>
                                        <p:tgtEl>
                                          <p:spTgt spid="194"/>
                                        </p:tgtEl>
                                      </p:cBhvr>
                                    </p:animEffect>
                                  </p:childTnLst>
                                </p:cTn>
                              </p:par>
                            </p:childTnLst>
                          </p:cTn>
                        </p:par>
                        <p:par>
                          <p:cTn id="18" fill="hold">
                            <p:stCondLst>
                              <p:cond delay="2500"/>
                            </p:stCondLst>
                            <p:childTnLst>
                              <p:par>
                                <p:cTn id="19" presetID="2"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000" fill="hold"/>
                                        <p:tgtEl>
                                          <p:spTgt spid="24"/>
                                        </p:tgtEl>
                                        <p:attrNameLst>
                                          <p:attrName>ppt_x</p:attrName>
                                        </p:attrNameLst>
                                      </p:cBhvr>
                                      <p:tavLst>
                                        <p:tav tm="0">
                                          <p:val>
                                            <p:strVal val="#ppt_x"/>
                                          </p:val>
                                        </p:tav>
                                        <p:tav tm="100000">
                                          <p:val>
                                            <p:strVal val="#ppt_x"/>
                                          </p:val>
                                        </p:tav>
                                      </p:tavLst>
                                    </p:anim>
                                    <p:anim calcmode="lin" valueType="num">
                                      <p:cBhvr additive="base">
                                        <p:cTn id="22" dur="1000" fill="hold"/>
                                        <p:tgtEl>
                                          <p:spTgt spid="24"/>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ppt_x"/>
                                          </p:val>
                                        </p:tav>
                                        <p:tav tm="100000">
                                          <p:val>
                                            <p:strVal val="#ppt_x"/>
                                          </p:val>
                                        </p:tav>
                                      </p:tavLst>
                                    </p:anim>
                                    <p:anim calcmode="lin" valueType="num">
                                      <p:cBhvr additive="base">
                                        <p:cTn id="27" dur="1000" fill="hold"/>
                                        <p:tgtEl>
                                          <p:spTgt spid="26"/>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5500"/>
                            </p:stCondLst>
                            <p:childTnLst>
                              <p:par>
                                <p:cTn id="34" presetID="2" presetClass="entr" presetSubtype="1"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0" fill="hold"/>
                                        <p:tgtEl>
                                          <p:spTgt spid="30"/>
                                        </p:tgtEl>
                                        <p:attrNameLst>
                                          <p:attrName>ppt_x</p:attrName>
                                        </p:attrNameLst>
                                      </p:cBhvr>
                                      <p:tavLst>
                                        <p:tav tm="0">
                                          <p:val>
                                            <p:strVal val="#ppt_x"/>
                                          </p:val>
                                        </p:tav>
                                        <p:tav tm="100000">
                                          <p:val>
                                            <p:strVal val="#ppt_x"/>
                                          </p:val>
                                        </p:tav>
                                      </p:tavLst>
                                    </p:anim>
                                    <p:anim calcmode="lin" valueType="num">
                                      <p:cBhvr additive="base">
                                        <p:cTn id="37" dur="1000" fill="hold"/>
                                        <p:tgtEl>
                                          <p:spTgt spid="30"/>
                                        </p:tgtEl>
                                        <p:attrNameLst>
                                          <p:attrName>ppt_y</p:attrName>
                                        </p:attrNameLst>
                                      </p:cBhvr>
                                      <p:tavLst>
                                        <p:tav tm="0">
                                          <p:val>
                                            <p:strVal val="0-#ppt_h/2"/>
                                          </p:val>
                                        </p:tav>
                                        <p:tav tm="100000">
                                          <p:val>
                                            <p:strVal val="#ppt_y"/>
                                          </p:val>
                                        </p:tav>
                                      </p:tavLst>
                                    </p:anim>
                                  </p:childTnLst>
                                </p:cTn>
                              </p:par>
                            </p:childTnLst>
                          </p:cTn>
                        </p:par>
                        <p:par>
                          <p:cTn id="38" fill="hold">
                            <p:stCondLst>
                              <p:cond delay="6500"/>
                            </p:stCondLst>
                            <p:childTnLst>
                              <p:par>
                                <p:cTn id="39" presetID="35" presetClass="path" presetSubtype="0" accel="50000" decel="50000" fill="hold" nodeType="afterEffect">
                                  <p:stCondLst>
                                    <p:cond delay="0"/>
                                  </p:stCondLst>
                                  <p:childTnLst>
                                    <p:animMotion origin="layout" path="M 0 0 L -0.16372 0 " pathEditMode="relative" rAng="0" ptsTypes="AA">
                                      <p:cBhvr>
                                        <p:cTn id="40" dur="1000" fill="hold"/>
                                        <p:tgtEl>
                                          <p:spTgt spid="114"/>
                                        </p:tgtEl>
                                        <p:attrNameLst>
                                          <p:attrName>ppt_x</p:attrName>
                                          <p:attrName>ppt_y</p:attrName>
                                        </p:attrNameLst>
                                      </p:cBhvr>
                                      <p:rCtr x="-8194" y="0"/>
                                    </p:animMotion>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49"/>
                                        </p:tgtEl>
                                        <p:attrNameLst>
                                          <p:attrName>style.visibility</p:attrName>
                                        </p:attrNameLst>
                                      </p:cBhvr>
                                      <p:to>
                                        <p:strVal val="visible"/>
                                      </p:to>
                                    </p:set>
                                    <p:animEffect transition="in" filter="fade">
                                      <p:cBhvr>
                                        <p:cTn id="4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8</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85182" y="4556034"/>
            <a:ext cx="147390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21296" y="4385544"/>
              <a:ext cx="96973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Questions</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Practice asking and answering questions</a:t>
              </a:r>
            </a:p>
            <a:p>
              <a:pPr lvl="0">
                <a:buClrTx/>
                <a:defRPr/>
              </a:pPr>
              <a:r>
                <a:rPr lang="en-US" sz="1000" dirty="0">
                  <a:solidFill>
                    <a:sysClr val="windowText" lastClr="000000"/>
                  </a:solidFill>
                  <a:latin typeface="Calibri" panose="020F0502020204030204" pitchFamily="34" charset="0"/>
                </a:rPr>
                <a:t>Put students in pairs and have them practice asking and answering the questions from their stick person sheets.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As they do this circulate and monitor, helping out with mistakes and pronunciation - and always give lots of praise.</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4000" dirty="0">
                  <a:solidFill>
                    <a:srgbClr val="008000"/>
                  </a:solidFill>
                  <a:latin typeface="Comic Sans MS" panose="030F0702030302020204" pitchFamily="66" charset="0"/>
                </a:rPr>
                <a:t>3</a:t>
              </a:r>
            </a:p>
          </p:txBody>
        </p:sp>
      </p:grpSp>
      <p:pic>
        <p:nvPicPr>
          <p:cNvPr id="4" name="Picture 3">
            <a:extLst>
              <a:ext uri="{FF2B5EF4-FFF2-40B4-BE49-F238E27FC236}">
                <a16:creationId xmlns:a16="http://schemas.microsoft.com/office/drawing/2014/main" id="{4CC2F402-3993-4D9D-AB83-DEF2C3AE6F92}"/>
              </a:ext>
            </a:extLst>
          </p:cNvPr>
          <p:cNvPicPr>
            <a:picLocks noChangeAspect="1"/>
          </p:cNvPicPr>
          <p:nvPr/>
        </p:nvPicPr>
        <p:blipFill>
          <a:blip r:embed="rId2"/>
          <a:stretch>
            <a:fillRect/>
          </a:stretch>
        </p:blipFill>
        <p:spPr>
          <a:xfrm>
            <a:off x="974372" y="460233"/>
            <a:ext cx="5156351" cy="3878670"/>
          </a:xfrm>
          <a:prstGeom prst="rect">
            <a:avLst/>
          </a:prstGeom>
        </p:spPr>
      </p:pic>
      <p:grpSp>
        <p:nvGrpSpPr>
          <p:cNvPr id="5" name="Group 4">
            <a:extLst>
              <a:ext uri="{FF2B5EF4-FFF2-40B4-BE49-F238E27FC236}">
                <a16:creationId xmlns:a16="http://schemas.microsoft.com/office/drawing/2014/main" id="{1E089702-26EC-FB69-05FB-58486881E4D3}"/>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5C6A5ACA-92E8-FD3C-549D-9FB5193C203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2B7CBAD1-D5D6-2090-5BB4-0CCB34A85A1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35D76242-F7D9-B24D-1285-8D57D3AA4A1D}"/>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8FC88884-5ACD-6346-0146-C5067735E79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E3F5E827-824F-C654-6AAF-49CE3A943F1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841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2890</Words>
  <Application>Microsoft Office PowerPoint</Application>
  <PresentationFormat>On-screen Show (16:9)</PresentationFormat>
  <Paragraphs>405</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Comic Sans MS</vt:lpstr>
      <vt:lpstr>Permanent Marker</vt:lpstr>
      <vt:lpstr>Arial</vt:lpstr>
      <vt:lpstr>Barrio</vt:lpstr>
      <vt:lpstr>Calibri</vt:lpstr>
      <vt:lpstr>Wingdings</vt:lpstr>
      <vt:lpstr>Didact Gothic</vt:lpstr>
      <vt:lpstr>Comfortaa</vt:lpstr>
      <vt:lpstr>SKETCH LESSON</vt:lpstr>
      <vt:lpstr>Introduction lesson</vt:lpstr>
      <vt:lpstr>Hello!</vt:lpstr>
      <vt:lpstr>Warm up and maintenance</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cp:lastModifiedBy>Jeremy Cowling</cp:lastModifiedBy>
  <cp:revision>144</cp:revision>
  <dcterms:modified xsi:type="dcterms:W3CDTF">2023-06-15T10:20:00Z</dcterms:modified>
</cp:coreProperties>
</file>