
<file path=[Content_Types].xml><?xml version="1.0" encoding="utf-8"?>
<Types xmlns="http://schemas.openxmlformats.org/package/2006/content-types">
  <Default Extension="emf" ContentType="image/x-emf"/>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 id="2147483679" r:id="rId3"/>
    <p:sldMasterId id="2147483686" r:id="rId4"/>
  </p:sldMasterIdLst>
  <p:notesMasterIdLst>
    <p:notesMasterId r:id="rId36"/>
  </p:notesMasterIdLst>
  <p:sldIdLst>
    <p:sldId id="332" r:id="rId5"/>
    <p:sldId id="256" r:id="rId6"/>
    <p:sldId id="302" r:id="rId7"/>
    <p:sldId id="301" r:id="rId8"/>
    <p:sldId id="305" r:id="rId9"/>
    <p:sldId id="304" r:id="rId10"/>
    <p:sldId id="371" r:id="rId11"/>
    <p:sldId id="313" r:id="rId12"/>
    <p:sldId id="317" r:id="rId13"/>
    <p:sldId id="346" r:id="rId14"/>
    <p:sldId id="358" r:id="rId15"/>
    <p:sldId id="306" r:id="rId16"/>
    <p:sldId id="350" r:id="rId17"/>
    <p:sldId id="369" r:id="rId18"/>
    <p:sldId id="364" r:id="rId19"/>
    <p:sldId id="372" r:id="rId20"/>
    <p:sldId id="338" r:id="rId21"/>
    <p:sldId id="319" r:id="rId22"/>
    <p:sldId id="361" r:id="rId23"/>
    <p:sldId id="322" r:id="rId24"/>
    <p:sldId id="366" r:id="rId25"/>
    <p:sldId id="370" r:id="rId26"/>
    <p:sldId id="362" r:id="rId27"/>
    <p:sldId id="354" r:id="rId28"/>
    <p:sldId id="363" r:id="rId29"/>
    <p:sldId id="331" r:id="rId30"/>
    <p:sldId id="324" r:id="rId31"/>
    <p:sldId id="325" r:id="rId32"/>
    <p:sldId id="333" r:id="rId33"/>
    <p:sldId id="327" r:id="rId34"/>
    <p:sldId id="258" r:id="rId35"/>
  </p:sldIdLst>
  <p:sldSz cx="9144000" cy="5143500" type="screen16x9"/>
  <p:notesSz cx="6858000" cy="9144000"/>
  <p:embeddedFontLst>
    <p:embeddedFont>
      <p:font typeface="Barrio" panose="020B0604020202020204" charset="0"/>
      <p:regular r:id="rId37"/>
    </p:embeddedFont>
    <p:embeddedFont>
      <p:font typeface="Calibri" panose="020F0502020204030204" pitchFamily="34" charset="0"/>
      <p:regular r:id="rId38"/>
      <p:bold r:id="rId39"/>
      <p:italic r:id="rId40"/>
      <p:boldItalic r:id="rId41"/>
    </p:embeddedFont>
    <p:embeddedFont>
      <p:font typeface="Catamaran" panose="00000500000000000000" pitchFamily="2" charset="0"/>
      <p:regular r:id="rId42"/>
      <p:bold r:id="rId43"/>
    </p:embeddedFont>
    <p:embeddedFont>
      <p:font typeface="Comic Sans MS" panose="030F0702030302020204" pitchFamily="66" charset="0"/>
      <p:regular r:id="rId44"/>
      <p:bold r:id="rId45"/>
      <p:italic r:id="rId46"/>
      <p:boldItalic r:id="rId47"/>
    </p:embeddedFont>
    <p:embeddedFont>
      <p:font typeface="Didact Gothic" panose="00000500000000000000" pitchFamily="2" charset="0"/>
      <p:regular r:id="rId48"/>
    </p:embeddedFont>
    <p:embeddedFont>
      <p:font typeface="League Spartan" panose="00000800000000000000" pitchFamily="50" charset="0"/>
      <p:bold r:id="rId49"/>
    </p:embeddedFont>
    <p:embeddedFont>
      <p:font typeface="Titan One" panose="02000000000000000000" pitchFamily="2"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Cowling" initials="JC" lastIdx="1" clrIdx="0">
    <p:extLst>
      <p:ext uri="{19B8F6BF-5375-455C-9EA6-DF929625EA0E}">
        <p15:presenceInfo xmlns:p15="http://schemas.microsoft.com/office/powerpoint/2012/main" userId="b816cc6544fd1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666"/>
    <a:srgbClr val="40A1A6"/>
    <a:srgbClr val="C5E5E7"/>
    <a:srgbClr val="FFFFFF"/>
    <a:srgbClr val="FBBFBF"/>
    <a:srgbClr val="99CCFF"/>
    <a:srgbClr val="EFCBDD"/>
    <a:srgbClr val="FFDBED"/>
    <a:srgbClr val="FF9933"/>
    <a:srgbClr val="AFD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2" autoAdjust="0"/>
  </p:normalViewPr>
  <p:slideViewPr>
    <p:cSldViewPr snapToGrid="0">
      <p:cViewPr varScale="1">
        <p:scale>
          <a:sx n="131" d="100"/>
          <a:sy n="131" d="100"/>
        </p:scale>
        <p:origin x="966"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41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73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4.emf"/><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Level: </a:t>
            </a:r>
            <a:r>
              <a:rPr lang="en-GB" sz="1200" dirty="0">
                <a:solidFill>
                  <a:schemeClr val="tx1"/>
                </a:solidFill>
                <a:latin typeface="Calibri" panose="020F0502020204030204" pitchFamily="34" charset="0"/>
              </a:rPr>
              <a:t>2 – KOALAS (ages 5-7)</a:t>
            </a:r>
          </a:p>
          <a:p>
            <a:pPr algn="l"/>
            <a:r>
              <a:rPr lang="en-GB" sz="1200" dirty="0">
                <a:solidFill>
                  <a:srgbClr val="0070C0"/>
                </a:solidFill>
                <a:latin typeface="Calibri" panose="020F0502020204030204" pitchFamily="34" charset="0"/>
              </a:rPr>
              <a:t>Time: </a:t>
            </a:r>
            <a:r>
              <a:rPr lang="en-GB" sz="1200" dirty="0">
                <a:solidFill>
                  <a:schemeClr val="tx1"/>
                </a:solidFill>
                <a:latin typeface="Calibri" panose="020F0502020204030204" pitchFamily="34" charset="0"/>
              </a:rPr>
              <a:t>50 mins - 1 hour 10 mins</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70C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9264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70C0"/>
                </a:solidFill>
                <a:latin typeface="Calibri" panose="020F0502020204030204" pitchFamily="34" charset="0"/>
              </a:rPr>
              <a:t>Structures:</a:t>
            </a: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8339"/>
            <a:ext cx="7516468" cy="214907"/>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6"/>
            <a:ext cx="2705870" cy="137246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1360031"/>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GB"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GB"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mn-lt"/>
              </a:rPr>
              <a:t>[ Press space bar or left-mouse</a:t>
            </a:r>
            <a:r>
              <a:rPr lang="en-GB" sz="1400" baseline="0" dirty="0">
                <a:solidFill>
                  <a:schemeClr val="tx1"/>
                </a:solidFill>
                <a:latin typeface="+mn-lt"/>
              </a:rPr>
              <a:t> click to start slide show ]</a:t>
            </a:r>
            <a:endParaRPr lang="en-GB"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70C0"/>
                </a:solidFill>
                <a:latin typeface="Calibri" panose="020F0502020204030204" pitchFamily="34" charset="0"/>
              </a:rPr>
              <a:t>New vocab:</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886206"/>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40666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rgbClr val="0070C0"/>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366448"/>
            <a:ext cx="5580511" cy="414637"/>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GB"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solidFill>
                <a:latin typeface="Calibri" panose="020F0502020204030204" pitchFamily="34" charset="0"/>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88733"/>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GB"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sp>
        <p:nvSpPr>
          <p:cNvPr id="31" name="Title 1">
            <a:extLst>
              <a:ext uri="{FF2B5EF4-FFF2-40B4-BE49-F238E27FC236}">
                <a16:creationId xmlns:a16="http://schemas.microsoft.com/office/drawing/2014/main" id="{9242FE37-C4FC-446B-9C03-EAE2F4C58F01}"/>
              </a:ext>
            </a:extLst>
          </p:cNvPr>
          <p:cNvSpPr txBox="1">
            <a:spLocks/>
          </p:cNvSpPr>
          <p:nvPr userDrawn="1"/>
        </p:nvSpPr>
        <p:spPr>
          <a:xfrm>
            <a:off x="367922" y="2023682"/>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0070C0"/>
                </a:solidFill>
                <a:latin typeface="Calibri" panose="020F0502020204030204" pitchFamily="34" charset="0"/>
              </a:rPr>
              <a:t>Review vocab:</a:t>
            </a:r>
          </a:p>
        </p:txBody>
      </p:sp>
      <p:sp>
        <p:nvSpPr>
          <p:cNvPr id="32" name="Text Placeholder 9">
            <a:extLst>
              <a:ext uri="{FF2B5EF4-FFF2-40B4-BE49-F238E27FC236}">
                <a16:creationId xmlns:a16="http://schemas.microsoft.com/office/drawing/2014/main" id="{D9602A69-3FA3-43C3-9AB4-A477A4A739AB}"/>
              </a:ext>
            </a:extLst>
          </p:cNvPr>
          <p:cNvSpPr>
            <a:spLocks noGrp="1"/>
          </p:cNvSpPr>
          <p:nvPr>
            <p:ph type="body" sz="quarter" idx="20" hasCustomPrompt="1"/>
          </p:nvPr>
        </p:nvSpPr>
        <p:spPr>
          <a:xfrm>
            <a:off x="1360214" y="2096149"/>
            <a:ext cx="7351956"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new vocab here</a:t>
            </a:r>
          </a:p>
        </p:txBody>
      </p:sp>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265398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798750"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798750"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p>
            <a:fld id="{B96F4E83-97C6-49E4-80AD-722C32EB5786}" type="slidenum">
              <a:rPr lang="en-GB" smtClean="0"/>
              <a:pPr/>
              <a:t>‹#›</a:t>
            </a:fld>
            <a:r>
              <a:rPr lang="en-GB" dirty="0"/>
              <a:t>  |  © ESLKidStuff.com</a:t>
            </a:r>
          </a:p>
        </p:txBody>
      </p:sp>
    </p:spTree>
    <p:extLst>
      <p:ext uri="{BB962C8B-B14F-4D97-AF65-F5344CB8AC3E}">
        <p14:creationId xmlns:p14="http://schemas.microsoft.com/office/powerpoint/2010/main" val="2648444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GB" smtClean="0"/>
              <a:pPr/>
              <a:t>‹#›</a:t>
            </a:fld>
            <a:r>
              <a:rPr lang="en-GB"/>
              <a:t>  |  © ESLKidStuff.com</a:t>
            </a:r>
            <a:endParaRPr lang="en-GB" dirty="0"/>
          </a:p>
        </p:txBody>
      </p:sp>
    </p:spTree>
    <p:extLst>
      <p:ext uri="{BB962C8B-B14F-4D97-AF65-F5344CB8AC3E}">
        <p14:creationId xmlns:p14="http://schemas.microsoft.com/office/powerpoint/2010/main" val="951957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a:solidFill>
                  <a:schemeClr val="accent5"/>
                </a:solidFill>
                <a:latin typeface="Comic Sans MS" panose="030F0702030302020204" pitchFamily="66" charset="0"/>
              </a:rPr>
              <a:t>Teacher’s Notes</a:t>
            </a:r>
            <a:endParaRPr lang="en-GB" b="1" dirty="0">
              <a:solidFill>
                <a:schemeClr val="accent5"/>
              </a:solidFill>
              <a:latin typeface="Comic Sans MS" panose="030F0702030302020204" pitchFamily="66" charset="0"/>
            </a:endParaRP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structures here</a:t>
            </a:r>
            <a:endParaRPr lang="en-GB" dirty="0"/>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resources here</a:t>
            </a:r>
          </a:p>
          <a:p>
            <a:pPr lvl="0"/>
            <a:endParaRPr lang="en-GB"/>
          </a:p>
          <a:p>
            <a:pPr lvl="0"/>
            <a:endParaRPr lang="en-GB"/>
          </a:p>
          <a:p>
            <a:pPr lvl="0"/>
            <a:endParaRPr lang="en-GB"/>
          </a:p>
          <a:p>
            <a:pPr lvl="0"/>
            <a:endParaRPr lang="en-GB"/>
          </a:p>
          <a:p>
            <a:pPr lvl="0"/>
            <a:endParaRPr lang="en-GB"/>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print / prepare these before class.</a:t>
            </a:r>
            <a:endParaRPr lang="en-GB" sz="900" dirty="0">
              <a:solidFill>
                <a:schemeClr val="tx1">
                  <a:lumMod val="50000"/>
                  <a:lumOff val="50000"/>
                </a:schemeClr>
              </a:solidFill>
              <a:latin typeface="+mn-lt"/>
            </a:endParaRP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You need to provide these.</a:t>
            </a:r>
            <a:endParaRPr lang="en-GB" sz="900" dirty="0">
              <a:solidFill>
                <a:schemeClr val="tx1">
                  <a:lumMod val="50000"/>
                  <a:lumOff val="50000"/>
                </a:schemeClr>
              </a:solidFill>
              <a:latin typeface="+mn-lt"/>
            </a:endParaRP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new vocab here</a:t>
            </a:r>
            <a:endParaRPr lang="en-GB" dirty="0"/>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a:latin typeface="Calibri" panose="020F0502020204030204" pitchFamily="34" charset="0"/>
                <a:cs typeface="Calibri" panose="020F0502020204030204" pitchFamily="34" charset="0"/>
              </a:rPr>
              <a:t>© ESLKidStuff.com </a:t>
            </a:r>
            <a:endParaRPr lang="en-GB" dirty="0">
              <a:latin typeface="Calibri" panose="020F0502020204030204" pitchFamily="34" charset="0"/>
              <a:cs typeface="Calibri" panose="020F0502020204030204" pitchFamily="34" charset="0"/>
            </a:endParaRP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notes here</a:t>
            </a:r>
            <a:endParaRPr lang="en-GB" dirty="0"/>
          </a:p>
        </p:txBody>
      </p:sp>
      <p:sp>
        <p:nvSpPr>
          <p:cNvPr id="82" name="Title 1">
            <a:extLst>
              <a:ext uri="{FF2B5EF4-FFF2-40B4-BE49-F238E27FC236}">
                <a16:creationId xmlns:a16="http://schemas.microsoft.com/office/drawing/2014/main" id="{A4C3E203-8864-4016-AD02-00F30543956F}"/>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tx1">
                    <a:lumMod val="50000"/>
                    <a:lumOff val="50000"/>
                  </a:schemeClr>
                </a:solidFill>
                <a:latin typeface="+mn-lt"/>
              </a:rPr>
              <a:t>Lesson</a:t>
            </a:r>
            <a:endParaRPr lang="en-GB" sz="1200" dirty="0">
              <a:solidFill>
                <a:schemeClr val="tx1">
                  <a:lumMod val="50000"/>
                  <a:lumOff val="50000"/>
                </a:schemeClr>
              </a:solidFill>
              <a:latin typeface="+mn-lt"/>
            </a:endParaRPr>
          </a:p>
        </p:txBody>
      </p:sp>
      <p:sp>
        <p:nvSpPr>
          <p:cNvPr id="83" name="Text Placeholder 9">
            <a:extLst>
              <a:ext uri="{FF2B5EF4-FFF2-40B4-BE49-F238E27FC236}">
                <a16:creationId xmlns:a16="http://schemas.microsoft.com/office/drawing/2014/main" id="{4C816CBB-D2CF-402C-94FD-0E464DEABD51}"/>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a:t>1</a:t>
            </a:r>
            <a:endParaRPr lang="en-GB" dirty="0"/>
          </a:p>
        </p:txBody>
      </p:sp>
      <p:sp>
        <p:nvSpPr>
          <p:cNvPr id="84" name="Title 1">
            <a:extLst>
              <a:ext uri="{FF2B5EF4-FFF2-40B4-BE49-F238E27FC236}">
                <a16:creationId xmlns:a16="http://schemas.microsoft.com/office/drawing/2014/main" id="{F673A2D8-D455-4D8E-B6AE-9E68F26C1787}"/>
              </a:ext>
            </a:extLst>
          </p:cNvPr>
          <p:cNvSpPr txBox="1">
            <a:spLocks/>
          </p:cNvSpPr>
          <p:nvPr userDrawn="1"/>
        </p:nvSpPr>
        <p:spPr>
          <a:xfrm>
            <a:off x="380344" y="2037731"/>
            <a:ext cx="1097900" cy="282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Review vocab:</a:t>
            </a:r>
            <a:endParaRPr lang="en-GB" sz="1100" dirty="0">
              <a:solidFill>
                <a:schemeClr val="tx1">
                  <a:lumMod val="50000"/>
                  <a:lumOff val="50000"/>
                </a:schemeClr>
              </a:solidFill>
              <a:latin typeface="+mn-lt"/>
            </a:endParaRPr>
          </a:p>
        </p:txBody>
      </p:sp>
      <p:sp>
        <p:nvSpPr>
          <p:cNvPr id="85" name="Text Placeholder 9">
            <a:extLst>
              <a:ext uri="{FF2B5EF4-FFF2-40B4-BE49-F238E27FC236}">
                <a16:creationId xmlns:a16="http://schemas.microsoft.com/office/drawing/2014/main" id="{F61EF7B0-230B-4404-AAD5-64949940F47A}"/>
              </a:ext>
            </a:extLst>
          </p:cNvPr>
          <p:cNvSpPr>
            <a:spLocks noGrp="1"/>
          </p:cNvSpPr>
          <p:nvPr>
            <p:ph type="body" sz="quarter" idx="20" hasCustomPrompt="1"/>
          </p:nvPr>
        </p:nvSpPr>
        <p:spPr>
          <a:xfrm>
            <a:off x="1406770" y="2116297"/>
            <a:ext cx="7308165" cy="190235"/>
          </a:xfrm>
        </p:spPr>
        <p:txBody>
          <a:bodyPr lIns="0" tIns="0" rIns="0" bIns="0"/>
          <a:lstStyle>
            <a:lvl1pPr marL="0" indent="0">
              <a:buFontTx/>
              <a:buNone/>
              <a:defRPr sz="11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GB"/>
              <a:t>Add review vocab here</a:t>
            </a:r>
            <a:endParaRPr lang="en-GB" dirty="0"/>
          </a:p>
        </p:txBody>
      </p:sp>
    </p:spTree>
    <p:extLst>
      <p:ext uri="{BB962C8B-B14F-4D97-AF65-F5344CB8AC3E}">
        <p14:creationId xmlns:p14="http://schemas.microsoft.com/office/powerpoint/2010/main" val="214414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b="1">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dirty="0"/>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4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a:t>Warm up and</a:t>
            </a:r>
            <a:br>
              <a:rPr lang="en-GB"/>
            </a:br>
            <a:r>
              <a:rPr lang="en-GB"/>
              <a:t> Maintenance</a:t>
            </a:r>
            <a:endParaRPr lang="en-GB" dirty="0"/>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78009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7357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1">
  <p:cSld name="Section 1">
    <p:bg>
      <p:bgPr>
        <a:solidFill>
          <a:schemeClr val="bg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4582" y="1680400"/>
            <a:ext cx="6327300" cy="117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1">
                <a:latin typeface="Comic Sans MS" panose="030F0702030302020204" pitchFamily="66" charset="0"/>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lang="en-GB" dirty="0"/>
          </a:p>
        </p:txBody>
      </p:sp>
      <p:sp>
        <p:nvSpPr>
          <p:cNvPr id="68" name="Google Shape;68;p15"/>
          <p:cNvSpPr txBox="1">
            <a:spLocks noGrp="1"/>
          </p:cNvSpPr>
          <p:nvPr>
            <p:ph type="title" idx="2" hasCustomPrompt="1"/>
          </p:nvPr>
        </p:nvSpPr>
        <p:spPr>
          <a:xfrm>
            <a:off x="624582" y="846450"/>
            <a:ext cx="5294400" cy="8193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600" b="1">
                <a:latin typeface="Comic Sans MS" panose="030F0702030302020204" pitchFamily="66"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GB" dirty="0"/>
              <a:t>xx%</a:t>
            </a:r>
          </a:p>
        </p:txBody>
      </p:sp>
      <p:sp>
        <p:nvSpPr>
          <p:cNvPr id="69" name="Google Shape;69;p15"/>
          <p:cNvSpPr txBox="1">
            <a:spLocks noGrp="1"/>
          </p:cNvSpPr>
          <p:nvPr>
            <p:ph type="subTitle" idx="1"/>
          </p:nvPr>
        </p:nvSpPr>
        <p:spPr>
          <a:xfrm>
            <a:off x="798750" y="2658900"/>
            <a:ext cx="2944500" cy="55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atin typeface="Calibri" panose="020F0502020204030204" pitchFamily="34" charset="0"/>
                <a:cs typeface="Calibri" panose="020F050202020403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lang="en-GB" dirty="0"/>
          </a:p>
        </p:txBody>
      </p:sp>
      <p:sp>
        <p:nvSpPr>
          <p:cNvPr id="5" name="Slide Number Placeholder 4">
            <a:extLst>
              <a:ext uri="{FF2B5EF4-FFF2-40B4-BE49-F238E27FC236}">
                <a16:creationId xmlns:a16="http://schemas.microsoft.com/office/drawing/2014/main" id="{D182DC13-3B0F-45B9-8EA7-4B5534B294C3}"/>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43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1_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dirty="0"/>
              <a:t>  |  ©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763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6" name="Group 5">
            <a:extLst>
              <a:ext uri="{FF2B5EF4-FFF2-40B4-BE49-F238E27FC236}">
                <a16:creationId xmlns:a16="http://schemas.microsoft.com/office/drawing/2014/main" id="{DDAB2901-03B1-49BA-B68A-9B15A16902E3}"/>
              </a:ext>
            </a:extLst>
          </p:cNvPr>
          <p:cNvGrpSpPr/>
          <p:nvPr userDrawn="1"/>
        </p:nvGrpSpPr>
        <p:grpSpPr>
          <a:xfrm>
            <a:off x="57739" y="233880"/>
            <a:ext cx="10247013" cy="5510351"/>
            <a:chOff x="57739" y="233880"/>
            <a:chExt cx="10247013" cy="5510351"/>
          </a:xfrm>
        </p:grpSpPr>
        <p:pic>
          <p:nvPicPr>
            <p:cNvPr id="4" name="Picture 3">
              <a:extLst>
                <a:ext uri="{FF2B5EF4-FFF2-40B4-BE49-F238E27FC236}">
                  <a16:creationId xmlns:a16="http://schemas.microsoft.com/office/drawing/2014/main" id="{0C409761-37CC-4D8A-93C9-1C0838CBD1B0}"/>
                </a:ext>
              </a:extLst>
            </p:cNvPr>
            <p:cNvPicPr>
              <a:picLocks noChangeAspect="1"/>
            </p:cNvPicPr>
            <p:nvPr userDrawn="1"/>
          </p:nvPicPr>
          <p:blipFill>
            <a:blip r:embed="rId3"/>
            <a:stretch>
              <a:fillRect/>
            </a:stretch>
          </p:blipFill>
          <p:spPr>
            <a:xfrm>
              <a:off x="7019689" y="1164824"/>
              <a:ext cx="3285063" cy="4579407"/>
            </a:xfrm>
            <a:prstGeom prst="rect">
              <a:avLst/>
            </a:prstGeom>
          </p:spPr>
        </p:pic>
        <p:grpSp>
          <p:nvGrpSpPr>
            <p:cNvPr id="5" name="Group 4">
              <a:extLst>
                <a:ext uri="{FF2B5EF4-FFF2-40B4-BE49-F238E27FC236}">
                  <a16:creationId xmlns:a16="http://schemas.microsoft.com/office/drawing/2014/main" id="{D9CF9E58-7BFD-4275-9BCD-4109A613AE15}"/>
                </a:ext>
              </a:extLst>
            </p:cNvPr>
            <p:cNvGrpSpPr/>
            <p:nvPr userDrawn="1"/>
          </p:nvGrpSpPr>
          <p:grpSpPr>
            <a:xfrm>
              <a:off x="6643623" y="4598159"/>
              <a:ext cx="338714" cy="458989"/>
              <a:chOff x="7253146" y="6180363"/>
              <a:chExt cx="338714" cy="458989"/>
            </a:xfrm>
          </p:grpSpPr>
          <p:sp>
            <p:nvSpPr>
              <p:cNvPr id="17" name="Google Shape;17;p2"/>
              <p:cNvSpPr/>
              <p:nvPr/>
            </p:nvSpPr>
            <p:spPr>
              <a:xfrm rot="18919789" flipH="1">
                <a:off x="7526598" y="6180363"/>
                <a:ext cx="65262" cy="65262"/>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p2"/>
              <p:cNvSpPr/>
              <p:nvPr userDrawn="1"/>
            </p:nvSpPr>
            <p:spPr>
              <a:xfrm rot="18919789" flipH="1">
                <a:off x="7253146" y="6377008"/>
                <a:ext cx="262343" cy="26234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9" name="Google Shape;19;p2"/>
            <p:cNvSpPr/>
            <p:nvPr/>
          </p:nvSpPr>
          <p:spPr>
            <a:xfrm rot="18919789" flipH="1">
              <a:off x="7826105" y="419643"/>
              <a:ext cx="334374" cy="334139"/>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 name="Google Shape;20;p2"/>
            <p:cNvSpPr/>
            <p:nvPr/>
          </p:nvSpPr>
          <p:spPr>
            <a:xfrm rot="18919789" flipH="1">
              <a:off x="8435756" y="484696"/>
              <a:ext cx="109692" cy="109752"/>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21" name="Google Shape;21;p2"/>
            <p:cNvGrpSpPr/>
            <p:nvPr/>
          </p:nvGrpSpPr>
          <p:grpSpPr>
            <a:xfrm>
              <a:off x="57739" y="233880"/>
              <a:ext cx="3537106" cy="3408070"/>
              <a:chOff x="2482037" y="2840068"/>
              <a:chExt cx="1378988" cy="1328682"/>
            </a:xfrm>
          </p:grpSpPr>
          <p:sp>
            <p:nvSpPr>
              <p:cNvPr id="22" name="Google Shape;22;p2"/>
              <p:cNvSpPr/>
              <p:nvPr/>
            </p:nvSpPr>
            <p:spPr>
              <a:xfrm>
                <a:off x="2482037" y="284006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4" name="Google Shape;24;p2"/>
              <p:cNvSpPr/>
              <p:nvPr/>
            </p:nvSpPr>
            <p:spPr>
              <a:xfrm>
                <a:off x="2875895" y="4005175"/>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63" name="Google Shape;23;p2">
              <a:extLst>
                <a:ext uri="{FF2B5EF4-FFF2-40B4-BE49-F238E27FC236}">
                  <a16:creationId xmlns:a16="http://schemas.microsoft.com/office/drawing/2014/main" id="{201AF24F-EEAE-4AFA-913F-E9E961BD4FBB}"/>
                </a:ext>
              </a:extLst>
            </p:cNvPr>
            <p:cNvSpPr/>
            <p:nvPr/>
          </p:nvSpPr>
          <p:spPr>
            <a:xfrm>
              <a:off x="7237201" y="2310670"/>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78" name="Google Shape;347;p24">
            <a:extLst>
              <a:ext uri="{FF2B5EF4-FFF2-40B4-BE49-F238E27FC236}">
                <a16:creationId xmlns:a16="http://schemas.microsoft.com/office/drawing/2014/main" id="{19BD8B50-85C1-411B-87D4-8BAE60D3153F}"/>
              </a:ext>
            </a:extLst>
          </p:cNvPr>
          <p:cNvGrpSpPr/>
          <p:nvPr/>
        </p:nvGrpSpPr>
        <p:grpSpPr>
          <a:xfrm>
            <a:off x="-1420680" y="1174471"/>
            <a:ext cx="3806872" cy="4252273"/>
            <a:chOff x="-35764" y="1530582"/>
            <a:chExt cx="3540591" cy="3643694"/>
          </a:xfrm>
        </p:grpSpPr>
        <p:sp>
          <p:nvSpPr>
            <p:cNvPr id="79" name="Google Shape;348;p24">
              <a:extLst>
                <a:ext uri="{FF2B5EF4-FFF2-40B4-BE49-F238E27FC236}">
                  <a16:creationId xmlns:a16="http://schemas.microsoft.com/office/drawing/2014/main" id="{2E619C0C-9613-4974-9D08-0F20D3602CAC}"/>
                </a:ext>
              </a:extLst>
            </p:cNvPr>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349;p24">
              <a:extLst>
                <a:ext uri="{FF2B5EF4-FFF2-40B4-BE49-F238E27FC236}">
                  <a16:creationId xmlns:a16="http://schemas.microsoft.com/office/drawing/2014/main" id="{0EC8063C-F315-4270-8850-63DCBFB1E9A3}"/>
                </a:ext>
              </a:extLst>
            </p:cNvPr>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350;p24">
              <a:extLst>
                <a:ext uri="{FF2B5EF4-FFF2-40B4-BE49-F238E27FC236}">
                  <a16:creationId xmlns:a16="http://schemas.microsoft.com/office/drawing/2014/main" id="{C66059B9-A2C0-4EDB-B5D3-BFBC76DF8F62}"/>
                </a:ext>
              </a:extLst>
            </p:cNvPr>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351;p24">
              <a:extLst>
                <a:ext uri="{FF2B5EF4-FFF2-40B4-BE49-F238E27FC236}">
                  <a16:creationId xmlns:a16="http://schemas.microsoft.com/office/drawing/2014/main" id="{02207966-D331-48EA-B4E7-D3EA4425CB43}"/>
                </a:ext>
              </a:extLst>
            </p:cNvPr>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352;p24">
              <a:extLst>
                <a:ext uri="{FF2B5EF4-FFF2-40B4-BE49-F238E27FC236}">
                  <a16:creationId xmlns:a16="http://schemas.microsoft.com/office/drawing/2014/main" id="{7AB633D8-FFC0-4E89-B067-6E0790DB7705}"/>
                </a:ext>
              </a:extLst>
            </p:cNvPr>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353;p24">
              <a:extLst>
                <a:ext uri="{FF2B5EF4-FFF2-40B4-BE49-F238E27FC236}">
                  <a16:creationId xmlns:a16="http://schemas.microsoft.com/office/drawing/2014/main" id="{31D46C55-6037-4374-B27F-CC8D3B912E00}"/>
                </a:ext>
              </a:extLst>
            </p:cNvPr>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354;p24">
              <a:extLst>
                <a:ext uri="{FF2B5EF4-FFF2-40B4-BE49-F238E27FC236}">
                  <a16:creationId xmlns:a16="http://schemas.microsoft.com/office/drawing/2014/main" id="{E13603DF-E022-42E5-9D6E-5DE2C39DA7B6}"/>
                </a:ext>
              </a:extLst>
            </p:cNvPr>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355;p24">
              <a:extLst>
                <a:ext uri="{FF2B5EF4-FFF2-40B4-BE49-F238E27FC236}">
                  <a16:creationId xmlns:a16="http://schemas.microsoft.com/office/drawing/2014/main" id="{BD9D9FEA-3B8A-467B-AA69-2EA5E3A79E71}"/>
                </a:ext>
              </a:extLst>
            </p:cNvPr>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7" name="Google Shape;356;p24">
              <a:extLst>
                <a:ext uri="{FF2B5EF4-FFF2-40B4-BE49-F238E27FC236}">
                  <a16:creationId xmlns:a16="http://schemas.microsoft.com/office/drawing/2014/main" id="{34B3292E-56D4-4EE1-A6BC-23CAA8BF9BA7}"/>
                </a:ext>
              </a:extLst>
            </p:cNvPr>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8" name="Google Shape;357;p24">
              <a:extLst>
                <a:ext uri="{FF2B5EF4-FFF2-40B4-BE49-F238E27FC236}">
                  <a16:creationId xmlns:a16="http://schemas.microsoft.com/office/drawing/2014/main" id="{D0D9E41D-3CBE-44D9-97C2-97F3B8482564}"/>
                </a:ext>
              </a:extLst>
            </p:cNvPr>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358;p24">
              <a:extLst>
                <a:ext uri="{FF2B5EF4-FFF2-40B4-BE49-F238E27FC236}">
                  <a16:creationId xmlns:a16="http://schemas.microsoft.com/office/drawing/2014/main" id="{0348A8A6-14BA-42CA-968A-ADDA023D94F4}"/>
                </a:ext>
              </a:extLst>
            </p:cNvPr>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359;p24">
              <a:extLst>
                <a:ext uri="{FF2B5EF4-FFF2-40B4-BE49-F238E27FC236}">
                  <a16:creationId xmlns:a16="http://schemas.microsoft.com/office/drawing/2014/main" id="{AB997E5D-FDAC-40D0-97D6-232F7879E766}"/>
                </a:ext>
              </a:extLst>
            </p:cNvPr>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360;p24">
              <a:extLst>
                <a:ext uri="{FF2B5EF4-FFF2-40B4-BE49-F238E27FC236}">
                  <a16:creationId xmlns:a16="http://schemas.microsoft.com/office/drawing/2014/main" id="{48A8FAFA-0C48-4B1C-940E-73464E912113}"/>
                </a:ext>
              </a:extLst>
            </p:cNvPr>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361;p24">
              <a:extLst>
                <a:ext uri="{FF2B5EF4-FFF2-40B4-BE49-F238E27FC236}">
                  <a16:creationId xmlns:a16="http://schemas.microsoft.com/office/drawing/2014/main" id="{D77E6875-6FE1-4199-8BDF-22ED13B8BE9D}"/>
                </a:ext>
              </a:extLst>
            </p:cNvPr>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362;p24">
              <a:extLst>
                <a:ext uri="{FF2B5EF4-FFF2-40B4-BE49-F238E27FC236}">
                  <a16:creationId xmlns:a16="http://schemas.microsoft.com/office/drawing/2014/main" id="{96AE7465-8226-48FE-9B90-C2D7963E43DC}"/>
                </a:ext>
              </a:extLst>
            </p:cNvPr>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363;p24">
              <a:extLst>
                <a:ext uri="{FF2B5EF4-FFF2-40B4-BE49-F238E27FC236}">
                  <a16:creationId xmlns:a16="http://schemas.microsoft.com/office/drawing/2014/main" id="{9E82762E-EDBD-4839-848C-2EB9026AC3CD}"/>
                </a:ext>
              </a:extLst>
            </p:cNvPr>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364;p24">
              <a:extLst>
                <a:ext uri="{FF2B5EF4-FFF2-40B4-BE49-F238E27FC236}">
                  <a16:creationId xmlns:a16="http://schemas.microsoft.com/office/drawing/2014/main" id="{D6A66761-1C89-4627-818A-550825BFF60F}"/>
                </a:ext>
              </a:extLst>
            </p:cNvPr>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365;p24">
              <a:extLst>
                <a:ext uri="{FF2B5EF4-FFF2-40B4-BE49-F238E27FC236}">
                  <a16:creationId xmlns:a16="http://schemas.microsoft.com/office/drawing/2014/main" id="{D9E87FDB-234B-43DB-AC05-323D4188D10E}"/>
                </a:ext>
              </a:extLst>
            </p:cNvPr>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366;p24">
              <a:extLst>
                <a:ext uri="{FF2B5EF4-FFF2-40B4-BE49-F238E27FC236}">
                  <a16:creationId xmlns:a16="http://schemas.microsoft.com/office/drawing/2014/main" id="{7C57F606-2C92-4650-BA9D-79684F4DA02A}"/>
                </a:ext>
              </a:extLst>
            </p:cNvPr>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367;p24">
              <a:extLst>
                <a:ext uri="{FF2B5EF4-FFF2-40B4-BE49-F238E27FC236}">
                  <a16:creationId xmlns:a16="http://schemas.microsoft.com/office/drawing/2014/main" id="{C93C1266-B4D4-4810-9D3C-FD2F3BFAACDE}"/>
                </a:ext>
              </a:extLst>
            </p:cNvPr>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368;p24">
              <a:extLst>
                <a:ext uri="{FF2B5EF4-FFF2-40B4-BE49-F238E27FC236}">
                  <a16:creationId xmlns:a16="http://schemas.microsoft.com/office/drawing/2014/main" id="{B2223F4D-52B8-406C-8815-47091AE7F571}"/>
                </a:ext>
              </a:extLst>
            </p:cNvPr>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369;p24">
              <a:extLst>
                <a:ext uri="{FF2B5EF4-FFF2-40B4-BE49-F238E27FC236}">
                  <a16:creationId xmlns:a16="http://schemas.microsoft.com/office/drawing/2014/main" id="{A98FDFBF-FC88-4A59-A141-0B5D618324F9}"/>
                </a:ext>
              </a:extLst>
            </p:cNvPr>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370;p24">
              <a:extLst>
                <a:ext uri="{FF2B5EF4-FFF2-40B4-BE49-F238E27FC236}">
                  <a16:creationId xmlns:a16="http://schemas.microsoft.com/office/drawing/2014/main" id="{69365E90-27A7-4BF6-BAB8-0E9A460CD935}"/>
                </a:ext>
              </a:extLst>
            </p:cNvPr>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371;p24">
              <a:extLst>
                <a:ext uri="{FF2B5EF4-FFF2-40B4-BE49-F238E27FC236}">
                  <a16:creationId xmlns:a16="http://schemas.microsoft.com/office/drawing/2014/main" id="{313BDEAA-B1B7-42C2-BE33-D6448C9A1148}"/>
                </a:ext>
              </a:extLst>
            </p:cNvPr>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372;p24">
              <a:extLst>
                <a:ext uri="{FF2B5EF4-FFF2-40B4-BE49-F238E27FC236}">
                  <a16:creationId xmlns:a16="http://schemas.microsoft.com/office/drawing/2014/main" id="{ADC83A1B-6B84-4463-BEEC-E16749007DAC}"/>
                </a:ext>
              </a:extLst>
            </p:cNvPr>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373;p24">
              <a:extLst>
                <a:ext uri="{FF2B5EF4-FFF2-40B4-BE49-F238E27FC236}">
                  <a16:creationId xmlns:a16="http://schemas.microsoft.com/office/drawing/2014/main" id="{5D6AA10F-1E51-41AA-B3A9-1DAA13EE758B}"/>
                </a:ext>
              </a:extLst>
            </p:cNvPr>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374;p24">
              <a:extLst>
                <a:ext uri="{FF2B5EF4-FFF2-40B4-BE49-F238E27FC236}">
                  <a16:creationId xmlns:a16="http://schemas.microsoft.com/office/drawing/2014/main" id="{E856D1EE-E693-4BA4-8F67-414C0C952FE5}"/>
                </a:ext>
              </a:extLst>
            </p:cNvPr>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375;p24">
              <a:extLst>
                <a:ext uri="{FF2B5EF4-FFF2-40B4-BE49-F238E27FC236}">
                  <a16:creationId xmlns:a16="http://schemas.microsoft.com/office/drawing/2014/main" id="{875EFC07-E293-480D-AA19-FDF560168BB0}"/>
                </a:ext>
              </a:extLst>
            </p:cNvPr>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376;p24">
              <a:extLst>
                <a:ext uri="{FF2B5EF4-FFF2-40B4-BE49-F238E27FC236}">
                  <a16:creationId xmlns:a16="http://schemas.microsoft.com/office/drawing/2014/main" id="{CB4168D7-5100-4BFE-BD6C-810EB655EF5F}"/>
                </a:ext>
              </a:extLst>
            </p:cNvPr>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377;p24">
              <a:extLst>
                <a:ext uri="{FF2B5EF4-FFF2-40B4-BE49-F238E27FC236}">
                  <a16:creationId xmlns:a16="http://schemas.microsoft.com/office/drawing/2014/main" id="{CB477C58-15CE-4896-B5E0-8D1070A7423B}"/>
                </a:ext>
              </a:extLst>
            </p:cNvPr>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378;p24">
              <a:extLst>
                <a:ext uri="{FF2B5EF4-FFF2-40B4-BE49-F238E27FC236}">
                  <a16:creationId xmlns:a16="http://schemas.microsoft.com/office/drawing/2014/main" id="{7168457E-F584-4245-B766-10922F3F004D}"/>
                </a:ext>
              </a:extLst>
            </p:cNvPr>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379;p24">
              <a:extLst>
                <a:ext uri="{FF2B5EF4-FFF2-40B4-BE49-F238E27FC236}">
                  <a16:creationId xmlns:a16="http://schemas.microsoft.com/office/drawing/2014/main" id="{0098CB00-B019-4113-BD42-102AFF7997F8}"/>
                </a:ext>
              </a:extLst>
            </p:cNvPr>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380;p24">
              <a:extLst>
                <a:ext uri="{FF2B5EF4-FFF2-40B4-BE49-F238E27FC236}">
                  <a16:creationId xmlns:a16="http://schemas.microsoft.com/office/drawing/2014/main" id="{9B30660D-0D1A-49CA-A411-8D80DFB4C6E1}"/>
                </a:ext>
              </a:extLst>
            </p:cNvPr>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381;p24">
              <a:extLst>
                <a:ext uri="{FF2B5EF4-FFF2-40B4-BE49-F238E27FC236}">
                  <a16:creationId xmlns:a16="http://schemas.microsoft.com/office/drawing/2014/main" id="{CA2CE6A7-159B-4A17-AB57-EC01FFBF1B19}"/>
                </a:ext>
              </a:extLst>
            </p:cNvPr>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382;p24">
              <a:extLst>
                <a:ext uri="{FF2B5EF4-FFF2-40B4-BE49-F238E27FC236}">
                  <a16:creationId xmlns:a16="http://schemas.microsoft.com/office/drawing/2014/main" id="{EFA526EC-D654-4FAB-B870-B7772889CB0C}"/>
                </a:ext>
              </a:extLst>
            </p:cNvPr>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383;p24">
              <a:extLst>
                <a:ext uri="{FF2B5EF4-FFF2-40B4-BE49-F238E27FC236}">
                  <a16:creationId xmlns:a16="http://schemas.microsoft.com/office/drawing/2014/main" id="{3986B127-4D3F-4584-A030-B4EEF61EA039}"/>
                </a:ext>
              </a:extLst>
            </p:cNvPr>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384;p24">
              <a:extLst>
                <a:ext uri="{FF2B5EF4-FFF2-40B4-BE49-F238E27FC236}">
                  <a16:creationId xmlns:a16="http://schemas.microsoft.com/office/drawing/2014/main" id="{17BC0D20-A52D-4D64-BBEE-DDD64FEA197A}"/>
                </a:ext>
              </a:extLst>
            </p:cNvPr>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385;p24">
              <a:extLst>
                <a:ext uri="{FF2B5EF4-FFF2-40B4-BE49-F238E27FC236}">
                  <a16:creationId xmlns:a16="http://schemas.microsoft.com/office/drawing/2014/main" id="{A1766F7A-551A-4923-8A15-A70CFD587C80}"/>
                </a:ext>
              </a:extLst>
            </p:cNvPr>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386;p24">
              <a:extLst>
                <a:ext uri="{FF2B5EF4-FFF2-40B4-BE49-F238E27FC236}">
                  <a16:creationId xmlns:a16="http://schemas.microsoft.com/office/drawing/2014/main" id="{535D262A-0144-4A61-880E-BAE66FBFAC12}"/>
                </a:ext>
              </a:extLst>
            </p:cNvPr>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8" name="Google Shape;387;p24">
              <a:extLst>
                <a:ext uri="{FF2B5EF4-FFF2-40B4-BE49-F238E27FC236}">
                  <a16:creationId xmlns:a16="http://schemas.microsoft.com/office/drawing/2014/main" id="{09D6BB0C-FA69-4971-9B4D-3D8EC3CA9E5A}"/>
                </a:ext>
              </a:extLst>
            </p:cNvPr>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9" name="Google Shape;388;p24">
              <a:extLst>
                <a:ext uri="{FF2B5EF4-FFF2-40B4-BE49-F238E27FC236}">
                  <a16:creationId xmlns:a16="http://schemas.microsoft.com/office/drawing/2014/main" id="{E4B431C6-1BCD-4A28-B336-1022EC1E5C61}"/>
                </a:ext>
              </a:extLst>
            </p:cNvPr>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0" name="Google Shape;389;p24">
              <a:extLst>
                <a:ext uri="{FF2B5EF4-FFF2-40B4-BE49-F238E27FC236}">
                  <a16:creationId xmlns:a16="http://schemas.microsoft.com/office/drawing/2014/main" id="{29FB202D-D50A-490D-B565-A93B5B81FFD2}"/>
                </a:ext>
              </a:extLst>
            </p:cNvPr>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1" name="Google Shape;390;p24">
              <a:extLst>
                <a:ext uri="{FF2B5EF4-FFF2-40B4-BE49-F238E27FC236}">
                  <a16:creationId xmlns:a16="http://schemas.microsoft.com/office/drawing/2014/main" id="{F61FADBD-ACF2-4C40-BAC6-E4EEEBED0A48}"/>
                </a:ext>
              </a:extLst>
            </p:cNvPr>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2" name="Google Shape;391;p24">
              <a:extLst>
                <a:ext uri="{FF2B5EF4-FFF2-40B4-BE49-F238E27FC236}">
                  <a16:creationId xmlns:a16="http://schemas.microsoft.com/office/drawing/2014/main" id="{B2752972-AC08-4F40-BEEE-FEF07D44F029}"/>
                </a:ext>
              </a:extLst>
            </p:cNvPr>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3" name="Google Shape;392;p24">
              <a:extLst>
                <a:ext uri="{FF2B5EF4-FFF2-40B4-BE49-F238E27FC236}">
                  <a16:creationId xmlns:a16="http://schemas.microsoft.com/office/drawing/2014/main" id="{AF0E31AD-F4DD-4D2E-886A-45E42B1BCD57}"/>
                </a:ext>
              </a:extLst>
            </p:cNvPr>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4" name="Google Shape;393;p24">
              <a:extLst>
                <a:ext uri="{FF2B5EF4-FFF2-40B4-BE49-F238E27FC236}">
                  <a16:creationId xmlns:a16="http://schemas.microsoft.com/office/drawing/2014/main" id="{8A7DD094-AD7C-4D3E-9233-CD2C2940402F}"/>
                </a:ext>
              </a:extLst>
            </p:cNvPr>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5" name="Google Shape;394;p24">
              <a:extLst>
                <a:ext uri="{FF2B5EF4-FFF2-40B4-BE49-F238E27FC236}">
                  <a16:creationId xmlns:a16="http://schemas.microsoft.com/office/drawing/2014/main" id="{273E56BA-19D5-460B-BADB-F0779291EF54}"/>
                </a:ext>
              </a:extLst>
            </p:cNvPr>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6" name="Google Shape;395;p24">
              <a:extLst>
                <a:ext uri="{FF2B5EF4-FFF2-40B4-BE49-F238E27FC236}">
                  <a16:creationId xmlns:a16="http://schemas.microsoft.com/office/drawing/2014/main" id="{E787F59F-5F89-43BA-8E16-0713F2FCA383}"/>
                </a:ext>
              </a:extLst>
            </p:cNvPr>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7" name="Google Shape;396;p24">
              <a:extLst>
                <a:ext uri="{FF2B5EF4-FFF2-40B4-BE49-F238E27FC236}">
                  <a16:creationId xmlns:a16="http://schemas.microsoft.com/office/drawing/2014/main" id="{E80CE4D3-4C1A-48E6-A42E-0DF268F38590}"/>
                </a:ext>
              </a:extLst>
            </p:cNvPr>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8" name="Google Shape;397;p24">
              <a:extLst>
                <a:ext uri="{FF2B5EF4-FFF2-40B4-BE49-F238E27FC236}">
                  <a16:creationId xmlns:a16="http://schemas.microsoft.com/office/drawing/2014/main" id="{6E11574E-E819-4E95-976D-947F412AECD9}"/>
                </a:ext>
              </a:extLst>
            </p:cNvPr>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9" name="Google Shape;398;p24">
              <a:extLst>
                <a:ext uri="{FF2B5EF4-FFF2-40B4-BE49-F238E27FC236}">
                  <a16:creationId xmlns:a16="http://schemas.microsoft.com/office/drawing/2014/main" id="{76237678-958F-4962-B484-5B667C21DFAE}"/>
                </a:ext>
              </a:extLst>
            </p:cNvPr>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0" name="Google Shape;399;p24">
              <a:extLst>
                <a:ext uri="{FF2B5EF4-FFF2-40B4-BE49-F238E27FC236}">
                  <a16:creationId xmlns:a16="http://schemas.microsoft.com/office/drawing/2014/main" id="{67D964A7-E98E-4A68-9AE1-DF6407E428C7}"/>
                </a:ext>
              </a:extLst>
            </p:cNvPr>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1" name="Google Shape;400;p24">
              <a:extLst>
                <a:ext uri="{FF2B5EF4-FFF2-40B4-BE49-F238E27FC236}">
                  <a16:creationId xmlns:a16="http://schemas.microsoft.com/office/drawing/2014/main" id="{BF33CA4A-6A88-436F-ACEB-FB1466AC3B25}"/>
                </a:ext>
              </a:extLst>
            </p:cNvPr>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2" name="Google Shape;401;p24">
              <a:extLst>
                <a:ext uri="{FF2B5EF4-FFF2-40B4-BE49-F238E27FC236}">
                  <a16:creationId xmlns:a16="http://schemas.microsoft.com/office/drawing/2014/main" id="{1CAEB053-ED37-4F5C-B0A5-745BCA20ACC7}"/>
                </a:ext>
              </a:extLst>
            </p:cNvPr>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3" name="Google Shape;402;p24">
              <a:extLst>
                <a:ext uri="{FF2B5EF4-FFF2-40B4-BE49-F238E27FC236}">
                  <a16:creationId xmlns:a16="http://schemas.microsoft.com/office/drawing/2014/main" id="{B9874449-F6DF-4EFA-B6FA-AFECE3F751CC}"/>
                </a:ext>
              </a:extLst>
            </p:cNvPr>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4" name="Google Shape;403;p24">
              <a:extLst>
                <a:ext uri="{FF2B5EF4-FFF2-40B4-BE49-F238E27FC236}">
                  <a16:creationId xmlns:a16="http://schemas.microsoft.com/office/drawing/2014/main" id="{64CB7A10-7B48-42D1-A612-9237F6B63872}"/>
                </a:ext>
              </a:extLst>
            </p:cNvPr>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5" name="Google Shape;404;p24">
              <a:extLst>
                <a:ext uri="{FF2B5EF4-FFF2-40B4-BE49-F238E27FC236}">
                  <a16:creationId xmlns:a16="http://schemas.microsoft.com/office/drawing/2014/main" id="{BCCB7207-22DF-404A-BAD2-EE5DC4993012}"/>
                </a:ext>
              </a:extLst>
            </p:cNvPr>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6" name="Google Shape;405;p24">
              <a:extLst>
                <a:ext uri="{FF2B5EF4-FFF2-40B4-BE49-F238E27FC236}">
                  <a16:creationId xmlns:a16="http://schemas.microsoft.com/office/drawing/2014/main" id="{5E8C1B5E-5950-4B62-B928-AC14C90A1D67}"/>
                </a:ext>
              </a:extLst>
            </p:cNvPr>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7" name="Google Shape;406;p24">
              <a:extLst>
                <a:ext uri="{FF2B5EF4-FFF2-40B4-BE49-F238E27FC236}">
                  <a16:creationId xmlns:a16="http://schemas.microsoft.com/office/drawing/2014/main" id="{EDE8E644-A297-42AE-904C-35CC0047E10B}"/>
                </a:ext>
              </a:extLst>
            </p:cNvPr>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407;p24">
              <a:extLst>
                <a:ext uri="{FF2B5EF4-FFF2-40B4-BE49-F238E27FC236}">
                  <a16:creationId xmlns:a16="http://schemas.microsoft.com/office/drawing/2014/main" id="{F06D3013-E42B-4AD0-A005-B67AC3C8E36C}"/>
                </a:ext>
              </a:extLst>
            </p:cNvPr>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408;p24">
              <a:extLst>
                <a:ext uri="{FF2B5EF4-FFF2-40B4-BE49-F238E27FC236}">
                  <a16:creationId xmlns:a16="http://schemas.microsoft.com/office/drawing/2014/main" id="{CF6AB87C-7678-435E-ADDD-A6E95545DD79}"/>
                </a:ext>
              </a:extLst>
            </p:cNvPr>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409;p24">
              <a:extLst>
                <a:ext uri="{FF2B5EF4-FFF2-40B4-BE49-F238E27FC236}">
                  <a16:creationId xmlns:a16="http://schemas.microsoft.com/office/drawing/2014/main" id="{4DF662F9-3CBE-4B6B-A008-DEF6E7497778}"/>
                </a:ext>
              </a:extLst>
            </p:cNvPr>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410;p24">
              <a:extLst>
                <a:ext uri="{FF2B5EF4-FFF2-40B4-BE49-F238E27FC236}">
                  <a16:creationId xmlns:a16="http://schemas.microsoft.com/office/drawing/2014/main" id="{8BAD9750-D67E-4742-BA66-40468868A855}"/>
                </a:ext>
              </a:extLst>
            </p:cNvPr>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411;p24">
              <a:extLst>
                <a:ext uri="{FF2B5EF4-FFF2-40B4-BE49-F238E27FC236}">
                  <a16:creationId xmlns:a16="http://schemas.microsoft.com/office/drawing/2014/main" id="{A8E2230C-2310-4CC5-B49B-16647323C361}"/>
                </a:ext>
              </a:extLst>
            </p:cNvPr>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412;p24">
              <a:extLst>
                <a:ext uri="{FF2B5EF4-FFF2-40B4-BE49-F238E27FC236}">
                  <a16:creationId xmlns:a16="http://schemas.microsoft.com/office/drawing/2014/main" id="{E0B7D379-003A-4321-B36C-FB2430E7B68E}"/>
                </a:ext>
              </a:extLst>
            </p:cNvPr>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413;p24">
              <a:extLst>
                <a:ext uri="{FF2B5EF4-FFF2-40B4-BE49-F238E27FC236}">
                  <a16:creationId xmlns:a16="http://schemas.microsoft.com/office/drawing/2014/main" id="{D3C1EFDA-695E-4EC3-9968-ABB35D8EF489}"/>
                </a:ext>
              </a:extLst>
            </p:cNvPr>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414;p24">
              <a:extLst>
                <a:ext uri="{FF2B5EF4-FFF2-40B4-BE49-F238E27FC236}">
                  <a16:creationId xmlns:a16="http://schemas.microsoft.com/office/drawing/2014/main" id="{27C3E0AB-2C1D-48D1-806E-7800FE0BE0A7}"/>
                </a:ext>
              </a:extLst>
            </p:cNvPr>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415;p24">
              <a:extLst>
                <a:ext uri="{FF2B5EF4-FFF2-40B4-BE49-F238E27FC236}">
                  <a16:creationId xmlns:a16="http://schemas.microsoft.com/office/drawing/2014/main" id="{150C14EF-54DF-434F-AA86-F9476E391014}"/>
                </a:ext>
              </a:extLst>
            </p:cNvPr>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416;p24">
              <a:extLst>
                <a:ext uri="{FF2B5EF4-FFF2-40B4-BE49-F238E27FC236}">
                  <a16:creationId xmlns:a16="http://schemas.microsoft.com/office/drawing/2014/main" id="{83ECFE87-EB17-4B98-8066-B16E9A7D67B3}"/>
                </a:ext>
              </a:extLst>
            </p:cNvPr>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417;p24">
              <a:extLst>
                <a:ext uri="{FF2B5EF4-FFF2-40B4-BE49-F238E27FC236}">
                  <a16:creationId xmlns:a16="http://schemas.microsoft.com/office/drawing/2014/main" id="{E6CD381E-E753-4750-8B48-47C41940C6C7}"/>
                </a:ext>
              </a:extLst>
            </p:cNvPr>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5" name="Google Shape;25;p2"/>
          <p:cNvGrpSpPr/>
          <p:nvPr/>
        </p:nvGrpSpPr>
        <p:grpSpPr>
          <a:xfrm>
            <a:off x="-292459" y="2610181"/>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31" name="Google Shape;31;p2"/>
          <p:cNvSpPr txBox="1">
            <a:spLocks noGrp="1"/>
          </p:cNvSpPr>
          <p:nvPr>
            <p:ph type="ctrTitle" hasCustomPrompt="1"/>
          </p:nvPr>
        </p:nvSpPr>
        <p:spPr>
          <a:xfrm>
            <a:off x="589723" y="1129650"/>
            <a:ext cx="7964555" cy="1081122"/>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4"/>
          <a:stretch>
            <a:fillRect/>
          </a:stretch>
        </p:blipFill>
        <p:spPr>
          <a:xfrm>
            <a:off x="2349106" y="342451"/>
            <a:ext cx="4445789" cy="632260"/>
          </a:xfrm>
          <a:prstGeom prst="rect">
            <a:avLst/>
          </a:prstGeom>
        </p:spPr>
      </p:pic>
      <p:pic>
        <p:nvPicPr>
          <p:cNvPr id="2" name="Picture 1">
            <a:extLst>
              <a:ext uri="{FF2B5EF4-FFF2-40B4-BE49-F238E27FC236}">
                <a16:creationId xmlns:a16="http://schemas.microsoft.com/office/drawing/2014/main" id="{4D0541A5-C64C-4997-808C-9EC927817B06}"/>
              </a:ext>
            </a:extLst>
          </p:cNvPr>
          <p:cNvPicPr>
            <a:picLocks noChangeAspect="1"/>
          </p:cNvPicPr>
          <p:nvPr/>
        </p:nvPicPr>
        <p:blipFill>
          <a:blip r:embed="rId5"/>
          <a:stretch>
            <a:fillRect/>
          </a:stretch>
        </p:blipFill>
        <p:spPr>
          <a:xfrm>
            <a:off x="4237613" y="2337442"/>
            <a:ext cx="668775" cy="694408"/>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05840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Level 2</a:t>
            </a:r>
            <a:br>
              <a:rPr lang="en-GB" sz="1800" dirty="0">
                <a:solidFill>
                  <a:schemeClr val="tx1"/>
                </a:solidFill>
                <a:latin typeface="Calibri" panose="020F0502020204030204" pitchFamily="34" charset="0"/>
              </a:rPr>
            </a:br>
            <a:r>
              <a:rPr lang="en-GB" sz="1800" dirty="0">
                <a:solidFill>
                  <a:schemeClr val="tx1"/>
                </a:solidFill>
                <a:latin typeface="Calibri" panose="020F0502020204030204" pitchFamily="34" charset="0"/>
              </a:rPr>
              <a:t>KOALAS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(age 5 – 7)</a:t>
            </a:r>
          </a:p>
        </p:txBody>
      </p:sp>
      <p:grpSp>
        <p:nvGrpSpPr>
          <p:cNvPr id="38" name="Google Shape;307;p24">
            <a:extLst>
              <a:ext uri="{FF2B5EF4-FFF2-40B4-BE49-F238E27FC236}">
                <a16:creationId xmlns:a16="http://schemas.microsoft.com/office/drawing/2014/main" id="{D67D0BEA-809A-4153-8570-D909AB7A56EF}"/>
              </a:ext>
            </a:extLst>
          </p:cNvPr>
          <p:cNvGrpSpPr/>
          <p:nvPr/>
        </p:nvGrpSpPr>
        <p:grpSpPr>
          <a:xfrm>
            <a:off x="7489640" y="3163819"/>
            <a:ext cx="2606407" cy="2421651"/>
            <a:chOff x="6818739" y="3165067"/>
            <a:chExt cx="2606407" cy="2421651"/>
          </a:xfrm>
        </p:grpSpPr>
        <p:sp>
          <p:nvSpPr>
            <p:cNvPr id="39" name="Google Shape;308;p24">
              <a:extLst>
                <a:ext uri="{FF2B5EF4-FFF2-40B4-BE49-F238E27FC236}">
                  <a16:creationId xmlns:a16="http://schemas.microsoft.com/office/drawing/2014/main" id="{B7F7D6D1-F0B9-45AB-A3FD-882D70327187}"/>
                </a:ext>
              </a:extLst>
            </p:cNvPr>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40" name="Google Shape;309;p24">
              <a:extLst>
                <a:ext uri="{FF2B5EF4-FFF2-40B4-BE49-F238E27FC236}">
                  <a16:creationId xmlns:a16="http://schemas.microsoft.com/office/drawing/2014/main" id="{B2D59F27-76C4-4020-8C1F-FE1A805454BB}"/>
                </a:ext>
              </a:extLst>
            </p:cNvPr>
            <p:cNvGrpSpPr/>
            <p:nvPr/>
          </p:nvGrpSpPr>
          <p:grpSpPr>
            <a:xfrm flipH="1">
              <a:off x="6818739" y="3165067"/>
              <a:ext cx="2606407" cy="2193284"/>
              <a:chOff x="4203750" y="4440300"/>
              <a:chExt cx="1316500" cy="1107775"/>
            </a:xfrm>
          </p:grpSpPr>
          <p:sp>
            <p:nvSpPr>
              <p:cNvPr id="41" name="Google Shape;310;p24">
                <a:extLst>
                  <a:ext uri="{FF2B5EF4-FFF2-40B4-BE49-F238E27FC236}">
                    <a16:creationId xmlns:a16="http://schemas.microsoft.com/office/drawing/2014/main" id="{FF8D53FE-8B3B-4AAF-8728-E062667F36E0}"/>
                  </a:ext>
                </a:extLst>
              </p:cNvPr>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311;p24">
                <a:extLst>
                  <a:ext uri="{FF2B5EF4-FFF2-40B4-BE49-F238E27FC236}">
                    <a16:creationId xmlns:a16="http://schemas.microsoft.com/office/drawing/2014/main" id="{D5F722D4-0157-4834-8ED7-0D746B24CE7D}"/>
                  </a:ext>
                </a:extLst>
              </p:cNvPr>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312;p24">
                <a:extLst>
                  <a:ext uri="{FF2B5EF4-FFF2-40B4-BE49-F238E27FC236}">
                    <a16:creationId xmlns:a16="http://schemas.microsoft.com/office/drawing/2014/main" id="{7B026308-D610-4275-ADCC-101680500A78}"/>
                  </a:ext>
                </a:extLst>
              </p:cNvPr>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313;p24">
                <a:extLst>
                  <a:ext uri="{FF2B5EF4-FFF2-40B4-BE49-F238E27FC236}">
                    <a16:creationId xmlns:a16="http://schemas.microsoft.com/office/drawing/2014/main" id="{C6E5098A-3EC2-4F69-BB29-7026C5603922}"/>
                  </a:ext>
                </a:extLst>
              </p:cNvPr>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314;p24">
                <a:extLst>
                  <a:ext uri="{FF2B5EF4-FFF2-40B4-BE49-F238E27FC236}">
                    <a16:creationId xmlns:a16="http://schemas.microsoft.com/office/drawing/2014/main" id="{991D4878-7F26-40AF-A5DD-69554E028265}"/>
                  </a:ext>
                </a:extLst>
              </p:cNvPr>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315;p24">
                <a:extLst>
                  <a:ext uri="{FF2B5EF4-FFF2-40B4-BE49-F238E27FC236}">
                    <a16:creationId xmlns:a16="http://schemas.microsoft.com/office/drawing/2014/main" id="{DAD105B8-7E10-4326-8267-0C75033D776D}"/>
                  </a:ext>
                </a:extLst>
              </p:cNvPr>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316;p24">
                <a:extLst>
                  <a:ext uri="{FF2B5EF4-FFF2-40B4-BE49-F238E27FC236}">
                    <a16:creationId xmlns:a16="http://schemas.microsoft.com/office/drawing/2014/main" id="{BE0E31B6-D030-4A50-98F4-0F5DD0E08C87}"/>
                  </a:ext>
                </a:extLst>
              </p:cNvPr>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317;p24">
                <a:extLst>
                  <a:ext uri="{FF2B5EF4-FFF2-40B4-BE49-F238E27FC236}">
                    <a16:creationId xmlns:a16="http://schemas.microsoft.com/office/drawing/2014/main" id="{21261062-D10C-40FB-B7C2-32FCCAE4E79C}"/>
                  </a:ext>
                </a:extLst>
              </p:cNvPr>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318;p24">
                <a:extLst>
                  <a:ext uri="{FF2B5EF4-FFF2-40B4-BE49-F238E27FC236}">
                    <a16:creationId xmlns:a16="http://schemas.microsoft.com/office/drawing/2014/main" id="{0FDA0D12-915D-46CA-B621-520EA68161D3}"/>
                  </a:ext>
                </a:extLst>
              </p:cNvPr>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319;p24">
                <a:extLst>
                  <a:ext uri="{FF2B5EF4-FFF2-40B4-BE49-F238E27FC236}">
                    <a16:creationId xmlns:a16="http://schemas.microsoft.com/office/drawing/2014/main" id="{ABE2CBB5-4615-4121-8D1E-E7418CCCA22E}"/>
                  </a:ext>
                </a:extLst>
              </p:cNvPr>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320;p24">
                <a:extLst>
                  <a:ext uri="{FF2B5EF4-FFF2-40B4-BE49-F238E27FC236}">
                    <a16:creationId xmlns:a16="http://schemas.microsoft.com/office/drawing/2014/main" id="{9A2CEE2D-F138-4F2E-A2F8-18ADFB91B6D8}"/>
                  </a:ext>
                </a:extLst>
              </p:cNvPr>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321;p24">
                <a:extLst>
                  <a:ext uri="{FF2B5EF4-FFF2-40B4-BE49-F238E27FC236}">
                    <a16:creationId xmlns:a16="http://schemas.microsoft.com/office/drawing/2014/main" id="{CB1C14F2-E9F3-4A6B-950E-179DE6709A4C}"/>
                  </a:ext>
                </a:extLst>
              </p:cNvPr>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322;p24">
                <a:extLst>
                  <a:ext uri="{FF2B5EF4-FFF2-40B4-BE49-F238E27FC236}">
                    <a16:creationId xmlns:a16="http://schemas.microsoft.com/office/drawing/2014/main" id="{BA67C450-FD08-42EE-AA48-F36C69E080F1}"/>
                  </a:ext>
                </a:extLst>
              </p:cNvPr>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323;p24">
                <a:extLst>
                  <a:ext uri="{FF2B5EF4-FFF2-40B4-BE49-F238E27FC236}">
                    <a16:creationId xmlns:a16="http://schemas.microsoft.com/office/drawing/2014/main" id="{8F7F45BE-9F75-4E79-A493-7CDE0E2E4E41}"/>
                  </a:ext>
                </a:extLst>
              </p:cNvPr>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324;p24">
                <a:extLst>
                  <a:ext uri="{FF2B5EF4-FFF2-40B4-BE49-F238E27FC236}">
                    <a16:creationId xmlns:a16="http://schemas.microsoft.com/office/drawing/2014/main" id="{72F6769D-BD9B-4600-B8D5-6B0BD5529A7A}"/>
                  </a:ext>
                </a:extLst>
              </p:cNvPr>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325;p24">
                <a:extLst>
                  <a:ext uri="{FF2B5EF4-FFF2-40B4-BE49-F238E27FC236}">
                    <a16:creationId xmlns:a16="http://schemas.microsoft.com/office/drawing/2014/main" id="{8F3D2D89-7B0F-404E-BD8A-9D2B502A95BE}"/>
                  </a:ext>
                </a:extLst>
              </p:cNvPr>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326;p24">
                <a:extLst>
                  <a:ext uri="{FF2B5EF4-FFF2-40B4-BE49-F238E27FC236}">
                    <a16:creationId xmlns:a16="http://schemas.microsoft.com/office/drawing/2014/main" id="{E6FC248D-616F-42E6-905C-48B5FC91C657}"/>
                  </a:ext>
                </a:extLst>
              </p:cNvPr>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58" name="Google Shape;327;p24">
            <a:extLst>
              <a:ext uri="{FF2B5EF4-FFF2-40B4-BE49-F238E27FC236}">
                <a16:creationId xmlns:a16="http://schemas.microsoft.com/office/drawing/2014/main" id="{E563619F-8EB5-44F8-BD68-BFA6C7014890}"/>
              </a:ext>
            </a:extLst>
          </p:cNvPr>
          <p:cNvGrpSpPr/>
          <p:nvPr/>
        </p:nvGrpSpPr>
        <p:grpSpPr>
          <a:xfrm>
            <a:off x="-867412" y="3498447"/>
            <a:ext cx="3028569" cy="2281073"/>
            <a:chOff x="3118335" y="3305642"/>
            <a:chExt cx="3028569" cy="2281073"/>
          </a:xfrm>
        </p:grpSpPr>
        <p:sp>
          <p:nvSpPr>
            <p:cNvPr id="59" name="Google Shape;328;p24">
              <a:extLst>
                <a:ext uri="{FF2B5EF4-FFF2-40B4-BE49-F238E27FC236}">
                  <a16:creationId xmlns:a16="http://schemas.microsoft.com/office/drawing/2014/main" id="{B6BDE3BE-0325-4CB6-8769-DD7C84C2964D}"/>
                </a:ext>
              </a:extLst>
            </p:cNvPr>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329;p24">
              <a:extLst>
                <a:ext uri="{FF2B5EF4-FFF2-40B4-BE49-F238E27FC236}">
                  <a16:creationId xmlns:a16="http://schemas.microsoft.com/office/drawing/2014/main" id="{04E9D7C1-BB64-4A18-9717-20AEA3DCA8C4}"/>
                </a:ext>
              </a:extLst>
            </p:cNvPr>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330;p24">
              <a:extLst>
                <a:ext uri="{FF2B5EF4-FFF2-40B4-BE49-F238E27FC236}">
                  <a16:creationId xmlns:a16="http://schemas.microsoft.com/office/drawing/2014/main" id="{D28DB2A5-E70F-43CD-B49C-2E2DFF94E5AA}"/>
                </a:ext>
              </a:extLst>
            </p:cNvPr>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331;p24">
              <a:extLst>
                <a:ext uri="{FF2B5EF4-FFF2-40B4-BE49-F238E27FC236}">
                  <a16:creationId xmlns:a16="http://schemas.microsoft.com/office/drawing/2014/main" id="{6067699E-C420-4F79-8388-ABA7069DEB3D}"/>
                </a:ext>
              </a:extLst>
            </p:cNvPr>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332;p24">
              <a:extLst>
                <a:ext uri="{FF2B5EF4-FFF2-40B4-BE49-F238E27FC236}">
                  <a16:creationId xmlns:a16="http://schemas.microsoft.com/office/drawing/2014/main" id="{46314893-ED8E-4048-B3EB-C76CD8E2DBEA}"/>
                </a:ext>
              </a:extLst>
            </p:cNvPr>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333;p24">
              <a:extLst>
                <a:ext uri="{FF2B5EF4-FFF2-40B4-BE49-F238E27FC236}">
                  <a16:creationId xmlns:a16="http://schemas.microsoft.com/office/drawing/2014/main" id="{413B2666-DB95-4557-AA0C-1F15F38D9F80}"/>
                </a:ext>
              </a:extLst>
            </p:cNvPr>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334;p24">
              <a:extLst>
                <a:ext uri="{FF2B5EF4-FFF2-40B4-BE49-F238E27FC236}">
                  <a16:creationId xmlns:a16="http://schemas.microsoft.com/office/drawing/2014/main" id="{69C852B9-2BF6-4C79-9DB5-E1F2DD0460C2}"/>
                </a:ext>
              </a:extLst>
            </p:cNvPr>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335;p24">
              <a:extLst>
                <a:ext uri="{FF2B5EF4-FFF2-40B4-BE49-F238E27FC236}">
                  <a16:creationId xmlns:a16="http://schemas.microsoft.com/office/drawing/2014/main" id="{9840D940-1049-4C3B-B236-43EDF3276E0C}"/>
                </a:ext>
              </a:extLst>
            </p:cNvPr>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336;p24">
              <a:extLst>
                <a:ext uri="{FF2B5EF4-FFF2-40B4-BE49-F238E27FC236}">
                  <a16:creationId xmlns:a16="http://schemas.microsoft.com/office/drawing/2014/main" id="{C0DA5FEB-87B9-489A-A511-A97E916397A1}"/>
                </a:ext>
              </a:extLst>
            </p:cNvPr>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337;p24">
              <a:extLst>
                <a:ext uri="{FF2B5EF4-FFF2-40B4-BE49-F238E27FC236}">
                  <a16:creationId xmlns:a16="http://schemas.microsoft.com/office/drawing/2014/main" id="{7CC0ACD3-34A2-467A-BF61-F40F4AF3B733}"/>
                </a:ext>
              </a:extLst>
            </p:cNvPr>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338;p24">
              <a:extLst>
                <a:ext uri="{FF2B5EF4-FFF2-40B4-BE49-F238E27FC236}">
                  <a16:creationId xmlns:a16="http://schemas.microsoft.com/office/drawing/2014/main" id="{19627D91-D0E7-4F55-BF53-207876E305FE}"/>
                </a:ext>
              </a:extLst>
            </p:cNvPr>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339;p24">
              <a:extLst>
                <a:ext uri="{FF2B5EF4-FFF2-40B4-BE49-F238E27FC236}">
                  <a16:creationId xmlns:a16="http://schemas.microsoft.com/office/drawing/2014/main" id="{BA1D4B57-C6D3-4AC6-8E06-0B2691173451}"/>
                </a:ext>
              </a:extLst>
            </p:cNvPr>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340;p24">
              <a:extLst>
                <a:ext uri="{FF2B5EF4-FFF2-40B4-BE49-F238E27FC236}">
                  <a16:creationId xmlns:a16="http://schemas.microsoft.com/office/drawing/2014/main" id="{68EB26B7-AF4A-462E-A623-CC8E97FB12F2}"/>
                </a:ext>
              </a:extLst>
            </p:cNvPr>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341;p24">
              <a:extLst>
                <a:ext uri="{FF2B5EF4-FFF2-40B4-BE49-F238E27FC236}">
                  <a16:creationId xmlns:a16="http://schemas.microsoft.com/office/drawing/2014/main" id="{F2E7D975-8537-4263-8DE1-0DE390FDF430}"/>
                </a:ext>
              </a:extLst>
            </p:cNvPr>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342;p24">
              <a:extLst>
                <a:ext uri="{FF2B5EF4-FFF2-40B4-BE49-F238E27FC236}">
                  <a16:creationId xmlns:a16="http://schemas.microsoft.com/office/drawing/2014/main" id="{B1FD5DF8-AF71-4C68-A1D9-28A9F7DE529D}"/>
                </a:ext>
              </a:extLst>
            </p:cNvPr>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343;p24">
              <a:extLst>
                <a:ext uri="{FF2B5EF4-FFF2-40B4-BE49-F238E27FC236}">
                  <a16:creationId xmlns:a16="http://schemas.microsoft.com/office/drawing/2014/main" id="{D4CC1FD1-1892-4CAC-B145-175F37CD6B86}"/>
                </a:ext>
              </a:extLst>
            </p:cNvPr>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344;p24">
              <a:extLst>
                <a:ext uri="{FF2B5EF4-FFF2-40B4-BE49-F238E27FC236}">
                  <a16:creationId xmlns:a16="http://schemas.microsoft.com/office/drawing/2014/main" id="{4BC19470-AF11-468F-9E6D-9ED114EB8759}"/>
                </a:ext>
              </a:extLst>
            </p:cNvPr>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345;p24">
              <a:extLst>
                <a:ext uri="{FF2B5EF4-FFF2-40B4-BE49-F238E27FC236}">
                  <a16:creationId xmlns:a16="http://schemas.microsoft.com/office/drawing/2014/main" id="{385737A0-1B92-4A8E-96EC-73A1E0676920}"/>
                </a:ext>
              </a:extLst>
            </p:cNvPr>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346;p24">
              <a:extLst>
                <a:ext uri="{FF2B5EF4-FFF2-40B4-BE49-F238E27FC236}">
                  <a16:creationId xmlns:a16="http://schemas.microsoft.com/office/drawing/2014/main" id="{76860C0A-2B8D-4470-AB88-5114D0515A37}"/>
                </a:ext>
              </a:extLst>
            </p:cNvPr>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49" name="Google Shape;424;p24">
            <a:extLst>
              <a:ext uri="{FF2B5EF4-FFF2-40B4-BE49-F238E27FC236}">
                <a16:creationId xmlns:a16="http://schemas.microsoft.com/office/drawing/2014/main" id="{AF544805-FE8A-403B-8B4B-5C80A9DEE668}"/>
              </a:ext>
            </a:extLst>
          </p:cNvPr>
          <p:cNvGrpSpPr/>
          <p:nvPr/>
        </p:nvGrpSpPr>
        <p:grpSpPr>
          <a:xfrm>
            <a:off x="224940" y="216930"/>
            <a:ext cx="8716636" cy="2520953"/>
            <a:chOff x="224320" y="616971"/>
            <a:chExt cx="9065204" cy="2520953"/>
          </a:xfrm>
        </p:grpSpPr>
        <p:sp>
          <p:nvSpPr>
            <p:cNvPr id="150" name="Google Shape;425;p24">
              <a:extLst>
                <a:ext uri="{FF2B5EF4-FFF2-40B4-BE49-F238E27FC236}">
                  <a16:creationId xmlns:a16="http://schemas.microsoft.com/office/drawing/2014/main" id="{D3F2528B-C1D4-41ED-8049-A696A607FAD4}"/>
                </a:ext>
              </a:extLst>
            </p:cNvPr>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426;p24">
              <a:extLst>
                <a:ext uri="{FF2B5EF4-FFF2-40B4-BE49-F238E27FC236}">
                  <a16:creationId xmlns:a16="http://schemas.microsoft.com/office/drawing/2014/main" id="{AC8997C6-53E7-41FD-B8D2-D1E1CDA1A8FB}"/>
                </a:ext>
              </a:extLst>
            </p:cNvPr>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152" name="Google Shape;427;p24">
              <a:extLst>
                <a:ext uri="{FF2B5EF4-FFF2-40B4-BE49-F238E27FC236}">
                  <a16:creationId xmlns:a16="http://schemas.microsoft.com/office/drawing/2014/main" id="{6AC11B35-E103-4D1A-B839-C08E4108D559}"/>
                </a:ext>
              </a:extLst>
            </p:cNvPr>
            <p:cNvGrpSpPr/>
            <p:nvPr/>
          </p:nvGrpSpPr>
          <p:grpSpPr>
            <a:xfrm>
              <a:off x="224320" y="616971"/>
              <a:ext cx="897921" cy="713486"/>
              <a:chOff x="5185525" y="3461850"/>
              <a:chExt cx="508018" cy="403669"/>
            </a:xfrm>
          </p:grpSpPr>
          <p:sp>
            <p:nvSpPr>
              <p:cNvPr id="153" name="Google Shape;428;p24">
                <a:extLst>
                  <a:ext uri="{FF2B5EF4-FFF2-40B4-BE49-F238E27FC236}">
                    <a16:creationId xmlns:a16="http://schemas.microsoft.com/office/drawing/2014/main" id="{95CFECC6-4E30-4510-8622-FD6ED2DFA799}"/>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4" name="Google Shape;429;p24">
                <a:extLst>
                  <a:ext uri="{FF2B5EF4-FFF2-40B4-BE49-F238E27FC236}">
                    <a16:creationId xmlns:a16="http://schemas.microsoft.com/office/drawing/2014/main" id="{F4212D15-839C-421A-AFFC-AFD8673D0701}"/>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155" name="Google Shape;418;p24">
            <a:extLst>
              <a:ext uri="{FF2B5EF4-FFF2-40B4-BE49-F238E27FC236}">
                <a16:creationId xmlns:a16="http://schemas.microsoft.com/office/drawing/2014/main" id="{5B4585AE-6250-495A-B037-D22F99E07FC7}"/>
              </a:ext>
            </a:extLst>
          </p:cNvPr>
          <p:cNvGrpSpPr/>
          <p:nvPr/>
        </p:nvGrpSpPr>
        <p:grpSpPr>
          <a:xfrm>
            <a:off x="5928927" y="2156443"/>
            <a:ext cx="4266394" cy="1374543"/>
            <a:chOff x="4566208" y="1958250"/>
            <a:chExt cx="4266394" cy="1374543"/>
          </a:xfrm>
        </p:grpSpPr>
        <p:sp>
          <p:nvSpPr>
            <p:cNvPr id="156" name="Google Shape;419;p24">
              <a:extLst>
                <a:ext uri="{FF2B5EF4-FFF2-40B4-BE49-F238E27FC236}">
                  <a16:creationId xmlns:a16="http://schemas.microsoft.com/office/drawing/2014/main" id="{C9597174-7968-48CC-AADF-7B7484EB7582}"/>
                </a:ext>
              </a:extLst>
            </p:cNvPr>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420;p24">
              <a:extLst>
                <a:ext uri="{FF2B5EF4-FFF2-40B4-BE49-F238E27FC236}">
                  <a16:creationId xmlns:a16="http://schemas.microsoft.com/office/drawing/2014/main" id="{52ED0F72-8D4A-4672-AEE2-9CD2EAFD5680}"/>
                </a:ext>
              </a:extLst>
            </p:cNvPr>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8" name="Google Shape;421;p24">
              <a:extLst>
                <a:ext uri="{FF2B5EF4-FFF2-40B4-BE49-F238E27FC236}">
                  <a16:creationId xmlns:a16="http://schemas.microsoft.com/office/drawing/2014/main" id="{6F44A0ED-FA46-48E8-B214-C299C8FAF34E}"/>
                </a:ext>
              </a:extLst>
            </p:cNvPr>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9" name="Google Shape;422;p24">
              <a:extLst>
                <a:ext uri="{FF2B5EF4-FFF2-40B4-BE49-F238E27FC236}">
                  <a16:creationId xmlns:a16="http://schemas.microsoft.com/office/drawing/2014/main" id="{989B6B5A-6027-4563-A92D-76983F35A89F}"/>
                </a:ext>
              </a:extLst>
            </p:cNvPr>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0" name="Google Shape;423;p24">
              <a:extLst>
                <a:ext uri="{FF2B5EF4-FFF2-40B4-BE49-F238E27FC236}">
                  <a16:creationId xmlns:a16="http://schemas.microsoft.com/office/drawing/2014/main" id="{9B3C4D30-641F-4732-A84B-BF17212518FF}"/>
                </a:ext>
              </a:extLst>
            </p:cNvPr>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32" name="Google Shape;32;p2"/>
          <p:cNvSpPr txBox="1">
            <a:spLocks noGrp="1"/>
          </p:cNvSpPr>
          <p:nvPr>
            <p:ph type="subTitle" idx="1" hasCustomPrompt="1"/>
          </p:nvPr>
        </p:nvSpPr>
        <p:spPr>
          <a:xfrm>
            <a:off x="2317500" y="4020839"/>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GB" dirty="0"/>
              <a:t>Lesson objectives</a:t>
            </a:r>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begin ]</a:t>
            </a:r>
            <a:endParaRPr lang="en-GB"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move through the slides ]</a:t>
            </a:r>
            <a:endParaRPr lang="en-GB"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GB" dirty="0"/>
              <a:t>© ESLKidStuff.com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1" name="chimes.wav"/>
                                        </p:tgtEl>
                                      </p:cMediaNode>
                                    </p:audio>
                                  </p:subTnLst>
                                </p:cTn>
                              </p:par>
                            </p:childTnLst>
                          </p:cTn>
                        </p:par>
                        <p:par>
                          <p:cTn id="46" fill="hold">
                            <p:stCondLst>
                              <p:cond delay="4500"/>
                            </p:stCondLst>
                            <p:childTnLst>
                              <p:par>
                                <p:cTn id="47" presetID="10" presetClass="entr" presetSubtype="0" fill="hold" grpId="0" nodeType="afterEffect">
                                  <p:stCondLst>
                                    <p:cond delay="2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250"/>
                            </p:stCondLst>
                            <p:childTnLst>
                              <p:par>
                                <p:cTn id="51" presetID="10" presetClass="entr" presetSubtype="0" fill="hold" grpId="0"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5750"/>
                            </p:stCondLst>
                            <p:childTnLst>
                              <p:par>
                                <p:cTn id="55" presetID="42" presetClass="path" presetSubtype="0" accel="50000" decel="50000" fill="hold" nodeType="afterEffect">
                                  <p:stCondLst>
                                    <p:cond delay="0"/>
                                  </p:stCondLst>
                                  <p:childTnLst>
                                    <p:animMotion origin="layout" path="M 0 7.40741E-7 L 0.00139 0.61883 " pathEditMode="relative" rAng="0" ptsTypes="AA">
                                      <p:cBhvr>
                                        <p:cTn id="56" dur="2000" fill="hold"/>
                                        <p:tgtEl>
                                          <p:spTgt spid="25"/>
                                        </p:tgtEl>
                                        <p:attrNameLst>
                                          <p:attrName>ppt_x</p:attrName>
                                          <p:attrName>ppt_y</p:attrName>
                                        </p:attrNameLst>
                                      </p:cBhvr>
                                      <p:rCtr x="69" y="30926"/>
                                    </p:animMotion>
                                  </p:childTnLst>
                                </p:cTn>
                              </p:par>
                            </p:childTnLst>
                          </p:cTn>
                        </p:par>
                        <p:par>
                          <p:cTn id="57" fill="hold">
                            <p:stCondLst>
                              <p:cond delay="7750"/>
                            </p:stCondLst>
                            <p:childTnLst>
                              <p:par>
                                <p:cTn id="58" presetID="10" presetClass="entr" presetSubtype="0" fill="hold" grpId="0" nodeType="afterEffect">
                                  <p:stCondLst>
                                    <p:cond delay="0"/>
                                  </p:stCondLst>
                                  <p:childTnLst>
                                    <p:set>
                                      <p:cBhvr>
                                        <p:cTn id="59" dur="1" fill="hold">
                                          <p:stCondLst>
                                            <p:cond delay="0"/>
                                          </p:stCondLst>
                                        </p:cTn>
                                        <p:tgtEl>
                                          <p:spTgt spid="166"/>
                                        </p:tgtEl>
                                        <p:attrNameLst>
                                          <p:attrName>style.visibility</p:attrName>
                                        </p:attrNameLst>
                                      </p:cBhvr>
                                      <p:to>
                                        <p:strVal val="visible"/>
                                      </p:to>
                                    </p:set>
                                    <p:animEffect transition="in" filter="fade">
                                      <p:cBhvr>
                                        <p:cTn id="60"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GB" dirty="0"/>
              <a:t>Add lesson steps here</a:t>
            </a:r>
          </a:p>
          <a:p>
            <a:endParaRPr lang="en-GB" dirty="0"/>
          </a:p>
          <a:p>
            <a:endParaRPr lang="en-GB" dirty="0"/>
          </a:p>
          <a:p>
            <a:endParaRPr lang="en-GB"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GB" dirty="0"/>
              <a:t>Section title here</a:t>
            </a:r>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GB" sz="2400" b="1" i="0" u="none" strike="noStrike" kern="0" cap="none" spc="0" normalizeH="0" baseline="0" noProof="0">
                <a:ln>
                  <a:noFill/>
                </a:ln>
                <a:solidFill>
                  <a:srgbClr val="434343"/>
                </a:solidFill>
                <a:effectLst/>
                <a:uLnTx/>
                <a:uFillTx/>
                <a:latin typeface="+mj-lt"/>
                <a:sym typeface="Barrio"/>
              </a:rPr>
              <a:t>Thank you!</a:t>
            </a:r>
            <a:endParaRPr kumimoji="0" lang="en-GB" sz="2400" b="1" i="0" u="none" strike="noStrike" kern="0" cap="none" spc="0" normalizeH="0" baseline="0" noProof="0" dirty="0">
              <a:ln>
                <a:noFill/>
              </a:ln>
              <a:solidFill>
                <a:srgbClr val="434343"/>
              </a:solidFill>
              <a:effectLst/>
              <a:uLnTx/>
              <a:uFillTx/>
              <a:latin typeface="+mj-lt"/>
              <a:sym typeface="Barrio"/>
            </a:endParaRP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GB" sz="5400" b="1" i="0" u="none" strike="noStrike" kern="0" cap="none" spc="0" normalizeH="0" baseline="0" noProof="0" dirty="0">
                <a:ln>
                  <a:noFill/>
                </a:ln>
                <a:solidFill>
                  <a:srgbClr val="434343"/>
                </a:solidFill>
                <a:effectLst/>
                <a:uLnTx/>
                <a:uFillTx/>
                <a:latin typeface="Comic Sans MS" panose="030F0702030302020204" pitchFamily="66" charset="0"/>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b="1" dirty="0">
                <a:solidFill>
                  <a:schemeClr val="accent5"/>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827808"/>
            <a:ext cx="239216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Level: </a:t>
            </a:r>
            <a:r>
              <a:rPr lang="en-GB" sz="1200" dirty="0">
                <a:solidFill>
                  <a:schemeClr val="tx1">
                    <a:lumMod val="50000"/>
                    <a:lumOff val="50000"/>
                  </a:schemeClr>
                </a:solidFill>
                <a:latin typeface="+mn-lt"/>
              </a:rPr>
              <a:t>1 – BEAR CUBS (ages 3-5)</a:t>
            </a:r>
          </a:p>
          <a:p>
            <a:pPr algn="l"/>
            <a:r>
              <a:rPr lang="en-GB" sz="1200" dirty="0">
                <a:solidFill>
                  <a:schemeClr val="accent5"/>
                </a:solidFill>
                <a:latin typeface="+mn-lt"/>
              </a:rPr>
              <a:t>Time: </a:t>
            </a:r>
            <a:r>
              <a:rPr lang="en-GB" sz="1200" dirty="0">
                <a:solidFill>
                  <a:schemeClr val="tx1">
                    <a:lumMod val="50000"/>
                    <a:lumOff val="50000"/>
                  </a:schemeClr>
                </a:solidFill>
                <a:latin typeface="+mn-lt"/>
              </a:rPr>
              <a:t>40 mins - 1 hour</a:t>
            </a:r>
          </a:p>
          <a:p>
            <a:pPr algn="l"/>
            <a:endParaRPr lang="en-GB" sz="1400" dirty="0">
              <a:solidFill>
                <a:schemeClr val="tx1">
                  <a:lumMod val="50000"/>
                  <a:lumOff val="50000"/>
                </a:schemeClr>
              </a:solidFill>
              <a:latin typeface="+mn-lt"/>
            </a:endParaRP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67241"/>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Objectives:</a:t>
            </a:r>
            <a:endParaRPr lang="en-GB" sz="1100" dirty="0">
              <a:solidFill>
                <a:schemeClr val="tx1">
                  <a:lumMod val="50000"/>
                  <a:lumOff val="50000"/>
                </a:schemeClr>
              </a:solidFill>
              <a:latin typeface="+mn-lt"/>
            </a:endParaRP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57824"/>
            <a:ext cx="7516466"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objectives here</a:t>
            </a:r>
          </a:p>
        </p:txBody>
      </p:sp>
      <p:sp>
        <p:nvSpPr>
          <p:cNvPr id="15" name="Title 1">
            <a:extLst>
              <a:ext uri="{FF2B5EF4-FFF2-40B4-BE49-F238E27FC236}">
                <a16:creationId xmlns:a16="http://schemas.microsoft.com/office/drawing/2014/main" id="{E3BD2CF2-172A-49C2-AC58-0A53A710F9D4}"/>
              </a:ext>
            </a:extLst>
          </p:cNvPr>
          <p:cNvSpPr txBox="1">
            <a:spLocks/>
          </p:cNvSpPr>
          <p:nvPr userDrawn="1"/>
        </p:nvSpPr>
        <p:spPr>
          <a:xfrm>
            <a:off x="367973" y="1579678"/>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a:solidFill>
                  <a:schemeClr val="accent5"/>
                </a:solidFill>
                <a:latin typeface="+mn-lt"/>
              </a:rPr>
              <a:t>Structures:</a:t>
            </a:r>
            <a:endParaRPr lang="en-GB" sz="1100" dirty="0">
              <a:solidFill>
                <a:schemeClr val="tx1">
                  <a:lumMod val="50000"/>
                  <a:lumOff val="50000"/>
                </a:schemeClr>
              </a:solidFill>
              <a:latin typeface="+mn-lt"/>
            </a:endParaRPr>
          </a:p>
        </p:txBody>
      </p:sp>
      <p:sp>
        <p:nvSpPr>
          <p:cNvPr id="16" name="Text Placeholder 9">
            <a:extLst>
              <a:ext uri="{FF2B5EF4-FFF2-40B4-BE49-F238E27FC236}">
                <a16:creationId xmlns:a16="http://schemas.microsoft.com/office/drawing/2014/main" id="{95A9095D-DA91-4AF8-A246-7180A52ECFF7}"/>
              </a:ext>
            </a:extLst>
          </p:cNvPr>
          <p:cNvSpPr>
            <a:spLocks noGrp="1"/>
          </p:cNvSpPr>
          <p:nvPr>
            <p:ph type="body" sz="quarter" idx="13" hasCustomPrompt="1"/>
          </p:nvPr>
        </p:nvSpPr>
        <p:spPr>
          <a:xfrm>
            <a:off x="1195704" y="1671854"/>
            <a:ext cx="7516468" cy="214907"/>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structures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Resources in this slide show:</a:t>
            </a:r>
            <a:endParaRPr lang="en-GB" sz="1200" dirty="0">
              <a:solidFill>
                <a:schemeClr val="tx1">
                  <a:lumMod val="50000"/>
                  <a:lumOff val="50000"/>
                </a:schemeClr>
              </a:solidFill>
              <a:latin typeface="+mn-lt"/>
            </a:endParaRP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Materials in the resources pack:</a:t>
            </a:r>
            <a:endParaRPr lang="en-GB" sz="1200" dirty="0">
              <a:solidFill>
                <a:schemeClr val="tx1">
                  <a:lumMod val="50000"/>
                  <a:lumOff val="50000"/>
                </a:schemeClr>
              </a:solidFill>
              <a:latin typeface="+mn-lt"/>
            </a:endParaRP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304465"/>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accent5"/>
                </a:solidFill>
                <a:latin typeface="+mn-lt"/>
              </a:rPr>
              <a:t>Supplies required:</a:t>
            </a:r>
            <a:endParaRPr lang="en-GB" sz="1200" dirty="0">
              <a:solidFill>
                <a:schemeClr val="tx1">
                  <a:lumMod val="50000"/>
                  <a:lumOff val="50000"/>
                </a:schemeClr>
              </a:solidFill>
              <a:latin typeface="+mn-lt"/>
            </a:endParaRP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38557"/>
            <a:ext cx="2705870" cy="943810"/>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38556"/>
            <a:ext cx="2705870" cy="935261"/>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material here</a:t>
            </a:r>
            <a:endParaRPr lang="en-GB" dirty="0"/>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37881"/>
            <a:ext cx="2705870" cy="2041985"/>
          </a:xfrm>
        </p:spPr>
        <p:txBody>
          <a:bodyPr/>
          <a:lstStyle>
            <a:lvl1pPr marL="171450" indent="-171450">
              <a:buFont typeface="Wingdings" panose="05000000000000000000" pitchFamily="2" charset="2"/>
              <a:buChar char="§"/>
              <a:defRPr sz="1050">
                <a:solidFill>
                  <a:schemeClr val="tx1">
                    <a:lumMod val="50000"/>
                    <a:lumOff val="50000"/>
                  </a:schemeClr>
                </a:solidFill>
                <a:latin typeface="+mn-lt"/>
              </a:defRPr>
            </a:lvl1pPr>
          </a:lstStyle>
          <a:p>
            <a:pPr lvl="0"/>
            <a:r>
              <a:rPr lang="en-GB"/>
              <a:t>Add supplies here</a:t>
            </a:r>
            <a:endParaRPr lang="en-GB" dirty="0"/>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 Press space bar or left-mouse</a:t>
            </a:r>
            <a:r>
              <a:rPr lang="en-GB" sz="1400" baseline="0" dirty="0">
                <a:solidFill>
                  <a:schemeClr val="bg2"/>
                </a:solidFill>
                <a:latin typeface="+mn-lt"/>
              </a:rPr>
              <a:t> click to start slide show ]</a:t>
            </a:r>
            <a:endParaRPr lang="en-GB" sz="1400" dirty="0">
              <a:solidFill>
                <a:schemeClr val="bg2"/>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88252"/>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a:solidFill>
                  <a:schemeClr val="tx1">
                    <a:lumMod val="50000"/>
                    <a:lumOff val="50000"/>
                  </a:schemeClr>
                </a:solidFill>
                <a:latin typeface="+mn-lt"/>
              </a:rPr>
              <a:t>These are ready to go!</a:t>
            </a:r>
            <a:endParaRPr lang="en-GB" sz="900" dirty="0">
              <a:solidFill>
                <a:schemeClr val="tx1">
                  <a:lumMod val="50000"/>
                  <a:lumOff val="50000"/>
                </a:schemeClr>
              </a:solidFill>
              <a:latin typeface="+mn-lt"/>
            </a:endParaRP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84956"/>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84285"/>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lumMod val="50000"/>
                    <a:lumOff val="50000"/>
                  </a:schemeClr>
                </a:solidFill>
                <a:latin typeface="+mn-lt"/>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813485"/>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accent5"/>
                </a:solidFill>
                <a:latin typeface="+mn-lt"/>
              </a:rPr>
              <a:t>New vocab:</a:t>
            </a:r>
            <a:endParaRPr lang="en-GB" sz="1100" dirty="0">
              <a:solidFill>
                <a:schemeClr val="tx1">
                  <a:lumMod val="50000"/>
                  <a:lumOff val="50000"/>
                </a:schemeClr>
              </a:solidFill>
              <a:latin typeface="+mn-lt"/>
            </a:endParaRP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905661"/>
            <a:ext cx="7519233" cy="364722"/>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Add new vocab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863006"/>
          </a:xfrm>
          <a:prstGeom prst="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mn-lt"/>
              </a:rPr>
              <a:t>© ESLKidStuff.com </a:t>
            </a:r>
          </a:p>
        </p:txBody>
      </p:sp>
      <p:grpSp>
        <p:nvGrpSpPr>
          <p:cNvPr id="51" name="Google Shape;1394;p49">
            <a:extLst>
              <a:ext uri="{FF2B5EF4-FFF2-40B4-BE49-F238E27FC236}">
                <a16:creationId xmlns:a16="http://schemas.microsoft.com/office/drawing/2014/main" id="{129BBA0E-FB3A-4661-9BFB-7BAB15C81A54}"/>
              </a:ext>
            </a:extLst>
          </p:cNvPr>
          <p:cNvGrpSpPr/>
          <p:nvPr userDrawn="1"/>
        </p:nvGrpSpPr>
        <p:grpSpPr>
          <a:xfrm>
            <a:off x="5485281" y="848718"/>
            <a:ext cx="480540" cy="512445"/>
            <a:chOff x="2542384" y="2767092"/>
            <a:chExt cx="480540" cy="512445"/>
          </a:xfrm>
        </p:grpSpPr>
        <p:sp>
          <p:nvSpPr>
            <p:cNvPr id="52" name="Google Shape;1395;p49">
              <a:extLst>
                <a:ext uri="{FF2B5EF4-FFF2-40B4-BE49-F238E27FC236}">
                  <a16:creationId xmlns:a16="http://schemas.microsoft.com/office/drawing/2014/main" id="{7ABE4687-AB09-4BD4-886F-32C61075996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396;p49">
              <a:extLst>
                <a:ext uri="{FF2B5EF4-FFF2-40B4-BE49-F238E27FC236}">
                  <a16:creationId xmlns:a16="http://schemas.microsoft.com/office/drawing/2014/main" id="{07D4DFC0-D142-4905-A935-0D93AD29CB4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397;p49">
              <a:extLst>
                <a:ext uri="{FF2B5EF4-FFF2-40B4-BE49-F238E27FC236}">
                  <a16:creationId xmlns:a16="http://schemas.microsoft.com/office/drawing/2014/main" id="{9AA6F451-29EB-4371-B1B5-ED8B4DBA0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398;p49">
              <a:extLst>
                <a:ext uri="{FF2B5EF4-FFF2-40B4-BE49-F238E27FC236}">
                  <a16:creationId xmlns:a16="http://schemas.microsoft.com/office/drawing/2014/main" id="{2EC7901B-D7A9-42C2-A5F2-B92AA6B9209E}"/>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399;p49">
              <a:extLst>
                <a:ext uri="{FF2B5EF4-FFF2-40B4-BE49-F238E27FC236}">
                  <a16:creationId xmlns:a16="http://schemas.microsoft.com/office/drawing/2014/main" id="{F68F0AF9-C169-4BD4-8BDF-6DBB0B24A4A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00;p49">
              <a:extLst>
                <a:ext uri="{FF2B5EF4-FFF2-40B4-BE49-F238E27FC236}">
                  <a16:creationId xmlns:a16="http://schemas.microsoft.com/office/drawing/2014/main" id="{61EB2BD8-90CC-4EFE-BA6B-F8F7E8269B19}"/>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01;p49">
              <a:extLst>
                <a:ext uri="{FF2B5EF4-FFF2-40B4-BE49-F238E27FC236}">
                  <a16:creationId xmlns:a16="http://schemas.microsoft.com/office/drawing/2014/main" id="{DA465FD1-3E98-4B68-83D5-E82A5A51258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02;p49">
              <a:extLst>
                <a:ext uri="{FF2B5EF4-FFF2-40B4-BE49-F238E27FC236}">
                  <a16:creationId xmlns:a16="http://schemas.microsoft.com/office/drawing/2014/main" id="{921B8206-1263-4927-ABAA-988567397DD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03;p49">
              <a:extLst>
                <a:ext uri="{FF2B5EF4-FFF2-40B4-BE49-F238E27FC236}">
                  <a16:creationId xmlns:a16="http://schemas.microsoft.com/office/drawing/2014/main" id="{BC4F3D36-D536-46C7-A79F-C608EF3BC1D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04;p49">
              <a:extLst>
                <a:ext uri="{FF2B5EF4-FFF2-40B4-BE49-F238E27FC236}">
                  <a16:creationId xmlns:a16="http://schemas.microsoft.com/office/drawing/2014/main" id="{14DCE6B2-41DD-4478-8B1A-16799B221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05;p49">
              <a:extLst>
                <a:ext uri="{FF2B5EF4-FFF2-40B4-BE49-F238E27FC236}">
                  <a16:creationId xmlns:a16="http://schemas.microsoft.com/office/drawing/2014/main" id="{CBB87519-2FD1-403A-9E34-85A88DE325B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06;p49">
              <a:extLst>
                <a:ext uri="{FF2B5EF4-FFF2-40B4-BE49-F238E27FC236}">
                  <a16:creationId xmlns:a16="http://schemas.microsoft.com/office/drawing/2014/main" id="{EA4E4DFC-EB11-4821-BADA-72DC9F1BE106}"/>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7;p49">
              <a:extLst>
                <a:ext uri="{FF2B5EF4-FFF2-40B4-BE49-F238E27FC236}">
                  <a16:creationId xmlns:a16="http://schemas.microsoft.com/office/drawing/2014/main" id="{3EAB6A14-F792-4943-A78B-5974C9504FC8}"/>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8;p49">
              <a:extLst>
                <a:ext uri="{FF2B5EF4-FFF2-40B4-BE49-F238E27FC236}">
                  <a16:creationId xmlns:a16="http://schemas.microsoft.com/office/drawing/2014/main" id="{49C66CD4-13C2-49D9-B1A3-A9411B3DBF0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9;p49">
              <a:extLst>
                <a:ext uri="{FF2B5EF4-FFF2-40B4-BE49-F238E27FC236}">
                  <a16:creationId xmlns:a16="http://schemas.microsoft.com/office/drawing/2014/main" id="{C6C552EF-B592-47DD-9FE7-29FD5FE50579}"/>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10;p49">
              <a:extLst>
                <a:ext uri="{FF2B5EF4-FFF2-40B4-BE49-F238E27FC236}">
                  <a16:creationId xmlns:a16="http://schemas.microsoft.com/office/drawing/2014/main" id="{4D94FD77-FFFB-429D-B7D7-605007E794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411;p49">
              <a:extLst>
                <a:ext uri="{FF2B5EF4-FFF2-40B4-BE49-F238E27FC236}">
                  <a16:creationId xmlns:a16="http://schemas.microsoft.com/office/drawing/2014/main" id="{A35B3602-F614-4516-BAC6-353C5831A037}"/>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9" name="Google Shape;1412;p49">
              <a:extLst>
                <a:ext uri="{FF2B5EF4-FFF2-40B4-BE49-F238E27FC236}">
                  <a16:creationId xmlns:a16="http://schemas.microsoft.com/office/drawing/2014/main" id="{EFD7183C-D3D5-4C4E-B0F0-3E434F0E431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413;p49">
              <a:extLst>
                <a:ext uri="{FF2B5EF4-FFF2-40B4-BE49-F238E27FC236}">
                  <a16:creationId xmlns:a16="http://schemas.microsoft.com/office/drawing/2014/main" id="{A0F69BCC-DFB2-477C-B056-CC3F8F113F3C}"/>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414;p49">
              <a:extLst>
                <a:ext uri="{FF2B5EF4-FFF2-40B4-BE49-F238E27FC236}">
                  <a16:creationId xmlns:a16="http://schemas.microsoft.com/office/drawing/2014/main" id="{8006BFC3-4998-4841-9377-170F90FD082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415;p49">
              <a:extLst>
                <a:ext uri="{FF2B5EF4-FFF2-40B4-BE49-F238E27FC236}">
                  <a16:creationId xmlns:a16="http://schemas.microsoft.com/office/drawing/2014/main" id="{7D076F95-5670-4F53-A6BA-9EA91D8B9F8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416;p49">
              <a:extLst>
                <a:ext uri="{FF2B5EF4-FFF2-40B4-BE49-F238E27FC236}">
                  <a16:creationId xmlns:a16="http://schemas.microsoft.com/office/drawing/2014/main" id="{F7F4F176-1985-4C21-A915-A9FC98DA884A}"/>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417;p49">
              <a:extLst>
                <a:ext uri="{FF2B5EF4-FFF2-40B4-BE49-F238E27FC236}">
                  <a16:creationId xmlns:a16="http://schemas.microsoft.com/office/drawing/2014/main" id="{BD4012FE-5F38-40D8-9156-8E6301710990}"/>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418;p49">
              <a:extLst>
                <a:ext uri="{FF2B5EF4-FFF2-40B4-BE49-F238E27FC236}">
                  <a16:creationId xmlns:a16="http://schemas.microsoft.com/office/drawing/2014/main" id="{7624323D-4401-4115-9E70-7F8C46C522C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419;p49">
              <a:extLst>
                <a:ext uri="{FF2B5EF4-FFF2-40B4-BE49-F238E27FC236}">
                  <a16:creationId xmlns:a16="http://schemas.microsoft.com/office/drawing/2014/main" id="{70D50C43-07E0-472C-96DB-63ABD5A9786C}"/>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420;p49">
              <a:extLst>
                <a:ext uri="{FF2B5EF4-FFF2-40B4-BE49-F238E27FC236}">
                  <a16:creationId xmlns:a16="http://schemas.microsoft.com/office/drawing/2014/main" id="{4413C630-CE25-4FA4-B93B-4B883F64F36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421;p49">
              <a:extLst>
                <a:ext uri="{FF2B5EF4-FFF2-40B4-BE49-F238E27FC236}">
                  <a16:creationId xmlns:a16="http://schemas.microsoft.com/office/drawing/2014/main" id="{0029FFDD-3471-44FF-8376-119CA006EBFE}"/>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422;p49">
              <a:extLst>
                <a:ext uri="{FF2B5EF4-FFF2-40B4-BE49-F238E27FC236}">
                  <a16:creationId xmlns:a16="http://schemas.microsoft.com/office/drawing/2014/main" id="{8FF505CD-D2BC-44D7-9DE6-BFFD674591D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3715803"/>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a:solidFill>
                  <a:schemeClr val="accent5"/>
                </a:solidFill>
                <a:latin typeface="+mn-lt"/>
              </a:rPr>
              <a:t>Notes:</a:t>
            </a:r>
            <a:endParaRPr lang="en-GB" sz="1200" dirty="0">
              <a:solidFill>
                <a:schemeClr val="tx1">
                  <a:lumMod val="50000"/>
                  <a:lumOff val="50000"/>
                </a:schemeClr>
              </a:solidFill>
              <a:latin typeface="+mn-lt"/>
            </a:endParaRP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025322"/>
            <a:ext cx="5580511" cy="749277"/>
          </a:xfrm>
        </p:spPr>
        <p:txBody>
          <a:bodyPr lIns="90000" tIns="0" rIns="0" bIns="0"/>
          <a:lstStyle>
            <a:lvl1pPr marL="0" indent="0">
              <a:buFontTx/>
              <a:buNone/>
              <a:defRPr sz="1050">
                <a:solidFill>
                  <a:schemeClr val="tx1">
                    <a:lumMod val="50000"/>
                    <a:lumOff val="50000"/>
                  </a:schemeClr>
                </a:solidFill>
                <a:latin typeface="+mn-lt"/>
              </a:defRPr>
            </a:lvl1pPr>
          </a:lstStyle>
          <a:p>
            <a:pPr lvl="0"/>
            <a:r>
              <a:rPr lang="en-GB"/>
              <a:t>Add notes here</a:t>
            </a:r>
            <a:endParaRPr lang="en-GB" dirty="0"/>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588683"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lumMod val="50000"/>
                    <a:lumOff val="50000"/>
                  </a:schemeClr>
                </a:solidFill>
                <a:latin typeface="+mn-lt"/>
              </a:rPr>
              <a:t>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887372" y="116041"/>
            <a:ext cx="1336754" cy="195141"/>
          </a:xfrm>
        </p:spPr>
        <p:txBody>
          <a:bodyPr lIns="0" tIns="0" rIns="0" bIns="0"/>
          <a:lstStyle>
            <a:lvl1pPr marL="0" indent="0">
              <a:buFontTx/>
              <a:buNone/>
              <a:defRPr sz="1100">
                <a:solidFill>
                  <a:schemeClr val="tx1">
                    <a:lumMod val="50000"/>
                    <a:lumOff val="50000"/>
                  </a:schemeClr>
                </a:solidFill>
                <a:latin typeface="+mn-lt"/>
              </a:defRPr>
            </a:lvl1pPr>
          </a:lstStyle>
          <a:p>
            <a:pPr lvl="0"/>
            <a:r>
              <a:rPr lang="en-GB" dirty="0"/>
              <a:t>1</a:t>
            </a:r>
          </a:p>
        </p:txBody>
      </p:sp>
    </p:spTree>
    <p:extLst>
      <p:ext uri="{BB962C8B-B14F-4D97-AF65-F5344CB8AC3E}">
        <p14:creationId xmlns:p14="http://schemas.microsoft.com/office/powerpoint/2010/main" val="31502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bg1"/>
        </a:solidFill>
        <a:effectLst/>
      </p:bgPr>
    </p:bg>
    <p:spTree>
      <p:nvGrpSpPr>
        <p:cNvPr id="1" name="Shape 8"/>
        <p:cNvGrpSpPr/>
        <p:nvPr/>
      </p:nvGrpSpPr>
      <p:grpSpPr>
        <a:xfrm>
          <a:off x="0" y="0"/>
          <a:ext cx="0" cy="0"/>
          <a:chOff x="0" y="0"/>
          <a:chExt cx="0" cy="0"/>
        </a:xfrm>
      </p:grpSpPr>
      <p:sp>
        <p:nvSpPr>
          <p:cNvPr id="19" name="Google Shape;122;p25">
            <a:extLst>
              <a:ext uri="{FF2B5EF4-FFF2-40B4-BE49-F238E27FC236}">
                <a16:creationId xmlns:a16="http://schemas.microsoft.com/office/drawing/2014/main" id="{CF681325-D937-4028-AD0E-8A8A42FFD6B8}"/>
              </a:ext>
            </a:extLst>
          </p:cNvPr>
          <p:cNvSpPr/>
          <p:nvPr userDrawn="1"/>
        </p:nvSpPr>
        <p:spPr>
          <a:xfrm>
            <a:off x="6976599" y="2295670"/>
            <a:ext cx="2633400" cy="2633400"/>
          </a:xfrm>
          <a:prstGeom prst="flowChartConnector">
            <a:avLst/>
          </a:prstGeom>
          <a:solidFill>
            <a:srgbClr val="99FF99">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121;p25">
            <a:extLst>
              <a:ext uri="{FF2B5EF4-FFF2-40B4-BE49-F238E27FC236}">
                <a16:creationId xmlns:a16="http://schemas.microsoft.com/office/drawing/2014/main" id="{DA3918B0-24FC-42C9-B544-B652FE966C88}"/>
              </a:ext>
            </a:extLst>
          </p:cNvPr>
          <p:cNvSpPr/>
          <p:nvPr userDrawn="1"/>
        </p:nvSpPr>
        <p:spPr>
          <a:xfrm>
            <a:off x="-477300" y="197275"/>
            <a:ext cx="2633400" cy="26334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 name="Google Shape;179;p25">
            <a:extLst>
              <a:ext uri="{FF2B5EF4-FFF2-40B4-BE49-F238E27FC236}">
                <a16:creationId xmlns:a16="http://schemas.microsoft.com/office/drawing/2014/main" id="{F773DD78-6EF8-46D3-9E43-CFFA8B94B4C8}"/>
              </a:ext>
            </a:extLst>
          </p:cNvPr>
          <p:cNvSpPr/>
          <p:nvPr userDrawn="1"/>
        </p:nvSpPr>
        <p:spPr>
          <a:xfrm>
            <a:off x="1374375" y="4211925"/>
            <a:ext cx="1053300" cy="1053300"/>
          </a:xfrm>
          <a:prstGeom prst="flowChartConnector">
            <a:avLst/>
          </a:prstGeom>
          <a:solidFill>
            <a:srgbClr val="FFFF66">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180;p25">
            <a:extLst>
              <a:ext uri="{FF2B5EF4-FFF2-40B4-BE49-F238E27FC236}">
                <a16:creationId xmlns:a16="http://schemas.microsoft.com/office/drawing/2014/main" id="{7A3FD03B-7568-42A4-A653-1099DB9E1C8E}"/>
              </a:ext>
            </a:extLst>
          </p:cNvPr>
          <p:cNvSpPr/>
          <p:nvPr userDrawn="1"/>
        </p:nvSpPr>
        <p:spPr>
          <a:xfrm>
            <a:off x="5234050" y="-386800"/>
            <a:ext cx="1053300" cy="1053300"/>
          </a:xfrm>
          <a:prstGeom prst="flowChartConnector">
            <a:avLst/>
          </a:prstGeom>
          <a:solidFill>
            <a:srgbClr val="FCAAC7">
              <a:alpha val="34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15" name="Picture 14" descr="A picture containing drawing&#10;&#10;Description automatically generated">
            <a:extLst>
              <a:ext uri="{FF2B5EF4-FFF2-40B4-BE49-F238E27FC236}">
                <a16:creationId xmlns:a16="http://schemas.microsoft.com/office/drawing/2014/main" id="{EC2802A6-1148-4ACD-9438-DC02F0D063E4}"/>
              </a:ext>
            </a:extLst>
          </p:cNvPr>
          <p:cNvPicPr>
            <a:picLocks noChangeAspect="1"/>
          </p:cNvPicPr>
          <p:nvPr userDrawn="1"/>
        </p:nvPicPr>
        <p:blipFill>
          <a:blip r:embed="rId3"/>
          <a:stretch>
            <a:fillRect/>
          </a:stretch>
        </p:blipFill>
        <p:spPr>
          <a:xfrm>
            <a:off x="2349106" y="434540"/>
            <a:ext cx="4445789" cy="632260"/>
          </a:xfrm>
          <a:prstGeom prst="rect">
            <a:avLst/>
          </a:prstGeom>
        </p:spPr>
      </p:pic>
      <p:sp>
        <p:nvSpPr>
          <p:cNvPr id="20" name="TextBox 19">
            <a:extLst>
              <a:ext uri="{FF2B5EF4-FFF2-40B4-BE49-F238E27FC236}">
                <a16:creationId xmlns:a16="http://schemas.microsoft.com/office/drawing/2014/main" id="{A8254C23-F4E2-4AA1-B059-203A4AE423AD}"/>
              </a:ext>
            </a:extLst>
          </p:cNvPr>
          <p:cNvSpPr txBox="1"/>
          <p:nvPr userDrawn="1"/>
        </p:nvSpPr>
        <p:spPr>
          <a:xfrm>
            <a:off x="1409550" y="3115551"/>
            <a:ext cx="63249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Level 1</a:t>
            </a:r>
            <a:br>
              <a:rPr lang="en-GB" sz="1800" dirty="0">
                <a:solidFill>
                  <a:schemeClr val="bg2"/>
                </a:solidFill>
                <a:latin typeface="+mn-lt"/>
              </a:rPr>
            </a:br>
            <a:r>
              <a:rPr lang="en-GB" sz="1800" dirty="0">
                <a:solidFill>
                  <a:schemeClr val="bg2"/>
                </a:solidFill>
                <a:latin typeface="+mn-lt"/>
              </a:rPr>
              <a:t>BEAR CUBS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bg2"/>
                </a:solidFill>
                <a:latin typeface="+mn-lt"/>
              </a:rPr>
              <a:t>(age 3 – 5)</a:t>
            </a:r>
          </a:p>
        </p:txBody>
      </p:sp>
      <p:pic>
        <p:nvPicPr>
          <p:cNvPr id="23" name="Picture 22">
            <a:extLst>
              <a:ext uri="{FF2B5EF4-FFF2-40B4-BE49-F238E27FC236}">
                <a16:creationId xmlns:a16="http://schemas.microsoft.com/office/drawing/2014/main" id="{A8B27A61-49AE-4A0D-9907-94E3528C5A5A}"/>
              </a:ext>
            </a:extLst>
          </p:cNvPr>
          <p:cNvPicPr>
            <a:picLocks noChangeAspect="1"/>
          </p:cNvPicPr>
          <p:nvPr userDrawn="1"/>
        </p:nvPicPr>
        <p:blipFill>
          <a:blip r:embed="rId4"/>
          <a:stretch>
            <a:fillRect/>
          </a:stretch>
        </p:blipFill>
        <p:spPr>
          <a:xfrm>
            <a:off x="4320054" y="2408856"/>
            <a:ext cx="503892" cy="665000"/>
          </a:xfrm>
          <a:prstGeom prst="rect">
            <a:avLst/>
          </a:prstGeom>
        </p:spPr>
      </p:pic>
      <p:grpSp>
        <p:nvGrpSpPr>
          <p:cNvPr id="24" name="Group 23">
            <a:extLst>
              <a:ext uri="{FF2B5EF4-FFF2-40B4-BE49-F238E27FC236}">
                <a16:creationId xmlns:a16="http://schemas.microsoft.com/office/drawing/2014/main" id="{BBDC91C8-3F59-4FD2-895F-BAE2C83DF34C}"/>
              </a:ext>
            </a:extLst>
          </p:cNvPr>
          <p:cNvGrpSpPr/>
          <p:nvPr userDrawn="1"/>
        </p:nvGrpSpPr>
        <p:grpSpPr>
          <a:xfrm>
            <a:off x="-1059634" y="1315978"/>
            <a:ext cx="2814050" cy="3995009"/>
            <a:chOff x="-1059634" y="1315978"/>
            <a:chExt cx="2814050" cy="3995009"/>
          </a:xfrm>
        </p:grpSpPr>
        <p:grpSp>
          <p:nvGrpSpPr>
            <p:cNvPr id="25" name="Google Shape;124;p25">
              <a:extLst>
                <a:ext uri="{FF2B5EF4-FFF2-40B4-BE49-F238E27FC236}">
                  <a16:creationId xmlns:a16="http://schemas.microsoft.com/office/drawing/2014/main" id="{36489338-84E7-4EC7-AC8F-025D56DBD5FF}"/>
                </a:ext>
              </a:extLst>
            </p:cNvPr>
            <p:cNvGrpSpPr/>
            <p:nvPr/>
          </p:nvGrpSpPr>
          <p:grpSpPr>
            <a:xfrm rot="1905542">
              <a:off x="-1059634" y="1315978"/>
              <a:ext cx="2814050" cy="3995009"/>
              <a:chOff x="2445026" y="1084052"/>
              <a:chExt cx="1101814" cy="1564260"/>
            </a:xfrm>
          </p:grpSpPr>
          <p:sp>
            <p:nvSpPr>
              <p:cNvPr id="29" name="Google Shape;125;p25">
                <a:extLst>
                  <a:ext uri="{FF2B5EF4-FFF2-40B4-BE49-F238E27FC236}">
                    <a16:creationId xmlns:a16="http://schemas.microsoft.com/office/drawing/2014/main" id="{41CC2A81-92C3-4506-A506-8C65D9C18E7D}"/>
                  </a:ext>
                </a:extLst>
              </p:cNvPr>
              <p:cNvSpPr/>
              <p:nvPr/>
            </p:nvSpPr>
            <p:spPr>
              <a:xfrm>
                <a:off x="2709088" y="2084389"/>
                <a:ext cx="617978" cy="563922"/>
              </a:xfrm>
              <a:custGeom>
                <a:avLst/>
                <a:gdLst/>
                <a:ahLst/>
                <a:cxnLst/>
                <a:rect l="l" t="t" r="r" b="b"/>
                <a:pathLst>
                  <a:path w="53274" h="48614" extrusionOk="0">
                    <a:moveTo>
                      <a:pt x="50221" y="0"/>
                    </a:moveTo>
                    <a:cubicBezTo>
                      <a:pt x="37459" y="11768"/>
                      <a:pt x="20967" y="19269"/>
                      <a:pt x="3557" y="19269"/>
                    </a:cubicBezTo>
                    <a:cubicBezTo>
                      <a:pt x="2375" y="19269"/>
                      <a:pt x="1189" y="19235"/>
                      <a:pt x="0" y="19165"/>
                    </a:cubicBezTo>
                    <a:lnTo>
                      <a:pt x="0" y="19165"/>
                    </a:lnTo>
                    <a:cubicBezTo>
                      <a:pt x="1095" y="30886"/>
                      <a:pt x="4193" y="47311"/>
                      <a:pt x="12950" y="48521"/>
                    </a:cubicBezTo>
                    <a:cubicBezTo>
                      <a:pt x="13399" y="48583"/>
                      <a:pt x="13830" y="48613"/>
                      <a:pt x="14244" y="48613"/>
                    </a:cubicBezTo>
                    <a:cubicBezTo>
                      <a:pt x="26421" y="48613"/>
                      <a:pt x="22963" y="22514"/>
                      <a:pt x="22963" y="22513"/>
                    </a:cubicBezTo>
                    <a:lnTo>
                      <a:pt x="22963" y="22513"/>
                    </a:lnTo>
                    <a:cubicBezTo>
                      <a:pt x="22963" y="22513"/>
                      <a:pt x="23259" y="22856"/>
                      <a:pt x="24634" y="22856"/>
                    </a:cubicBezTo>
                    <a:cubicBezTo>
                      <a:pt x="25305" y="22856"/>
                      <a:pt x="26233" y="22774"/>
                      <a:pt x="27509" y="22532"/>
                    </a:cubicBezTo>
                    <a:cubicBezTo>
                      <a:pt x="27509" y="22532"/>
                      <a:pt x="29256" y="48429"/>
                      <a:pt x="37177" y="48484"/>
                    </a:cubicBezTo>
                    <a:cubicBezTo>
                      <a:pt x="37200" y="48484"/>
                      <a:pt x="37223" y="48484"/>
                      <a:pt x="37247" y="48484"/>
                    </a:cubicBezTo>
                    <a:cubicBezTo>
                      <a:pt x="53273" y="48484"/>
                      <a:pt x="51146" y="10703"/>
                      <a:pt x="502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126;p25">
                <a:extLst>
                  <a:ext uri="{FF2B5EF4-FFF2-40B4-BE49-F238E27FC236}">
                    <a16:creationId xmlns:a16="http://schemas.microsoft.com/office/drawing/2014/main" id="{EA8DB7E0-8412-4DE2-9414-FF26E4AF1AC7}"/>
                  </a:ext>
                </a:extLst>
              </p:cNvPr>
              <p:cNvSpPr/>
              <p:nvPr/>
            </p:nvSpPr>
            <p:spPr>
              <a:xfrm>
                <a:off x="2701896" y="2052002"/>
                <a:ext cx="589779" cy="255919"/>
              </a:xfrm>
              <a:custGeom>
                <a:avLst/>
                <a:gdLst/>
                <a:ahLst/>
                <a:cxnLst/>
                <a:rect l="l" t="t" r="r" b="b"/>
                <a:pathLst>
                  <a:path w="50843" h="22062" extrusionOk="0">
                    <a:moveTo>
                      <a:pt x="50572" y="0"/>
                    </a:moveTo>
                    <a:lnTo>
                      <a:pt x="22" y="10194"/>
                    </a:lnTo>
                    <a:cubicBezTo>
                      <a:pt x="22" y="10194"/>
                      <a:pt x="0" y="15322"/>
                      <a:pt x="620" y="21957"/>
                    </a:cubicBezTo>
                    <a:cubicBezTo>
                      <a:pt x="1809" y="22027"/>
                      <a:pt x="2995" y="22061"/>
                      <a:pt x="4176" y="22061"/>
                    </a:cubicBezTo>
                    <a:cubicBezTo>
                      <a:pt x="21587" y="22061"/>
                      <a:pt x="38075" y="14559"/>
                      <a:pt x="50843" y="2798"/>
                    </a:cubicBezTo>
                    <a:cubicBezTo>
                      <a:pt x="50692" y="1032"/>
                      <a:pt x="50572" y="0"/>
                      <a:pt x="505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127;p25">
                <a:extLst>
                  <a:ext uri="{FF2B5EF4-FFF2-40B4-BE49-F238E27FC236}">
                    <a16:creationId xmlns:a16="http://schemas.microsoft.com/office/drawing/2014/main" id="{8DAED98D-40C1-46EA-BD44-CE14F9307C81}"/>
                  </a:ext>
                </a:extLst>
              </p:cNvPr>
              <p:cNvSpPr/>
              <p:nvPr/>
            </p:nvSpPr>
            <p:spPr>
              <a:xfrm>
                <a:off x="3248198" y="1296123"/>
                <a:ext cx="284826" cy="287796"/>
              </a:xfrm>
              <a:custGeom>
                <a:avLst/>
                <a:gdLst/>
                <a:ahLst/>
                <a:cxnLst/>
                <a:rect l="l" t="t" r="r" b="b"/>
                <a:pathLst>
                  <a:path w="24554" h="24810" extrusionOk="0">
                    <a:moveTo>
                      <a:pt x="18877" y="1"/>
                    </a:moveTo>
                    <a:cubicBezTo>
                      <a:pt x="17615" y="1"/>
                      <a:pt x="16269" y="414"/>
                      <a:pt x="14931" y="1343"/>
                    </a:cubicBezTo>
                    <a:cubicBezTo>
                      <a:pt x="9037" y="5433"/>
                      <a:pt x="1" y="21401"/>
                      <a:pt x="1" y="21401"/>
                    </a:cubicBezTo>
                    <a:lnTo>
                      <a:pt x="2475" y="24810"/>
                    </a:lnTo>
                    <a:cubicBezTo>
                      <a:pt x="12303" y="22149"/>
                      <a:pt x="19794" y="13389"/>
                      <a:pt x="24553" y="3849"/>
                    </a:cubicBezTo>
                    <a:cubicBezTo>
                      <a:pt x="23410" y="1526"/>
                      <a:pt x="21300" y="1"/>
                      <a:pt x="18877"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128;p25">
                <a:extLst>
                  <a:ext uri="{FF2B5EF4-FFF2-40B4-BE49-F238E27FC236}">
                    <a16:creationId xmlns:a16="http://schemas.microsoft.com/office/drawing/2014/main" id="{A1206EFD-7279-46E6-8BEC-A5F08BD7A4DA}"/>
                  </a:ext>
                </a:extLst>
              </p:cNvPr>
              <p:cNvSpPr/>
              <p:nvPr/>
            </p:nvSpPr>
            <p:spPr>
              <a:xfrm>
                <a:off x="3276896" y="1340760"/>
                <a:ext cx="269944" cy="367326"/>
              </a:xfrm>
              <a:custGeom>
                <a:avLst/>
                <a:gdLst/>
                <a:ahLst/>
                <a:cxnLst/>
                <a:rect l="l" t="t" r="r" b="b"/>
                <a:pathLst>
                  <a:path w="23271" h="31666" extrusionOk="0">
                    <a:moveTo>
                      <a:pt x="22079" y="1"/>
                    </a:moveTo>
                    <a:cubicBezTo>
                      <a:pt x="17320" y="9541"/>
                      <a:pt x="9829" y="18301"/>
                      <a:pt x="1" y="20962"/>
                    </a:cubicBezTo>
                    <a:lnTo>
                      <a:pt x="7771" y="31666"/>
                    </a:lnTo>
                    <a:cubicBezTo>
                      <a:pt x="7771" y="31666"/>
                      <a:pt x="21021" y="13625"/>
                      <a:pt x="22705" y="6462"/>
                    </a:cubicBezTo>
                    <a:cubicBezTo>
                      <a:pt x="23270" y="4053"/>
                      <a:pt x="22960" y="1789"/>
                      <a:pt x="22079"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129;p25">
                <a:extLst>
                  <a:ext uri="{FF2B5EF4-FFF2-40B4-BE49-F238E27FC236}">
                    <a16:creationId xmlns:a16="http://schemas.microsoft.com/office/drawing/2014/main" id="{6C41B800-EC0C-4F0D-BAD9-5884B6BECAC8}"/>
                  </a:ext>
                </a:extLst>
              </p:cNvPr>
              <p:cNvSpPr/>
              <p:nvPr/>
            </p:nvSpPr>
            <p:spPr>
              <a:xfrm>
                <a:off x="2588355" y="1544363"/>
                <a:ext cx="694109" cy="318072"/>
              </a:xfrm>
              <a:custGeom>
                <a:avLst/>
                <a:gdLst/>
                <a:ahLst/>
                <a:cxnLst/>
                <a:rect l="l" t="t" r="r" b="b"/>
                <a:pathLst>
                  <a:path w="59837" h="27420" extrusionOk="0">
                    <a:moveTo>
                      <a:pt x="57468" y="1"/>
                    </a:moveTo>
                    <a:lnTo>
                      <a:pt x="47152" y="11577"/>
                    </a:lnTo>
                    <a:lnTo>
                      <a:pt x="10896" y="12617"/>
                    </a:lnTo>
                    <a:cubicBezTo>
                      <a:pt x="10896" y="12617"/>
                      <a:pt x="4468" y="15227"/>
                      <a:pt x="0" y="26036"/>
                    </a:cubicBezTo>
                    <a:cubicBezTo>
                      <a:pt x="4388" y="26962"/>
                      <a:pt x="8833" y="27419"/>
                      <a:pt x="13239" y="27419"/>
                    </a:cubicBezTo>
                    <a:cubicBezTo>
                      <a:pt x="31822" y="27419"/>
                      <a:pt x="49723" y="19291"/>
                      <a:pt x="59837" y="3943"/>
                    </a:cubicBezTo>
                    <a:cubicBezTo>
                      <a:pt x="58751" y="2315"/>
                      <a:pt x="57865" y="881"/>
                      <a:pt x="574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130;p25">
                <a:extLst>
                  <a:ext uri="{FF2B5EF4-FFF2-40B4-BE49-F238E27FC236}">
                    <a16:creationId xmlns:a16="http://schemas.microsoft.com/office/drawing/2014/main" id="{5554B5F1-E656-41F6-B32F-080E4F586514}"/>
                  </a:ext>
                </a:extLst>
              </p:cNvPr>
              <p:cNvSpPr/>
              <p:nvPr/>
            </p:nvSpPr>
            <p:spPr>
              <a:xfrm>
                <a:off x="2578344" y="1590102"/>
                <a:ext cx="794136" cy="595347"/>
              </a:xfrm>
              <a:custGeom>
                <a:avLst/>
                <a:gdLst/>
                <a:ahLst/>
                <a:cxnLst/>
                <a:rect l="l" t="t" r="r" b="b"/>
                <a:pathLst>
                  <a:path w="68460" h="51323" extrusionOk="0">
                    <a:moveTo>
                      <a:pt x="60694" y="0"/>
                    </a:moveTo>
                    <a:cubicBezTo>
                      <a:pt x="50585" y="15348"/>
                      <a:pt x="32685" y="23476"/>
                      <a:pt x="14101" y="23476"/>
                    </a:cubicBezTo>
                    <a:cubicBezTo>
                      <a:pt x="9696" y="23476"/>
                      <a:pt x="5251" y="23019"/>
                      <a:pt x="863" y="22093"/>
                    </a:cubicBezTo>
                    <a:cubicBezTo>
                      <a:pt x="567" y="22810"/>
                      <a:pt x="279" y="23562"/>
                      <a:pt x="0" y="24352"/>
                    </a:cubicBezTo>
                    <a:cubicBezTo>
                      <a:pt x="0" y="24352"/>
                      <a:pt x="4166" y="28203"/>
                      <a:pt x="10486" y="29886"/>
                    </a:cubicBezTo>
                    <a:cubicBezTo>
                      <a:pt x="10486" y="29886"/>
                      <a:pt x="8236" y="41540"/>
                      <a:pt x="9081" y="49679"/>
                    </a:cubicBezTo>
                    <a:cubicBezTo>
                      <a:pt x="9081" y="49679"/>
                      <a:pt x="15946" y="51322"/>
                      <a:pt x="25345" y="51322"/>
                    </a:cubicBezTo>
                    <a:cubicBezTo>
                      <a:pt x="36505" y="51322"/>
                      <a:pt x="51237" y="49006"/>
                      <a:pt x="62286" y="38870"/>
                    </a:cubicBezTo>
                    <a:cubicBezTo>
                      <a:pt x="62286" y="38870"/>
                      <a:pt x="62565" y="24830"/>
                      <a:pt x="59056" y="19077"/>
                    </a:cubicBezTo>
                    <a:cubicBezTo>
                      <a:pt x="59056" y="19077"/>
                      <a:pt x="64809" y="15145"/>
                      <a:pt x="68460" y="10797"/>
                    </a:cubicBezTo>
                    <a:cubicBezTo>
                      <a:pt x="68460" y="10797"/>
                      <a:pt x="63765" y="4600"/>
                      <a:pt x="606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131;p25">
                <a:extLst>
                  <a:ext uri="{FF2B5EF4-FFF2-40B4-BE49-F238E27FC236}">
                    <a16:creationId xmlns:a16="http://schemas.microsoft.com/office/drawing/2014/main" id="{88CE2E6B-2A4B-4F8B-9113-20C65F0A49ED}"/>
                  </a:ext>
                </a:extLst>
              </p:cNvPr>
              <p:cNvSpPr/>
              <p:nvPr/>
            </p:nvSpPr>
            <p:spPr>
              <a:xfrm>
                <a:off x="3070846" y="1602073"/>
                <a:ext cx="253634" cy="418656"/>
              </a:xfrm>
              <a:custGeom>
                <a:avLst/>
                <a:gdLst/>
                <a:ahLst/>
                <a:cxnLst/>
                <a:rect l="l" t="t" r="r" b="b"/>
                <a:pathLst>
                  <a:path w="21865" h="36091" extrusionOk="0">
                    <a:moveTo>
                      <a:pt x="6916" y="1"/>
                    </a:moveTo>
                    <a:cubicBezTo>
                      <a:pt x="6235" y="1"/>
                      <a:pt x="5237" y="181"/>
                      <a:pt x="3792" y="762"/>
                    </a:cubicBezTo>
                    <a:cubicBezTo>
                      <a:pt x="0" y="2290"/>
                      <a:pt x="2214" y="8925"/>
                      <a:pt x="7688" y="20400"/>
                    </a:cubicBezTo>
                    <a:cubicBezTo>
                      <a:pt x="13164" y="31879"/>
                      <a:pt x="19831" y="36091"/>
                      <a:pt x="19831" y="36091"/>
                    </a:cubicBezTo>
                    <a:cubicBezTo>
                      <a:pt x="21865" y="28722"/>
                      <a:pt x="18256" y="22202"/>
                      <a:pt x="18256" y="22202"/>
                    </a:cubicBezTo>
                    <a:cubicBezTo>
                      <a:pt x="10395" y="13478"/>
                      <a:pt x="8291" y="474"/>
                      <a:pt x="8291" y="474"/>
                    </a:cubicBezTo>
                    <a:cubicBezTo>
                      <a:pt x="8291" y="474"/>
                      <a:pt x="8020" y="1"/>
                      <a:pt x="6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132;p25">
                <a:extLst>
                  <a:ext uri="{FF2B5EF4-FFF2-40B4-BE49-F238E27FC236}">
                    <a16:creationId xmlns:a16="http://schemas.microsoft.com/office/drawing/2014/main" id="{06088A21-7CFC-434B-B0ED-60D581845F31}"/>
                  </a:ext>
                </a:extLst>
              </p:cNvPr>
              <p:cNvSpPr/>
              <p:nvPr/>
            </p:nvSpPr>
            <p:spPr>
              <a:xfrm>
                <a:off x="2659011" y="1669898"/>
                <a:ext cx="128493" cy="538310"/>
              </a:xfrm>
              <a:custGeom>
                <a:avLst/>
                <a:gdLst/>
                <a:ahLst/>
                <a:cxnLst/>
                <a:rect l="l" t="t" r="r" b="b"/>
                <a:pathLst>
                  <a:path w="11077" h="46406" extrusionOk="0">
                    <a:moveTo>
                      <a:pt x="7174" y="1"/>
                    </a:moveTo>
                    <a:cubicBezTo>
                      <a:pt x="4511" y="1"/>
                      <a:pt x="1" y="2856"/>
                      <a:pt x="717" y="4821"/>
                    </a:cubicBezTo>
                    <a:lnTo>
                      <a:pt x="818" y="5218"/>
                    </a:lnTo>
                    <a:cubicBezTo>
                      <a:pt x="1543" y="8105"/>
                      <a:pt x="4176" y="18965"/>
                      <a:pt x="3532" y="23007"/>
                    </a:cubicBezTo>
                    <a:cubicBezTo>
                      <a:pt x="2798" y="27611"/>
                      <a:pt x="1492" y="40040"/>
                      <a:pt x="1492" y="40040"/>
                    </a:cubicBezTo>
                    <a:cubicBezTo>
                      <a:pt x="1492" y="40040"/>
                      <a:pt x="589" y="45789"/>
                      <a:pt x="3624" y="46386"/>
                    </a:cubicBezTo>
                    <a:cubicBezTo>
                      <a:pt x="3690" y="46399"/>
                      <a:pt x="3757" y="46406"/>
                      <a:pt x="3825" y="46406"/>
                    </a:cubicBezTo>
                    <a:cubicBezTo>
                      <a:pt x="6848" y="46406"/>
                      <a:pt x="11077" y="33479"/>
                      <a:pt x="10974" y="23440"/>
                    </a:cubicBezTo>
                    <a:cubicBezTo>
                      <a:pt x="10869" y="13179"/>
                      <a:pt x="10856" y="5080"/>
                      <a:pt x="8757" y="654"/>
                    </a:cubicBezTo>
                    <a:cubicBezTo>
                      <a:pt x="8440" y="196"/>
                      <a:pt x="7870" y="1"/>
                      <a:pt x="7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133;p25">
                <a:extLst>
                  <a:ext uri="{FF2B5EF4-FFF2-40B4-BE49-F238E27FC236}">
                    <a16:creationId xmlns:a16="http://schemas.microsoft.com/office/drawing/2014/main" id="{4A7346E4-98EE-495F-B9DB-A57327D1B548}"/>
                  </a:ext>
                </a:extLst>
              </p:cNvPr>
              <p:cNvSpPr/>
              <p:nvPr/>
            </p:nvSpPr>
            <p:spPr>
              <a:xfrm>
                <a:off x="2445026" y="1084052"/>
                <a:ext cx="298526" cy="306890"/>
              </a:xfrm>
              <a:custGeom>
                <a:avLst/>
                <a:gdLst/>
                <a:ahLst/>
                <a:cxnLst/>
                <a:rect l="l" t="t" r="r" b="b"/>
                <a:pathLst>
                  <a:path w="25735" h="26456" extrusionOk="0">
                    <a:moveTo>
                      <a:pt x="12186" y="0"/>
                    </a:moveTo>
                    <a:cubicBezTo>
                      <a:pt x="8284" y="0"/>
                      <a:pt x="4387" y="1133"/>
                      <a:pt x="2816" y="4239"/>
                    </a:cubicBezTo>
                    <a:cubicBezTo>
                      <a:pt x="2164" y="5535"/>
                      <a:pt x="3487" y="6758"/>
                      <a:pt x="3487" y="6758"/>
                    </a:cubicBezTo>
                    <a:cubicBezTo>
                      <a:pt x="3487" y="6758"/>
                      <a:pt x="1" y="10417"/>
                      <a:pt x="253" y="13215"/>
                    </a:cubicBezTo>
                    <a:cubicBezTo>
                      <a:pt x="354" y="14343"/>
                      <a:pt x="715" y="14695"/>
                      <a:pt x="1127" y="14695"/>
                    </a:cubicBezTo>
                    <a:cubicBezTo>
                      <a:pt x="1815" y="14695"/>
                      <a:pt x="2643" y="13717"/>
                      <a:pt x="2643" y="13717"/>
                    </a:cubicBezTo>
                    <a:lnTo>
                      <a:pt x="2643" y="13717"/>
                    </a:lnTo>
                    <a:cubicBezTo>
                      <a:pt x="2643" y="13717"/>
                      <a:pt x="1" y="19612"/>
                      <a:pt x="3009" y="20852"/>
                    </a:cubicBezTo>
                    <a:cubicBezTo>
                      <a:pt x="3298" y="20972"/>
                      <a:pt x="3554" y="21022"/>
                      <a:pt x="3780" y="21022"/>
                    </a:cubicBezTo>
                    <a:cubicBezTo>
                      <a:pt x="4331" y="21022"/>
                      <a:pt x="4703" y="20725"/>
                      <a:pt x="4943" y="20415"/>
                    </a:cubicBezTo>
                    <a:cubicBezTo>
                      <a:pt x="4979" y="20455"/>
                      <a:pt x="5015" y="20501"/>
                      <a:pt x="5048" y="20543"/>
                    </a:cubicBezTo>
                    <a:cubicBezTo>
                      <a:pt x="4724" y="21829"/>
                      <a:pt x="4477" y="24242"/>
                      <a:pt x="6991" y="24777"/>
                    </a:cubicBezTo>
                    <a:cubicBezTo>
                      <a:pt x="7249" y="24832"/>
                      <a:pt x="7480" y="24857"/>
                      <a:pt x="7686" y="24857"/>
                    </a:cubicBezTo>
                    <a:cubicBezTo>
                      <a:pt x="8734" y="24857"/>
                      <a:pt x="9135" y="24201"/>
                      <a:pt x="9245" y="23427"/>
                    </a:cubicBezTo>
                    <a:cubicBezTo>
                      <a:pt x="9378" y="23482"/>
                      <a:pt x="9510" y="23532"/>
                      <a:pt x="9642" y="23576"/>
                    </a:cubicBezTo>
                    <a:cubicBezTo>
                      <a:pt x="10308" y="24996"/>
                      <a:pt x="11612" y="26455"/>
                      <a:pt x="14182" y="26455"/>
                    </a:cubicBezTo>
                    <a:cubicBezTo>
                      <a:pt x="14643" y="26455"/>
                      <a:pt x="15146" y="26408"/>
                      <a:pt x="15693" y="26305"/>
                    </a:cubicBezTo>
                    <a:lnTo>
                      <a:pt x="14876" y="24662"/>
                    </a:lnTo>
                    <a:lnTo>
                      <a:pt x="14876" y="24662"/>
                    </a:lnTo>
                    <a:cubicBezTo>
                      <a:pt x="15231" y="24679"/>
                      <a:pt x="15482" y="24681"/>
                      <a:pt x="15593" y="24681"/>
                    </a:cubicBezTo>
                    <a:cubicBezTo>
                      <a:pt x="15634" y="24681"/>
                      <a:pt x="15656" y="24681"/>
                      <a:pt x="15656" y="24681"/>
                    </a:cubicBezTo>
                    <a:lnTo>
                      <a:pt x="25293" y="10956"/>
                    </a:lnTo>
                    <a:cubicBezTo>
                      <a:pt x="25293" y="10956"/>
                      <a:pt x="25734" y="5886"/>
                      <a:pt x="21418" y="2414"/>
                    </a:cubicBezTo>
                    <a:cubicBezTo>
                      <a:pt x="19732" y="1058"/>
                      <a:pt x="15957" y="0"/>
                      <a:pt x="121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134;p25">
                <a:extLst>
                  <a:ext uri="{FF2B5EF4-FFF2-40B4-BE49-F238E27FC236}">
                    <a16:creationId xmlns:a16="http://schemas.microsoft.com/office/drawing/2014/main" id="{3C5A045C-5CAF-4D01-8BCD-2647D48421D6}"/>
                  </a:ext>
                </a:extLst>
              </p:cNvPr>
              <p:cNvSpPr/>
              <p:nvPr/>
            </p:nvSpPr>
            <p:spPr>
              <a:xfrm>
                <a:off x="2512967" y="1148072"/>
                <a:ext cx="218938" cy="218103"/>
              </a:xfrm>
              <a:custGeom>
                <a:avLst/>
                <a:gdLst/>
                <a:ahLst/>
                <a:cxnLst/>
                <a:rect l="l" t="t" r="r" b="b"/>
                <a:pathLst>
                  <a:path w="18874" h="18802" extrusionOk="0">
                    <a:moveTo>
                      <a:pt x="10034" y="0"/>
                    </a:moveTo>
                    <a:cubicBezTo>
                      <a:pt x="6236" y="0"/>
                      <a:pt x="2064" y="2116"/>
                      <a:pt x="1248" y="8654"/>
                    </a:cubicBezTo>
                    <a:cubicBezTo>
                      <a:pt x="1" y="18615"/>
                      <a:pt x="10311" y="18801"/>
                      <a:pt x="11085" y="18801"/>
                    </a:cubicBezTo>
                    <a:cubicBezTo>
                      <a:pt x="11115" y="18801"/>
                      <a:pt x="11131" y="18801"/>
                      <a:pt x="11131" y="18801"/>
                    </a:cubicBezTo>
                    <a:lnTo>
                      <a:pt x="18531" y="8262"/>
                    </a:lnTo>
                    <a:cubicBezTo>
                      <a:pt x="18531" y="8262"/>
                      <a:pt x="18873" y="4370"/>
                      <a:pt x="15557" y="1701"/>
                    </a:cubicBezTo>
                    <a:cubicBezTo>
                      <a:pt x="14335" y="719"/>
                      <a:pt x="12248" y="0"/>
                      <a:pt x="10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135;p25">
                <a:extLst>
                  <a:ext uri="{FF2B5EF4-FFF2-40B4-BE49-F238E27FC236}">
                    <a16:creationId xmlns:a16="http://schemas.microsoft.com/office/drawing/2014/main" id="{926B2089-2AFC-4EDA-840B-937B04772B5D}"/>
                  </a:ext>
                </a:extLst>
              </p:cNvPr>
              <p:cNvSpPr/>
              <p:nvPr/>
            </p:nvSpPr>
            <p:spPr>
              <a:xfrm>
                <a:off x="3104613" y="1084052"/>
                <a:ext cx="298468" cy="306890"/>
              </a:xfrm>
              <a:custGeom>
                <a:avLst/>
                <a:gdLst/>
                <a:ahLst/>
                <a:cxnLst/>
                <a:rect l="l" t="t" r="r" b="b"/>
                <a:pathLst>
                  <a:path w="25730" h="26456" extrusionOk="0">
                    <a:moveTo>
                      <a:pt x="13549" y="0"/>
                    </a:moveTo>
                    <a:cubicBezTo>
                      <a:pt x="9778" y="0"/>
                      <a:pt x="6003" y="1058"/>
                      <a:pt x="4317" y="2414"/>
                    </a:cubicBezTo>
                    <a:cubicBezTo>
                      <a:pt x="1" y="5886"/>
                      <a:pt x="444" y="10956"/>
                      <a:pt x="444" y="10956"/>
                    </a:cubicBezTo>
                    <a:lnTo>
                      <a:pt x="10080" y="24681"/>
                    </a:lnTo>
                    <a:cubicBezTo>
                      <a:pt x="10080" y="24681"/>
                      <a:pt x="10103" y="24681"/>
                      <a:pt x="10144" y="24681"/>
                    </a:cubicBezTo>
                    <a:cubicBezTo>
                      <a:pt x="10256" y="24681"/>
                      <a:pt x="10508" y="24679"/>
                      <a:pt x="10859" y="24662"/>
                    </a:cubicBezTo>
                    <a:lnTo>
                      <a:pt x="10859" y="24662"/>
                    </a:lnTo>
                    <a:lnTo>
                      <a:pt x="10043" y="26305"/>
                    </a:lnTo>
                    <a:cubicBezTo>
                      <a:pt x="10590" y="26408"/>
                      <a:pt x="11092" y="26455"/>
                      <a:pt x="11554" y="26455"/>
                    </a:cubicBezTo>
                    <a:cubicBezTo>
                      <a:pt x="14123" y="26455"/>
                      <a:pt x="15427" y="24996"/>
                      <a:pt x="16093" y="23576"/>
                    </a:cubicBezTo>
                    <a:cubicBezTo>
                      <a:pt x="16225" y="23532"/>
                      <a:pt x="16357" y="23482"/>
                      <a:pt x="16490" y="23427"/>
                    </a:cubicBezTo>
                    <a:cubicBezTo>
                      <a:pt x="16600" y="24201"/>
                      <a:pt x="16998" y="24857"/>
                      <a:pt x="18045" y="24857"/>
                    </a:cubicBezTo>
                    <a:cubicBezTo>
                      <a:pt x="18251" y="24857"/>
                      <a:pt x="18481" y="24832"/>
                      <a:pt x="18739" y="24777"/>
                    </a:cubicBezTo>
                    <a:cubicBezTo>
                      <a:pt x="21258" y="24242"/>
                      <a:pt x="21010" y="21829"/>
                      <a:pt x="20687" y="20543"/>
                    </a:cubicBezTo>
                    <a:cubicBezTo>
                      <a:pt x="20724" y="20501"/>
                      <a:pt x="20756" y="20455"/>
                      <a:pt x="20792" y="20415"/>
                    </a:cubicBezTo>
                    <a:cubicBezTo>
                      <a:pt x="21031" y="20725"/>
                      <a:pt x="21404" y="21022"/>
                      <a:pt x="21955" y="21022"/>
                    </a:cubicBezTo>
                    <a:cubicBezTo>
                      <a:pt x="22181" y="21022"/>
                      <a:pt x="22437" y="20972"/>
                      <a:pt x="22726" y="20852"/>
                    </a:cubicBezTo>
                    <a:cubicBezTo>
                      <a:pt x="25729" y="19612"/>
                      <a:pt x="23092" y="13717"/>
                      <a:pt x="23092" y="13717"/>
                    </a:cubicBezTo>
                    <a:lnTo>
                      <a:pt x="23092" y="13717"/>
                    </a:lnTo>
                    <a:cubicBezTo>
                      <a:pt x="23092" y="13717"/>
                      <a:pt x="23923" y="14695"/>
                      <a:pt x="24610" y="14695"/>
                    </a:cubicBezTo>
                    <a:cubicBezTo>
                      <a:pt x="25023" y="14695"/>
                      <a:pt x="25384" y="14343"/>
                      <a:pt x="25484" y="13215"/>
                    </a:cubicBezTo>
                    <a:cubicBezTo>
                      <a:pt x="25730" y="10417"/>
                      <a:pt x="22249" y="6758"/>
                      <a:pt x="22249" y="6758"/>
                    </a:cubicBezTo>
                    <a:cubicBezTo>
                      <a:pt x="22249" y="6758"/>
                      <a:pt x="23576" y="5535"/>
                      <a:pt x="22919" y="4239"/>
                    </a:cubicBezTo>
                    <a:cubicBezTo>
                      <a:pt x="21348" y="1133"/>
                      <a:pt x="17451" y="0"/>
                      <a:pt x="1354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136;p25">
                <a:extLst>
                  <a:ext uri="{FF2B5EF4-FFF2-40B4-BE49-F238E27FC236}">
                    <a16:creationId xmlns:a16="http://schemas.microsoft.com/office/drawing/2014/main" id="{BE83C646-8EEA-4BDC-A537-C923683FCDB9}"/>
                  </a:ext>
                </a:extLst>
              </p:cNvPr>
              <p:cNvSpPr/>
              <p:nvPr/>
            </p:nvSpPr>
            <p:spPr>
              <a:xfrm>
                <a:off x="3116410" y="1148072"/>
                <a:ext cx="218834" cy="218103"/>
              </a:xfrm>
              <a:custGeom>
                <a:avLst/>
                <a:gdLst/>
                <a:ahLst/>
                <a:cxnLst/>
                <a:rect l="l" t="t" r="r" b="b"/>
                <a:pathLst>
                  <a:path w="18865" h="18802" extrusionOk="0">
                    <a:moveTo>
                      <a:pt x="8835" y="0"/>
                    </a:moveTo>
                    <a:cubicBezTo>
                      <a:pt x="6621" y="0"/>
                      <a:pt x="4534" y="719"/>
                      <a:pt x="3314" y="1701"/>
                    </a:cubicBezTo>
                    <a:cubicBezTo>
                      <a:pt x="0" y="4370"/>
                      <a:pt x="338" y="8262"/>
                      <a:pt x="338" y="8262"/>
                    </a:cubicBezTo>
                    <a:lnTo>
                      <a:pt x="7734" y="18801"/>
                    </a:lnTo>
                    <a:cubicBezTo>
                      <a:pt x="7734" y="18801"/>
                      <a:pt x="7750" y="18801"/>
                      <a:pt x="7780" y="18801"/>
                    </a:cubicBezTo>
                    <a:cubicBezTo>
                      <a:pt x="8554" y="18801"/>
                      <a:pt x="18865" y="18615"/>
                      <a:pt x="17623" y="8654"/>
                    </a:cubicBezTo>
                    <a:cubicBezTo>
                      <a:pt x="16807" y="2116"/>
                      <a:pt x="12633" y="0"/>
                      <a:pt x="8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7;p25">
                <a:extLst>
                  <a:ext uri="{FF2B5EF4-FFF2-40B4-BE49-F238E27FC236}">
                    <a16:creationId xmlns:a16="http://schemas.microsoft.com/office/drawing/2014/main" id="{B0DDE453-38B8-4CFC-ADAC-27777B3E9436}"/>
                  </a:ext>
                </a:extLst>
              </p:cNvPr>
              <p:cNvSpPr/>
              <p:nvPr/>
            </p:nvSpPr>
            <p:spPr>
              <a:xfrm>
                <a:off x="2598946" y="1148049"/>
                <a:ext cx="641538" cy="549817"/>
              </a:xfrm>
              <a:custGeom>
                <a:avLst/>
                <a:gdLst/>
                <a:ahLst/>
                <a:cxnLst/>
                <a:rect l="l" t="t" r="r" b="b"/>
                <a:pathLst>
                  <a:path w="55305" h="47398" extrusionOk="0">
                    <a:moveTo>
                      <a:pt x="30776" y="1"/>
                    </a:moveTo>
                    <a:cubicBezTo>
                      <a:pt x="28984" y="1"/>
                      <a:pt x="27309" y="146"/>
                      <a:pt x="25839" y="352"/>
                    </a:cubicBezTo>
                    <a:cubicBezTo>
                      <a:pt x="17069" y="1579"/>
                      <a:pt x="3099" y="6361"/>
                      <a:pt x="1131" y="25739"/>
                    </a:cubicBezTo>
                    <a:cubicBezTo>
                      <a:pt x="1" y="36913"/>
                      <a:pt x="3353" y="43765"/>
                      <a:pt x="10705" y="47115"/>
                    </a:cubicBezTo>
                    <a:cubicBezTo>
                      <a:pt x="12317" y="47305"/>
                      <a:pt x="13946" y="47398"/>
                      <a:pt x="15581" y="47398"/>
                    </a:cubicBezTo>
                    <a:cubicBezTo>
                      <a:pt x="32780" y="47398"/>
                      <a:pt x="50592" y="37109"/>
                      <a:pt x="55305" y="20441"/>
                    </a:cubicBezTo>
                    <a:cubicBezTo>
                      <a:pt x="54990" y="19260"/>
                      <a:pt x="54626" y="18055"/>
                      <a:pt x="54196" y="16828"/>
                    </a:cubicBezTo>
                    <a:cubicBezTo>
                      <a:pt x="49369" y="2977"/>
                      <a:pt x="38876" y="1"/>
                      <a:pt x="307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8;p25">
                <a:extLst>
                  <a:ext uri="{FF2B5EF4-FFF2-40B4-BE49-F238E27FC236}">
                    <a16:creationId xmlns:a16="http://schemas.microsoft.com/office/drawing/2014/main" id="{89093CB5-797E-490E-B7AF-17A5E47FFBB0}"/>
                  </a:ext>
                </a:extLst>
              </p:cNvPr>
              <p:cNvSpPr/>
              <p:nvPr/>
            </p:nvSpPr>
            <p:spPr>
              <a:xfrm>
                <a:off x="2723054" y="1385164"/>
                <a:ext cx="564224" cy="338476"/>
              </a:xfrm>
              <a:custGeom>
                <a:avLst/>
                <a:gdLst/>
                <a:ahLst/>
                <a:cxnLst/>
                <a:rect l="l" t="t" r="r" b="b"/>
                <a:pathLst>
                  <a:path w="48640" h="29179" extrusionOk="0">
                    <a:moveTo>
                      <a:pt x="44606" y="0"/>
                    </a:moveTo>
                    <a:lnTo>
                      <a:pt x="44606" y="0"/>
                    </a:lnTo>
                    <a:cubicBezTo>
                      <a:pt x="39894" y="16664"/>
                      <a:pt x="22080" y="26956"/>
                      <a:pt x="4876" y="26956"/>
                    </a:cubicBezTo>
                    <a:cubicBezTo>
                      <a:pt x="3241" y="26956"/>
                      <a:pt x="1612" y="26864"/>
                      <a:pt x="0" y="26674"/>
                    </a:cubicBezTo>
                    <a:lnTo>
                      <a:pt x="0" y="26674"/>
                    </a:lnTo>
                    <a:cubicBezTo>
                      <a:pt x="3735" y="28378"/>
                      <a:pt x="8499" y="29179"/>
                      <a:pt x="14234" y="29179"/>
                    </a:cubicBezTo>
                    <a:cubicBezTo>
                      <a:pt x="16779" y="29179"/>
                      <a:pt x="19516" y="29021"/>
                      <a:pt x="22440" y="28714"/>
                    </a:cubicBezTo>
                    <a:cubicBezTo>
                      <a:pt x="43270" y="26533"/>
                      <a:pt x="48639" y="15140"/>
                      <a:pt x="4460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p25">
                <a:extLst>
                  <a:ext uri="{FF2B5EF4-FFF2-40B4-BE49-F238E27FC236}">
                    <a16:creationId xmlns:a16="http://schemas.microsoft.com/office/drawing/2014/main" id="{B94CA5A6-DC9C-43EC-81B2-5CBEB5613056}"/>
                  </a:ext>
                </a:extLst>
              </p:cNvPr>
              <p:cNvSpPr/>
              <p:nvPr/>
            </p:nvSpPr>
            <p:spPr>
              <a:xfrm>
                <a:off x="2688544" y="1531359"/>
                <a:ext cx="162876" cy="84726"/>
              </a:xfrm>
              <a:custGeom>
                <a:avLst/>
                <a:gdLst/>
                <a:ahLst/>
                <a:cxnLst/>
                <a:rect l="l" t="t" r="r" b="b"/>
                <a:pathLst>
                  <a:path w="14041" h="7304" extrusionOk="0">
                    <a:moveTo>
                      <a:pt x="7023" y="0"/>
                    </a:moveTo>
                    <a:cubicBezTo>
                      <a:pt x="3145" y="0"/>
                      <a:pt x="1" y="1638"/>
                      <a:pt x="1" y="3655"/>
                    </a:cubicBezTo>
                    <a:cubicBezTo>
                      <a:pt x="1" y="5671"/>
                      <a:pt x="3145" y="7304"/>
                      <a:pt x="7023" y="7304"/>
                    </a:cubicBezTo>
                    <a:cubicBezTo>
                      <a:pt x="10896" y="7304"/>
                      <a:pt x="14040" y="5671"/>
                      <a:pt x="14040" y="3655"/>
                    </a:cubicBezTo>
                    <a:cubicBezTo>
                      <a:pt x="14040" y="1634"/>
                      <a:pt x="10902" y="0"/>
                      <a:pt x="70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40;p25">
                <a:extLst>
                  <a:ext uri="{FF2B5EF4-FFF2-40B4-BE49-F238E27FC236}">
                    <a16:creationId xmlns:a16="http://schemas.microsoft.com/office/drawing/2014/main" id="{2EBD04EF-4856-45FA-B5D9-B373BC7D518C}"/>
                  </a:ext>
                </a:extLst>
              </p:cNvPr>
              <p:cNvSpPr/>
              <p:nvPr/>
            </p:nvSpPr>
            <p:spPr>
              <a:xfrm>
                <a:off x="3028250" y="1531359"/>
                <a:ext cx="162806" cy="84726"/>
              </a:xfrm>
              <a:custGeom>
                <a:avLst/>
                <a:gdLst/>
                <a:ahLst/>
                <a:cxnLst/>
                <a:rect l="l" t="t" r="r" b="b"/>
                <a:pathLst>
                  <a:path w="14035" h="7304" extrusionOk="0">
                    <a:moveTo>
                      <a:pt x="7016" y="0"/>
                    </a:moveTo>
                    <a:cubicBezTo>
                      <a:pt x="3143" y="0"/>
                      <a:pt x="0" y="1638"/>
                      <a:pt x="0" y="3655"/>
                    </a:cubicBezTo>
                    <a:cubicBezTo>
                      <a:pt x="0" y="5671"/>
                      <a:pt x="3143" y="7304"/>
                      <a:pt x="7016" y="7304"/>
                    </a:cubicBezTo>
                    <a:cubicBezTo>
                      <a:pt x="10896" y="7304"/>
                      <a:pt x="14034" y="5671"/>
                      <a:pt x="14034" y="3655"/>
                    </a:cubicBezTo>
                    <a:cubicBezTo>
                      <a:pt x="14034" y="1634"/>
                      <a:pt x="10891" y="0"/>
                      <a:pt x="70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1;p25">
                <a:extLst>
                  <a:ext uri="{FF2B5EF4-FFF2-40B4-BE49-F238E27FC236}">
                    <a16:creationId xmlns:a16="http://schemas.microsoft.com/office/drawing/2014/main" id="{83AE5223-ADD6-4116-B2D0-603F6415715B}"/>
                  </a:ext>
                </a:extLst>
              </p:cNvPr>
              <p:cNvSpPr/>
              <p:nvPr/>
            </p:nvSpPr>
            <p:spPr>
              <a:xfrm>
                <a:off x="2882543" y="1435880"/>
                <a:ext cx="113042" cy="129920"/>
              </a:xfrm>
              <a:custGeom>
                <a:avLst/>
                <a:gdLst/>
                <a:ahLst/>
                <a:cxnLst/>
                <a:rect l="l" t="t" r="r" b="b"/>
                <a:pathLst>
                  <a:path w="9745" h="11200" extrusionOk="0">
                    <a:moveTo>
                      <a:pt x="4295" y="1"/>
                    </a:moveTo>
                    <a:cubicBezTo>
                      <a:pt x="4293" y="1"/>
                      <a:pt x="4290" y="1"/>
                      <a:pt x="4288" y="1"/>
                    </a:cubicBezTo>
                    <a:cubicBezTo>
                      <a:pt x="4288" y="1"/>
                      <a:pt x="898" y="297"/>
                      <a:pt x="971" y="4162"/>
                    </a:cubicBezTo>
                    <a:cubicBezTo>
                      <a:pt x="1042" y="7875"/>
                      <a:pt x="1" y="11200"/>
                      <a:pt x="4297" y="11200"/>
                    </a:cubicBezTo>
                    <a:cubicBezTo>
                      <a:pt x="4467" y="11200"/>
                      <a:pt x="4645" y="11194"/>
                      <a:pt x="4832" y="11184"/>
                    </a:cubicBezTo>
                    <a:cubicBezTo>
                      <a:pt x="9745" y="10905"/>
                      <a:pt x="8062" y="6763"/>
                      <a:pt x="7495" y="4727"/>
                    </a:cubicBezTo>
                    <a:cubicBezTo>
                      <a:pt x="6935" y="2690"/>
                      <a:pt x="6584" y="1"/>
                      <a:pt x="4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2;p25">
                <a:extLst>
                  <a:ext uri="{FF2B5EF4-FFF2-40B4-BE49-F238E27FC236}">
                    <a16:creationId xmlns:a16="http://schemas.microsoft.com/office/drawing/2014/main" id="{5F42D555-6F5D-4334-98FB-D4506A27E099}"/>
                  </a:ext>
                </a:extLst>
              </p:cNvPr>
              <p:cNvSpPr/>
              <p:nvPr/>
            </p:nvSpPr>
            <p:spPr>
              <a:xfrm>
                <a:off x="2563114" y="1286959"/>
                <a:ext cx="737076" cy="348800"/>
              </a:xfrm>
              <a:custGeom>
                <a:avLst/>
                <a:gdLst/>
                <a:ahLst/>
                <a:cxnLst/>
                <a:rect l="l" t="t" r="r" b="b"/>
                <a:pathLst>
                  <a:path w="63541" h="30069" extrusionOk="0">
                    <a:moveTo>
                      <a:pt x="49281" y="1680"/>
                    </a:moveTo>
                    <a:cubicBezTo>
                      <a:pt x="55531" y="1680"/>
                      <a:pt x="60830" y="6521"/>
                      <a:pt x="61301" y="12852"/>
                    </a:cubicBezTo>
                    <a:cubicBezTo>
                      <a:pt x="61793" y="19481"/>
                      <a:pt x="56797" y="25270"/>
                      <a:pt x="50168" y="25764"/>
                    </a:cubicBezTo>
                    <a:cubicBezTo>
                      <a:pt x="49868" y="25786"/>
                      <a:pt x="49569" y="25797"/>
                      <a:pt x="49273" y="25797"/>
                    </a:cubicBezTo>
                    <a:cubicBezTo>
                      <a:pt x="43024" y="25797"/>
                      <a:pt x="37726" y="20956"/>
                      <a:pt x="37255" y="14627"/>
                    </a:cubicBezTo>
                    <a:cubicBezTo>
                      <a:pt x="36767" y="7996"/>
                      <a:pt x="41762" y="2207"/>
                      <a:pt x="48387" y="1713"/>
                    </a:cubicBezTo>
                    <a:cubicBezTo>
                      <a:pt x="48687" y="1691"/>
                      <a:pt x="48985" y="1680"/>
                      <a:pt x="49281" y="1680"/>
                    </a:cubicBezTo>
                    <a:close/>
                    <a:moveTo>
                      <a:pt x="14265" y="4264"/>
                    </a:moveTo>
                    <a:cubicBezTo>
                      <a:pt x="20513" y="4264"/>
                      <a:pt x="25815" y="9105"/>
                      <a:pt x="26282" y="15434"/>
                    </a:cubicBezTo>
                    <a:cubicBezTo>
                      <a:pt x="26775" y="22069"/>
                      <a:pt x="21778" y="27858"/>
                      <a:pt x="15149" y="28347"/>
                    </a:cubicBezTo>
                    <a:cubicBezTo>
                      <a:pt x="14849" y="28369"/>
                      <a:pt x="14552" y="28380"/>
                      <a:pt x="14256" y="28380"/>
                    </a:cubicBezTo>
                    <a:cubicBezTo>
                      <a:pt x="8007" y="28380"/>
                      <a:pt x="2702" y="23538"/>
                      <a:pt x="2235" y="17209"/>
                    </a:cubicBezTo>
                    <a:cubicBezTo>
                      <a:pt x="1746" y="10579"/>
                      <a:pt x="6739" y="4788"/>
                      <a:pt x="13370" y="4297"/>
                    </a:cubicBezTo>
                    <a:cubicBezTo>
                      <a:pt x="13670" y="4274"/>
                      <a:pt x="13968" y="4264"/>
                      <a:pt x="14265" y="4264"/>
                    </a:cubicBezTo>
                    <a:close/>
                    <a:moveTo>
                      <a:pt x="49296" y="1"/>
                    </a:moveTo>
                    <a:cubicBezTo>
                      <a:pt x="48956" y="1"/>
                      <a:pt x="48614" y="14"/>
                      <a:pt x="48269" y="39"/>
                    </a:cubicBezTo>
                    <a:cubicBezTo>
                      <a:pt x="41239" y="560"/>
                      <a:pt x="35828" y="6315"/>
                      <a:pt x="35557" y="13198"/>
                    </a:cubicBezTo>
                    <a:cubicBezTo>
                      <a:pt x="34243" y="12530"/>
                      <a:pt x="33037" y="12276"/>
                      <a:pt x="31963" y="12276"/>
                    </a:cubicBezTo>
                    <a:cubicBezTo>
                      <a:pt x="30135" y="12276"/>
                      <a:pt x="28690" y="13014"/>
                      <a:pt x="27741" y="13700"/>
                    </a:cubicBezTo>
                    <a:cubicBezTo>
                      <a:pt x="26497" y="7297"/>
                      <a:pt x="20851" y="2588"/>
                      <a:pt x="14277" y="2588"/>
                    </a:cubicBezTo>
                    <a:cubicBezTo>
                      <a:pt x="13937" y="2588"/>
                      <a:pt x="13595" y="2601"/>
                      <a:pt x="13250" y="2627"/>
                    </a:cubicBezTo>
                    <a:cubicBezTo>
                      <a:pt x="5695" y="3183"/>
                      <a:pt x="0" y="9785"/>
                      <a:pt x="557" y="17341"/>
                    </a:cubicBezTo>
                    <a:cubicBezTo>
                      <a:pt x="1089" y="24551"/>
                      <a:pt x="7126" y="30068"/>
                      <a:pt x="14244" y="30068"/>
                    </a:cubicBezTo>
                    <a:cubicBezTo>
                      <a:pt x="14584" y="30068"/>
                      <a:pt x="14927" y="30056"/>
                      <a:pt x="15272" y="30030"/>
                    </a:cubicBezTo>
                    <a:cubicBezTo>
                      <a:pt x="22704" y="29482"/>
                      <a:pt x="28317" y="23086"/>
                      <a:pt x="27974" y="15685"/>
                    </a:cubicBezTo>
                    <a:cubicBezTo>
                      <a:pt x="28457" y="15177"/>
                      <a:pt x="29831" y="13964"/>
                      <a:pt x="31902" y="13964"/>
                    </a:cubicBezTo>
                    <a:cubicBezTo>
                      <a:pt x="32969" y="13964"/>
                      <a:pt x="34221" y="14286"/>
                      <a:pt x="35631" y="15192"/>
                    </a:cubicBezTo>
                    <a:cubicBezTo>
                      <a:pt x="36376" y="22185"/>
                      <a:pt x="42298" y="27480"/>
                      <a:pt x="49270" y="27480"/>
                    </a:cubicBezTo>
                    <a:cubicBezTo>
                      <a:pt x="49608" y="27480"/>
                      <a:pt x="49949" y="27468"/>
                      <a:pt x="50292" y="27442"/>
                    </a:cubicBezTo>
                    <a:cubicBezTo>
                      <a:pt x="57847" y="26886"/>
                      <a:pt x="63540" y="20284"/>
                      <a:pt x="62984" y="12728"/>
                    </a:cubicBezTo>
                    <a:cubicBezTo>
                      <a:pt x="62452" y="5517"/>
                      <a:pt x="56414" y="1"/>
                      <a:pt x="49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3;p25">
                <a:extLst>
                  <a:ext uri="{FF2B5EF4-FFF2-40B4-BE49-F238E27FC236}">
                    <a16:creationId xmlns:a16="http://schemas.microsoft.com/office/drawing/2014/main" id="{FD692947-17A4-4CC0-8627-21F03F7BE22E}"/>
                  </a:ext>
                </a:extLst>
              </p:cNvPr>
              <p:cNvSpPr/>
              <p:nvPr/>
            </p:nvSpPr>
            <p:spPr>
              <a:xfrm>
                <a:off x="2737404" y="1790480"/>
                <a:ext cx="276242" cy="352199"/>
              </a:xfrm>
              <a:custGeom>
                <a:avLst/>
                <a:gdLst/>
                <a:ahLst/>
                <a:cxnLst/>
                <a:rect l="l" t="t" r="r" b="b"/>
                <a:pathLst>
                  <a:path w="23814" h="30362" extrusionOk="0">
                    <a:moveTo>
                      <a:pt x="21190" y="1"/>
                    </a:moveTo>
                    <a:lnTo>
                      <a:pt x="0" y="2250"/>
                    </a:lnTo>
                    <a:lnTo>
                      <a:pt x="2716" y="30361"/>
                    </a:lnTo>
                    <a:lnTo>
                      <a:pt x="23813"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4;p25">
                <a:extLst>
                  <a:ext uri="{FF2B5EF4-FFF2-40B4-BE49-F238E27FC236}">
                    <a16:creationId xmlns:a16="http://schemas.microsoft.com/office/drawing/2014/main" id="{030C43EC-B32A-4413-BF0A-EC58BF113AC1}"/>
                  </a:ext>
                </a:extLst>
              </p:cNvPr>
              <p:cNvSpPr/>
              <p:nvPr/>
            </p:nvSpPr>
            <p:spPr>
              <a:xfrm>
                <a:off x="2721152" y="1777987"/>
                <a:ext cx="276289" cy="352141"/>
              </a:xfrm>
              <a:custGeom>
                <a:avLst/>
                <a:gdLst/>
                <a:ahLst/>
                <a:cxnLst/>
                <a:rect l="l" t="t" r="r" b="b"/>
                <a:pathLst>
                  <a:path w="23818" h="30357" extrusionOk="0">
                    <a:moveTo>
                      <a:pt x="21190" y="1"/>
                    </a:moveTo>
                    <a:lnTo>
                      <a:pt x="0" y="2246"/>
                    </a:lnTo>
                    <a:lnTo>
                      <a:pt x="2716" y="30357"/>
                    </a:lnTo>
                    <a:lnTo>
                      <a:pt x="23818" y="28222"/>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5;p25">
                <a:extLst>
                  <a:ext uri="{FF2B5EF4-FFF2-40B4-BE49-F238E27FC236}">
                    <a16:creationId xmlns:a16="http://schemas.microsoft.com/office/drawing/2014/main" id="{C06BAA7A-4EA2-44B9-B9B9-7108CA981422}"/>
                  </a:ext>
                </a:extLst>
              </p:cNvPr>
              <p:cNvSpPr/>
              <p:nvPr/>
            </p:nvSpPr>
            <p:spPr>
              <a:xfrm>
                <a:off x="2724748" y="1765772"/>
                <a:ext cx="276242" cy="352199"/>
              </a:xfrm>
              <a:custGeom>
                <a:avLst/>
                <a:gdLst/>
                <a:ahLst/>
                <a:cxnLst/>
                <a:rect l="l" t="t" r="r" b="b"/>
                <a:pathLst>
                  <a:path w="23814" h="30362" extrusionOk="0">
                    <a:moveTo>
                      <a:pt x="21190" y="1"/>
                    </a:moveTo>
                    <a:lnTo>
                      <a:pt x="1" y="2250"/>
                    </a:lnTo>
                    <a:lnTo>
                      <a:pt x="2715" y="30361"/>
                    </a:lnTo>
                    <a:lnTo>
                      <a:pt x="23814" y="28221"/>
                    </a:lnTo>
                    <a:lnTo>
                      <a:pt x="2119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6;p25">
                <a:extLst>
                  <a:ext uri="{FF2B5EF4-FFF2-40B4-BE49-F238E27FC236}">
                    <a16:creationId xmlns:a16="http://schemas.microsoft.com/office/drawing/2014/main" id="{EAB4C02E-2352-45BD-B5BD-E840DBEF4260}"/>
                  </a:ext>
                </a:extLst>
              </p:cNvPr>
              <p:cNvSpPr/>
              <p:nvPr/>
            </p:nvSpPr>
            <p:spPr>
              <a:xfrm>
                <a:off x="2721094" y="1751423"/>
                <a:ext cx="276300" cy="352141"/>
              </a:xfrm>
              <a:custGeom>
                <a:avLst/>
                <a:gdLst/>
                <a:ahLst/>
                <a:cxnLst/>
                <a:rect l="l" t="t" r="r" b="b"/>
                <a:pathLst>
                  <a:path w="23819" h="30357" extrusionOk="0">
                    <a:moveTo>
                      <a:pt x="21190" y="1"/>
                    </a:moveTo>
                    <a:lnTo>
                      <a:pt x="1" y="2250"/>
                    </a:lnTo>
                    <a:lnTo>
                      <a:pt x="2716" y="30357"/>
                    </a:lnTo>
                    <a:lnTo>
                      <a:pt x="23818" y="28221"/>
                    </a:lnTo>
                    <a:lnTo>
                      <a:pt x="211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7;p25">
                <a:extLst>
                  <a:ext uri="{FF2B5EF4-FFF2-40B4-BE49-F238E27FC236}">
                    <a16:creationId xmlns:a16="http://schemas.microsoft.com/office/drawing/2014/main" id="{E6911D92-8E0D-4237-9C2C-3E42B7718BDB}"/>
                  </a:ext>
                </a:extLst>
              </p:cNvPr>
              <p:cNvSpPr/>
              <p:nvPr/>
            </p:nvSpPr>
            <p:spPr>
              <a:xfrm>
                <a:off x="2713519" y="1777523"/>
                <a:ext cx="58708" cy="364785"/>
              </a:xfrm>
              <a:custGeom>
                <a:avLst/>
                <a:gdLst/>
                <a:ahLst/>
                <a:cxnLst/>
                <a:rect l="l" t="t" r="r" b="b"/>
                <a:pathLst>
                  <a:path w="5061" h="31447" extrusionOk="0">
                    <a:moveTo>
                      <a:pt x="654" y="0"/>
                    </a:moveTo>
                    <a:lnTo>
                      <a:pt x="1" y="2456"/>
                    </a:lnTo>
                    <a:lnTo>
                      <a:pt x="3510" y="31096"/>
                    </a:lnTo>
                    <a:lnTo>
                      <a:pt x="5061" y="31447"/>
                    </a:lnTo>
                    <a:lnTo>
                      <a:pt x="4080" y="28038"/>
                    </a:lnTo>
                    <a:lnTo>
                      <a:pt x="6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8;p25">
                <a:extLst>
                  <a:ext uri="{FF2B5EF4-FFF2-40B4-BE49-F238E27FC236}">
                    <a16:creationId xmlns:a16="http://schemas.microsoft.com/office/drawing/2014/main" id="{CAE8B7B3-7C13-4050-A5A2-A8DBC925B58A}"/>
                  </a:ext>
                </a:extLst>
              </p:cNvPr>
              <p:cNvSpPr/>
              <p:nvPr/>
            </p:nvSpPr>
            <p:spPr>
              <a:xfrm>
                <a:off x="2773549" y="1844942"/>
                <a:ext cx="299013" cy="363057"/>
              </a:xfrm>
              <a:custGeom>
                <a:avLst/>
                <a:gdLst/>
                <a:ahLst/>
                <a:cxnLst/>
                <a:rect l="l" t="t" r="r" b="b"/>
                <a:pathLst>
                  <a:path w="25777" h="31298" extrusionOk="0">
                    <a:moveTo>
                      <a:pt x="4742" y="1"/>
                    </a:moveTo>
                    <a:lnTo>
                      <a:pt x="1" y="27838"/>
                    </a:lnTo>
                    <a:lnTo>
                      <a:pt x="20930" y="31297"/>
                    </a:lnTo>
                    <a:lnTo>
                      <a:pt x="25776" y="3378"/>
                    </a:lnTo>
                    <a:lnTo>
                      <a:pt x="47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9;p25">
                <a:extLst>
                  <a:ext uri="{FF2B5EF4-FFF2-40B4-BE49-F238E27FC236}">
                    <a16:creationId xmlns:a16="http://schemas.microsoft.com/office/drawing/2014/main" id="{FCBF5107-0D6F-4865-8956-D0A9E49E4508}"/>
                  </a:ext>
                </a:extLst>
              </p:cNvPr>
              <p:cNvSpPr/>
              <p:nvPr/>
            </p:nvSpPr>
            <p:spPr>
              <a:xfrm>
                <a:off x="2761160" y="1828598"/>
                <a:ext cx="299071" cy="363103"/>
              </a:xfrm>
              <a:custGeom>
                <a:avLst/>
                <a:gdLst/>
                <a:ahLst/>
                <a:cxnLst/>
                <a:rect l="l" t="t" r="r" b="b"/>
                <a:pathLst>
                  <a:path w="25782" h="31302" extrusionOk="0">
                    <a:moveTo>
                      <a:pt x="4741" y="0"/>
                    </a:moveTo>
                    <a:lnTo>
                      <a:pt x="0" y="27838"/>
                    </a:lnTo>
                    <a:lnTo>
                      <a:pt x="20930" y="31301"/>
                    </a:lnTo>
                    <a:lnTo>
                      <a:pt x="25781" y="3377"/>
                    </a:lnTo>
                    <a:lnTo>
                      <a:pt x="47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50;p25">
                <a:extLst>
                  <a:ext uri="{FF2B5EF4-FFF2-40B4-BE49-F238E27FC236}">
                    <a16:creationId xmlns:a16="http://schemas.microsoft.com/office/drawing/2014/main" id="{C22FE028-BB27-4884-BA44-A50D315F3586}"/>
                  </a:ext>
                </a:extLst>
              </p:cNvPr>
              <p:cNvSpPr/>
              <p:nvPr/>
            </p:nvSpPr>
            <p:spPr>
              <a:xfrm>
                <a:off x="2767830" y="1817752"/>
                <a:ext cx="299002" cy="363080"/>
              </a:xfrm>
              <a:custGeom>
                <a:avLst/>
                <a:gdLst/>
                <a:ahLst/>
                <a:cxnLst/>
                <a:rect l="l" t="t" r="r" b="b"/>
                <a:pathLst>
                  <a:path w="25776" h="31300" extrusionOk="0">
                    <a:moveTo>
                      <a:pt x="4737" y="0"/>
                    </a:moveTo>
                    <a:lnTo>
                      <a:pt x="1" y="27842"/>
                    </a:lnTo>
                    <a:lnTo>
                      <a:pt x="20926" y="31300"/>
                    </a:lnTo>
                    <a:lnTo>
                      <a:pt x="25776" y="3376"/>
                    </a:lnTo>
                    <a:lnTo>
                      <a:pt x="473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51;p25">
                <a:extLst>
                  <a:ext uri="{FF2B5EF4-FFF2-40B4-BE49-F238E27FC236}">
                    <a16:creationId xmlns:a16="http://schemas.microsoft.com/office/drawing/2014/main" id="{FFA50B04-C929-4835-B39E-E21D9BF58251}"/>
                  </a:ext>
                </a:extLst>
              </p:cNvPr>
              <p:cNvSpPr/>
              <p:nvPr/>
            </p:nvSpPr>
            <p:spPr>
              <a:xfrm>
                <a:off x="2768097" y="1802927"/>
                <a:ext cx="299002" cy="363092"/>
              </a:xfrm>
              <a:custGeom>
                <a:avLst/>
                <a:gdLst/>
                <a:ahLst/>
                <a:cxnLst/>
                <a:rect l="l" t="t" r="r" b="b"/>
                <a:pathLst>
                  <a:path w="25776" h="31301" extrusionOk="0">
                    <a:moveTo>
                      <a:pt x="4737" y="1"/>
                    </a:moveTo>
                    <a:lnTo>
                      <a:pt x="1" y="27841"/>
                    </a:lnTo>
                    <a:lnTo>
                      <a:pt x="20926" y="31301"/>
                    </a:lnTo>
                    <a:lnTo>
                      <a:pt x="25776" y="3377"/>
                    </a:lnTo>
                    <a:lnTo>
                      <a:pt x="47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52;p25">
                <a:extLst>
                  <a:ext uri="{FF2B5EF4-FFF2-40B4-BE49-F238E27FC236}">
                    <a16:creationId xmlns:a16="http://schemas.microsoft.com/office/drawing/2014/main" id="{FA93FBE8-5B1D-4B6C-83ED-286697B1C0FF}"/>
                  </a:ext>
                </a:extLst>
              </p:cNvPr>
              <p:cNvSpPr/>
              <p:nvPr/>
            </p:nvSpPr>
            <p:spPr>
              <a:xfrm>
                <a:off x="2760592" y="1802927"/>
                <a:ext cx="62466" cy="365528"/>
              </a:xfrm>
              <a:custGeom>
                <a:avLst/>
                <a:gdLst/>
                <a:ahLst/>
                <a:cxnLst/>
                <a:rect l="l" t="t" r="r" b="b"/>
                <a:pathLst>
                  <a:path w="5385" h="31511" extrusionOk="0">
                    <a:moveTo>
                      <a:pt x="5384" y="1"/>
                    </a:moveTo>
                    <a:lnTo>
                      <a:pt x="4107" y="2204"/>
                    </a:lnTo>
                    <a:lnTo>
                      <a:pt x="0" y="30763"/>
                    </a:lnTo>
                    <a:lnTo>
                      <a:pt x="1406" y="31511"/>
                    </a:lnTo>
                    <a:lnTo>
                      <a:pt x="1351" y="27956"/>
                    </a:lnTo>
                    <a:lnTo>
                      <a:pt x="5384" y="1"/>
                    </a:lnTo>
                    <a:close/>
                  </a:path>
                </a:pathLst>
              </a:custGeom>
              <a:solidFill>
                <a:srgbClr val="FCA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53;p25">
                <a:extLst>
                  <a:ext uri="{FF2B5EF4-FFF2-40B4-BE49-F238E27FC236}">
                    <a16:creationId xmlns:a16="http://schemas.microsoft.com/office/drawing/2014/main" id="{E6F77603-7781-440C-8299-C73382C42A61}"/>
                  </a:ext>
                </a:extLst>
              </p:cNvPr>
              <p:cNvSpPr/>
              <p:nvPr/>
            </p:nvSpPr>
            <p:spPr>
              <a:xfrm>
                <a:off x="2566768" y="1881981"/>
                <a:ext cx="164674" cy="131602"/>
              </a:xfrm>
              <a:custGeom>
                <a:avLst/>
                <a:gdLst/>
                <a:ahLst/>
                <a:cxnLst/>
                <a:rect l="l" t="t" r="r" b="b"/>
                <a:pathLst>
                  <a:path w="14196" h="11345" extrusionOk="0">
                    <a:moveTo>
                      <a:pt x="1994" y="1"/>
                    </a:moveTo>
                    <a:cubicBezTo>
                      <a:pt x="1994" y="1"/>
                      <a:pt x="0" y="5386"/>
                      <a:pt x="137" y="10591"/>
                    </a:cubicBezTo>
                    <a:cubicBezTo>
                      <a:pt x="1848" y="11105"/>
                      <a:pt x="3656" y="11345"/>
                      <a:pt x="5490" y="11345"/>
                    </a:cubicBezTo>
                    <a:cubicBezTo>
                      <a:pt x="8420" y="11345"/>
                      <a:pt x="11417" y="10732"/>
                      <a:pt x="14195" y="9643"/>
                    </a:cubicBezTo>
                    <a:cubicBezTo>
                      <a:pt x="13880" y="9520"/>
                      <a:pt x="13588" y="9387"/>
                      <a:pt x="13346" y="9219"/>
                    </a:cubicBezTo>
                    <a:cubicBezTo>
                      <a:pt x="12343" y="8530"/>
                      <a:pt x="11490" y="4724"/>
                      <a:pt x="11490" y="4724"/>
                    </a:cubicBezTo>
                    <a:cubicBezTo>
                      <a:pt x="11490" y="4724"/>
                      <a:pt x="5905" y="3319"/>
                      <a:pt x="19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54;p25">
                <a:extLst>
                  <a:ext uri="{FF2B5EF4-FFF2-40B4-BE49-F238E27FC236}">
                    <a16:creationId xmlns:a16="http://schemas.microsoft.com/office/drawing/2014/main" id="{B5A72204-5A47-45C5-BB47-954FB313EAE9}"/>
                  </a:ext>
                </a:extLst>
              </p:cNvPr>
              <p:cNvSpPr/>
              <p:nvPr/>
            </p:nvSpPr>
            <p:spPr>
              <a:xfrm>
                <a:off x="2568299" y="1991496"/>
                <a:ext cx="358428" cy="158607"/>
              </a:xfrm>
              <a:custGeom>
                <a:avLst/>
                <a:gdLst/>
                <a:ahLst/>
                <a:cxnLst/>
                <a:rect l="l" t="t" r="r" b="b"/>
                <a:pathLst>
                  <a:path w="30899" h="13673" extrusionOk="0">
                    <a:moveTo>
                      <a:pt x="14063" y="207"/>
                    </a:moveTo>
                    <a:cubicBezTo>
                      <a:pt x="11281" y="1294"/>
                      <a:pt x="8280" y="1906"/>
                      <a:pt x="5345" y="1906"/>
                    </a:cubicBezTo>
                    <a:cubicBezTo>
                      <a:pt x="3514" y="1906"/>
                      <a:pt x="1710" y="1668"/>
                      <a:pt x="0" y="1159"/>
                    </a:cubicBezTo>
                    <a:lnTo>
                      <a:pt x="0" y="1159"/>
                    </a:lnTo>
                    <a:cubicBezTo>
                      <a:pt x="54" y="3144"/>
                      <a:pt x="410" y="5106"/>
                      <a:pt x="1315" y="6731"/>
                    </a:cubicBezTo>
                    <a:cubicBezTo>
                      <a:pt x="3925" y="11447"/>
                      <a:pt x="11591" y="13672"/>
                      <a:pt x="18436" y="13672"/>
                    </a:cubicBezTo>
                    <a:cubicBezTo>
                      <a:pt x="20146" y="13672"/>
                      <a:pt x="21805" y="13533"/>
                      <a:pt x="23322" y="13260"/>
                    </a:cubicBezTo>
                    <a:cubicBezTo>
                      <a:pt x="30899" y="11892"/>
                      <a:pt x="30457" y="5025"/>
                      <a:pt x="28796" y="2730"/>
                    </a:cubicBezTo>
                    <a:cubicBezTo>
                      <a:pt x="26824" y="1"/>
                      <a:pt x="17968" y="1708"/>
                      <a:pt x="14063" y="20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26" name="Google Shape;176;p25">
              <a:extLst>
                <a:ext uri="{FF2B5EF4-FFF2-40B4-BE49-F238E27FC236}">
                  <a16:creationId xmlns:a16="http://schemas.microsoft.com/office/drawing/2014/main" id="{ABAC5DAB-A985-45C6-BCC5-F3279A023D2F}"/>
                </a:ext>
              </a:extLst>
            </p:cNvPr>
            <p:cNvSpPr/>
            <p:nvPr/>
          </p:nvSpPr>
          <p:spPr>
            <a:xfrm rot="2700000">
              <a:off x="397289" y="2672926"/>
              <a:ext cx="256133" cy="142278"/>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177;p25">
              <a:extLst>
                <a:ext uri="{FF2B5EF4-FFF2-40B4-BE49-F238E27FC236}">
                  <a16:creationId xmlns:a16="http://schemas.microsoft.com/office/drawing/2014/main" id="{757836F8-CB7B-4E86-B892-CACD5B8ACE95}"/>
                </a:ext>
              </a:extLst>
            </p:cNvPr>
            <p:cNvSpPr/>
            <p:nvPr/>
          </p:nvSpPr>
          <p:spPr>
            <a:xfrm rot="-1108272">
              <a:off x="352240" y="2086831"/>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178;p25">
              <a:extLst>
                <a:ext uri="{FF2B5EF4-FFF2-40B4-BE49-F238E27FC236}">
                  <a16:creationId xmlns:a16="http://schemas.microsoft.com/office/drawing/2014/main" id="{AFC24423-241D-455C-8883-85D2752C17B2}"/>
                </a:ext>
              </a:extLst>
            </p:cNvPr>
            <p:cNvSpPr/>
            <p:nvPr/>
          </p:nvSpPr>
          <p:spPr>
            <a:xfrm rot="-1108272">
              <a:off x="1022965" y="2459356"/>
              <a:ext cx="138613" cy="12510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59" name="Google Shape;155;p25">
            <a:extLst>
              <a:ext uri="{FF2B5EF4-FFF2-40B4-BE49-F238E27FC236}">
                <a16:creationId xmlns:a16="http://schemas.microsoft.com/office/drawing/2014/main" id="{49D338EB-452B-4EF7-9189-36DC94114110}"/>
              </a:ext>
            </a:extLst>
          </p:cNvPr>
          <p:cNvGrpSpPr/>
          <p:nvPr userDrawn="1"/>
        </p:nvGrpSpPr>
        <p:grpSpPr>
          <a:xfrm rot="-1108094">
            <a:off x="6741113" y="407075"/>
            <a:ext cx="3610684" cy="4483562"/>
            <a:chOff x="4120428" y="1214381"/>
            <a:chExt cx="1205891" cy="1497446"/>
          </a:xfrm>
        </p:grpSpPr>
        <p:sp>
          <p:nvSpPr>
            <p:cNvPr id="60" name="Google Shape;156;p25">
              <a:extLst>
                <a:ext uri="{FF2B5EF4-FFF2-40B4-BE49-F238E27FC236}">
                  <a16:creationId xmlns:a16="http://schemas.microsoft.com/office/drawing/2014/main" id="{AF512446-77A7-45EA-B01F-D2B589A9626C}"/>
                </a:ext>
              </a:extLst>
            </p:cNvPr>
            <p:cNvSpPr/>
            <p:nvPr/>
          </p:nvSpPr>
          <p:spPr>
            <a:xfrm>
              <a:off x="4583643" y="2450105"/>
              <a:ext cx="175990" cy="260604"/>
            </a:xfrm>
            <a:custGeom>
              <a:avLst/>
              <a:gdLst/>
              <a:ahLst/>
              <a:cxnLst/>
              <a:rect l="l" t="t" r="r" b="b"/>
              <a:pathLst>
                <a:path w="22193" h="32863" extrusionOk="0">
                  <a:moveTo>
                    <a:pt x="1" y="1"/>
                  </a:moveTo>
                  <a:cubicBezTo>
                    <a:pt x="1" y="1"/>
                    <a:pt x="854" y="32862"/>
                    <a:pt x="9392" y="32862"/>
                  </a:cubicBezTo>
                  <a:cubicBezTo>
                    <a:pt x="17928" y="32862"/>
                    <a:pt x="22192" y="27740"/>
                    <a:pt x="18355" y="384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57;p25">
              <a:extLst>
                <a:ext uri="{FF2B5EF4-FFF2-40B4-BE49-F238E27FC236}">
                  <a16:creationId xmlns:a16="http://schemas.microsoft.com/office/drawing/2014/main" id="{2D35048F-0ACD-44EF-AA31-6329EA805DB4}"/>
                </a:ext>
              </a:extLst>
            </p:cNvPr>
            <p:cNvSpPr/>
            <p:nvPr/>
          </p:nvSpPr>
          <p:spPr>
            <a:xfrm>
              <a:off x="4760751" y="2427536"/>
              <a:ext cx="162462" cy="284290"/>
            </a:xfrm>
            <a:custGeom>
              <a:avLst/>
              <a:gdLst/>
              <a:ahLst/>
              <a:cxnLst/>
              <a:rect l="l" t="t" r="r" b="b"/>
              <a:pathLst>
                <a:path w="20487" h="35850" extrusionOk="0">
                  <a:moveTo>
                    <a:pt x="16644" y="0"/>
                  </a:moveTo>
                  <a:lnTo>
                    <a:pt x="1" y="2989"/>
                  </a:lnTo>
                  <a:cubicBezTo>
                    <a:pt x="1" y="2989"/>
                    <a:pt x="853" y="35849"/>
                    <a:pt x="9391" y="35849"/>
                  </a:cubicBezTo>
                  <a:cubicBezTo>
                    <a:pt x="17928" y="35849"/>
                    <a:pt x="20486" y="23902"/>
                    <a:pt x="166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58;p25">
              <a:extLst>
                <a:ext uri="{FF2B5EF4-FFF2-40B4-BE49-F238E27FC236}">
                  <a16:creationId xmlns:a16="http://schemas.microsoft.com/office/drawing/2014/main" id="{73A09C8B-09B3-4826-96C6-A88D97A2860D}"/>
                </a:ext>
              </a:extLst>
            </p:cNvPr>
            <p:cNvSpPr/>
            <p:nvPr/>
          </p:nvSpPr>
          <p:spPr>
            <a:xfrm>
              <a:off x="4901786" y="2201269"/>
              <a:ext cx="424533" cy="201422"/>
            </a:xfrm>
            <a:custGeom>
              <a:avLst/>
              <a:gdLst/>
              <a:ahLst/>
              <a:cxnLst/>
              <a:rect l="l" t="t" r="r" b="b"/>
              <a:pathLst>
                <a:path w="53535" h="25400" extrusionOk="0">
                  <a:moveTo>
                    <a:pt x="38736" y="0"/>
                  </a:moveTo>
                  <a:cubicBezTo>
                    <a:pt x="35056" y="0"/>
                    <a:pt x="30890" y="1686"/>
                    <a:pt x="27314" y="5341"/>
                  </a:cubicBezTo>
                  <a:cubicBezTo>
                    <a:pt x="22166" y="10604"/>
                    <a:pt x="16191" y="12001"/>
                    <a:pt x="11296" y="12001"/>
                  </a:cubicBezTo>
                  <a:cubicBezTo>
                    <a:pt x="5753" y="12001"/>
                    <a:pt x="1596" y="10210"/>
                    <a:pt x="1596" y="10210"/>
                  </a:cubicBezTo>
                  <a:lnTo>
                    <a:pt x="1" y="19426"/>
                  </a:lnTo>
                  <a:cubicBezTo>
                    <a:pt x="1" y="19426"/>
                    <a:pt x="4638" y="22423"/>
                    <a:pt x="11137" y="22423"/>
                  </a:cubicBezTo>
                  <a:cubicBezTo>
                    <a:pt x="14939" y="22423"/>
                    <a:pt x="19377" y="21397"/>
                    <a:pt x="23898" y="18147"/>
                  </a:cubicBezTo>
                  <a:cubicBezTo>
                    <a:pt x="32520" y="11950"/>
                    <a:pt x="37615" y="5604"/>
                    <a:pt x="41284" y="5604"/>
                  </a:cubicBezTo>
                  <a:cubicBezTo>
                    <a:pt x="42099" y="5604"/>
                    <a:pt x="42844" y="5918"/>
                    <a:pt x="43541" y="6616"/>
                  </a:cubicBezTo>
                  <a:cubicBezTo>
                    <a:pt x="47383" y="10457"/>
                    <a:pt x="40115" y="25400"/>
                    <a:pt x="40115" y="25400"/>
                  </a:cubicBezTo>
                  <a:lnTo>
                    <a:pt x="42105" y="24954"/>
                  </a:lnTo>
                  <a:cubicBezTo>
                    <a:pt x="53535" y="9612"/>
                    <a:pt x="47523" y="0"/>
                    <a:pt x="387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59;p25">
              <a:extLst>
                <a:ext uri="{FF2B5EF4-FFF2-40B4-BE49-F238E27FC236}">
                  <a16:creationId xmlns:a16="http://schemas.microsoft.com/office/drawing/2014/main" id="{F5EAF310-E2E0-4DA3-BC40-83FCF7E4BFBA}"/>
                </a:ext>
              </a:extLst>
            </p:cNvPr>
            <p:cNvSpPr/>
            <p:nvPr/>
          </p:nvSpPr>
          <p:spPr>
            <a:xfrm>
              <a:off x="5143548" y="2368553"/>
              <a:ext cx="169226" cy="148902"/>
            </a:xfrm>
            <a:custGeom>
              <a:avLst/>
              <a:gdLst/>
              <a:ahLst/>
              <a:cxnLst/>
              <a:rect l="l" t="t" r="r" b="b"/>
              <a:pathLst>
                <a:path w="21340" h="18777" extrusionOk="0">
                  <a:moveTo>
                    <a:pt x="12375" y="1"/>
                  </a:moveTo>
                  <a:cubicBezTo>
                    <a:pt x="12374" y="1"/>
                    <a:pt x="0" y="7685"/>
                    <a:pt x="6828" y="18776"/>
                  </a:cubicBezTo>
                  <a:cubicBezTo>
                    <a:pt x="21339" y="8964"/>
                    <a:pt x="12375" y="1"/>
                    <a:pt x="1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60;p25">
              <a:extLst>
                <a:ext uri="{FF2B5EF4-FFF2-40B4-BE49-F238E27FC236}">
                  <a16:creationId xmlns:a16="http://schemas.microsoft.com/office/drawing/2014/main" id="{15209016-D137-494C-A7C5-C9332ABDEFC1}"/>
                </a:ext>
              </a:extLst>
            </p:cNvPr>
            <p:cNvSpPr/>
            <p:nvPr/>
          </p:nvSpPr>
          <p:spPr>
            <a:xfrm>
              <a:off x="4371571" y="1767673"/>
              <a:ext cx="692638" cy="640181"/>
            </a:xfrm>
            <a:custGeom>
              <a:avLst/>
              <a:gdLst/>
              <a:ahLst/>
              <a:cxnLst/>
              <a:rect l="l" t="t" r="r" b="b"/>
              <a:pathLst>
                <a:path w="87344" h="80729" extrusionOk="0">
                  <a:moveTo>
                    <a:pt x="41984" y="1"/>
                  </a:moveTo>
                  <a:cubicBezTo>
                    <a:pt x="40612" y="1"/>
                    <a:pt x="39316" y="47"/>
                    <a:pt x="38124" y="136"/>
                  </a:cubicBezTo>
                  <a:cubicBezTo>
                    <a:pt x="7396" y="2411"/>
                    <a:pt x="0" y="22897"/>
                    <a:pt x="2558" y="51919"/>
                  </a:cubicBezTo>
                  <a:cubicBezTo>
                    <a:pt x="4504" y="73943"/>
                    <a:pt x="20872" y="80729"/>
                    <a:pt x="40590" y="80729"/>
                  </a:cubicBezTo>
                  <a:cubicBezTo>
                    <a:pt x="46851" y="80729"/>
                    <a:pt x="53449" y="80045"/>
                    <a:pt x="60031" y="78947"/>
                  </a:cubicBezTo>
                  <a:cubicBezTo>
                    <a:pt x="87344" y="74394"/>
                    <a:pt x="81084" y="38829"/>
                    <a:pt x="79948" y="21190"/>
                  </a:cubicBezTo>
                  <a:cubicBezTo>
                    <a:pt x="78911" y="5095"/>
                    <a:pt x="56293" y="1"/>
                    <a:pt x="41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61;p25">
              <a:extLst>
                <a:ext uri="{FF2B5EF4-FFF2-40B4-BE49-F238E27FC236}">
                  <a16:creationId xmlns:a16="http://schemas.microsoft.com/office/drawing/2014/main" id="{0A55C40F-1B19-4978-9011-6F79308FEE54}"/>
                </a:ext>
              </a:extLst>
            </p:cNvPr>
            <p:cNvSpPr/>
            <p:nvPr/>
          </p:nvSpPr>
          <p:spPr>
            <a:xfrm>
              <a:off x="4390769" y="1732590"/>
              <a:ext cx="580627" cy="801667"/>
            </a:xfrm>
            <a:custGeom>
              <a:avLst/>
              <a:gdLst/>
              <a:ahLst/>
              <a:cxnLst/>
              <a:rect l="l" t="t" r="r" b="b"/>
              <a:pathLst>
                <a:path w="73219" h="101093" extrusionOk="0">
                  <a:moveTo>
                    <a:pt x="54200" y="0"/>
                  </a:moveTo>
                  <a:lnTo>
                    <a:pt x="17070" y="7261"/>
                  </a:lnTo>
                  <a:cubicBezTo>
                    <a:pt x="17070" y="7261"/>
                    <a:pt x="0" y="52068"/>
                    <a:pt x="12802" y="84929"/>
                  </a:cubicBezTo>
                  <a:cubicBezTo>
                    <a:pt x="17366" y="96646"/>
                    <a:pt x="26435" y="101093"/>
                    <a:pt x="36139" y="101093"/>
                  </a:cubicBezTo>
                  <a:cubicBezTo>
                    <a:pt x="53646" y="101093"/>
                    <a:pt x="73219" y="86617"/>
                    <a:pt x="72121" y="74260"/>
                  </a:cubicBezTo>
                  <a:cubicBezTo>
                    <a:pt x="70416" y="55053"/>
                    <a:pt x="54200" y="0"/>
                    <a:pt x="54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62;p25">
              <a:extLst>
                <a:ext uri="{FF2B5EF4-FFF2-40B4-BE49-F238E27FC236}">
                  <a16:creationId xmlns:a16="http://schemas.microsoft.com/office/drawing/2014/main" id="{E7CD37D0-A586-49DD-AD25-402460E6087D}"/>
                </a:ext>
              </a:extLst>
            </p:cNvPr>
            <p:cNvSpPr/>
            <p:nvPr/>
          </p:nvSpPr>
          <p:spPr>
            <a:xfrm>
              <a:off x="4430039" y="1894965"/>
              <a:ext cx="229423" cy="370537"/>
            </a:xfrm>
            <a:custGeom>
              <a:avLst/>
              <a:gdLst/>
              <a:ahLst/>
              <a:cxnLst/>
              <a:rect l="l" t="t" r="r" b="b"/>
              <a:pathLst>
                <a:path w="28931" h="46726" extrusionOk="0">
                  <a:moveTo>
                    <a:pt x="13482" y="1"/>
                  </a:moveTo>
                  <a:cubicBezTo>
                    <a:pt x="13482" y="1"/>
                    <a:pt x="17150" y="35466"/>
                    <a:pt x="1" y="41183"/>
                  </a:cubicBezTo>
                  <a:cubicBezTo>
                    <a:pt x="175" y="44821"/>
                    <a:pt x="349" y="46726"/>
                    <a:pt x="349" y="46726"/>
                  </a:cubicBezTo>
                  <a:cubicBezTo>
                    <a:pt x="349" y="46726"/>
                    <a:pt x="28930" y="42220"/>
                    <a:pt x="17151" y="301"/>
                  </a:cubicBezTo>
                  <a:lnTo>
                    <a:pt x="13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63;p25">
              <a:extLst>
                <a:ext uri="{FF2B5EF4-FFF2-40B4-BE49-F238E27FC236}">
                  <a16:creationId xmlns:a16="http://schemas.microsoft.com/office/drawing/2014/main" id="{BA685AB8-CA2E-48B3-BA34-69A94A7589F7}"/>
                </a:ext>
              </a:extLst>
            </p:cNvPr>
            <p:cNvSpPr/>
            <p:nvPr/>
          </p:nvSpPr>
          <p:spPr>
            <a:xfrm>
              <a:off x="4731498" y="1875719"/>
              <a:ext cx="229407" cy="370537"/>
            </a:xfrm>
            <a:custGeom>
              <a:avLst/>
              <a:gdLst/>
              <a:ahLst/>
              <a:cxnLst/>
              <a:rect l="l" t="t" r="r" b="b"/>
              <a:pathLst>
                <a:path w="28929" h="46726" extrusionOk="0">
                  <a:moveTo>
                    <a:pt x="15449" y="1"/>
                  </a:moveTo>
                  <a:lnTo>
                    <a:pt x="11780" y="301"/>
                  </a:lnTo>
                  <a:cubicBezTo>
                    <a:pt x="0" y="42221"/>
                    <a:pt x="28580" y="46726"/>
                    <a:pt x="28580" y="46726"/>
                  </a:cubicBezTo>
                  <a:cubicBezTo>
                    <a:pt x="28580" y="46726"/>
                    <a:pt x="28754" y="44821"/>
                    <a:pt x="28928" y="41183"/>
                  </a:cubicBezTo>
                  <a:cubicBezTo>
                    <a:pt x="11780" y="35468"/>
                    <a:pt x="15449" y="1"/>
                    <a:pt x="154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Google Shape;164;p25">
              <a:extLst>
                <a:ext uri="{FF2B5EF4-FFF2-40B4-BE49-F238E27FC236}">
                  <a16:creationId xmlns:a16="http://schemas.microsoft.com/office/drawing/2014/main" id="{18139A08-9D19-4799-9FF6-5F663851829F}"/>
                </a:ext>
              </a:extLst>
            </p:cNvPr>
            <p:cNvSpPr/>
            <p:nvPr/>
          </p:nvSpPr>
          <p:spPr>
            <a:xfrm>
              <a:off x="4331500" y="1214381"/>
              <a:ext cx="785181" cy="732320"/>
            </a:xfrm>
            <a:custGeom>
              <a:avLst/>
              <a:gdLst/>
              <a:ahLst/>
              <a:cxnLst/>
              <a:rect l="l" t="t" r="r" b="b"/>
              <a:pathLst>
                <a:path w="99014" h="92348" extrusionOk="0">
                  <a:moveTo>
                    <a:pt x="49932" y="1"/>
                  </a:moveTo>
                  <a:cubicBezTo>
                    <a:pt x="49669" y="1"/>
                    <a:pt x="49392" y="35"/>
                    <a:pt x="49098" y="109"/>
                  </a:cubicBezTo>
                  <a:cubicBezTo>
                    <a:pt x="44109" y="1355"/>
                    <a:pt x="44940" y="8014"/>
                    <a:pt x="44940" y="8014"/>
                  </a:cubicBezTo>
                  <a:cubicBezTo>
                    <a:pt x="44940" y="8014"/>
                    <a:pt x="41652" y="5345"/>
                    <a:pt x="37388" y="5345"/>
                  </a:cubicBezTo>
                  <a:cubicBezTo>
                    <a:pt x="35585" y="5345"/>
                    <a:pt x="33607" y="5822"/>
                    <a:pt x="31629" y="7181"/>
                  </a:cubicBezTo>
                  <a:cubicBezTo>
                    <a:pt x="24954" y="11768"/>
                    <a:pt x="29533" y="21336"/>
                    <a:pt x="29533" y="21336"/>
                  </a:cubicBezTo>
                  <a:cubicBezTo>
                    <a:pt x="29533" y="21336"/>
                    <a:pt x="24440" y="16030"/>
                    <a:pt x="19105" y="16030"/>
                  </a:cubicBezTo>
                  <a:cubicBezTo>
                    <a:pt x="16970" y="16030"/>
                    <a:pt x="14797" y="16879"/>
                    <a:pt x="12897" y="19257"/>
                  </a:cubicBezTo>
                  <a:cubicBezTo>
                    <a:pt x="6237" y="27579"/>
                    <a:pt x="10816" y="33400"/>
                    <a:pt x="10816" y="33400"/>
                  </a:cubicBezTo>
                  <a:cubicBezTo>
                    <a:pt x="10816" y="33400"/>
                    <a:pt x="831" y="34648"/>
                    <a:pt x="1663" y="44632"/>
                  </a:cubicBezTo>
                  <a:cubicBezTo>
                    <a:pt x="2494" y="54617"/>
                    <a:pt x="9568" y="54617"/>
                    <a:pt x="9568" y="54617"/>
                  </a:cubicBezTo>
                  <a:cubicBezTo>
                    <a:pt x="9568" y="54617"/>
                    <a:pt x="0" y="62108"/>
                    <a:pt x="3748" y="71255"/>
                  </a:cubicBezTo>
                  <a:cubicBezTo>
                    <a:pt x="5537" y="75632"/>
                    <a:pt x="7992" y="76774"/>
                    <a:pt x="10068" y="76774"/>
                  </a:cubicBezTo>
                  <a:cubicBezTo>
                    <a:pt x="12334" y="76774"/>
                    <a:pt x="14147" y="75413"/>
                    <a:pt x="14147" y="75413"/>
                  </a:cubicBezTo>
                  <a:lnTo>
                    <a:pt x="14147" y="75413"/>
                  </a:lnTo>
                  <a:cubicBezTo>
                    <a:pt x="14147" y="75414"/>
                    <a:pt x="13733" y="89140"/>
                    <a:pt x="25796" y="91635"/>
                  </a:cubicBezTo>
                  <a:cubicBezTo>
                    <a:pt x="27188" y="91923"/>
                    <a:pt x="28430" y="92050"/>
                    <a:pt x="29538" y="92050"/>
                  </a:cubicBezTo>
                  <a:cubicBezTo>
                    <a:pt x="38041" y="92050"/>
                    <a:pt x="38691" y="84561"/>
                    <a:pt x="38691" y="84561"/>
                  </a:cubicBezTo>
                  <a:cubicBezTo>
                    <a:pt x="38691" y="84561"/>
                    <a:pt x="41737" y="92347"/>
                    <a:pt x="47830" y="92347"/>
                  </a:cubicBezTo>
                  <a:cubicBezTo>
                    <a:pt x="48492" y="92347"/>
                    <a:pt x="49190" y="92255"/>
                    <a:pt x="49924" y="92052"/>
                  </a:cubicBezTo>
                  <a:cubicBezTo>
                    <a:pt x="57414" y="89973"/>
                    <a:pt x="57831" y="81650"/>
                    <a:pt x="57831" y="81650"/>
                  </a:cubicBezTo>
                  <a:cubicBezTo>
                    <a:pt x="57831" y="81650"/>
                    <a:pt x="61966" y="87975"/>
                    <a:pt x="68189" y="87975"/>
                  </a:cubicBezTo>
                  <a:cubicBezTo>
                    <a:pt x="70104" y="87975"/>
                    <a:pt x="72217" y="87375"/>
                    <a:pt x="74468" y="85809"/>
                  </a:cubicBezTo>
                  <a:cubicBezTo>
                    <a:pt x="84037" y="79151"/>
                    <a:pt x="77794" y="67923"/>
                    <a:pt x="77794" y="67923"/>
                  </a:cubicBezTo>
                  <a:lnTo>
                    <a:pt x="77794" y="67923"/>
                  </a:lnTo>
                  <a:cubicBezTo>
                    <a:pt x="77794" y="67923"/>
                    <a:pt x="77933" y="67927"/>
                    <a:pt x="78182" y="67927"/>
                  </a:cubicBezTo>
                  <a:cubicBezTo>
                    <a:pt x="80303" y="67927"/>
                    <a:pt x="90450" y="67594"/>
                    <a:pt x="91937" y="61265"/>
                  </a:cubicBezTo>
                  <a:cubicBezTo>
                    <a:pt x="93600" y="54190"/>
                    <a:pt x="85700" y="52528"/>
                    <a:pt x="85700" y="52528"/>
                  </a:cubicBezTo>
                  <a:cubicBezTo>
                    <a:pt x="85700" y="52528"/>
                    <a:pt x="99013" y="39216"/>
                    <a:pt x="93607" y="27569"/>
                  </a:cubicBezTo>
                  <a:cubicBezTo>
                    <a:pt x="91085" y="22133"/>
                    <a:pt x="87656" y="20684"/>
                    <a:pt x="84715" y="20684"/>
                  </a:cubicBezTo>
                  <a:cubicBezTo>
                    <a:pt x="81354" y="20684"/>
                    <a:pt x="78632" y="22578"/>
                    <a:pt x="78632" y="22578"/>
                  </a:cubicBezTo>
                  <a:cubicBezTo>
                    <a:pt x="78632" y="22578"/>
                    <a:pt x="78632" y="7604"/>
                    <a:pt x="69480" y="3023"/>
                  </a:cubicBezTo>
                  <a:cubicBezTo>
                    <a:pt x="67829" y="2199"/>
                    <a:pt x="66287" y="1861"/>
                    <a:pt x="64868" y="1861"/>
                  </a:cubicBezTo>
                  <a:cubicBezTo>
                    <a:pt x="58416" y="1861"/>
                    <a:pt x="54504" y="8846"/>
                    <a:pt x="54504" y="8846"/>
                  </a:cubicBezTo>
                  <a:cubicBezTo>
                    <a:pt x="54504" y="8846"/>
                    <a:pt x="54135" y="1"/>
                    <a:pt x="49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lang="en-GB" dirty="0"/>
            </a:p>
          </p:txBody>
        </p:sp>
        <p:sp>
          <p:nvSpPr>
            <p:cNvPr id="69" name="Google Shape;165;p25">
              <a:extLst>
                <a:ext uri="{FF2B5EF4-FFF2-40B4-BE49-F238E27FC236}">
                  <a16:creationId xmlns:a16="http://schemas.microsoft.com/office/drawing/2014/main" id="{6762B5AD-9933-4762-B028-9A6A9082B043}"/>
                </a:ext>
              </a:extLst>
            </p:cNvPr>
            <p:cNvSpPr/>
            <p:nvPr/>
          </p:nvSpPr>
          <p:spPr>
            <a:xfrm>
              <a:off x="4475160" y="1485040"/>
              <a:ext cx="450836" cy="353004"/>
            </a:xfrm>
            <a:custGeom>
              <a:avLst/>
              <a:gdLst/>
              <a:ahLst/>
              <a:cxnLst/>
              <a:rect l="l" t="t" r="r" b="b"/>
              <a:pathLst>
                <a:path w="56852" h="44515" extrusionOk="0">
                  <a:moveTo>
                    <a:pt x="23200" y="1"/>
                  </a:moveTo>
                  <a:cubicBezTo>
                    <a:pt x="12860" y="1"/>
                    <a:pt x="3658" y="3048"/>
                    <a:pt x="1891" y="10412"/>
                  </a:cubicBezTo>
                  <a:cubicBezTo>
                    <a:pt x="1" y="18281"/>
                    <a:pt x="6233" y="42972"/>
                    <a:pt x="21429" y="44419"/>
                  </a:cubicBezTo>
                  <a:cubicBezTo>
                    <a:pt x="22105" y="44483"/>
                    <a:pt x="22791" y="44515"/>
                    <a:pt x="23485" y="44515"/>
                  </a:cubicBezTo>
                  <a:cubicBezTo>
                    <a:pt x="38385" y="44515"/>
                    <a:pt x="56852" y="29995"/>
                    <a:pt x="56164" y="15476"/>
                  </a:cubicBezTo>
                  <a:cubicBezTo>
                    <a:pt x="55733" y="6466"/>
                    <a:pt x="38260" y="1"/>
                    <a:pt x="23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0" name="Google Shape;166;p25">
              <a:extLst>
                <a:ext uri="{FF2B5EF4-FFF2-40B4-BE49-F238E27FC236}">
                  <a16:creationId xmlns:a16="http://schemas.microsoft.com/office/drawing/2014/main" id="{4A447AA9-FCBB-4B71-9D0E-344422D8D774}"/>
                </a:ext>
              </a:extLst>
            </p:cNvPr>
            <p:cNvSpPr/>
            <p:nvPr/>
          </p:nvSpPr>
          <p:spPr>
            <a:xfrm>
              <a:off x="4644347" y="1689864"/>
              <a:ext cx="62766" cy="40800"/>
            </a:xfrm>
            <a:custGeom>
              <a:avLst/>
              <a:gdLst/>
              <a:ahLst/>
              <a:cxnLst/>
              <a:rect l="l" t="t" r="r" b="b"/>
              <a:pathLst>
                <a:path w="7915" h="5145" extrusionOk="0">
                  <a:moveTo>
                    <a:pt x="2861" y="1"/>
                  </a:moveTo>
                  <a:cubicBezTo>
                    <a:pt x="1923" y="1"/>
                    <a:pt x="942" y="176"/>
                    <a:pt x="0" y="647"/>
                  </a:cubicBezTo>
                  <a:cubicBezTo>
                    <a:pt x="0" y="647"/>
                    <a:pt x="1016" y="4710"/>
                    <a:pt x="2231" y="5116"/>
                  </a:cubicBezTo>
                  <a:cubicBezTo>
                    <a:pt x="2289" y="5135"/>
                    <a:pt x="2354" y="5145"/>
                    <a:pt x="2426" y="5145"/>
                  </a:cubicBezTo>
                  <a:cubicBezTo>
                    <a:pt x="3865" y="5145"/>
                    <a:pt x="7915" y="1458"/>
                    <a:pt x="7915" y="1458"/>
                  </a:cubicBezTo>
                  <a:cubicBezTo>
                    <a:pt x="7915" y="1458"/>
                    <a:pt x="5567"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1" name="Google Shape;167;p25">
              <a:extLst>
                <a:ext uri="{FF2B5EF4-FFF2-40B4-BE49-F238E27FC236}">
                  <a16:creationId xmlns:a16="http://schemas.microsoft.com/office/drawing/2014/main" id="{B96AE2EC-FF93-417B-A88B-3F3BA20C53AF}"/>
                </a:ext>
              </a:extLst>
            </p:cNvPr>
            <p:cNvSpPr/>
            <p:nvPr/>
          </p:nvSpPr>
          <p:spPr>
            <a:xfrm>
              <a:off x="4501013" y="1645519"/>
              <a:ext cx="102313" cy="76612"/>
            </a:xfrm>
            <a:custGeom>
              <a:avLst/>
              <a:gdLst/>
              <a:ahLst/>
              <a:cxnLst/>
              <a:rect l="l" t="t" r="r" b="b"/>
              <a:pathLst>
                <a:path w="12902" h="9661" extrusionOk="0">
                  <a:moveTo>
                    <a:pt x="7125" y="1"/>
                  </a:moveTo>
                  <a:cubicBezTo>
                    <a:pt x="3067" y="1"/>
                    <a:pt x="0" y="4618"/>
                    <a:pt x="3759" y="8243"/>
                  </a:cubicBezTo>
                  <a:cubicBezTo>
                    <a:pt x="4732" y="9183"/>
                    <a:pt x="6083" y="9660"/>
                    <a:pt x="7433" y="9660"/>
                  </a:cubicBezTo>
                  <a:cubicBezTo>
                    <a:pt x="8630" y="9660"/>
                    <a:pt x="9826" y="9284"/>
                    <a:pt x="10754" y="8521"/>
                  </a:cubicBezTo>
                  <a:cubicBezTo>
                    <a:pt x="11503" y="7905"/>
                    <a:pt x="12081" y="7070"/>
                    <a:pt x="12338" y="6137"/>
                  </a:cubicBezTo>
                  <a:cubicBezTo>
                    <a:pt x="12902" y="4106"/>
                    <a:pt x="11791" y="1807"/>
                    <a:pt x="9954" y="769"/>
                  </a:cubicBezTo>
                  <a:cubicBezTo>
                    <a:pt x="9005" y="235"/>
                    <a:pt x="8040" y="1"/>
                    <a:pt x="7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2" name="Google Shape;168;p25">
              <a:extLst>
                <a:ext uri="{FF2B5EF4-FFF2-40B4-BE49-F238E27FC236}">
                  <a16:creationId xmlns:a16="http://schemas.microsoft.com/office/drawing/2014/main" id="{C20D2F66-40AC-4521-965A-E8231EC1CF20}"/>
                </a:ext>
              </a:extLst>
            </p:cNvPr>
            <p:cNvSpPr/>
            <p:nvPr/>
          </p:nvSpPr>
          <p:spPr>
            <a:xfrm>
              <a:off x="4738716" y="1656935"/>
              <a:ext cx="102313" cy="76612"/>
            </a:xfrm>
            <a:custGeom>
              <a:avLst/>
              <a:gdLst/>
              <a:ahLst/>
              <a:cxnLst/>
              <a:rect l="l" t="t" r="r" b="b"/>
              <a:pathLst>
                <a:path w="12902" h="9661" extrusionOk="0">
                  <a:moveTo>
                    <a:pt x="7125" y="0"/>
                  </a:moveTo>
                  <a:cubicBezTo>
                    <a:pt x="3067" y="0"/>
                    <a:pt x="1" y="4618"/>
                    <a:pt x="3758" y="8243"/>
                  </a:cubicBezTo>
                  <a:cubicBezTo>
                    <a:pt x="4732" y="9183"/>
                    <a:pt x="6084" y="9660"/>
                    <a:pt x="7433" y="9660"/>
                  </a:cubicBezTo>
                  <a:cubicBezTo>
                    <a:pt x="8631" y="9660"/>
                    <a:pt x="9826" y="9284"/>
                    <a:pt x="10754" y="8522"/>
                  </a:cubicBezTo>
                  <a:cubicBezTo>
                    <a:pt x="11502" y="7907"/>
                    <a:pt x="12080" y="7069"/>
                    <a:pt x="12339" y="6138"/>
                  </a:cubicBezTo>
                  <a:cubicBezTo>
                    <a:pt x="12901" y="4105"/>
                    <a:pt x="11792" y="1806"/>
                    <a:pt x="9954" y="768"/>
                  </a:cubicBezTo>
                  <a:cubicBezTo>
                    <a:pt x="9005" y="235"/>
                    <a:pt x="8040" y="0"/>
                    <a:pt x="71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3" name="Google Shape;169;p25">
              <a:extLst>
                <a:ext uri="{FF2B5EF4-FFF2-40B4-BE49-F238E27FC236}">
                  <a16:creationId xmlns:a16="http://schemas.microsoft.com/office/drawing/2014/main" id="{AA499F36-B5EC-4950-B5B9-D685464A98F2}"/>
                </a:ext>
              </a:extLst>
            </p:cNvPr>
            <p:cNvSpPr/>
            <p:nvPr/>
          </p:nvSpPr>
          <p:spPr>
            <a:xfrm>
              <a:off x="4521329" y="1576346"/>
              <a:ext cx="46295" cy="41783"/>
            </a:xfrm>
            <a:custGeom>
              <a:avLst/>
              <a:gdLst/>
              <a:ahLst/>
              <a:cxnLst/>
              <a:rect l="l" t="t" r="r" b="b"/>
              <a:pathLst>
                <a:path w="5838" h="5269" extrusionOk="0">
                  <a:moveTo>
                    <a:pt x="3480" y="0"/>
                  </a:moveTo>
                  <a:cubicBezTo>
                    <a:pt x="1647" y="0"/>
                    <a:pt x="1" y="2336"/>
                    <a:pt x="784" y="4051"/>
                  </a:cubicBezTo>
                  <a:cubicBezTo>
                    <a:pt x="1033" y="4592"/>
                    <a:pt x="1547" y="4978"/>
                    <a:pt x="2117" y="5146"/>
                  </a:cubicBezTo>
                  <a:cubicBezTo>
                    <a:pt x="2398" y="5232"/>
                    <a:pt x="2690" y="5269"/>
                    <a:pt x="2983" y="5269"/>
                  </a:cubicBezTo>
                  <a:cubicBezTo>
                    <a:pt x="3282" y="5269"/>
                    <a:pt x="3583" y="5230"/>
                    <a:pt x="3875" y="5166"/>
                  </a:cubicBezTo>
                  <a:cubicBezTo>
                    <a:pt x="4122" y="5114"/>
                    <a:pt x="4374" y="5040"/>
                    <a:pt x="4580" y="4888"/>
                  </a:cubicBezTo>
                  <a:cubicBezTo>
                    <a:pt x="4770" y="4752"/>
                    <a:pt x="4907" y="4557"/>
                    <a:pt x="5027" y="4356"/>
                  </a:cubicBezTo>
                  <a:cubicBezTo>
                    <a:pt x="5491" y="3624"/>
                    <a:pt x="5838" y="2762"/>
                    <a:pt x="5691" y="1908"/>
                  </a:cubicBezTo>
                  <a:cubicBezTo>
                    <a:pt x="5549" y="1066"/>
                    <a:pt x="4896" y="330"/>
                    <a:pt x="4080" y="86"/>
                  </a:cubicBezTo>
                  <a:cubicBezTo>
                    <a:pt x="3880" y="28"/>
                    <a:pt x="3679" y="0"/>
                    <a:pt x="3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4" name="Google Shape;170;p25">
              <a:extLst>
                <a:ext uri="{FF2B5EF4-FFF2-40B4-BE49-F238E27FC236}">
                  <a16:creationId xmlns:a16="http://schemas.microsoft.com/office/drawing/2014/main" id="{82B59748-9ADC-42E3-935D-706A8DFE674D}"/>
                </a:ext>
              </a:extLst>
            </p:cNvPr>
            <p:cNvSpPr/>
            <p:nvPr/>
          </p:nvSpPr>
          <p:spPr>
            <a:xfrm>
              <a:off x="4828085" y="1592031"/>
              <a:ext cx="46248" cy="41799"/>
            </a:xfrm>
            <a:custGeom>
              <a:avLst/>
              <a:gdLst/>
              <a:ahLst/>
              <a:cxnLst/>
              <a:rect l="l" t="t" r="r" b="b"/>
              <a:pathLst>
                <a:path w="5832" h="5271" extrusionOk="0">
                  <a:moveTo>
                    <a:pt x="3469" y="0"/>
                  </a:moveTo>
                  <a:cubicBezTo>
                    <a:pt x="1643" y="0"/>
                    <a:pt x="1" y="2330"/>
                    <a:pt x="779" y="4047"/>
                  </a:cubicBezTo>
                  <a:cubicBezTo>
                    <a:pt x="1026" y="4589"/>
                    <a:pt x="1542" y="4973"/>
                    <a:pt x="2110" y="5147"/>
                  </a:cubicBezTo>
                  <a:cubicBezTo>
                    <a:pt x="2392" y="5233"/>
                    <a:pt x="2683" y="5270"/>
                    <a:pt x="2976" y="5270"/>
                  </a:cubicBezTo>
                  <a:cubicBezTo>
                    <a:pt x="3276" y="5270"/>
                    <a:pt x="3576" y="5232"/>
                    <a:pt x="3868" y="5168"/>
                  </a:cubicBezTo>
                  <a:cubicBezTo>
                    <a:pt x="4116" y="5116"/>
                    <a:pt x="4368" y="5041"/>
                    <a:pt x="4573" y="4890"/>
                  </a:cubicBezTo>
                  <a:cubicBezTo>
                    <a:pt x="4763" y="4753"/>
                    <a:pt x="4900" y="4558"/>
                    <a:pt x="5021" y="4357"/>
                  </a:cubicBezTo>
                  <a:cubicBezTo>
                    <a:pt x="5485" y="3626"/>
                    <a:pt x="5831" y="2763"/>
                    <a:pt x="5684" y="1910"/>
                  </a:cubicBezTo>
                  <a:cubicBezTo>
                    <a:pt x="5543" y="1068"/>
                    <a:pt x="4890" y="330"/>
                    <a:pt x="4073" y="88"/>
                  </a:cubicBezTo>
                  <a:cubicBezTo>
                    <a:pt x="3872" y="28"/>
                    <a:pt x="3669" y="0"/>
                    <a:pt x="3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5" name="Google Shape;171;p25">
              <a:extLst>
                <a:ext uri="{FF2B5EF4-FFF2-40B4-BE49-F238E27FC236}">
                  <a16:creationId xmlns:a16="http://schemas.microsoft.com/office/drawing/2014/main" id="{B0F39604-CCDC-4946-A1FA-94B32BF12168}"/>
                </a:ext>
              </a:extLst>
            </p:cNvPr>
            <p:cNvSpPr/>
            <p:nvPr/>
          </p:nvSpPr>
          <p:spPr>
            <a:xfrm>
              <a:off x="4630303" y="1744692"/>
              <a:ext cx="85541" cy="47517"/>
            </a:xfrm>
            <a:custGeom>
              <a:avLst/>
              <a:gdLst/>
              <a:ahLst/>
              <a:cxnLst/>
              <a:rect l="l" t="t" r="r" b="b"/>
              <a:pathLst>
                <a:path w="10787" h="5992" extrusionOk="0">
                  <a:moveTo>
                    <a:pt x="9905" y="1"/>
                  </a:moveTo>
                  <a:cubicBezTo>
                    <a:pt x="9498" y="1"/>
                    <a:pt x="9140" y="310"/>
                    <a:pt x="9092" y="729"/>
                  </a:cubicBezTo>
                  <a:cubicBezTo>
                    <a:pt x="9086" y="760"/>
                    <a:pt x="8703" y="3761"/>
                    <a:pt x="5919" y="4282"/>
                  </a:cubicBezTo>
                  <a:cubicBezTo>
                    <a:pt x="5700" y="4323"/>
                    <a:pt x="5489" y="4341"/>
                    <a:pt x="5286" y="4341"/>
                  </a:cubicBezTo>
                  <a:cubicBezTo>
                    <a:pt x="2966" y="4341"/>
                    <a:pt x="1750" y="1865"/>
                    <a:pt x="1697" y="1749"/>
                  </a:cubicBezTo>
                  <a:cubicBezTo>
                    <a:pt x="1559" y="1444"/>
                    <a:pt x="1258" y="1265"/>
                    <a:pt x="944" y="1265"/>
                  </a:cubicBezTo>
                  <a:cubicBezTo>
                    <a:pt x="826" y="1265"/>
                    <a:pt x="706" y="1291"/>
                    <a:pt x="592" y="1345"/>
                  </a:cubicBezTo>
                  <a:cubicBezTo>
                    <a:pt x="174" y="1541"/>
                    <a:pt x="0" y="2041"/>
                    <a:pt x="202" y="2455"/>
                  </a:cubicBezTo>
                  <a:cubicBezTo>
                    <a:pt x="812" y="3766"/>
                    <a:pt x="2607" y="5992"/>
                    <a:pt x="5287" y="5992"/>
                  </a:cubicBezTo>
                  <a:cubicBezTo>
                    <a:pt x="5601" y="5992"/>
                    <a:pt x="5914" y="5962"/>
                    <a:pt x="6224" y="5903"/>
                  </a:cubicBezTo>
                  <a:cubicBezTo>
                    <a:pt x="9397" y="5314"/>
                    <a:pt x="10560" y="2387"/>
                    <a:pt x="10734" y="924"/>
                  </a:cubicBezTo>
                  <a:cubicBezTo>
                    <a:pt x="10786" y="470"/>
                    <a:pt x="10461" y="60"/>
                    <a:pt x="10009" y="8"/>
                  </a:cubicBezTo>
                  <a:cubicBezTo>
                    <a:pt x="9974" y="3"/>
                    <a:pt x="9939" y="1"/>
                    <a:pt x="9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172;p25">
              <a:extLst>
                <a:ext uri="{FF2B5EF4-FFF2-40B4-BE49-F238E27FC236}">
                  <a16:creationId xmlns:a16="http://schemas.microsoft.com/office/drawing/2014/main" id="{B8796B0F-7470-4772-AEF8-F00C659AA500}"/>
                </a:ext>
              </a:extLst>
            </p:cNvPr>
            <p:cNvSpPr/>
            <p:nvPr/>
          </p:nvSpPr>
          <p:spPr>
            <a:xfrm>
              <a:off x="4444820" y="1418959"/>
              <a:ext cx="101401" cy="91219"/>
            </a:xfrm>
            <a:custGeom>
              <a:avLst/>
              <a:gdLst/>
              <a:ahLst/>
              <a:cxnLst/>
              <a:rect l="l" t="t" r="r" b="b"/>
              <a:pathLst>
                <a:path w="12787" h="11503" extrusionOk="0">
                  <a:moveTo>
                    <a:pt x="7157" y="1"/>
                  </a:moveTo>
                  <a:cubicBezTo>
                    <a:pt x="6228" y="1"/>
                    <a:pt x="5246" y="449"/>
                    <a:pt x="4264" y="1613"/>
                  </a:cubicBezTo>
                  <a:cubicBezTo>
                    <a:pt x="0" y="6675"/>
                    <a:pt x="6090" y="11503"/>
                    <a:pt x="6090" y="11503"/>
                  </a:cubicBezTo>
                  <a:lnTo>
                    <a:pt x="12787" y="5017"/>
                  </a:lnTo>
                  <a:cubicBezTo>
                    <a:pt x="12787" y="5017"/>
                    <a:pt x="10266" y="1"/>
                    <a:pt x="71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173;p25">
              <a:extLst>
                <a:ext uri="{FF2B5EF4-FFF2-40B4-BE49-F238E27FC236}">
                  <a16:creationId xmlns:a16="http://schemas.microsoft.com/office/drawing/2014/main" id="{AAAEDAB1-2B37-479F-99A0-23933AB6FD84}"/>
                </a:ext>
              </a:extLst>
            </p:cNvPr>
            <p:cNvSpPr/>
            <p:nvPr/>
          </p:nvSpPr>
          <p:spPr>
            <a:xfrm>
              <a:off x="4897250" y="1456159"/>
              <a:ext cx="92496" cy="82440"/>
            </a:xfrm>
            <a:custGeom>
              <a:avLst/>
              <a:gdLst/>
              <a:ahLst/>
              <a:cxnLst/>
              <a:rect l="l" t="t" r="r" b="b"/>
              <a:pathLst>
                <a:path w="11664" h="10396" extrusionOk="0">
                  <a:moveTo>
                    <a:pt x="5887" y="1"/>
                  </a:moveTo>
                  <a:cubicBezTo>
                    <a:pt x="2963" y="1"/>
                    <a:pt x="0" y="4706"/>
                    <a:pt x="0" y="4706"/>
                  </a:cubicBezTo>
                  <a:lnTo>
                    <a:pt x="5974" y="10396"/>
                  </a:lnTo>
                  <a:cubicBezTo>
                    <a:pt x="5974" y="10396"/>
                    <a:pt x="11664" y="5558"/>
                    <a:pt x="8248" y="1290"/>
                  </a:cubicBezTo>
                  <a:cubicBezTo>
                    <a:pt x="7507" y="364"/>
                    <a:pt x="6698" y="1"/>
                    <a:pt x="58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74;p25">
              <a:extLst>
                <a:ext uri="{FF2B5EF4-FFF2-40B4-BE49-F238E27FC236}">
                  <a16:creationId xmlns:a16="http://schemas.microsoft.com/office/drawing/2014/main" id="{94E81A70-131A-4489-8782-CEA20D60D487}"/>
                </a:ext>
              </a:extLst>
            </p:cNvPr>
            <p:cNvSpPr/>
            <p:nvPr/>
          </p:nvSpPr>
          <p:spPr>
            <a:xfrm>
              <a:off x="4120428" y="1668389"/>
              <a:ext cx="374201" cy="356136"/>
            </a:xfrm>
            <a:custGeom>
              <a:avLst/>
              <a:gdLst/>
              <a:ahLst/>
              <a:cxnLst/>
              <a:rect l="l" t="t" r="r" b="b"/>
              <a:pathLst>
                <a:path w="47188" h="44910" extrusionOk="0">
                  <a:moveTo>
                    <a:pt x="11524" y="1"/>
                  </a:moveTo>
                  <a:cubicBezTo>
                    <a:pt x="6794" y="1"/>
                    <a:pt x="2111" y="5406"/>
                    <a:pt x="1283" y="14325"/>
                  </a:cubicBezTo>
                  <a:cubicBezTo>
                    <a:pt x="1" y="28151"/>
                    <a:pt x="18658" y="44909"/>
                    <a:pt x="35923" y="44909"/>
                  </a:cubicBezTo>
                  <a:cubicBezTo>
                    <a:pt x="39639" y="44909"/>
                    <a:pt x="43291" y="44133"/>
                    <a:pt x="46665" y="42384"/>
                  </a:cubicBezTo>
                  <a:lnTo>
                    <a:pt x="47187" y="36667"/>
                  </a:lnTo>
                  <a:cubicBezTo>
                    <a:pt x="47187" y="36667"/>
                    <a:pt x="25017" y="34762"/>
                    <a:pt x="21549" y="13977"/>
                  </a:cubicBezTo>
                  <a:cubicBezTo>
                    <a:pt x="19924" y="4224"/>
                    <a:pt x="15706" y="1"/>
                    <a:pt x="11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75;p25">
              <a:extLst>
                <a:ext uri="{FF2B5EF4-FFF2-40B4-BE49-F238E27FC236}">
                  <a16:creationId xmlns:a16="http://schemas.microsoft.com/office/drawing/2014/main" id="{A5F7DF80-7A14-41A6-8620-593DF91FCB57}"/>
                </a:ext>
              </a:extLst>
            </p:cNvPr>
            <p:cNvSpPr/>
            <p:nvPr/>
          </p:nvSpPr>
          <p:spPr>
            <a:xfrm>
              <a:off x="4858623" y="1924703"/>
              <a:ext cx="288708" cy="345510"/>
            </a:xfrm>
            <a:custGeom>
              <a:avLst/>
              <a:gdLst/>
              <a:ahLst/>
              <a:cxnLst/>
              <a:rect l="l" t="t" r="r" b="b"/>
              <a:pathLst>
                <a:path w="36407" h="43570" extrusionOk="0">
                  <a:moveTo>
                    <a:pt x="11081" y="1"/>
                  </a:moveTo>
                  <a:cubicBezTo>
                    <a:pt x="5663" y="1"/>
                    <a:pt x="1272" y="1326"/>
                    <a:pt x="1039" y="1404"/>
                  </a:cubicBezTo>
                  <a:lnTo>
                    <a:pt x="3464" y="7989"/>
                  </a:lnTo>
                  <a:cubicBezTo>
                    <a:pt x="5434" y="7381"/>
                    <a:pt x="7193" y="7110"/>
                    <a:pt x="8750" y="7110"/>
                  </a:cubicBezTo>
                  <a:cubicBezTo>
                    <a:pt x="20061" y="7110"/>
                    <a:pt x="20649" y="21419"/>
                    <a:pt x="13339" y="24617"/>
                  </a:cubicBezTo>
                  <a:cubicBezTo>
                    <a:pt x="5023" y="28253"/>
                    <a:pt x="1" y="38644"/>
                    <a:pt x="9703" y="42976"/>
                  </a:cubicBezTo>
                  <a:cubicBezTo>
                    <a:pt x="10606" y="43379"/>
                    <a:pt x="11579" y="43569"/>
                    <a:pt x="12594" y="43569"/>
                  </a:cubicBezTo>
                  <a:cubicBezTo>
                    <a:pt x="22479" y="43569"/>
                    <a:pt x="36407" y="25542"/>
                    <a:pt x="29967" y="10931"/>
                  </a:cubicBezTo>
                  <a:cubicBezTo>
                    <a:pt x="26043" y="2025"/>
                    <a:pt x="17777" y="1"/>
                    <a:pt x="1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9" name="Google Shape;9;p2"/>
          <p:cNvSpPr txBox="1">
            <a:spLocks noGrp="1"/>
          </p:cNvSpPr>
          <p:nvPr>
            <p:ph type="ctrTitle" hasCustomPrompt="1"/>
          </p:nvPr>
        </p:nvSpPr>
        <p:spPr>
          <a:xfrm>
            <a:off x="1409552" y="1151154"/>
            <a:ext cx="6324900" cy="1191779"/>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Comic Sans MS" panose="030F0702030302020204" pitchFamily="66"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sp>
        <p:nvSpPr>
          <p:cNvPr id="22" name="Text Placeholder 21">
            <a:extLst>
              <a:ext uri="{FF2B5EF4-FFF2-40B4-BE49-F238E27FC236}">
                <a16:creationId xmlns:a16="http://schemas.microsoft.com/office/drawing/2014/main" id="{E28B1D71-9AF8-49CE-995C-D3FABBE35323}"/>
              </a:ext>
            </a:extLst>
          </p:cNvPr>
          <p:cNvSpPr>
            <a:spLocks noGrp="1"/>
          </p:cNvSpPr>
          <p:nvPr>
            <p:ph type="body" sz="quarter" idx="10" hasCustomPrompt="1"/>
          </p:nvPr>
        </p:nvSpPr>
        <p:spPr>
          <a:xfrm>
            <a:off x="1403350" y="4013081"/>
            <a:ext cx="6326188" cy="647700"/>
          </a:xfrm>
        </p:spPr>
        <p:txBody>
          <a:bodyPr/>
          <a:lstStyle>
            <a:lvl1pPr marL="139700" indent="0" algn="ctr">
              <a:buFontTx/>
              <a:buNone/>
              <a:defRPr sz="2000">
                <a:latin typeface="Calibri" panose="020F0502020204030204" pitchFamily="34" charset="0"/>
                <a:cs typeface="Calibri" panose="020F0502020204030204" pitchFamily="34" charset="0"/>
              </a:defRPr>
            </a:lvl1pPr>
          </a:lstStyle>
          <a:p>
            <a:pPr lvl="0"/>
            <a:r>
              <a:rPr lang="en-GB" dirty="0"/>
              <a:t>Lesson objectives </a:t>
            </a:r>
          </a:p>
        </p:txBody>
      </p:sp>
      <p:sp>
        <p:nvSpPr>
          <p:cNvPr id="80" name="TextBox 79">
            <a:extLst>
              <a:ext uri="{FF2B5EF4-FFF2-40B4-BE49-F238E27FC236}">
                <a16:creationId xmlns:a16="http://schemas.microsoft.com/office/drawing/2014/main" id="{8096CDC9-F7F9-49DF-88CC-6D319B99DB4F}"/>
              </a:ext>
            </a:extLst>
          </p:cNvPr>
          <p:cNvSpPr txBox="1"/>
          <p:nvPr userDrawn="1"/>
        </p:nvSpPr>
        <p:spPr>
          <a:xfrm>
            <a:off x="1402229" y="4765549"/>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begin ]</a:t>
            </a:r>
            <a:endParaRPr lang="en-GB" sz="900" dirty="0">
              <a:solidFill>
                <a:schemeClr val="bg2"/>
              </a:solidFill>
              <a:latin typeface="+mn-lt"/>
            </a:endParaRPr>
          </a:p>
        </p:txBody>
      </p:sp>
      <p:sp>
        <p:nvSpPr>
          <p:cNvPr id="82" name="TextBox 81">
            <a:extLst>
              <a:ext uri="{FF2B5EF4-FFF2-40B4-BE49-F238E27FC236}">
                <a16:creationId xmlns:a16="http://schemas.microsoft.com/office/drawing/2014/main" id="{BD517C27-20BE-4328-9A96-81DBCD0FA1F0}"/>
              </a:ext>
            </a:extLst>
          </p:cNvPr>
          <p:cNvSpPr txBox="1"/>
          <p:nvPr userDrawn="1"/>
        </p:nvSpPr>
        <p:spPr>
          <a:xfrm>
            <a:off x="1409550" y="4754706"/>
            <a:ext cx="63249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mn-lt"/>
              </a:rPr>
              <a:t>[ Press space bar or left-mouse</a:t>
            </a:r>
            <a:r>
              <a:rPr lang="en-GB" sz="900" baseline="0" dirty="0">
                <a:solidFill>
                  <a:schemeClr val="bg2"/>
                </a:solidFill>
                <a:latin typeface="+mn-lt"/>
              </a:rPr>
              <a:t> click to move through the slides ]</a:t>
            </a:r>
            <a:endParaRPr lang="en-GB" sz="900" dirty="0">
              <a:solidFill>
                <a:schemeClr val="bg2"/>
              </a:solidFill>
              <a:latin typeface="+mn-lt"/>
            </a:endParaRPr>
          </a:p>
        </p:txBody>
      </p:sp>
      <p:sp>
        <p:nvSpPr>
          <p:cNvPr id="81" name="Slide Number Placeholder 2">
            <a:extLst>
              <a:ext uri="{FF2B5EF4-FFF2-40B4-BE49-F238E27FC236}">
                <a16:creationId xmlns:a16="http://schemas.microsoft.com/office/drawing/2014/main" id="{96BB72E5-27FF-4372-AE38-AAADD5ED48BA}"/>
              </a:ext>
            </a:extLst>
          </p:cNvPr>
          <p:cNvSpPr>
            <a:spLocks noGrp="1"/>
          </p:cNvSpPr>
          <p:nvPr>
            <p:ph type="sldNum" sz="quarter" idx="11"/>
          </p:nvPr>
        </p:nvSpPr>
        <p:spPr>
          <a:xfrm>
            <a:off x="7033" y="4834455"/>
            <a:ext cx="1981201" cy="274637"/>
          </a:xfrm>
        </p:spPr>
        <p:txBody>
          <a:bodyPr/>
          <a:lstStyle>
            <a:lvl1pPr>
              <a:defRPr>
                <a:latin typeface="Calibri" panose="020F0502020204030204" pitchFamily="34" charset="0"/>
                <a:cs typeface="Calibri" panose="020F0502020204030204" pitchFamily="34" charset="0"/>
              </a:defRPr>
            </a:lvl1pPr>
          </a:lstStyle>
          <a:p>
            <a:r>
              <a:rPr lang="en-GB"/>
              <a:t>© ESLKidStuff.com</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80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hidden"/>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250" fill="hold"/>
                                        <p:tgtEl>
                                          <p:spTgt spid="16"/>
                                        </p:tgtEl>
                                        <p:attrNameLst>
                                          <p:attrName>ppt_w</p:attrName>
                                        </p:attrNameLst>
                                      </p:cBhvr>
                                      <p:tavLst>
                                        <p:tav tm="0">
                                          <p:val>
                                            <p:fltVal val="0"/>
                                          </p:val>
                                        </p:tav>
                                        <p:tav tm="100000">
                                          <p:val>
                                            <p:strVal val="#ppt_w"/>
                                          </p:val>
                                        </p:tav>
                                      </p:tavLst>
                                    </p:anim>
                                    <p:anim calcmode="lin" valueType="num">
                                      <p:cBhvr>
                                        <p:cTn id="11" dur="250" fill="hold"/>
                                        <p:tgtEl>
                                          <p:spTgt spid="16"/>
                                        </p:tgtEl>
                                        <p:attrNameLst>
                                          <p:attrName>ppt_h</p:attrName>
                                        </p:attrNameLst>
                                      </p:cBhvr>
                                      <p:tavLst>
                                        <p:tav tm="0">
                                          <p:val>
                                            <p:fltVal val="0"/>
                                          </p:val>
                                        </p:tav>
                                        <p:tav tm="100000">
                                          <p:val>
                                            <p:strVal val="#ppt_h"/>
                                          </p:val>
                                        </p:tav>
                                      </p:tavLst>
                                    </p:anim>
                                    <p:animEffect transition="in" filter="fade">
                                      <p:cBhvr>
                                        <p:cTn id="12" dur="250"/>
                                        <p:tgtEl>
                                          <p:spTgt spid="16"/>
                                        </p:tgtEl>
                                      </p:cBhvr>
                                    </p:animEffect>
                                  </p:childTnLst>
                                </p:cTn>
                              </p:par>
                            </p:childTnLst>
                          </p:cTn>
                        </p:par>
                        <p:par>
                          <p:cTn id="13" fill="hold">
                            <p:stCondLst>
                              <p:cond delay="250"/>
                            </p:stCondLst>
                            <p:childTnLst>
                              <p:par>
                                <p:cTn id="14" presetID="53" presetClass="entr" presetSubtype="16" fill="hold" grpId="0" nodeType="after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250" fill="hold"/>
                                        <p:tgtEl>
                                          <p:spTgt spid="18"/>
                                        </p:tgtEl>
                                        <p:attrNameLst>
                                          <p:attrName>ppt_w</p:attrName>
                                        </p:attrNameLst>
                                      </p:cBhvr>
                                      <p:tavLst>
                                        <p:tav tm="0">
                                          <p:val>
                                            <p:fltVal val="0"/>
                                          </p:val>
                                        </p:tav>
                                        <p:tav tm="100000">
                                          <p:val>
                                            <p:strVal val="#ppt_w"/>
                                          </p:val>
                                        </p:tav>
                                      </p:tavLst>
                                    </p:anim>
                                    <p:anim calcmode="lin" valueType="num">
                                      <p:cBhvr>
                                        <p:cTn id="17" dur="250" fill="hold"/>
                                        <p:tgtEl>
                                          <p:spTgt spid="18"/>
                                        </p:tgtEl>
                                        <p:attrNameLst>
                                          <p:attrName>ppt_h</p:attrName>
                                        </p:attrNameLst>
                                      </p:cBhvr>
                                      <p:tavLst>
                                        <p:tav tm="0">
                                          <p:val>
                                            <p:fltVal val="0"/>
                                          </p:val>
                                        </p:tav>
                                        <p:tav tm="100000">
                                          <p:val>
                                            <p:strVal val="#ppt_h"/>
                                          </p:val>
                                        </p:tav>
                                      </p:tavLst>
                                    </p:anim>
                                    <p:animEffect transition="in" filter="fade">
                                      <p:cBhvr>
                                        <p:cTn id="18" dur="250"/>
                                        <p:tgtEl>
                                          <p:spTgt spid="18"/>
                                        </p:tgtEl>
                                      </p:cBhvr>
                                    </p:animEffect>
                                  </p:childTnLst>
                                </p:cTn>
                              </p:par>
                            </p:childTnLst>
                          </p:cTn>
                        </p:par>
                        <p:par>
                          <p:cTn id="19" fill="hold">
                            <p:stCondLst>
                              <p:cond delay="600"/>
                            </p:stCondLst>
                            <p:childTnLst>
                              <p:par>
                                <p:cTn id="20" presetID="53" presetClass="entr" presetSubtype="16" fill="hold" grpId="0" nodeType="afterEffect">
                                  <p:stCondLst>
                                    <p:cond delay="1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childTnLst>
                          </p:cTn>
                        </p:par>
                        <p:par>
                          <p:cTn id="25" fill="hold">
                            <p:stCondLst>
                              <p:cond delay="950"/>
                            </p:stCondLst>
                            <p:childTnLst>
                              <p:par>
                                <p:cTn id="26" presetID="53" presetClass="entr" presetSubtype="16" fill="hold" grpId="0" nodeType="afterEffect">
                                  <p:stCondLst>
                                    <p:cond delay="10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childTnLst>
                          </p:cTn>
                        </p:par>
                        <p:par>
                          <p:cTn id="31" fill="hold">
                            <p:stCondLst>
                              <p:cond delay="1300"/>
                            </p:stCondLst>
                            <p:childTnLst>
                              <p:par>
                                <p:cTn id="32" presetID="2" presetClass="entr" presetSubtype="1" fill="hold" nodeType="afterEffect">
                                  <p:stCondLst>
                                    <p:cond delay="1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par>
                          <p:cTn id="36" fill="hold">
                            <p:stCondLst>
                              <p:cond delay="19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par>
                          <p:cTn id="42" fill="hold">
                            <p:stCondLst>
                              <p:cond delay="2400"/>
                            </p:stCondLst>
                            <p:childTnLst>
                              <p:par>
                                <p:cTn id="43" presetID="53" presetClass="entr" presetSubtype="16"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2900"/>
                            </p:stCondLst>
                            <p:childTnLst>
                              <p:par>
                                <p:cTn id="49" presetID="10" presetClass="entr" presetSubtype="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subTnLst>
                                    <p:audio>
                                      <p:cMediaNode vol="6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par>
                          <p:cTn id="52" fill="hold">
                            <p:stCondLst>
                              <p:cond delay="540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150"/>
                            </p:stCondLst>
                            <p:childTnLst>
                              <p:par>
                                <p:cTn id="57" presetID="10" presetClass="entr" presetSubtype="0" fill="hold" grpId="0" nodeType="after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fade">
                                      <p:cBhvr>
                                        <p:cTn id="59" dur="500"/>
                                        <p:tgtEl>
                                          <p:spTgt spid="22">
                                            <p:txEl>
                                              <p:pRg st="0" end="0"/>
                                            </p:txEl>
                                          </p:spTgt>
                                        </p:tgtEl>
                                      </p:cBhvr>
                                    </p:animEffect>
                                  </p:childTnLst>
                                </p:cTn>
                              </p:par>
                            </p:childTnLst>
                          </p:cTn>
                        </p:par>
                        <p:par>
                          <p:cTn id="60" fill="hold">
                            <p:stCondLst>
                              <p:cond delay="665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17" grpId="0" animBg="1"/>
      <p:bldP spid="18" grpId="0" animBg="1"/>
      <p:bldP spid="20" grpId="0"/>
      <p:bldP spid="9"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80" grpId="0"/>
      <p:bldP spid="8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191EE-A19A-43D1-9329-536C1B0A73A1}"/>
              </a:ext>
            </a:extLst>
          </p:cNvPr>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B96F4E83-97C6-49E4-80AD-722C32EB5786}" type="slidenum">
              <a:rPr lang="en-GB" smtClean="0"/>
              <a:pPr/>
              <a:t>‹#›</a:t>
            </a:fld>
            <a:r>
              <a:rPr lang="en-GB"/>
              <a:t>  |  © ESLKidStuff.com</a:t>
            </a:r>
            <a:endParaRPr lang="en-GB" dirty="0"/>
          </a:p>
        </p:txBody>
      </p:sp>
      <p:sp>
        <p:nvSpPr>
          <p:cNvPr id="4" name="Google Shape;312;p29">
            <a:extLst>
              <a:ext uri="{FF2B5EF4-FFF2-40B4-BE49-F238E27FC236}">
                <a16:creationId xmlns:a16="http://schemas.microsoft.com/office/drawing/2014/main" id="{CBEBCABE-0B4E-4BE5-83D5-4B3099F23182}"/>
              </a:ext>
            </a:extLst>
          </p:cNvPr>
          <p:cNvSpPr/>
          <p:nvPr userDrawn="1"/>
        </p:nvSpPr>
        <p:spPr>
          <a:xfrm>
            <a:off x="455524" y="514737"/>
            <a:ext cx="4379495" cy="2186142"/>
          </a:xfrm>
          <a:prstGeom prst="flowChartConnector">
            <a:avLst/>
          </a:prstGeom>
          <a:solidFill>
            <a:srgbClr val="CCE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313;p29">
            <a:extLst>
              <a:ext uri="{FF2B5EF4-FFF2-40B4-BE49-F238E27FC236}">
                <a16:creationId xmlns:a16="http://schemas.microsoft.com/office/drawing/2014/main" id="{142080CA-591C-4C89-8936-8C9FAF8E5F94}"/>
              </a:ext>
            </a:extLst>
          </p:cNvPr>
          <p:cNvSpPr txBox="1">
            <a:spLocks noGrp="1"/>
          </p:cNvSpPr>
          <p:nvPr>
            <p:ph type="title" hasCustomPrompt="1"/>
          </p:nvPr>
        </p:nvSpPr>
        <p:spPr>
          <a:xfrm>
            <a:off x="936790" y="1040105"/>
            <a:ext cx="3340113" cy="1176000"/>
          </a:xfrm>
          <a:prstGeom prst="rect">
            <a:avLst/>
          </a:prstGeom>
        </p:spPr>
        <p:txBody>
          <a:bodyPr spcFirstLastPara="1" wrap="square" lIns="91425" tIns="91425" rIns="91425" bIns="91425" anchor="ctr" anchorCtr="0">
            <a:noAutofit/>
          </a:bodyPr>
          <a:lstStyle>
            <a:lvl1pPr algn="ctr">
              <a:defRPr sz="3600" b="1">
                <a:latin typeface="Comic Sans MS" panose="030F0702030302020204" pitchFamily="66" charset="0"/>
              </a:defRPr>
            </a:lvl1pPr>
          </a:lstStyle>
          <a:p>
            <a:pPr marL="0" lvl="0" indent="0" algn="ctr" rtl="0">
              <a:spcBef>
                <a:spcPts val="0"/>
              </a:spcBef>
              <a:spcAft>
                <a:spcPts val="0"/>
              </a:spcAft>
              <a:buNone/>
            </a:pPr>
            <a:r>
              <a:rPr lang="en-GB" dirty="0"/>
              <a:t>Warm up and</a:t>
            </a:r>
            <a:br>
              <a:rPr lang="en-GB" dirty="0"/>
            </a:br>
            <a:r>
              <a:rPr lang="en-GB" dirty="0"/>
              <a:t> Maintenance</a:t>
            </a:r>
          </a:p>
        </p:txBody>
      </p:sp>
      <p:sp>
        <p:nvSpPr>
          <p:cNvPr id="9" name="Text Placeholder 8">
            <a:extLst>
              <a:ext uri="{FF2B5EF4-FFF2-40B4-BE49-F238E27FC236}">
                <a16:creationId xmlns:a16="http://schemas.microsoft.com/office/drawing/2014/main" id="{8B7933A6-CCED-4801-BC2B-5FA9522A0219}"/>
              </a:ext>
            </a:extLst>
          </p:cNvPr>
          <p:cNvSpPr>
            <a:spLocks noGrp="1"/>
          </p:cNvSpPr>
          <p:nvPr>
            <p:ph type="body" sz="quarter" idx="11" hasCustomPrompt="1"/>
          </p:nvPr>
        </p:nvSpPr>
        <p:spPr>
          <a:xfrm>
            <a:off x="936790" y="2741474"/>
            <a:ext cx="5612866" cy="2092982"/>
          </a:xfrm>
        </p:spPr>
        <p:txBody>
          <a:bodyPr/>
          <a:lstStyle>
            <a:lvl1pPr marL="368300" indent="-228600">
              <a:buSzPct val="100000"/>
              <a:buFont typeface="+mj-lt"/>
              <a:buAutoNum type="arabicPeriod"/>
              <a:defRPr sz="1200">
                <a:solidFill>
                  <a:schemeClr val="bg2"/>
                </a:solidFill>
                <a:latin typeface="Calibri" panose="020F0502020204030204" pitchFamily="34" charset="0"/>
                <a:cs typeface="Calibri" panose="020F0502020204030204" pitchFamily="34" charset="0"/>
              </a:defRPr>
            </a:lvl1pPr>
            <a:lvl2pPr marL="596900" indent="0">
              <a:buFont typeface="+mj-lt"/>
              <a:buNone/>
              <a:defRPr sz="1200"/>
            </a:lvl2pPr>
            <a:lvl3pPr marL="1282700" indent="-228600">
              <a:buFont typeface="+mj-lt"/>
              <a:buAutoNum type="arabicPeriod"/>
              <a:defRPr sz="1200"/>
            </a:lvl3pPr>
            <a:lvl4pPr marL="1739900" indent="-228600">
              <a:buFont typeface="+mj-lt"/>
              <a:buAutoNum type="arabicPeriod"/>
              <a:defRPr sz="1200"/>
            </a:lvl4pPr>
            <a:lvl5pPr marL="2197100" indent="-228600">
              <a:buFont typeface="+mj-lt"/>
              <a:buAutoNum type="arabicPeriod"/>
              <a:defRPr sz="1200"/>
            </a:lvl5pPr>
          </a:lstStyle>
          <a:p>
            <a:pPr lvl="0"/>
            <a:r>
              <a:rPr lang="en-GB" dirty="0"/>
              <a:t>Add lesson steps here</a:t>
            </a:r>
          </a:p>
          <a:p>
            <a:pPr lvl="0"/>
            <a:endParaRPr lang="en-GB" dirty="0"/>
          </a:p>
        </p:txBody>
      </p:sp>
    </p:spTree>
    <p:extLst>
      <p:ext uri="{BB962C8B-B14F-4D97-AF65-F5344CB8AC3E}">
        <p14:creationId xmlns:p14="http://schemas.microsoft.com/office/powerpoint/2010/main" val="38591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Calibri" panose="020F0502020204030204" pitchFamily="34" charset="0"/>
                <a:cs typeface="Calibri" panose="020F0502020204030204" pitchFamily="34" charset="0"/>
              </a:defRPr>
            </a:lvl1pPr>
          </a:lstStyle>
          <a:p>
            <a:fld id="{B96F4E83-97C6-49E4-80AD-722C32EB5786}" type="slidenum">
              <a:rPr lang="en-US" smtClean="0"/>
              <a:pPr/>
              <a:t>‹#›</a:t>
            </a:fld>
            <a:r>
              <a:rPr lang="en-US"/>
              <a:t>  |  © ESLKidStuff.com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03175"/>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omic Sans MS" panose="030F0702030302020204" pitchFamily="66" charset="0"/>
          <a:ea typeface="Comic Sans MS" panose="030F0702030302020204" pitchFamily="66"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160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1600"/>
              </a:spcBef>
              <a:spcAft>
                <a:spcPts val="160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r>
              <a:rPr lang="en-US" dirty="0"/>
              <a:t>Edit master text styles</a:t>
            </a:r>
            <a:endParaRPr dirty="0"/>
          </a:p>
        </p:txBody>
      </p:sp>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pPr/>
              <a:t>‹#›</a:t>
            </a:fld>
            <a:r>
              <a:rPr lang="en-US"/>
              <a:t>  |  © ESLKidStuff.com</a:t>
            </a:r>
          </a:p>
        </p:txBody>
      </p:sp>
    </p:spTree>
    <p:extLst>
      <p:ext uri="{BB962C8B-B14F-4D97-AF65-F5344CB8AC3E}">
        <p14:creationId xmlns:p14="http://schemas.microsoft.com/office/powerpoint/2010/main" val="1824283494"/>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slide" Target="slide14.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13.xml"/><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5" Type="http://schemas.openxmlformats.org/officeDocument/2006/relationships/image" Target="../media/image27.emf"/><Relationship Id="rId10" Type="http://schemas.openxmlformats.org/officeDocument/2006/relationships/slide" Target="slide21.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14.xml"/><Relationship Id="rId3" Type="http://schemas.openxmlformats.org/officeDocument/2006/relationships/image" Target="../media/image29.gif"/><Relationship Id="rId7" Type="http://schemas.openxmlformats.org/officeDocument/2006/relationships/image" Target="../media/image33.gif"/><Relationship Id="rId12" Type="http://schemas.openxmlformats.org/officeDocument/2006/relationships/slide" Target="slide23.xml"/><Relationship Id="rId2" Type="http://schemas.openxmlformats.org/officeDocument/2006/relationships/image" Target="../media/image28.emf"/><Relationship Id="rId1" Type="http://schemas.openxmlformats.org/officeDocument/2006/relationships/slideLayout" Target="../slideLayouts/slideLayout6.xml"/><Relationship Id="rId6" Type="http://schemas.openxmlformats.org/officeDocument/2006/relationships/image" Target="../media/image32.gif"/><Relationship Id="rId11" Type="http://schemas.openxmlformats.org/officeDocument/2006/relationships/image" Target="../media/image37.gif"/><Relationship Id="rId5" Type="http://schemas.openxmlformats.org/officeDocument/2006/relationships/image" Target="../media/image31.gif"/><Relationship Id="rId10" Type="http://schemas.openxmlformats.org/officeDocument/2006/relationships/image" Target="../media/image36.gif"/><Relationship Id="rId4" Type="http://schemas.openxmlformats.org/officeDocument/2006/relationships/image" Target="../media/image30.png"/><Relationship Id="rId9" Type="http://schemas.openxmlformats.org/officeDocument/2006/relationships/image" Target="../media/image35.gif"/></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image" Target="../media/image31.gif"/><Relationship Id="rId3" Type="http://schemas.microsoft.com/office/2007/relationships/media" Target="../media/media2.mp3"/><Relationship Id="rId21" Type="http://schemas.openxmlformats.org/officeDocument/2006/relationships/image" Target="../media/image39.pn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image" Target="../media/image32.gif"/><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image" Target="../media/image38.emf"/><Relationship Id="rId29" Type="http://schemas.openxmlformats.org/officeDocument/2006/relationships/image" Target="../media/image35.gif"/><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30.png"/><Relationship Id="rId32" Type="http://schemas.openxmlformats.org/officeDocument/2006/relationships/image" Target="../media/image37.gif"/><Relationship Id="rId5" Type="http://schemas.microsoft.com/office/2007/relationships/media" Target="../media/media3.mp3"/><Relationship Id="rId15" Type="http://schemas.microsoft.com/office/2007/relationships/media" Target="../media/media8.mp3"/><Relationship Id="rId23" Type="http://schemas.openxmlformats.org/officeDocument/2006/relationships/image" Target="../media/image29.gif"/><Relationship Id="rId28" Type="http://schemas.openxmlformats.org/officeDocument/2006/relationships/image" Target="../media/image34.png"/><Relationship Id="rId10" Type="http://schemas.openxmlformats.org/officeDocument/2006/relationships/audio" Target="../media/media5.mp3"/><Relationship Id="rId19" Type="http://schemas.openxmlformats.org/officeDocument/2006/relationships/slideLayout" Target="../slideLayouts/slideLayout6.xml"/><Relationship Id="rId31" Type="http://schemas.openxmlformats.org/officeDocument/2006/relationships/image" Target="../media/image33.gif"/><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hyperlink" Target="http://commons.wikimedia.org/wiki/Category:Sound_icons" TargetMode="External"/><Relationship Id="rId27" Type="http://schemas.openxmlformats.org/officeDocument/2006/relationships/image" Target="../media/image40.png"/><Relationship Id="rId30" Type="http://schemas.openxmlformats.org/officeDocument/2006/relationships/image" Target="../media/image36.gif"/></Relationships>
</file>

<file path=ppt/slides/_rels/slide1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emf"/><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audio" Target="../media/media13.mp3"/><Relationship Id="rId13" Type="http://schemas.openxmlformats.org/officeDocument/2006/relationships/image" Target="../media/image40.png"/><Relationship Id="rId3" Type="http://schemas.microsoft.com/office/2007/relationships/media" Target="../media/media11.mp3"/><Relationship Id="rId7" Type="http://schemas.microsoft.com/office/2007/relationships/media" Target="../media/media13.mp3"/><Relationship Id="rId12" Type="http://schemas.openxmlformats.org/officeDocument/2006/relationships/hyperlink" Target="http://commons.wikimedia.org/wiki/Category:Sound_icons" TargetMode="Externa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audio" Target="../media/media12.mp3"/><Relationship Id="rId11" Type="http://schemas.openxmlformats.org/officeDocument/2006/relationships/image" Target="../media/image39.png"/><Relationship Id="rId5" Type="http://schemas.microsoft.com/office/2007/relationships/media" Target="../media/media12.mp3"/><Relationship Id="rId10" Type="http://schemas.openxmlformats.org/officeDocument/2006/relationships/image" Target="../media/image46.emf"/><Relationship Id="rId4" Type="http://schemas.openxmlformats.org/officeDocument/2006/relationships/audio" Target="../media/media11.mp3"/><Relationship Id="rId9"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slide" Target="slide27.xml"/><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emf"/><Relationship Id="rId2" Type="http://schemas.openxmlformats.org/officeDocument/2006/relationships/image" Target="../media/image52.png"/><Relationship Id="rId16"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19" Type="http://schemas.openxmlformats.org/officeDocument/2006/relationships/image" Target="../media/image13.png"/><Relationship Id="rId4" Type="http://schemas.openxmlformats.org/officeDocument/2006/relationships/slide" Target="slide25.xml"/><Relationship Id="rId9" Type="http://schemas.openxmlformats.org/officeDocument/2006/relationships/image" Target="../media/image57.png"/><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image" Target="../media/image67.emf"/><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3.xml"/><Relationship Id="rId5" Type="http://schemas.openxmlformats.org/officeDocument/2006/relationships/image" Target="../media/image72.emf"/><Relationship Id="rId4"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6.emf"/><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image" Target="../media/image6.emf"/><Relationship Id="rId4" Type="http://schemas.openxmlformats.org/officeDocument/2006/relationships/slide" Target="slide6.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4.emf"/><Relationship Id="rId2" Type="http://schemas.openxmlformats.org/officeDocument/2006/relationships/image" Target="../media/image15.emf"/><Relationship Id="rId1" Type="http://schemas.openxmlformats.org/officeDocument/2006/relationships/slideLayout" Target="../slideLayouts/slideLayout6.xml"/><Relationship Id="rId6" Type="http://schemas.openxmlformats.org/officeDocument/2006/relationships/image" Target="../media/image19.emf"/><Relationship Id="rId11" Type="http://schemas.openxmlformats.org/officeDocument/2006/relationships/audio" Target="../media/audio1.wav"/><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5DFE-C892-4AA0-9C03-AD60E48E2743}"/>
              </a:ext>
            </a:extLst>
          </p:cNvPr>
          <p:cNvSpPr>
            <a:spLocks noGrp="1"/>
          </p:cNvSpPr>
          <p:nvPr>
            <p:ph type="title"/>
          </p:nvPr>
        </p:nvSpPr>
        <p:spPr/>
        <p:txBody>
          <a:bodyPr/>
          <a:lstStyle/>
          <a:p>
            <a:r>
              <a:rPr lang="en-GB" dirty="0"/>
              <a:t>Body and shapes 3</a:t>
            </a:r>
          </a:p>
        </p:txBody>
      </p:sp>
      <p:sp>
        <p:nvSpPr>
          <p:cNvPr id="3" name="Text Placeholder 2">
            <a:extLst>
              <a:ext uri="{FF2B5EF4-FFF2-40B4-BE49-F238E27FC236}">
                <a16:creationId xmlns:a16="http://schemas.microsoft.com/office/drawing/2014/main" id="{6CCD3E38-0D38-417C-A101-06E9D2923992}"/>
              </a:ext>
            </a:extLst>
          </p:cNvPr>
          <p:cNvSpPr>
            <a:spLocks noGrp="1"/>
          </p:cNvSpPr>
          <p:nvPr>
            <p:ph type="body" sz="quarter" idx="12"/>
          </p:nvPr>
        </p:nvSpPr>
        <p:spPr/>
        <p:txBody>
          <a:bodyPr/>
          <a:lstStyle/>
          <a:p>
            <a:r>
              <a:rPr lang="en-GB" dirty="0"/>
              <a:t>Identify and recognize 9 body parts and 4 shapes.</a:t>
            </a:r>
          </a:p>
        </p:txBody>
      </p:sp>
      <p:sp>
        <p:nvSpPr>
          <p:cNvPr id="4" name="Text Placeholder 3">
            <a:extLst>
              <a:ext uri="{FF2B5EF4-FFF2-40B4-BE49-F238E27FC236}">
                <a16:creationId xmlns:a16="http://schemas.microsoft.com/office/drawing/2014/main" id="{0A683E61-5C09-4719-B0AE-AE6D493A71F3}"/>
              </a:ext>
            </a:extLst>
          </p:cNvPr>
          <p:cNvSpPr>
            <a:spLocks noGrp="1"/>
          </p:cNvSpPr>
          <p:nvPr>
            <p:ph type="body" sz="quarter" idx="13"/>
          </p:nvPr>
        </p:nvSpPr>
        <p:spPr/>
        <p:txBody>
          <a:bodyPr/>
          <a:lstStyle/>
          <a:p>
            <a:r>
              <a:rPr lang="en-GB" dirty="0"/>
              <a:t>“What is it?”, “Which part of the body is that?”, “Touch your ...”.</a:t>
            </a:r>
          </a:p>
          <a:p>
            <a:endParaRPr lang="en-GB" dirty="0"/>
          </a:p>
        </p:txBody>
      </p:sp>
      <p:sp>
        <p:nvSpPr>
          <p:cNvPr id="5" name="Text Placeholder 4">
            <a:extLst>
              <a:ext uri="{FF2B5EF4-FFF2-40B4-BE49-F238E27FC236}">
                <a16:creationId xmlns:a16="http://schemas.microsoft.com/office/drawing/2014/main" id="{CB1C3BC6-BFEC-4AD4-9BCB-5242819A3359}"/>
              </a:ext>
            </a:extLst>
          </p:cNvPr>
          <p:cNvSpPr>
            <a:spLocks noGrp="1"/>
          </p:cNvSpPr>
          <p:nvPr>
            <p:ph type="body" sz="quarter" idx="14"/>
          </p:nvPr>
        </p:nvSpPr>
        <p:spPr/>
        <p:txBody>
          <a:bodyPr/>
          <a:lstStyle/>
          <a:p>
            <a:pPr>
              <a:lnSpc>
                <a:spcPct val="100000"/>
              </a:lnSpc>
            </a:pPr>
            <a:r>
              <a:rPr lang="en-GB" dirty="0"/>
              <a:t>Hello Song (audio &amp; video)</a:t>
            </a:r>
          </a:p>
          <a:p>
            <a:pPr>
              <a:lnSpc>
                <a:spcPct val="100000"/>
              </a:lnSpc>
            </a:pPr>
            <a:r>
              <a:rPr lang="en-GB" dirty="0"/>
              <a:t>Goodbye Song (audio &amp; video)</a:t>
            </a:r>
          </a:p>
          <a:p>
            <a:pPr>
              <a:lnSpc>
                <a:spcPct val="100000"/>
              </a:lnSpc>
            </a:pPr>
            <a:r>
              <a:rPr lang="en-GB" dirty="0"/>
              <a:t>Head, shoulders, knees and toes song (audio &amp; video)</a:t>
            </a:r>
          </a:p>
          <a:p>
            <a:pPr>
              <a:lnSpc>
                <a:spcPct val="100000"/>
              </a:lnSpc>
            </a:pPr>
            <a:r>
              <a:rPr lang="en-GB" dirty="0"/>
              <a:t>The rainbow song (audio &amp; video)</a:t>
            </a:r>
          </a:p>
          <a:p>
            <a:pPr>
              <a:lnSpc>
                <a:spcPct val="100000"/>
              </a:lnSpc>
            </a:pPr>
            <a:r>
              <a:rPr lang="en-GB" dirty="0"/>
              <a:t>Mr Shape Head song (audio &amp; video)</a:t>
            </a:r>
          </a:p>
          <a:p>
            <a:pPr>
              <a:lnSpc>
                <a:spcPct val="100000"/>
              </a:lnSpc>
            </a:pPr>
            <a:r>
              <a:rPr lang="en-GB" dirty="0"/>
              <a:t>Mr Shape Head reader (video)</a:t>
            </a:r>
          </a:p>
        </p:txBody>
      </p:sp>
      <p:sp>
        <p:nvSpPr>
          <p:cNvPr id="6" name="Text Placeholder 5">
            <a:extLst>
              <a:ext uri="{FF2B5EF4-FFF2-40B4-BE49-F238E27FC236}">
                <a16:creationId xmlns:a16="http://schemas.microsoft.com/office/drawing/2014/main" id="{BCCD52D1-67CE-4E20-A4FF-F0FA5215B775}"/>
              </a:ext>
            </a:extLst>
          </p:cNvPr>
          <p:cNvSpPr>
            <a:spLocks noGrp="1"/>
          </p:cNvSpPr>
          <p:nvPr>
            <p:ph type="body" sz="quarter" idx="15"/>
          </p:nvPr>
        </p:nvSpPr>
        <p:spPr>
          <a:xfrm>
            <a:off x="3186341" y="2738556"/>
            <a:ext cx="2788669" cy="1360031"/>
          </a:xfrm>
        </p:spPr>
        <p:txBody>
          <a:bodyPr/>
          <a:lstStyle/>
          <a:p>
            <a:pPr>
              <a:lnSpc>
                <a:spcPct val="100000"/>
              </a:lnSpc>
            </a:pPr>
            <a:r>
              <a:rPr lang="en-GB" dirty="0"/>
              <a:t>Body flashcards (head, should, knees, toes, eyes, ears, mouth, nose, hair)</a:t>
            </a:r>
          </a:p>
          <a:p>
            <a:pPr>
              <a:lnSpc>
                <a:spcPct val="100000"/>
              </a:lnSpc>
            </a:pPr>
            <a:r>
              <a:rPr lang="en-GB" dirty="0"/>
              <a:t>Mr Shape Head reader worksheet</a:t>
            </a:r>
          </a:p>
          <a:p>
            <a:pPr>
              <a:lnSpc>
                <a:spcPct val="100000"/>
              </a:lnSpc>
            </a:pPr>
            <a:r>
              <a:rPr lang="en-GB" dirty="0"/>
              <a:t>Mr Shape Head craft sheet</a:t>
            </a:r>
          </a:p>
          <a:p>
            <a:pPr>
              <a:lnSpc>
                <a:spcPct val="100000"/>
              </a:lnSpc>
            </a:pPr>
            <a:r>
              <a:rPr lang="en-GB" dirty="0"/>
              <a:t>Mr Shape Head’s body worksheet</a:t>
            </a:r>
          </a:p>
        </p:txBody>
      </p:sp>
      <p:sp>
        <p:nvSpPr>
          <p:cNvPr id="7" name="Text Placeholder 6">
            <a:extLst>
              <a:ext uri="{FF2B5EF4-FFF2-40B4-BE49-F238E27FC236}">
                <a16:creationId xmlns:a16="http://schemas.microsoft.com/office/drawing/2014/main" id="{02A6A5DA-7F7E-4BD6-9621-3B6790D40E51}"/>
              </a:ext>
            </a:extLst>
          </p:cNvPr>
          <p:cNvSpPr>
            <a:spLocks noGrp="1"/>
          </p:cNvSpPr>
          <p:nvPr>
            <p:ph type="body" sz="quarter" idx="16"/>
          </p:nvPr>
        </p:nvSpPr>
        <p:spPr>
          <a:xfrm>
            <a:off x="6068068" y="2737881"/>
            <a:ext cx="2705870" cy="2228974"/>
          </a:xfrm>
        </p:spPr>
        <p:txBody>
          <a:bodyPr/>
          <a:lstStyle/>
          <a:p>
            <a:pPr lvl="0">
              <a:lnSpc>
                <a:spcPct val="100000"/>
              </a:lnSpc>
              <a:buClr>
                <a:srgbClr val="434343"/>
              </a:buClr>
            </a:pPr>
            <a:r>
              <a:rPr lang="en-GB" dirty="0">
                <a:sym typeface="Didact Gothic"/>
              </a:rPr>
              <a:t>name tags for each student</a:t>
            </a:r>
          </a:p>
          <a:p>
            <a:pPr lvl="0">
              <a:lnSpc>
                <a:spcPct val="100000"/>
              </a:lnSpc>
              <a:buClr>
                <a:srgbClr val="434343"/>
              </a:buClr>
            </a:pPr>
            <a:r>
              <a:rPr lang="en-GB" dirty="0">
                <a:sym typeface="Didact Gothic"/>
              </a:rPr>
              <a:t>a glove puppet</a:t>
            </a:r>
          </a:p>
          <a:p>
            <a:pPr lvl="0">
              <a:lnSpc>
                <a:spcPct val="100000"/>
              </a:lnSpc>
              <a:buClr>
                <a:srgbClr val="434343"/>
              </a:buClr>
            </a:pPr>
            <a:r>
              <a:rPr lang="en-GB" dirty="0">
                <a:sym typeface="Didact Gothic"/>
              </a:rPr>
              <a:t>coloured pencils</a:t>
            </a:r>
          </a:p>
          <a:p>
            <a:pPr lvl="0">
              <a:lnSpc>
                <a:spcPct val="100000"/>
              </a:lnSpc>
              <a:buClr>
                <a:srgbClr val="434343"/>
              </a:buClr>
            </a:pPr>
            <a:r>
              <a:rPr lang="en-GB" dirty="0">
                <a:sym typeface="Didact Gothic"/>
              </a:rPr>
              <a:t>a large cloth bag</a:t>
            </a:r>
          </a:p>
          <a:p>
            <a:pPr>
              <a:lnSpc>
                <a:spcPct val="100000"/>
              </a:lnSpc>
              <a:buClr>
                <a:srgbClr val="434343"/>
              </a:buClr>
            </a:pPr>
            <a:r>
              <a:rPr lang="en-GB" dirty="0">
                <a:sym typeface="Didact Gothic"/>
              </a:rPr>
              <a:t>8 sheets of origami coloured paper (red, green, blue, purple, yellow, pink, orange, brown)</a:t>
            </a:r>
          </a:p>
          <a:p>
            <a:pPr lvl="0">
              <a:lnSpc>
                <a:spcPct val="100000"/>
              </a:lnSpc>
              <a:buClr>
                <a:srgbClr val="434343"/>
              </a:buClr>
            </a:pPr>
            <a:r>
              <a:rPr lang="en-GB" dirty="0">
                <a:sym typeface="Didact Gothic"/>
              </a:rPr>
              <a:t>squares, circles, triangles and rectangles cut out of coloured card (4 of each)</a:t>
            </a:r>
          </a:p>
          <a:p>
            <a:pPr lvl="0">
              <a:lnSpc>
                <a:spcPct val="100000"/>
              </a:lnSpc>
              <a:buClr>
                <a:srgbClr val="434343"/>
              </a:buClr>
            </a:pPr>
            <a:r>
              <a:rPr lang="en-GB" dirty="0">
                <a:sym typeface="Didact Gothic"/>
              </a:rPr>
              <a:t>scissors &amp; glue for craft sheet activity </a:t>
            </a:r>
          </a:p>
          <a:p>
            <a:pPr lvl="0">
              <a:lnSpc>
                <a:spcPct val="100000"/>
              </a:lnSpc>
              <a:buClr>
                <a:srgbClr val="434343"/>
              </a:buClr>
            </a:pPr>
            <a:r>
              <a:rPr lang="en-GB" dirty="0">
                <a:sym typeface="Didact Gothic"/>
              </a:rPr>
              <a:t>cushions (1 per student)</a:t>
            </a:r>
          </a:p>
        </p:txBody>
      </p:sp>
      <p:sp>
        <p:nvSpPr>
          <p:cNvPr id="8" name="Text Placeholder 7">
            <a:extLst>
              <a:ext uri="{FF2B5EF4-FFF2-40B4-BE49-F238E27FC236}">
                <a16:creationId xmlns:a16="http://schemas.microsoft.com/office/drawing/2014/main" id="{3CAB58B9-6DB9-45D8-9616-B71B2ED730BB}"/>
              </a:ext>
            </a:extLst>
          </p:cNvPr>
          <p:cNvSpPr>
            <a:spLocks noGrp="1"/>
          </p:cNvSpPr>
          <p:nvPr>
            <p:ph type="body" sz="quarter" idx="17"/>
          </p:nvPr>
        </p:nvSpPr>
        <p:spPr/>
        <p:txBody>
          <a:bodyPr/>
          <a:lstStyle/>
          <a:p>
            <a:r>
              <a:rPr lang="en-GB" dirty="0"/>
              <a:t>hair, rectangle, brown.</a:t>
            </a:r>
          </a:p>
          <a:p>
            <a:endParaRPr lang="en-GB" dirty="0"/>
          </a:p>
        </p:txBody>
      </p:sp>
      <p:sp>
        <p:nvSpPr>
          <p:cNvPr id="9" name="Text Placeholder 8">
            <a:extLst>
              <a:ext uri="{FF2B5EF4-FFF2-40B4-BE49-F238E27FC236}">
                <a16:creationId xmlns:a16="http://schemas.microsoft.com/office/drawing/2014/main" id="{60ADB26D-80F7-4375-806A-366A232E0321}"/>
              </a:ext>
            </a:extLst>
          </p:cNvPr>
          <p:cNvSpPr>
            <a:spLocks noGrp="1"/>
          </p:cNvSpPr>
          <p:nvPr>
            <p:ph type="body" sz="quarter" idx="18"/>
          </p:nvPr>
        </p:nvSpPr>
        <p:spPr/>
        <p:txBody>
          <a:bodyPr/>
          <a:lstStyle/>
          <a:p>
            <a:r>
              <a:rPr lang="en-GB" dirty="0"/>
              <a:t>Students complete learning body and shape vocabulary and play lots of fun games.  They are also introduced to a new character: Mr Shape Head – they sing a song about him, read a story about him and make a craft of his head.</a:t>
            </a:r>
          </a:p>
        </p:txBody>
      </p:sp>
      <p:sp>
        <p:nvSpPr>
          <p:cNvPr id="10" name="Text Placeholder 9">
            <a:extLst>
              <a:ext uri="{FF2B5EF4-FFF2-40B4-BE49-F238E27FC236}">
                <a16:creationId xmlns:a16="http://schemas.microsoft.com/office/drawing/2014/main" id="{837DBE28-FD6D-4A7B-B0B2-8C98AFFC9AB5}"/>
              </a:ext>
            </a:extLst>
          </p:cNvPr>
          <p:cNvSpPr>
            <a:spLocks noGrp="1"/>
          </p:cNvSpPr>
          <p:nvPr>
            <p:ph type="body" sz="quarter" idx="19"/>
          </p:nvPr>
        </p:nvSpPr>
        <p:spPr/>
        <p:txBody>
          <a:bodyPr/>
          <a:lstStyle/>
          <a:p>
            <a:r>
              <a:rPr lang="en-GB" dirty="0"/>
              <a:t>9</a:t>
            </a:r>
          </a:p>
        </p:txBody>
      </p:sp>
      <p:sp>
        <p:nvSpPr>
          <p:cNvPr id="11" name="Text Placeholder 10">
            <a:extLst>
              <a:ext uri="{FF2B5EF4-FFF2-40B4-BE49-F238E27FC236}">
                <a16:creationId xmlns:a16="http://schemas.microsoft.com/office/drawing/2014/main" id="{94527413-5C9E-4E5C-AF2D-E30A599D62DB}"/>
              </a:ext>
            </a:extLst>
          </p:cNvPr>
          <p:cNvSpPr>
            <a:spLocks noGrp="1"/>
          </p:cNvSpPr>
          <p:nvPr>
            <p:ph type="body" sz="quarter" idx="20"/>
          </p:nvPr>
        </p:nvSpPr>
        <p:spPr/>
        <p:txBody>
          <a:bodyPr/>
          <a:lstStyle/>
          <a:p>
            <a:r>
              <a:rPr lang="en-GB" dirty="0"/>
              <a:t>head, shoulders, knees, toes, eyes, ears, mouth, nose, square, circle, triangle, 8 colours.</a:t>
            </a:r>
          </a:p>
          <a:p>
            <a:endParaRPr lang="en-GB" dirty="0"/>
          </a:p>
        </p:txBody>
      </p:sp>
    </p:spTree>
    <p:extLst>
      <p:ext uri="{BB962C8B-B14F-4D97-AF65-F5344CB8AC3E}">
        <p14:creationId xmlns:p14="http://schemas.microsoft.com/office/powerpoint/2010/main" val="169847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9</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9</a:t>
            </a:fld>
            <a:r>
              <a:rPr lang="en-GB"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7</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200919" y="4540465"/>
            <a:ext cx="1836200"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090573" y="4084584"/>
              <a:ext cx="1341352" cy="307777"/>
            </a:xfrm>
            <a:prstGeom prst="rect">
              <a:avLst/>
            </a:prstGeom>
            <a:noFill/>
          </p:spPr>
          <p:txBody>
            <a:bodyPr wrap="none" rtlCol="0">
              <a:spAutoFit/>
            </a:bodyPr>
            <a:lstStyle/>
            <a:p>
              <a:pPr algn="ctr"/>
              <a:r>
                <a:rPr lang="en-GB" dirty="0">
                  <a:latin typeface="Calibri" panose="020F0502020204030204" pitchFamily="34" charset="0"/>
                </a:rPr>
                <a:t>What’s in the bag?</a:t>
              </a:r>
            </a:p>
          </p:txBody>
        </p:sp>
      </p:grpSp>
      <p:grpSp>
        <p:nvGrpSpPr>
          <p:cNvPr id="74" name="Group 73">
            <a:extLst>
              <a:ext uri="{FF2B5EF4-FFF2-40B4-BE49-F238E27FC236}">
                <a16:creationId xmlns:a16="http://schemas.microsoft.com/office/drawing/2014/main" id="{2A8E56B0-60BA-494E-B3A4-1D168F142D86}"/>
              </a:ext>
            </a:extLst>
          </p:cNvPr>
          <p:cNvGrpSpPr/>
          <p:nvPr/>
        </p:nvGrpSpPr>
        <p:grpSpPr>
          <a:xfrm>
            <a:off x="8776789" y="0"/>
            <a:ext cx="1879253" cy="5183732"/>
            <a:chOff x="8777197" y="0"/>
            <a:chExt cx="1879253" cy="5183732"/>
          </a:xfrm>
        </p:grpSpPr>
        <p:sp>
          <p:nvSpPr>
            <p:cNvPr id="75" name="side panel dark rectangle">
              <a:extLst>
                <a:ext uri="{FF2B5EF4-FFF2-40B4-BE49-F238E27FC236}">
                  <a16:creationId xmlns:a16="http://schemas.microsoft.com/office/drawing/2014/main" id="{3CA937B7-067E-4D37-B399-97800A4EAD0C}"/>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6" name="side panel light rectangle">
              <a:extLst>
                <a:ext uri="{FF2B5EF4-FFF2-40B4-BE49-F238E27FC236}">
                  <a16:creationId xmlns:a16="http://schemas.microsoft.com/office/drawing/2014/main" id="{A34B5AE8-ED33-43D3-9C39-D9B9955AB579}"/>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7" name="side panel textbox">
              <a:extLst>
                <a:ext uri="{FF2B5EF4-FFF2-40B4-BE49-F238E27FC236}">
                  <a16:creationId xmlns:a16="http://schemas.microsoft.com/office/drawing/2014/main" id="{A8A15EBE-5A6B-47B5-B9B3-2FFADFBA5F37}"/>
                </a:ext>
              </a:extLst>
            </p:cNvPr>
            <p:cNvSpPr txBox="1"/>
            <p:nvPr/>
          </p:nvSpPr>
          <p:spPr>
            <a:xfrm>
              <a:off x="9179985" y="32716"/>
              <a:ext cx="1450860" cy="5151016"/>
            </a:xfrm>
            <a:prstGeom prst="rect">
              <a:avLst/>
            </a:prstGeom>
            <a:noFill/>
          </p:spPr>
          <p:txBody>
            <a:bodyPr wrap="square" lIns="36000" tIns="36000" rIns="36000" bIns="36000" rtlCol="0">
              <a:spAutoFit/>
            </a:bodyPr>
            <a:lstStyle/>
            <a:p>
              <a:r>
                <a:rPr lang="en-GB" sz="1000" b="1" dirty="0">
                  <a:latin typeface="Calibri" panose="020F0502020204030204" pitchFamily="34" charset="0"/>
                </a:rPr>
                <a:t>Do the “What’s in the bag?” activity</a:t>
              </a:r>
            </a:p>
            <a:p>
              <a:r>
                <a:rPr lang="en-GB" sz="1000" dirty="0">
                  <a:latin typeface="Calibri" panose="020F0502020204030204" pitchFamily="34" charset="0"/>
                </a:rPr>
                <a:t>Time for the bag again.</a:t>
              </a:r>
            </a:p>
            <a:p>
              <a:endParaRPr lang="en-GB" sz="1000" dirty="0">
                <a:latin typeface="Calibri" panose="020F0502020204030204" pitchFamily="34" charset="0"/>
              </a:endParaRPr>
            </a:p>
            <a:p>
              <a:r>
                <a:rPr lang="en-GB" sz="1000" dirty="0">
                  <a:latin typeface="Calibri" panose="020F0502020204030204" pitchFamily="34" charset="0"/>
                </a:rPr>
                <a:t>Before class, put in a couple of new objects (e.g. a crayon, a plastic bottle, a sock, a paper cup, a leaf, a ball, a teddy, etc. - anything lying around (and safe!)) and take out the remaining plastic fruits.</a:t>
              </a:r>
            </a:p>
            <a:p>
              <a:endParaRPr lang="en-GB" sz="1000" dirty="0">
                <a:latin typeface="Calibri" panose="020F0502020204030204" pitchFamily="34" charset="0"/>
              </a:endParaRPr>
            </a:p>
            <a:p>
              <a:r>
                <a:rPr lang="en-GB" sz="1000" dirty="0">
                  <a:latin typeface="Calibri" panose="020F0502020204030204" pitchFamily="34" charset="0"/>
                </a:rPr>
                <a:t>Show the bag to your students, shake it to rattle the objects inside, and ask, “What’s in the bag?”. </a:t>
              </a:r>
            </a:p>
            <a:p>
              <a:endParaRPr lang="en-GB" sz="1000" dirty="0">
                <a:latin typeface="Calibri" panose="020F0502020204030204" pitchFamily="34" charset="0"/>
              </a:endParaRPr>
            </a:p>
            <a:p>
              <a:r>
                <a:rPr lang="en-GB" sz="1000" dirty="0">
                  <a:latin typeface="Calibri" panose="020F0502020204030204" pitchFamily="34" charset="0"/>
                </a:rPr>
                <a:t>Randomly pull out different objects and teach/elicit the words – in each case, have students hold and pass the objects around.  You can even have students pull the objects out of the bag instead of you taking them out – with eyes closed to make it fun!</a:t>
              </a:r>
            </a:p>
            <a:p>
              <a:endParaRPr lang="en-GB" sz="1000" dirty="0">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for more</a:t>
              </a:r>
              <a:r>
                <a:rPr lang="en-GB" sz="1000" dirty="0">
                  <a:solidFill>
                    <a:srgbClr val="0000FF"/>
                  </a:solidFill>
                  <a:latin typeface="Calibri" panose="020F0502020204030204" pitchFamily="34" charset="0"/>
                </a:rPr>
                <a:t> »</a:t>
              </a:r>
            </a:p>
          </p:txBody>
        </p:sp>
        <p:grpSp>
          <p:nvGrpSpPr>
            <p:cNvPr id="78" name="teacher icon group">
              <a:extLst>
                <a:ext uri="{FF2B5EF4-FFF2-40B4-BE49-F238E27FC236}">
                  <a16:creationId xmlns:a16="http://schemas.microsoft.com/office/drawing/2014/main" id="{55B346F9-EF00-4A2F-8AC7-2D3C3363186F}"/>
                </a:ext>
              </a:extLst>
            </p:cNvPr>
            <p:cNvGrpSpPr/>
            <p:nvPr/>
          </p:nvGrpSpPr>
          <p:grpSpPr>
            <a:xfrm>
              <a:off x="8810640" y="151620"/>
              <a:ext cx="296181" cy="296181"/>
              <a:chOff x="8810640" y="62245"/>
              <a:chExt cx="296181" cy="296181"/>
            </a:xfrm>
          </p:grpSpPr>
          <p:sp>
            <p:nvSpPr>
              <p:cNvPr id="79" name="icon circle">
                <a:extLst>
                  <a:ext uri="{FF2B5EF4-FFF2-40B4-BE49-F238E27FC236}">
                    <a16:creationId xmlns:a16="http://schemas.microsoft.com/office/drawing/2014/main" id="{91CADED6-1F93-46F8-9C1E-EA398EE6AB36}"/>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80" name="teacher icon">
                <a:extLst>
                  <a:ext uri="{FF2B5EF4-FFF2-40B4-BE49-F238E27FC236}">
                    <a16:creationId xmlns:a16="http://schemas.microsoft.com/office/drawing/2014/main" id="{AFF0B685-93D7-4773-AD64-A46D77987DDE}"/>
                  </a:ext>
                </a:extLst>
              </p:cNvPr>
              <p:cNvGrpSpPr/>
              <p:nvPr/>
            </p:nvGrpSpPr>
            <p:grpSpPr>
              <a:xfrm>
                <a:off x="8864754" y="93114"/>
                <a:ext cx="193866" cy="206740"/>
                <a:chOff x="2542389" y="2767092"/>
                <a:chExt cx="480536" cy="512445"/>
              </a:xfrm>
            </p:grpSpPr>
            <p:sp>
              <p:nvSpPr>
                <p:cNvPr id="81" name="Google Shape;1395;p49">
                  <a:extLst>
                    <a:ext uri="{FF2B5EF4-FFF2-40B4-BE49-F238E27FC236}">
                      <a16:creationId xmlns:a16="http://schemas.microsoft.com/office/drawing/2014/main" id="{7D4F934A-1B2F-4468-991A-B2F91E589B6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96;p49">
                  <a:extLst>
                    <a:ext uri="{FF2B5EF4-FFF2-40B4-BE49-F238E27FC236}">
                      <a16:creationId xmlns:a16="http://schemas.microsoft.com/office/drawing/2014/main" id="{B6E41C41-22FF-46B5-BF6E-99BE2C54278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97;p49">
                  <a:extLst>
                    <a:ext uri="{FF2B5EF4-FFF2-40B4-BE49-F238E27FC236}">
                      <a16:creationId xmlns:a16="http://schemas.microsoft.com/office/drawing/2014/main" id="{39CAC731-7203-4218-8D75-762C9745AE1A}"/>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398;p49">
                  <a:extLst>
                    <a:ext uri="{FF2B5EF4-FFF2-40B4-BE49-F238E27FC236}">
                      <a16:creationId xmlns:a16="http://schemas.microsoft.com/office/drawing/2014/main" id="{9EA261F8-9B64-4DA2-81AB-5FB4C26B3E6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399;p49">
                  <a:extLst>
                    <a:ext uri="{FF2B5EF4-FFF2-40B4-BE49-F238E27FC236}">
                      <a16:creationId xmlns:a16="http://schemas.microsoft.com/office/drawing/2014/main" id="{F1733781-B819-47C5-A927-8F170785257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0;p49">
                  <a:extLst>
                    <a:ext uri="{FF2B5EF4-FFF2-40B4-BE49-F238E27FC236}">
                      <a16:creationId xmlns:a16="http://schemas.microsoft.com/office/drawing/2014/main" id="{278A2802-19BB-49C3-AE82-DFA44659202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1;p49">
                  <a:extLst>
                    <a:ext uri="{FF2B5EF4-FFF2-40B4-BE49-F238E27FC236}">
                      <a16:creationId xmlns:a16="http://schemas.microsoft.com/office/drawing/2014/main" id="{491544EF-B0A3-4D3C-AE01-3AB75F808AD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2;p49">
                  <a:extLst>
                    <a:ext uri="{FF2B5EF4-FFF2-40B4-BE49-F238E27FC236}">
                      <a16:creationId xmlns:a16="http://schemas.microsoft.com/office/drawing/2014/main" id="{EFD1B2C7-015A-425F-BE88-420D4054B1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3;p49">
                  <a:extLst>
                    <a:ext uri="{FF2B5EF4-FFF2-40B4-BE49-F238E27FC236}">
                      <a16:creationId xmlns:a16="http://schemas.microsoft.com/office/drawing/2014/main" id="{5F652084-A8BF-4FCD-A113-E3F88A25ED0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4;p49">
                  <a:extLst>
                    <a:ext uri="{FF2B5EF4-FFF2-40B4-BE49-F238E27FC236}">
                      <a16:creationId xmlns:a16="http://schemas.microsoft.com/office/drawing/2014/main" id="{8D27D36D-CF40-40AD-8E8F-DD5CC36BC07D}"/>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5;p49">
                  <a:extLst>
                    <a:ext uri="{FF2B5EF4-FFF2-40B4-BE49-F238E27FC236}">
                      <a16:creationId xmlns:a16="http://schemas.microsoft.com/office/drawing/2014/main" id="{2BB4A780-07C7-4C1D-97E4-34BAE7F1ED9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6;p49">
                  <a:extLst>
                    <a:ext uri="{FF2B5EF4-FFF2-40B4-BE49-F238E27FC236}">
                      <a16:creationId xmlns:a16="http://schemas.microsoft.com/office/drawing/2014/main" id="{EC56B9B7-FAD3-4672-BE82-B8D45F2AA788}"/>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7;p49">
                  <a:extLst>
                    <a:ext uri="{FF2B5EF4-FFF2-40B4-BE49-F238E27FC236}">
                      <a16:creationId xmlns:a16="http://schemas.microsoft.com/office/drawing/2014/main" id="{5EEB4EAC-2311-4EEA-8038-4AE02D9FFFDD}"/>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8;p49">
                  <a:extLst>
                    <a:ext uri="{FF2B5EF4-FFF2-40B4-BE49-F238E27FC236}">
                      <a16:creationId xmlns:a16="http://schemas.microsoft.com/office/drawing/2014/main" id="{AF2880DE-D8A7-4758-BF1B-13E7297E8E0D}"/>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9;p49">
                  <a:extLst>
                    <a:ext uri="{FF2B5EF4-FFF2-40B4-BE49-F238E27FC236}">
                      <a16:creationId xmlns:a16="http://schemas.microsoft.com/office/drawing/2014/main" id="{2D98A63A-3BBE-43C5-B838-1307B72EB1B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0;p49">
                  <a:extLst>
                    <a:ext uri="{FF2B5EF4-FFF2-40B4-BE49-F238E27FC236}">
                      <a16:creationId xmlns:a16="http://schemas.microsoft.com/office/drawing/2014/main" id="{F85AA4AB-495F-48CF-A6CA-712E1D20FBD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1;p49">
                  <a:extLst>
                    <a:ext uri="{FF2B5EF4-FFF2-40B4-BE49-F238E27FC236}">
                      <a16:creationId xmlns:a16="http://schemas.microsoft.com/office/drawing/2014/main" id="{A3174DC6-65B3-44B8-8167-2B1ED11E20E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2;p49">
                  <a:extLst>
                    <a:ext uri="{FF2B5EF4-FFF2-40B4-BE49-F238E27FC236}">
                      <a16:creationId xmlns:a16="http://schemas.microsoft.com/office/drawing/2014/main" id="{71E87C11-7136-4EA2-A0CC-F2B53FFE9DAF}"/>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3;p49">
                  <a:extLst>
                    <a:ext uri="{FF2B5EF4-FFF2-40B4-BE49-F238E27FC236}">
                      <a16:creationId xmlns:a16="http://schemas.microsoft.com/office/drawing/2014/main" id="{D8AF9940-A48F-409F-82D6-FE9702D03B0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4;p49">
                  <a:extLst>
                    <a:ext uri="{FF2B5EF4-FFF2-40B4-BE49-F238E27FC236}">
                      <a16:creationId xmlns:a16="http://schemas.microsoft.com/office/drawing/2014/main" id="{A1BED1D9-5427-4356-8A0F-7BB5446B7F7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5;p49">
                  <a:extLst>
                    <a:ext uri="{FF2B5EF4-FFF2-40B4-BE49-F238E27FC236}">
                      <a16:creationId xmlns:a16="http://schemas.microsoft.com/office/drawing/2014/main" id="{79631603-A46E-4FC7-83F7-6E516C07DA6A}"/>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6;p49">
                  <a:extLst>
                    <a:ext uri="{FF2B5EF4-FFF2-40B4-BE49-F238E27FC236}">
                      <a16:creationId xmlns:a16="http://schemas.microsoft.com/office/drawing/2014/main" id="{C79F0BA7-C73D-4A56-A7A5-901ED16AFFD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7;p49">
                  <a:extLst>
                    <a:ext uri="{FF2B5EF4-FFF2-40B4-BE49-F238E27FC236}">
                      <a16:creationId xmlns:a16="http://schemas.microsoft.com/office/drawing/2014/main" id="{C6ADA8FA-54DF-425F-9405-5CF585A8B31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8;p49">
                  <a:extLst>
                    <a:ext uri="{FF2B5EF4-FFF2-40B4-BE49-F238E27FC236}">
                      <a16:creationId xmlns:a16="http://schemas.microsoft.com/office/drawing/2014/main" id="{7F730303-F808-4F4B-BADC-1B5A35045D9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9;p49">
                  <a:extLst>
                    <a:ext uri="{FF2B5EF4-FFF2-40B4-BE49-F238E27FC236}">
                      <a16:creationId xmlns:a16="http://schemas.microsoft.com/office/drawing/2014/main" id="{B996D9E9-8044-4050-B9A4-08960174201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0;p49">
                  <a:extLst>
                    <a:ext uri="{FF2B5EF4-FFF2-40B4-BE49-F238E27FC236}">
                      <a16:creationId xmlns:a16="http://schemas.microsoft.com/office/drawing/2014/main" id="{CBCB5471-233A-494D-A050-1133298D09EB}"/>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21;p49">
                  <a:extLst>
                    <a:ext uri="{FF2B5EF4-FFF2-40B4-BE49-F238E27FC236}">
                      <a16:creationId xmlns:a16="http://schemas.microsoft.com/office/drawing/2014/main" id="{B00CE625-0467-4B79-B989-69BB3AA984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1422;p49">
                  <a:extLst>
                    <a:ext uri="{FF2B5EF4-FFF2-40B4-BE49-F238E27FC236}">
                      <a16:creationId xmlns:a16="http://schemas.microsoft.com/office/drawing/2014/main" id="{0E86FE58-88F2-4870-BA9D-0DB2F57083B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112" name="Group 111">
            <a:extLst>
              <a:ext uri="{FF2B5EF4-FFF2-40B4-BE49-F238E27FC236}">
                <a16:creationId xmlns:a16="http://schemas.microsoft.com/office/drawing/2014/main" id="{23E563E7-F5FD-466E-B946-B4C2CF39FBBE}"/>
              </a:ext>
            </a:extLst>
          </p:cNvPr>
          <p:cNvGrpSpPr/>
          <p:nvPr/>
        </p:nvGrpSpPr>
        <p:grpSpPr>
          <a:xfrm>
            <a:off x="10708690" y="0"/>
            <a:ext cx="1506583" cy="5143500"/>
            <a:chOff x="11115791" y="0"/>
            <a:chExt cx="1506583" cy="5143500"/>
          </a:xfrm>
          <a:solidFill>
            <a:srgbClr val="C5E5E7"/>
          </a:solidFill>
        </p:grpSpPr>
        <p:sp>
          <p:nvSpPr>
            <p:cNvPr id="113" name="side panel light rectangle">
              <a:extLst>
                <a:ext uri="{FF2B5EF4-FFF2-40B4-BE49-F238E27FC236}">
                  <a16:creationId xmlns:a16="http://schemas.microsoft.com/office/drawing/2014/main" id="{70E0B65E-621B-4BE0-B450-2E6D7F0FFF94}"/>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4" name="side panel textbox">
              <a:extLst>
                <a:ext uri="{FF2B5EF4-FFF2-40B4-BE49-F238E27FC236}">
                  <a16:creationId xmlns:a16="http://schemas.microsoft.com/office/drawing/2014/main" id="{190BD497-0B41-4A25-9C66-52576B13C8A8}"/>
                </a:ext>
              </a:extLst>
            </p:cNvPr>
            <p:cNvSpPr txBox="1"/>
            <p:nvPr/>
          </p:nvSpPr>
          <p:spPr>
            <a:xfrm>
              <a:off x="11149224" y="27074"/>
              <a:ext cx="1450860" cy="1303809"/>
            </a:xfrm>
            <a:prstGeom prst="rect">
              <a:avLst/>
            </a:prstGeom>
            <a:grpFill/>
          </p:spPr>
          <p:txBody>
            <a:bodyPr wrap="square" lIns="36000" tIns="36000" rIns="36000" bIns="36000" rtlCol="0">
              <a:spAutoFit/>
            </a:bodyPr>
            <a:lstStyle/>
            <a:p>
              <a:r>
                <a:rPr lang="en-GB" sz="1000" dirty="0">
                  <a:latin typeface="Calibri" panose="020F0502020204030204" pitchFamily="34" charset="0"/>
                </a:rPr>
                <a:t>Finally, place/throw the objects around the classroom and have each student retrieve an object as you call out its name and put it back in the bag. </a:t>
              </a:r>
            </a:p>
            <a:p>
              <a:endParaRPr lang="en-GB" sz="1000" dirty="0">
                <a:solidFill>
                  <a:srgbClr val="0000FF"/>
                </a:solidFill>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to go back</a:t>
              </a:r>
              <a:r>
                <a:rPr lang="en-GB" sz="1000" dirty="0">
                  <a:solidFill>
                    <a:srgbClr val="0000FF"/>
                  </a:solidFill>
                  <a:latin typeface="Calibri" panose="020F0502020204030204" pitchFamily="34" charset="0"/>
                </a:rPr>
                <a:t> »</a:t>
              </a:r>
            </a:p>
          </p:txBody>
        </p:sp>
      </p:grpSp>
      <p:pic>
        <p:nvPicPr>
          <p:cNvPr id="4" name="Picture 3">
            <a:extLst>
              <a:ext uri="{FF2B5EF4-FFF2-40B4-BE49-F238E27FC236}">
                <a16:creationId xmlns:a16="http://schemas.microsoft.com/office/drawing/2014/main" id="{7A857EF9-328C-4038-96F2-0FBABE59582F}"/>
              </a:ext>
            </a:extLst>
          </p:cNvPr>
          <p:cNvPicPr>
            <a:picLocks noChangeAspect="1"/>
          </p:cNvPicPr>
          <p:nvPr/>
        </p:nvPicPr>
        <p:blipFill>
          <a:blip r:embed="rId2"/>
          <a:stretch>
            <a:fillRect/>
          </a:stretch>
        </p:blipFill>
        <p:spPr>
          <a:xfrm>
            <a:off x="1019199" y="337028"/>
            <a:ext cx="5306072" cy="4178700"/>
          </a:xfrm>
          <a:prstGeom prst="rect">
            <a:avLst/>
          </a:prstGeom>
        </p:spPr>
      </p:pic>
      <p:grpSp>
        <p:nvGrpSpPr>
          <p:cNvPr id="5" name="Group 4">
            <a:extLst>
              <a:ext uri="{FF2B5EF4-FFF2-40B4-BE49-F238E27FC236}">
                <a16:creationId xmlns:a16="http://schemas.microsoft.com/office/drawing/2014/main" id="{40BE1270-2697-A92E-308D-F3DF27B441B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0E217F5-2421-ECB5-4963-5FD67362EB9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8465A804-9095-DD86-20F2-BF7A73771F4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77B9909C-DBAD-129A-DAD6-2F54C93DDD01}"/>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E731D635-5589-8762-1CF7-39215C758E6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2A7FF714-DF86-02D3-2211-C028932B810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2413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4.93827E-6 L -0.16372 4.93827E-6 " pathEditMode="relative" rAng="0" ptsTypes="AA">
                                      <p:cBhvr>
                                        <p:cTn id="26" dur="1000" fill="hold"/>
                                        <p:tgtEl>
                                          <p:spTgt spid="74"/>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4"/>
                    </p:tgtEl>
                  </p:cond>
                </p:stCondLst>
                <p:endSync evt="end" delay="0">
                  <p:rtn val="all"/>
                </p:endSync>
                <p:childTnLst>
                  <p:par>
                    <p:cTn id="32" fill="hold">
                      <p:stCondLst>
                        <p:cond delay="0"/>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0.1743 0 L -0.33298 0 " pathEditMode="relative" rAng="0" ptsTypes="AA">
                                      <p:cBhvr>
                                        <p:cTn id="35" dur="1000" fill="hold"/>
                                        <p:tgtEl>
                                          <p:spTgt spid="112"/>
                                        </p:tgtEl>
                                        <p:attrNameLst>
                                          <p:attrName>ppt_x</p:attrName>
                                          <p:attrName>ppt_y</p:attrName>
                                        </p:attrNameLst>
                                      </p:cBhvr>
                                      <p:rCtr x="-7934" y="0"/>
                                    </p:animMotion>
                                  </p:childTnLst>
                                </p:cTn>
                              </p:par>
                            </p:childTnLst>
                          </p:cTn>
                        </p:par>
                      </p:childTnLst>
                    </p:cTn>
                  </p:par>
                </p:childTnLst>
              </p:cTn>
              <p:nextCondLst>
                <p:cond evt="onClick" delay="0">
                  <p:tgtEl>
                    <p:spTgt spid="74"/>
                  </p:tgtEl>
                </p:cond>
              </p:nextCondLst>
            </p:seq>
            <p:seq concurrent="1" nextAc="seek">
              <p:cTn id="36" restart="whenNotActive" fill="hold" evtFilter="cancelBubble" nodeType="interactiveSeq">
                <p:stCondLst>
                  <p:cond evt="onClick" delay="0">
                    <p:tgtEl>
                      <p:spTgt spid="112"/>
                    </p:tgtEl>
                  </p:cond>
                </p:stCondLst>
                <p:endSync evt="end" delay="0">
                  <p:rtn val="all"/>
                </p:endSync>
                <p:childTnLst>
                  <p:par>
                    <p:cTn id="37" fill="hold">
                      <p:stCondLst>
                        <p:cond delay="0"/>
                      </p:stCondLst>
                      <p:childTnLst>
                        <p:par>
                          <p:cTn id="38" fill="hold">
                            <p:stCondLst>
                              <p:cond delay="0"/>
                            </p:stCondLst>
                            <p:childTnLst>
                              <p:par>
                                <p:cTn id="39" presetID="63" presetClass="path" presetSubtype="0" accel="50000" decel="50000" fill="hold" nodeType="clickEffect">
                                  <p:stCondLst>
                                    <p:cond delay="0"/>
                                  </p:stCondLst>
                                  <p:childTnLst>
                                    <p:animMotion origin="layout" path="M -0.33212 -0.00031 L -0.08212 -0.00031 " pathEditMode="relative" rAng="0" ptsTypes="AA">
                                      <p:cBhvr>
                                        <p:cTn id="40" dur="1000" fill="hold"/>
                                        <p:tgtEl>
                                          <p:spTgt spid="112"/>
                                        </p:tgtEl>
                                        <p:attrNameLst>
                                          <p:attrName>ppt_x</p:attrName>
                                          <p:attrName>ppt_y</p:attrName>
                                        </p:attrNameLst>
                                      </p:cBhvr>
                                      <p:rCtr x="12500" y="0"/>
                                    </p:animMotion>
                                  </p:childTnLst>
                                </p:cTn>
                              </p:par>
                            </p:childTnLst>
                          </p:cTn>
                        </p:par>
                      </p:childTnLst>
                    </p:cTn>
                  </p:par>
                </p:childTnLst>
              </p:cTn>
              <p:nextCondLst>
                <p:cond evt="onClick" delay="0">
                  <p:tgtEl>
                    <p:spTgt spid="112"/>
                  </p:tgtEl>
                </p:cond>
              </p:nextCondLst>
            </p:seq>
          </p:childTnLst>
        </p:cTn>
      </p:par>
    </p:tnLst>
    <p:bldLst>
      <p:bldP spid="71" grpId="0" animBg="1"/>
      <p:bldP spid="68" grpId="0"/>
      <p:bldP spid="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78090"/>
            <a:chOff x="8777197" y="0"/>
            <a:chExt cx="1879253" cy="517809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Sing “Head, shoulders, knees and toes”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Everyone stand up. As the song plays everyone sings and does all the actions, touching each part of the body with two hands in time with the song.  It’s easy and fun - your students will love doing this! Each verse gets faster so by the last verse it will be frantic but great fun.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Gestures</a:t>
              </a: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Doing the gestures with this song is a must! They are very simple and the kids will pick them up really quickly as they follow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Everyone needs to stand up. Simply touch the parts of your body with both hands in time with the song. The song starts off slowly with each verse getting progressively faster, making the gestures more frantic and therefore more fun!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solidFill>
                  <a:srgbClr val="434343">
                    <a:lumMod val="60000"/>
                    <a:lumOff val="40000"/>
                  </a:srgbClr>
                </a:solidFill>
                <a:latin typeface="Calibri" panose="020F0502020204030204" pitchFamily="34" charset="0"/>
              </a:rPr>
              <a:t>8</a:t>
            </a:r>
            <a:endPar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sym typeface="Arial"/>
            </a:endParaRP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730"/>
            <a:ext cx="637574" cy="699241"/>
            <a:chOff x="240111" y="2238362"/>
            <a:chExt cx="637574" cy="699241"/>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362"/>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pic>
        <p:nvPicPr>
          <p:cNvPr id="5" name="Picture 4">
            <a:extLst>
              <a:ext uri="{FF2B5EF4-FFF2-40B4-BE49-F238E27FC236}">
                <a16:creationId xmlns:a16="http://schemas.microsoft.com/office/drawing/2014/main" id="{B9913A7D-C8E8-4E28-85A4-F43ACC79CEBE}"/>
              </a:ext>
            </a:extLst>
          </p:cNvPr>
          <p:cNvPicPr>
            <a:picLocks noChangeAspect="1"/>
          </p:cNvPicPr>
          <p:nvPr/>
        </p:nvPicPr>
        <p:blipFill>
          <a:blip r:embed="rId2"/>
          <a:stretch>
            <a:fillRect/>
          </a:stretch>
        </p:blipFill>
        <p:spPr>
          <a:xfrm>
            <a:off x="1889681" y="1394303"/>
            <a:ext cx="4552281" cy="3022416"/>
          </a:xfrm>
          <a:prstGeom prst="rect">
            <a:avLst/>
          </a:prstGeom>
        </p:spPr>
      </p:pic>
      <p:grpSp>
        <p:nvGrpSpPr>
          <p:cNvPr id="93" name="Group 92">
            <a:extLst>
              <a:ext uri="{FF2B5EF4-FFF2-40B4-BE49-F238E27FC236}">
                <a16:creationId xmlns:a16="http://schemas.microsoft.com/office/drawing/2014/main" id="{F0FC8388-2988-4346-8745-E1737B369B4F}"/>
              </a:ext>
            </a:extLst>
          </p:cNvPr>
          <p:cNvGrpSpPr/>
          <p:nvPr/>
        </p:nvGrpSpPr>
        <p:grpSpPr>
          <a:xfrm>
            <a:off x="2391337" y="233879"/>
            <a:ext cx="3662959" cy="406729"/>
            <a:chOff x="4593628" y="4035109"/>
            <a:chExt cx="3336095" cy="406729"/>
          </a:xfrm>
        </p:grpSpPr>
        <p:sp>
          <p:nvSpPr>
            <p:cNvPr id="94" name="Oval 93">
              <a:extLst>
                <a:ext uri="{FF2B5EF4-FFF2-40B4-BE49-F238E27FC236}">
                  <a16:creationId xmlns:a16="http://schemas.microsoft.com/office/drawing/2014/main" id="{D6AF6CBE-A816-49D4-B27F-92DB7B7C633B}"/>
                </a:ext>
              </a:extLst>
            </p:cNvPr>
            <p:cNvSpPr/>
            <p:nvPr/>
          </p:nvSpPr>
          <p:spPr>
            <a:xfrm>
              <a:off x="4593628" y="4035109"/>
              <a:ext cx="3336095"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5" name="TextBox 94">
              <a:extLst>
                <a:ext uri="{FF2B5EF4-FFF2-40B4-BE49-F238E27FC236}">
                  <a16:creationId xmlns:a16="http://schemas.microsoft.com/office/drawing/2014/main" id="{DD99D929-E922-4C41-8772-D093AB1240B8}"/>
                </a:ext>
              </a:extLst>
            </p:cNvPr>
            <p:cNvSpPr txBox="1"/>
            <p:nvPr/>
          </p:nvSpPr>
          <p:spPr>
            <a:xfrm>
              <a:off x="4930791" y="4084584"/>
              <a:ext cx="267201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Head, shoulders, knees and toes song</a:t>
              </a:r>
            </a:p>
          </p:txBody>
        </p:sp>
      </p:grpSp>
      <p:grpSp>
        <p:nvGrpSpPr>
          <p:cNvPr id="31" name="Group 30">
            <a:extLst>
              <a:ext uri="{FF2B5EF4-FFF2-40B4-BE49-F238E27FC236}">
                <a16:creationId xmlns:a16="http://schemas.microsoft.com/office/drawing/2014/main" id="{8DCDF885-CE89-4AFA-892B-C6B86551DA89}"/>
              </a:ext>
            </a:extLst>
          </p:cNvPr>
          <p:cNvGrpSpPr/>
          <p:nvPr/>
        </p:nvGrpSpPr>
        <p:grpSpPr>
          <a:xfrm>
            <a:off x="1715818" y="151184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AFD6DA">
                    <a:shade val="30000"/>
                    <a:satMod val="115000"/>
                  </a:srgbClr>
                </a:gs>
                <a:gs pos="50000">
                  <a:srgbClr val="AFD6DA">
                    <a:shade val="67500"/>
                    <a:satMod val="115000"/>
                  </a:srgbClr>
                </a:gs>
                <a:gs pos="100000">
                  <a:srgbClr val="AFD6DA">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4" name="Picture 3" descr="A picture containing logo, symbol, graphics, design&#10;&#10;Description automatically generated">
            <a:extLst>
              <a:ext uri="{FF2B5EF4-FFF2-40B4-BE49-F238E27FC236}">
                <a16:creationId xmlns:a16="http://schemas.microsoft.com/office/drawing/2014/main" id="{53A84AFF-A20C-B85B-1AE5-6FD79A48CCE4}"/>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A3AC2063-5C6A-B832-D5EC-108BA569DC6A}"/>
              </a:ext>
            </a:extLst>
          </p:cNvPr>
          <p:cNvPicPr>
            <a:picLocks noChangeAspect="1"/>
          </p:cNvPicPr>
          <p:nvPr/>
        </p:nvPicPr>
        <p:blipFill>
          <a:blip r:embed="rId4"/>
          <a:stretch>
            <a:fillRect/>
          </a:stretch>
        </p:blipFill>
        <p:spPr>
          <a:xfrm>
            <a:off x="254941" y="4198892"/>
            <a:ext cx="625980" cy="355950"/>
          </a:xfrm>
          <a:prstGeom prst="rect">
            <a:avLst/>
          </a:prstGeom>
        </p:spPr>
      </p:pic>
      <p:grpSp>
        <p:nvGrpSpPr>
          <p:cNvPr id="10" name="Group 9">
            <a:extLst>
              <a:ext uri="{FF2B5EF4-FFF2-40B4-BE49-F238E27FC236}">
                <a16:creationId xmlns:a16="http://schemas.microsoft.com/office/drawing/2014/main" id="{ADD59A32-E7F5-2F55-CC9D-81437E81D2F8}"/>
              </a:ext>
            </a:extLst>
          </p:cNvPr>
          <p:cNvGrpSpPr/>
          <p:nvPr/>
        </p:nvGrpSpPr>
        <p:grpSpPr>
          <a:xfrm>
            <a:off x="1705641" y="1545442"/>
            <a:ext cx="5050844" cy="2687046"/>
            <a:chOff x="1818543" y="1380546"/>
            <a:chExt cx="5050844" cy="2687046"/>
          </a:xfrm>
        </p:grpSpPr>
        <p:sp>
          <p:nvSpPr>
            <p:cNvPr id="13" name="Rectangle: Rounded Corners 12">
              <a:extLst>
                <a:ext uri="{FF2B5EF4-FFF2-40B4-BE49-F238E27FC236}">
                  <a16:creationId xmlns:a16="http://schemas.microsoft.com/office/drawing/2014/main" id="{AA9210E2-E192-8571-2FDA-8C5705472E7B}"/>
                </a:ext>
              </a:extLst>
            </p:cNvPr>
            <p:cNvSpPr/>
            <p:nvPr/>
          </p:nvSpPr>
          <p:spPr>
            <a:xfrm>
              <a:off x="1818543" y="1380546"/>
              <a:ext cx="5050844" cy="2687046"/>
            </a:xfrm>
            <a:prstGeom prst="roundRect">
              <a:avLst/>
            </a:prstGeom>
            <a:gradFill flip="none" rotWithShape="1">
              <a:gsLst>
                <a:gs pos="0">
                  <a:srgbClr val="AFD6DA">
                    <a:shade val="30000"/>
                    <a:satMod val="115000"/>
                  </a:srgbClr>
                </a:gs>
                <a:gs pos="50000">
                  <a:srgbClr val="AFD6DA">
                    <a:shade val="67500"/>
                    <a:satMod val="115000"/>
                  </a:srgbClr>
                </a:gs>
                <a:gs pos="100000">
                  <a:srgbClr val="AFD6DA">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4" name="TextBox 13">
              <a:extLst>
                <a:ext uri="{FF2B5EF4-FFF2-40B4-BE49-F238E27FC236}">
                  <a16:creationId xmlns:a16="http://schemas.microsoft.com/office/drawing/2014/main" id="{C925478D-69B0-C516-EB96-6B5B70D2313F}"/>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7" name="Group 16">
              <a:extLst>
                <a:ext uri="{FF2B5EF4-FFF2-40B4-BE49-F238E27FC236}">
                  <a16:creationId xmlns:a16="http://schemas.microsoft.com/office/drawing/2014/main" id="{43AB071A-88AB-0D02-53F1-E0E200E4157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9" name="Google Shape;468;p32">
                <a:extLst>
                  <a:ext uri="{FF2B5EF4-FFF2-40B4-BE49-F238E27FC236}">
                    <a16:creationId xmlns:a16="http://schemas.microsoft.com/office/drawing/2014/main" id="{F570D20B-5720-7E59-D7B2-131F4BDF4134}"/>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69;p32">
                <a:extLst>
                  <a:ext uri="{FF2B5EF4-FFF2-40B4-BE49-F238E27FC236}">
                    <a16:creationId xmlns:a16="http://schemas.microsoft.com/office/drawing/2014/main" id="{1BC2128A-DEFD-C3CE-F63B-EE84811D843A}"/>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0;p32">
                <a:extLst>
                  <a:ext uri="{FF2B5EF4-FFF2-40B4-BE49-F238E27FC236}">
                    <a16:creationId xmlns:a16="http://schemas.microsoft.com/office/drawing/2014/main" id="{2CA1B241-8294-0E01-54A9-A7FC1686CE39}"/>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1;p32">
                <a:extLst>
                  <a:ext uri="{FF2B5EF4-FFF2-40B4-BE49-F238E27FC236}">
                    <a16:creationId xmlns:a16="http://schemas.microsoft.com/office/drawing/2014/main" id="{A199E87E-F2C5-8F95-A918-889CB883379B}"/>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2;p32">
                <a:extLst>
                  <a:ext uri="{FF2B5EF4-FFF2-40B4-BE49-F238E27FC236}">
                    <a16:creationId xmlns:a16="http://schemas.microsoft.com/office/drawing/2014/main" id="{BAF0D74D-4630-5C84-B1C8-BCAC7998377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3;p32">
                <a:extLst>
                  <a:ext uri="{FF2B5EF4-FFF2-40B4-BE49-F238E27FC236}">
                    <a16:creationId xmlns:a16="http://schemas.microsoft.com/office/drawing/2014/main" id="{0DBB3338-5287-6856-F250-2B152E27D183}"/>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4;p32">
                <a:extLst>
                  <a:ext uri="{FF2B5EF4-FFF2-40B4-BE49-F238E27FC236}">
                    <a16:creationId xmlns:a16="http://schemas.microsoft.com/office/drawing/2014/main" id="{6CCD3422-921C-B537-7702-54B8A6623AB7}"/>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5;p32">
                <a:extLst>
                  <a:ext uri="{FF2B5EF4-FFF2-40B4-BE49-F238E27FC236}">
                    <a16:creationId xmlns:a16="http://schemas.microsoft.com/office/drawing/2014/main" id="{79C88189-0D2E-5339-2ACB-0E62B83E3DD2}"/>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76;p32">
                <a:extLst>
                  <a:ext uri="{FF2B5EF4-FFF2-40B4-BE49-F238E27FC236}">
                    <a16:creationId xmlns:a16="http://schemas.microsoft.com/office/drawing/2014/main" id="{8D11A5E7-DBC1-8D48-EFAE-E8128E9E22D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77;p32">
                <a:extLst>
                  <a:ext uri="{FF2B5EF4-FFF2-40B4-BE49-F238E27FC236}">
                    <a16:creationId xmlns:a16="http://schemas.microsoft.com/office/drawing/2014/main" id="{C247227D-AABE-E913-0526-3F1998C65F70}"/>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78;p32">
                <a:extLst>
                  <a:ext uri="{FF2B5EF4-FFF2-40B4-BE49-F238E27FC236}">
                    <a16:creationId xmlns:a16="http://schemas.microsoft.com/office/drawing/2014/main" id="{85791D0A-FC13-7657-5FA6-9B27C0F0F21F}"/>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79;p32">
                <a:extLst>
                  <a:ext uri="{FF2B5EF4-FFF2-40B4-BE49-F238E27FC236}">
                    <a16:creationId xmlns:a16="http://schemas.microsoft.com/office/drawing/2014/main" id="{0F3FFB36-48DB-2B98-FD33-A0575F5157C4}"/>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0;p32">
                <a:extLst>
                  <a:ext uri="{FF2B5EF4-FFF2-40B4-BE49-F238E27FC236}">
                    <a16:creationId xmlns:a16="http://schemas.microsoft.com/office/drawing/2014/main" id="{1394FDF9-CEDF-5621-A89C-608DF78EB41B}"/>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7" name="Google Shape;481;p32">
                <a:extLst>
                  <a:ext uri="{FF2B5EF4-FFF2-40B4-BE49-F238E27FC236}">
                    <a16:creationId xmlns:a16="http://schemas.microsoft.com/office/drawing/2014/main" id="{381E62DE-E26B-2FFD-4108-4D2F3D01831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8" name="Google Shape;482;p32">
                <a:extLst>
                  <a:ext uri="{FF2B5EF4-FFF2-40B4-BE49-F238E27FC236}">
                    <a16:creationId xmlns:a16="http://schemas.microsoft.com/office/drawing/2014/main" id="{848644DD-90A4-42C8-B6BD-0242A4307E88}"/>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9" name="Google Shape;483;p32">
                <a:extLst>
                  <a:ext uri="{FF2B5EF4-FFF2-40B4-BE49-F238E27FC236}">
                    <a16:creationId xmlns:a16="http://schemas.microsoft.com/office/drawing/2014/main" id="{82DBAF3C-439A-1377-848D-471A471E2412}"/>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0" name="Google Shape;484;p32">
                <a:extLst>
                  <a:ext uri="{FF2B5EF4-FFF2-40B4-BE49-F238E27FC236}">
                    <a16:creationId xmlns:a16="http://schemas.microsoft.com/office/drawing/2014/main" id="{669AFA3A-E917-8B1A-6828-25493DDB205C}"/>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6" name="Group 5">
            <a:extLst>
              <a:ext uri="{FF2B5EF4-FFF2-40B4-BE49-F238E27FC236}">
                <a16:creationId xmlns:a16="http://schemas.microsoft.com/office/drawing/2014/main" id="{86B16141-C069-C84F-C3C9-DA76E3CF98CC}"/>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746A30F9-8411-5827-BFC8-1C7E94A2A8D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2" name="AutoShape 4">
              <a:extLst>
                <a:ext uri="{FF2B5EF4-FFF2-40B4-BE49-F238E27FC236}">
                  <a16:creationId xmlns:a16="http://schemas.microsoft.com/office/drawing/2014/main" id="{D6B2FEF2-A144-5A7B-9DFB-EE1AD306897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8" name="Group 17">
              <a:extLst>
                <a:ext uri="{FF2B5EF4-FFF2-40B4-BE49-F238E27FC236}">
                  <a16:creationId xmlns:a16="http://schemas.microsoft.com/office/drawing/2014/main" id="{9BCF5C42-E43A-7FFD-969E-4B91E987076E}"/>
                </a:ext>
              </a:extLst>
            </p:cNvPr>
            <p:cNvGrpSpPr>
              <a:grpSpLocks noGrp="1" noUngrp="1" noRot="1" noMove="1" noResize="1"/>
            </p:cNvGrpSpPr>
            <p:nvPr/>
          </p:nvGrpSpPr>
          <p:grpSpPr bwMode="auto">
            <a:xfrm>
              <a:off x="3588189" y="2214383"/>
              <a:ext cx="1967622" cy="714734"/>
              <a:chOff x="6549" y="5686"/>
              <a:chExt cx="3510" cy="1275"/>
            </a:xfrm>
          </p:grpSpPr>
          <p:sp>
            <p:nvSpPr>
              <p:cNvPr id="21" name="AutoShape 6">
                <a:extLst>
                  <a:ext uri="{FF2B5EF4-FFF2-40B4-BE49-F238E27FC236}">
                    <a16:creationId xmlns:a16="http://schemas.microsoft.com/office/drawing/2014/main" id="{66688390-3E8D-F5EE-F12A-44A7387D484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 Box 7">
                <a:extLst>
                  <a:ext uri="{FF2B5EF4-FFF2-40B4-BE49-F238E27FC236}">
                    <a16:creationId xmlns:a16="http://schemas.microsoft.com/office/drawing/2014/main" id="{5952B30F-7CBC-9C54-0ED1-CBEF4B6E818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1232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
                                        <p:tgtEl>
                                          <p:spTgt spid="4"/>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4"/>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0"/>
                                        </p:tgtEl>
                                        <p:attrNameLst>
                                          <p:attrName>ppt_x</p:attrName>
                                        </p:attrNameLst>
                                      </p:cBhvr>
                                      <p:tavLst>
                                        <p:tav tm="0">
                                          <p:val>
                                            <p:strVal val="ppt_x"/>
                                          </p:val>
                                        </p:tav>
                                        <p:tav tm="100000">
                                          <p:val>
                                            <p:strVal val="ppt_x"/>
                                          </p:val>
                                        </p:tav>
                                      </p:tavLst>
                                    </p:anim>
                                    <p:anim calcmode="lin" valueType="num">
                                      <p:cBhvr additive="base">
                                        <p:cTn id="73" dur="500"/>
                                        <p:tgtEl>
                                          <p:spTgt spid="10"/>
                                        </p:tgtEl>
                                        <p:attrNameLst>
                                          <p:attrName>ppt_y</p:attrName>
                                        </p:attrNameLst>
                                      </p:cBhvr>
                                      <p:tavLst>
                                        <p:tav tm="0">
                                          <p:val>
                                            <p:strVal val="ppt_y"/>
                                          </p:val>
                                        </p:tav>
                                        <p:tav tm="100000">
                                          <p:val>
                                            <p:strVal val="1+ppt_h/2"/>
                                          </p:val>
                                        </p:tav>
                                      </p:tavLst>
                                    </p:anim>
                                    <p:set>
                                      <p:cBhvr>
                                        <p:cTn id="7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1" grpId="0" animBg="1"/>
      <p:bldP spid="68" grpId="0"/>
      <p:bldP spid="7"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a:xfrm>
            <a:off x="702160" y="2317668"/>
            <a:ext cx="3575140" cy="2595421"/>
          </a:xfrm>
        </p:spPr>
        <p:txBody>
          <a:bodyPr/>
          <a:lstStyle/>
          <a:p>
            <a:r>
              <a:rPr lang="en-GB" dirty="0">
                <a:hlinkClick r:id="rId2" action="ppaction://hlinksldjump"/>
              </a:rPr>
              <a:t>Teach/Review 9 body parts</a:t>
            </a:r>
            <a:endParaRPr lang="en-GB" dirty="0"/>
          </a:p>
          <a:p>
            <a:r>
              <a:rPr lang="en-GB" dirty="0">
                <a:hlinkClick r:id="rId3" action="ppaction://hlinksldjump"/>
              </a:rPr>
              <a:t>Practice the body vocab</a:t>
            </a:r>
            <a:endParaRPr lang="en-GB" dirty="0"/>
          </a:p>
          <a:p>
            <a:r>
              <a:rPr lang="en-GB" dirty="0">
                <a:hlinkClick r:id="rId4" action="ppaction://hlinksldjump"/>
              </a:rPr>
              <a:t>Play "Flashcard exercises”</a:t>
            </a:r>
            <a:endParaRPr lang="en-GB" dirty="0"/>
          </a:p>
          <a:p>
            <a:r>
              <a:rPr lang="en-GB" dirty="0">
                <a:hlinkClick r:id="rId5" action="ppaction://hlinksldjump"/>
              </a:rPr>
              <a:t>Sing “The rainbow song”</a:t>
            </a:r>
            <a:endParaRPr lang="en-GB" dirty="0"/>
          </a:p>
          <a:p>
            <a:r>
              <a:rPr lang="en-GB" dirty="0">
                <a:hlinkClick r:id="rId6" action="ppaction://hlinksldjump"/>
              </a:rPr>
              <a:t>Review colours and teach new colour: brown</a:t>
            </a:r>
            <a:endParaRPr lang="en-GB" dirty="0"/>
          </a:p>
          <a:p>
            <a:r>
              <a:rPr lang="en-GB" dirty="0">
                <a:hlinkClick r:id="rId7" action="ppaction://hlinksldjump"/>
              </a:rPr>
              <a:t>Play “Colour touch” and Play "Colour hold up”</a:t>
            </a:r>
            <a:endParaRPr lang="en-GB" dirty="0"/>
          </a:p>
          <a:p>
            <a:r>
              <a:rPr lang="en-GB" dirty="0">
                <a:hlinkClick r:id="rId8" action="ppaction://hlinksldjump"/>
              </a:rPr>
              <a:t>Read and write time</a:t>
            </a:r>
            <a:endParaRPr lang="en-GB" dirty="0"/>
          </a:p>
          <a:p>
            <a:r>
              <a:rPr lang="en-GB" dirty="0">
                <a:hlinkClick r:id="rId9" action="ppaction://hlinksldjump"/>
              </a:rPr>
              <a:t>Teach/Review 4 shapes</a:t>
            </a:r>
            <a:endParaRPr lang="en-GB" dirty="0"/>
          </a:p>
          <a:p>
            <a:r>
              <a:rPr lang="en-GB" dirty="0">
                <a:hlinkClick r:id="rId10" action="ppaction://hlinksldjump"/>
              </a:rPr>
              <a:t>Play “Missing shape” and “Shape touch”</a:t>
            </a:r>
            <a:endParaRPr lang="en-GB" dirty="0"/>
          </a:p>
          <a:p>
            <a:r>
              <a:rPr lang="en-GB" dirty="0">
                <a:hlinkClick r:id="rId11" action="ppaction://hlinksldjump"/>
              </a:rPr>
              <a:t>Show Mr. Shape Head</a:t>
            </a:r>
            <a:endParaRPr lang="en-GB"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GB" dirty="0"/>
              <a:t>New learning and practice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11</a:t>
            </a:fld>
            <a:r>
              <a:rPr lang="en-GB" dirty="0">
                <a:latin typeface="Calibri" panose="020F0502020204030204" pitchFamily="34" charset="0"/>
              </a:rPr>
              <a:t>  |  © ESLKidStuff.com</a:t>
            </a:r>
          </a:p>
        </p:txBody>
      </p:sp>
      <p:sp>
        <p:nvSpPr>
          <p:cNvPr id="26" name="TextBox 25">
            <a:extLst>
              <a:ext uri="{FF2B5EF4-FFF2-40B4-BE49-F238E27FC236}">
                <a16:creationId xmlns:a16="http://schemas.microsoft.com/office/drawing/2014/main" id="{1F3E8DE9-CA3D-4F7B-9D63-6AD0DC150D04}"/>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sp>
        <p:nvSpPr>
          <p:cNvPr id="8" name="Text Placeholder 1">
            <a:extLst>
              <a:ext uri="{FF2B5EF4-FFF2-40B4-BE49-F238E27FC236}">
                <a16:creationId xmlns:a16="http://schemas.microsoft.com/office/drawing/2014/main" id="{F6FED06E-036E-4794-8BE0-398D606A32A8}"/>
              </a:ext>
            </a:extLst>
          </p:cNvPr>
          <p:cNvSpPr txBox="1">
            <a:spLocks/>
          </p:cNvSpPr>
          <p:nvPr/>
        </p:nvSpPr>
        <p:spPr>
          <a:xfrm>
            <a:off x="4277300" y="2317668"/>
            <a:ext cx="3530627" cy="9048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268288" marR="0" lvl="0" indent="-268288" algn="l" rtl="0">
              <a:lnSpc>
                <a:spcPct val="115000"/>
              </a:lnSpc>
              <a:spcBef>
                <a:spcPts val="0"/>
              </a:spcBef>
              <a:spcAft>
                <a:spcPts val="0"/>
              </a:spcAft>
              <a:buClr>
                <a:schemeClr val="dk1"/>
              </a:buClr>
              <a:buSzPts val="1400"/>
              <a:buFont typeface="+mj-lt"/>
              <a:buAutoNum type="arabicPeriod"/>
              <a:defRPr sz="1300" b="0" i="0" u="none" strike="noStrike" cap="none">
                <a:solidFill>
                  <a:schemeClr val="dk1"/>
                </a:solidFill>
                <a:latin typeface="Didact Gothic" panose="00000500000000000000" pitchFamily="2" charset="0"/>
                <a:ea typeface="Catamaran"/>
                <a:cs typeface="Catamaran"/>
                <a:sym typeface="Catamaran"/>
              </a:defRPr>
            </a:lvl1pPr>
            <a:lvl2pPr marL="914400" marR="0" lvl="1"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2pPr>
            <a:lvl3pPr marL="1371600" marR="0" lvl="2"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3pPr>
            <a:lvl4pPr marL="1828800" marR="0" lvl="3"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4pPr>
            <a:lvl5pPr marL="2286000" marR="0" lvl="4"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5pPr>
            <a:lvl6pPr marL="2743200" marR="0" lvl="5"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6pPr>
            <a:lvl7pPr marL="3200400" marR="0" lvl="6"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7pPr>
            <a:lvl8pPr marL="3657600" marR="0" lvl="7" indent="-317500" algn="ctr" rtl="0">
              <a:lnSpc>
                <a:spcPct val="115000"/>
              </a:lnSpc>
              <a:spcBef>
                <a:spcPts val="1600"/>
              </a:spcBef>
              <a:spcAft>
                <a:spcPts val="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8pPr>
            <a:lvl9pPr marL="4114800" marR="0" lvl="8" indent="-317500" algn="ctr" rtl="0">
              <a:lnSpc>
                <a:spcPct val="115000"/>
              </a:lnSpc>
              <a:spcBef>
                <a:spcPts val="1600"/>
              </a:spcBef>
              <a:spcAft>
                <a:spcPts val="1600"/>
              </a:spcAft>
              <a:buClr>
                <a:schemeClr val="dk1"/>
              </a:buClr>
              <a:buSzPts val="1400"/>
              <a:buFont typeface="Catamaran"/>
              <a:buChar char="■"/>
              <a:defRPr sz="1400" b="0" i="0" u="none" strike="noStrike" cap="none">
                <a:solidFill>
                  <a:schemeClr val="dk1"/>
                </a:solidFill>
                <a:latin typeface="Catamaran"/>
                <a:ea typeface="Catamaran"/>
                <a:cs typeface="Catamaran"/>
                <a:sym typeface="Catamaran"/>
              </a:defRPr>
            </a:lvl9pPr>
          </a:lstStyle>
          <a:p>
            <a:pPr>
              <a:buFont typeface="+mj-lt"/>
              <a:buAutoNum type="arabicPeriod" startAt="11"/>
            </a:pPr>
            <a:r>
              <a:rPr lang="en-GB" dirty="0">
                <a:latin typeface="Calibri" panose="020F0502020204030204" pitchFamily="34" charset="0"/>
                <a:cs typeface="Calibri" panose="020F0502020204030204" pitchFamily="34" charset="0"/>
                <a:hlinkClick r:id="rId12" action="ppaction://hlinksldjump"/>
              </a:rPr>
              <a:t>Sing the “Mr. Shape Head” song</a:t>
            </a:r>
            <a:endParaRPr lang="en-GB" dirty="0">
              <a:latin typeface="Calibri" panose="020F0502020204030204" pitchFamily="34" charset="0"/>
              <a:cs typeface="Calibri" panose="020F0502020204030204" pitchFamily="34" charset="0"/>
            </a:endParaRPr>
          </a:p>
          <a:p>
            <a:pPr>
              <a:buFont typeface="+mj-lt"/>
              <a:buAutoNum type="arabicPeriod" startAt="11"/>
            </a:pPr>
            <a:r>
              <a:rPr lang="en-GB" dirty="0">
                <a:latin typeface="Calibri" panose="020F0502020204030204" pitchFamily="34" charset="0"/>
                <a:cs typeface="Calibri" panose="020F0502020204030204" pitchFamily="34" charset="0"/>
                <a:hlinkClick r:id="rId13" action="ppaction://hlinksldjump"/>
              </a:rPr>
              <a:t>Read classroom reader “Mr. Shape Head”</a:t>
            </a:r>
            <a:endParaRPr lang="en-GB" dirty="0">
              <a:latin typeface="Calibri" panose="020F0502020204030204" pitchFamily="34" charset="0"/>
              <a:cs typeface="Calibri" panose="020F0502020204030204" pitchFamily="34" charset="0"/>
            </a:endParaRPr>
          </a:p>
          <a:p>
            <a:pPr>
              <a:buFont typeface="+mj-lt"/>
              <a:buAutoNum type="arabicPeriod" startAt="11"/>
            </a:pPr>
            <a:r>
              <a:rPr lang="en-GB" dirty="0">
                <a:latin typeface="Calibri" panose="020F0502020204030204" pitchFamily="34" charset="0"/>
                <a:cs typeface="Calibri" panose="020F0502020204030204" pitchFamily="34" charset="0"/>
                <a:hlinkClick r:id="rId14" action="ppaction://hlinksldjump"/>
              </a:rPr>
              <a:t>Do Mr. Shape Head craft</a:t>
            </a:r>
            <a:endParaRPr lang="en-GB" dirty="0">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B91A3E4B-CECA-4182-962A-CCE971F7E599}"/>
              </a:ext>
            </a:extLst>
          </p:cNvPr>
          <p:cNvPicPr>
            <a:picLocks noChangeAspect="1"/>
          </p:cNvPicPr>
          <p:nvPr/>
        </p:nvPicPr>
        <p:blipFill>
          <a:blip r:embed="rId15"/>
          <a:stretch>
            <a:fillRect/>
          </a:stretch>
        </p:blipFill>
        <p:spPr>
          <a:xfrm>
            <a:off x="7043536" y="2926408"/>
            <a:ext cx="1398304" cy="2110168"/>
          </a:xfrm>
          <a:prstGeom prst="rect">
            <a:avLst/>
          </a:prstGeom>
        </p:spPr>
      </p:pic>
      <p:grpSp>
        <p:nvGrpSpPr>
          <p:cNvPr id="5" name="Group 4">
            <a:extLst>
              <a:ext uri="{FF2B5EF4-FFF2-40B4-BE49-F238E27FC236}">
                <a16:creationId xmlns:a16="http://schemas.microsoft.com/office/drawing/2014/main" id="{D9073021-19D0-D62F-844E-A948BDB5F7E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3F0A23CA-E758-3540-AB20-5915F32087B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8785FF40-1AFE-268F-DB05-9D9886CCC45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65C9372A-79FD-1C88-F197-E6B71A1A3F5A}"/>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4128EC3A-3D65-9E16-3F8A-294EA7B7A03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184DE258-AA6A-A7F0-3CFE-E7E25C9D493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35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50"/>
                                        <p:tgtEl>
                                          <p:spTgt spid="8">
                                            <p:txEl>
                                              <p:pRg st="0" end="0"/>
                                            </p:txEl>
                                          </p:spTgt>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50"/>
                                        <p:tgtEl>
                                          <p:spTgt spid="8">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50"/>
                                        <p:tgtEl>
                                          <p:spTgt spid="8">
                                            <p:txEl>
                                              <p:pRg st="2" end="2"/>
                                            </p:txEl>
                                          </p:spTgt>
                                        </p:tgtEl>
                                      </p:cBhvr>
                                    </p:animEffect>
                                  </p:childTnLst>
                                </p:cTn>
                              </p:par>
                            </p:childTnLst>
                          </p:cTn>
                        </p:par>
                        <p:par>
                          <p:cTn id="20" fill="hold">
                            <p:stCondLst>
                              <p:cond delay="1250"/>
                            </p:stCondLst>
                            <p:childTnLst>
                              <p:par>
                                <p:cTn id="21" presetID="15"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000" fill="hold"/>
                                        <p:tgtEl>
                                          <p:spTgt spid="23"/>
                                        </p:tgtEl>
                                        <p:attrNameLst>
                                          <p:attrName>ppt_w</p:attrName>
                                        </p:attrNameLst>
                                      </p:cBhvr>
                                      <p:tavLst>
                                        <p:tav tm="0">
                                          <p:val>
                                            <p:fltVal val="0"/>
                                          </p:val>
                                        </p:tav>
                                        <p:tav tm="100000">
                                          <p:val>
                                            <p:strVal val="#ppt_w"/>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 calcmode="lin" valueType="num">
                                      <p:cBhvr>
                                        <p:cTn id="25"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325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12</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12</a:t>
            </a:fld>
            <a:r>
              <a:rPr lang="en-GB"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997128"/>
            </a:xfrm>
            <a:prstGeom prst="rect">
              <a:avLst/>
            </a:prstGeom>
            <a:noFill/>
          </p:spPr>
          <p:txBody>
            <a:bodyPr wrap="square" lIns="36000" tIns="36000" rIns="36000" bIns="36000" rtlCol="0">
              <a:spAutoFit/>
            </a:bodyPr>
            <a:lstStyle/>
            <a:p>
              <a:r>
                <a:rPr lang="en-GB" sz="1000" b="1" dirty="0">
                  <a:latin typeface="Calibri" panose="020F0502020204030204" pitchFamily="34" charset="0"/>
                </a:rPr>
                <a:t>Teach/Review 9 body parts</a:t>
              </a:r>
            </a:p>
            <a:p>
              <a:r>
                <a:rPr lang="en-GB" sz="1000" dirty="0">
                  <a:latin typeface="Calibri" panose="020F0502020204030204" pitchFamily="34" charset="0"/>
                </a:rPr>
                <a:t>This lesson we’ll learn 1 more body part: hair.</a:t>
              </a:r>
            </a:p>
            <a:p>
              <a:endParaRPr lang="en-GB" sz="1000" dirty="0">
                <a:latin typeface="Calibri" panose="020F0502020204030204" pitchFamily="34" charset="0"/>
              </a:endParaRPr>
            </a:p>
            <a:p>
              <a:r>
                <a:rPr lang="en-GB" sz="1000" dirty="0">
                  <a:latin typeface="Calibri" panose="020F0502020204030204" pitchFamily="34" charset="0"/>
                </a:rPr>
                <a:t>Either use this slide or prepare flashcards for the 9 body parts.</a:t>
              </a:r>
            </a:p>
            <a:p>
              <a:endParaRPr lang="en-GB" sz="1000" dirty="0">
                <a:latin typeface="Calibri" panose="020F0502020204030204" pitchFamily="34" charset="0"/>
              </a:endParaRPr>
            </a:p>
            <a:p>
              <a:r>
                <a:rPr lang="en-GB" sz="1000" b="1" dirty="0">
                  <a:latin typeface="Calibri" panose="020F0502020204030204" pitchFamily="34" charset="0"/>
                </a:rPr>
                <a:t>If using this slide: </a:t>
              </a:r>
              <a:r>
                <a:rPr lang="en-GB" sz="1000" dirty="0">
                  <a:latin typeface="Calibri" panose="020F0502020204030204" pitchFamily="34" charset="0"/>
                </a:rPr>
                <a:t>press space to start – as the picture slowly reveals itself, have students try to guess what it is. Press space to end each slow reveal.</a:t>
              </a:r>
            </a:p>
            <a:p>
              <a:endParaRPr lang="en-GB" sz="1000" dirty="0">
                <a:latin typeface="Calibri" panose="020F0502020204030204" pitchFamily="34" charset="0"/>
              </a:endParaRPr>
            </a:p>
            <a:p>
              <a:r>
                <a:rPr lang="en-GB" sz="1000" b="1" dirty="0">
                  <a:latin typeface="Calibri" panose="020F0502020204030204" pitchFamily="34" charset="0"/>
                </a:rPr>
                <a:t>If using flashcards: </a:t>
              </a:r>
              <a:r>
                <a:rPr lang="en-GB" sz="1000" dirty="0">
                  <a:latin typeface="Calibri" panose="020F0502020204030204" pitchFamily="34" charset="0"/>
                </a:rPr>
                <a:t>slowly reveal each flashcard card so students can guess what the picture is. </a:t>
              </a:r>
            </a:p>
            <a:p>
              <a:endParaRPr lang="en-GB" sz="1000" dirty="0">
                <a:latin typeface="Calibri" panose="020F0502020204030204" pitchFamily="34" charset="0"/>
              </a:endParaRPr>
            </a:p>
            <a:p>
              <a:r>
                <a:rPr lang="en-GB" sz="1000" b="1" dirty="0">
                  <a:latin typeface="Calibri" panose="020F0502020204030204" pitchFamily="34" charset="0"/>
                </a:rPr>
                <a:t>Then:</a:t>
              </a:r>
              <a:r>
                <a:rPr lang="en-GB" sz="1000" dirty="0">
                  <a:latin typeface="Calibri" panose="020F0502020204030204" pitchFamily="34" charset="0"/>
                </a:rPr>
                <a:t> have your students touch their part of the body (so, when you show the "head" picture get everyone to touch their heads). Chorus each word 3x and ask your students to individually say each word.</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1</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297747" y="4540465"/>
            <a:ext cx="176402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0886" y="4084584"/>
              <a:ext cx="1280725" cy="307777"/>
            </a:xfrm>
            <a:prstGeom prst="rect">
              <a:avLst/>
            </a:prstGeom>
            <a:noFill/>
          </p:spPr>
          <p:txBody>
            <a:bodyPr wrap="none" rtlCol="0">
              <a:spAutoFit/>
            </a:bodyPr>
            <a:lstStyle/>
            <a:p>
              <a:pPr algn="ctr"/>
              <a:r>
                <a:rPr lang="en-GB" dirty="0">
                  <a:latin typeface="Calibri" panose="020F0502020204030204" pitchFamily="34" charset="0"/>
                </a:rPr>
                <a:t>Parts of the body</a:t>
              </a:r>
            </a:p>
          </p:txBody>
        </p:sp>
      </p:grpSp>
      <p:pic>
        <p:nvPicPr>
          <p:cNvPr id="4" name="Picture 3">
            <a:extLst>
              <a:ext uri="{FF2B5EF4-FFF2-40B4-BE49-F238E27FC236}">
                <a16:creationId xmlns:a16="http://schemas.microsoft.com/office/drawing/2014/main" id="{333DD5CB-26B4-434F-9811-38929FFDEA67}"/>
              </a:ext>
            </a:extLst>
          </p:cNvPr>
          <p:cNvPicPr>
            <a:picLocks noChangeAspect="1"/>
          </p:cNvPicPr>
          <p:nvPr/>
        </p:nvPicPr>
        <p:blipFill>
          <a:blip r:embed="rId2"/>
          <a:stretch>
            <a:fillRect/>
          </a:stretch>
        </p:blipFill>
        <p:spPr>
          <a:xfrm>
            <a:off x="1207005" y="891821"/>
            <a:ext cx="4706753" cy="352108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0BA1EB6-0279-4E2E-A676-CEF034D47307}"/>
              </a:ext>
            </a:extLst>
          </p:cNvPr>
          <p:cNvPicPr>
            <a:picLocks noChangeAspect="1"/>
          </p:cNvPicPr>
          <p:nvPr/>
        </p:nvPicPr>
        <p:blipFill>
          <a:blip r:embed="rId3"/>
          <a:stretch>
            <a:fillRect/>
          </a:stretch>
        </p:blipFill>
        <p:spPr>
          <a:xfrm>
            <a:off x="1578085" y="763756"/>
            <a:ext cx="3216398" cy="3729037"/>
          </a:xfrm>
          <a:prstGeom prst="rect">
            <a:avLst/>
          </a:prstGeom>
        </p:spPr>
      </p:pic>
      <p:grpSp>
        <p:nvGrpSpPr>
          <p:cNvPr id="17" name="Group 16">
            <a:extLst>
              <a:ext uri="{FF2B5EF4-FFF2-40B4-BE49-F238E27FC236}">
                <a16:creationId xmlns:a16="http://schemas.microsoft.com/office/drawing/2014/main" id="{6134F601-BA82-4F90-9EAF-E6376DEF5B87}"/>
              </a:ext>
            </a:extLst>
          </p:cNvPr>
          <p:cNvGrpSpPr/>
          <p:nvPr/>
        </p:nvGrpSpPr>
        <p:grpSpPr>
          <a:xfrm>
            <a:off x="1615852" y="771300"/>
            <a:ext cx="3885051" cy="3679961"/>
            <a:chOff x="1713108" y="667439"/>
            <a:chExt cx="3885051" cy="3679961"/>
          </a:xfrm>
        </p:grpSpPr>
        <p:pic>
          <p:nvPicPr>
            <p:cNvPr id="16" name="Picture 15">
              <a:extLst>
                <a:ext uri="{FF2B5EF4-FFF2-40B4-BE49-F238E27FC236}">
                  <a16:creationId xmlns:a16="http://schemas.microsoft.com/office/drawing/2014/main" id="{E9488BFF-2CB6-4229-B836-9E24F7864C9D}"/>
                </a:ext>
              </a:extLst>
            </p:cNvPr>
            <p:cNvPicPr>
              <a:picLocks noChangeAspect="1"/>
            </p:cNvPicPr>
            <p:nvPr/>
          </p:nvPicPr>
          <p:blipFill>
            <a:blip r:embed="rId4"/>
            <a:stretch>
              <a:fillRect/>
            </a:stretch>
          </p:blipFill>
          <p:spPr>
            <a:xfrm>
              <a:off x="1823513" y="667439"/>
              <a:ext cx="3573887" cy="3679961"/>
            </a:xfrm>
            <a:prstGeom prst="rect">
              <a:avLst/>
            </a:prstGeom>
          </p:spPr>
        </p:pic>
        <p:sp>
          <p:nvSpPr>
            <p:cNvPr id="14" name="Arrow: Right 13">
              <a:extLst>
                <a:ext uri="{FF2B5EF4-FFF2-40B4-BE49-F238E27FC236}">
                  <a16:creationId xmlns:a16="http://schemas.microsoft.com/office/drawing/2014/main" id="{A4174B84-C2C3-4D7C-AB5C-75244CF58710}"/>
                </a:ext>
              </a:extLst>
            </p:cNvPr>
            <p:cNvSpPr/>
            <p:nvPr/>
          </p:nvSpPr>
          <p:spPr>
            <a:xfrm rot="2918999">
              <a:off x="1714051" y="1488141"/>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95" name="Arrow: Right 94">
              <a:extLst>
                <a:ext uri="{FF2B5EF4-FFF2-40B4-BE49-F238E27FC236}">
                  <a16:creationId xmlns:a16="http://schemas.microsoft.com/office/drawing/2014/main" id="{6D8A1248-CA68-4C7A-A878-28B049278A59}"/>
                </a:ext>
              </a:extLst>
            </p:cNvPr>
            <p:cNvSpPr/>
            <p:nvPr/>
          </p:nvSpPr>
          <p:spPr>
            <a:xfrm rot="8067008">
              <a:off x="4853279" y="1607829"/>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11" name="Picture 10" descr="A picture containing drawing&#10;&#10;Description automatically generated">
            <a:extLst>
              <a:ext uri="{FF2B5EF4-FFF2-40B4-BE49-F238E27FC236}">
                <a16:creationId xmlns:a16="http://schemas.microsoft.com/office/drawing/2014/main" id="{F6D1BA74-0A1B-45FD-95F9-EFA1F36F2322}"/>
              </a:ext>
            </a:extLst>
          </p:cNvPr>
          <p:cNvPicPr>
            <a:picLocks noChangeAspect="1"/>
          </p:cNvPicPr>
          <p:nvPr/>
        </p:nvPicPr>
        <p:blipFill>
          <a:blip r:embed="rId5"/>
          <a:stretch>
            <a:fillRect/>
          </a:stretch>
        </p:blipFill>
        <p:spPr>
          <a:xfrm>
            <a:off x="2164623" y="830724"/>
            <a:ext cx="2246542" cy="3551751"/>
          </a:xfrm>
          <a:prstGeom prst="rect">
            <a:avLst/>
          </a:prstGeom>
        </p:spPr>
      </p:pic>
      <p:pic>
        <p:nvPicPr>
          <p:cNvPr id="13" name="Picture 12" descr="A close up of a logo&#10;&#10;Description automatically generated">
            <a:extLst>
              <a:ext uri="{FF2B5EF4-FFF2-40B4-BE49-F238E27FC236}">
                <a16:creationId xmlns:a16="http://schemas.microsoft.com/office/drawing/2014/main" id="{8B29F50A-5E45-4BE7-B28C-857ADDBB8023}"/>
              </a:ext>
            </a:extLst>
          </p:cNvPr>
          <p:cNvPicPr>
            <a:picLocks noChangeAspect="1"/>
          </p:cNvPicPr>
          <p:nvPr/>
        </p:nvPicPr>
        <p:blipFill>
          <a:blip r:embed="rId6"/>
          <a:stretch>
            <a:fillRect/>
          </a:stretch>
        </p:blipFill>
        <p:spPr>
          <a:xfrm>
            <a:off x="1358909" y="1039042"/>
            <a:ext cx="4295775" cy="3076575"/>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A473DB29-C844-45EC-BFE1-015DA9DB9B4C}"/>
              </a:ext>
            </a:extLst>
          </p:cNvPr>
          <p:cNvPicPr>
            <a:picLocks noChangeAspect="1"/>
          </p:cNvPicPr>
          <p:nvPr/>
        </p:nvPicPr>
        <p:blipFill>
          <a:blip r:embed="rId7"/>
          <a:stretch>
            <a:fillRect/>
          </a:stretch>
        </p:blipFill>
        <p:spPr>
          <a:xfrm>
            <a:off x="1430787" y="1922555"/>
            <a:ext cx="4344389" cy="1139512"/>
          </a:xfrm>
          <a:prstGeom prst="rect">
            <a:avLst/>
          </a:prstGeom>
        </p:spPr>
      </p:pic>
      <p:grpSp>
        <p:nvGrpSpPr>
          <p:cNvPr id="19" name="Group 18">
            <a:extLst>
              <a:ext uri="{FF2B5EF4-FFF2-40B4-BE49-F238E27FC236}">
                <a16:creationId xmlns:a16="http://schemas.microsoft.com/office/drawing/2014/main" id="{6AE914AC-1075-47A6-AAD3-B50A40FAB1C9}"/>
              </a:ext>
            </a:extLst>
          </p:cNvPr>
          <p:cNvGrpSpPr/>
          <p:nvPr/>
        </p:nvGrpSpPr>
        <p:grpSpPr>
          <a:xfrm>
            <a:off x="1340753" y="711290"/>
            <a:ext cx="4227986" cy="3707139"/>
            <a:chOff x="-3537211" y="1628540"/>
            <a:chExt cx="4227986" cy="3707139"/>
          </a:xfrm>
        </p:grpSpPr>
        <p:pic>
          <p:nvPicPr>
            <p:cNvPr id="18" name="Picture 17">
              <a:extLst>
                <a:ext uri="{FF2B5EF4-FFF2-40B4-BE49-F238E27FC236}">
                  <a16:creationId xmlns:a16="http://schemas.microsoft.com/office/drawing/2014/main" id="{D095139C-A72B-4FAB-AD1B-68118EB14059}"/>
                </a:ext>
              </a:extLst>
            </p:cNvPr>
            <p:cNvPicPr>
              <a:picLocks noChangeAspect="1"/>
            </p:cNvPicPr>
            <p:nvPr/>
          </p:nvPicPr>
          <p:blipFill>
            <a:blip r:embed="rId8"/>
            <a:stretch>
              <a:fillRect/>
            </a:stretch>
          </p:blipFill>
          <p:spPr>
            <a:xfrm>
              <a:off x="-2837944" y="1628540"/>
              <a:ext cx="2928102" cy="3707139"/>
            </a:xfrm>
            <a:prstGeom prst="rect">
              <a:avLst/>
            </a:prstGeom>
          </p:spPr>
        </p:pic>
        <p:sp>
          <p:nvSpPr>
            <p:cNvPr id="124" name="Arrow: Right 123">
              <a:extLst>
                <a:ext uri="{FF2B5EF4-FFF2-40B4-BE49-F238E27FC236}">
                  <a16:creationId xmlns:a16="http://schemas.microsoft.com/office/drawing/2014/main" id="{8FC7B513-A315-497D-AD63-E9E795E3A613}"/>
                </a:ext>
              </a:extLst>
            </p:cNvPr>
            <p:cNvSpPr/>
            <p:nvPr/>
          </p:nvSpPr>
          <p:spPr>
            <a:xfrm>
              <a:off x="-3537211" y="3697162"/>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126" name="Arrow: Right 125">
              <a:extLst>
                <a:ext uri="{FF2B5EF4-FFF2-40B4-BE49-F238E27FC236}">
                  <a16:creationId xmlns:a16="http://schemas.microsoft.com/office/drawing/2014/main" id="{4C406865-D417-4172-93BF-11BD59083EEF}"/>
                </a:ext>
              </a:extLst>
            </p:cNvPr>
            <p:cNvSpPr/>
            <p:nvPr/>
          </p:nvSpPr>
          <p:spPr>
            <a:xfrm flipH="1">
              <a:off x="-53162" y="3766758"/>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6" name="Picture 5" descr="A picture containing drawing&#10;&#10;Description automatically generated">
            <a:extLst>
              <a:ext uri="{FF2B5EF4-FFF2-40B4-BE49-F238E27FC236}">
                <a16:creationId xmlns:a16="http://schemas.microsoft.com/office/drawing/2014/main" id="{4494B3D3-B269-41DD-84E6-28F0B3D525D5}"/>
              </a:ext>
            </a:extLst>
          </p:cNvPr>
          <p:cNvPicPr>
            <a:picLocks noChangeAspect="1"/>
          </p:cNvPicPr>
          <p:nvPr/>
        </p:nvPicPr>
        <p:blipFill>
          <a:blip r:embed="rId9"/>
          <a:stretch>
            <a:fillRect/>
          </a:stretch>
        </p:blipFill>
        <p:spPr>
          <a:xfrm>
            <a:off x="1465376" y="834446"/>
            <a:ext cx="4020799" cy="3396728"/>
          </a:xfrm>
          <a:prstGeom prst="rect">
            <a:avLst/>
          </a:prstGeom>
        </p:spPr>
      </p:pic>
      <p:pic>
        <p:nvPicPr>
          <p:cNvPr id="9" name="Picture 8" descr="A close up of a logo&#10;&#10;Description automatically generated">
            <a:extLst>
              <a:ext uri="{FF2B5EF4-FFF2-40B4-BE49-F238E27FC236}">
                <a16:creationId xmlns:a16="http://schemas.microsoft.com/office/drawing/2014/main" id="{6AE55F0C-A447-4296-8F18-5009B0401D0A}"/>
              </a:ext>
            </a:extLst>
          </p:cNvPr>
          <p:cNvPicPr>
            <a:picLocks noChangeAspect="1"/>
          </p:cNvPicPr>
          <p:nvPr/>
        </p:nvPicPr>
        <p:blipFill>
          <a:blip r:embed="rId10"/>
          <a:stretch>
            <a:fillRect/>
          </a:stretch>
        </p:blipFill>
        <p:spPr>
          <a:xfrm>
            <a:off x="1729196" y="882375"/>
            <a:ext cx="3334976" cy="3497847"/>
          </a:xfrm>
          <a:prstGeom prst="rect">
            <a:avLst/>
          </a:prstGeom>
        </p:spPr>
      </p:pic>
      <p:pic>
        <p:nvPicPr>
          <p:cNvPr id="8" name="Picture 7" descr="A picture containing cable, drawing&#10;&#10;Description automatically generated">
            <a:extLst>
              <a:ext uri="{FF2B5EF4-FFF2-40B4-BE49-F238E27FC236}">
                <a16:creationId xmlns:a16="http://schemas.microsoft.com/office/drawing/2014/main" id="{84A29FD9-1937-4694-BFA9-F79EB6E3EAAD}"/>
              </a:ext>
            </a:extLst>
          </p:cNvPr>
          <p:cNvPicPr>
            <a:picLocks noChangeAspect="1"/>
          </p:cNvPicPr>
          <p:nvPr/>
        </p:nvPicPr>
        <p:blipFill>
          <a:blip r:embed="rId11"/>
          <a:stretch>
            <a:fillRect/>
          </a:stretch>
        </p:blipFill>
        <p:spPr>
          <a:xfrm>
            <a:off x="1629130" y="732889"/>
            <a:ext cx="3647562" cy="3790769"/>
          </a:xfrm>
          <a:prstGeom prst="rect">
            <a:avLst/>
          </a:prstGeom>
        </p:spPr>
      </p:pic>
      <p:grpSp>
        <p:nvGrpSpPr>
          <p:cNvPr id="70" name="Group 69">
            <a:extLst>
              <a:ext uri="{FF2B5EF4-FFF2-40B4-BE49-F238E27FC236}">
                <a16:creationId xmlns:a16="http://schemas.microsoft.com/office/drawing/2014/main" id="{8909D13A-A9CA-4D7B-BDBA-6409C0919B1C}"/>
              </a:ext>
            </a:extLst>
          </p:cNvPr>
          <p:cNvGrpSpPr/>
          <p:nvPr/>
        </p:nvGrpSpPr>
        <p:grpSpPr>
          <a:xfrm>
            <a:off x="1046890" y="1147243"/>
            <a:ext cx="5050844" cy="3016303"/>
            <a:chOff x="1783466" y="1255482"/>
            <a:chExt cx="5050844" cy="3016303"/>
          </a:xfrm>
        </p:grpSpPr>
        <p:sp>
          <p:nvSpPr>
            <p:cNvPr id="72" name="Rectangle: Rounded Corners 71">
              <a:extLst>
                <a:ext uri="{FF2B5EF4-FFF2-40B4-BE49-F238E27FC236}">
                  <a16:creationId xmlns:a16="http://schemas.microsoft.com/office/drawing/2014/main" id="{01CA86A2-D6C7-47F4-A967-D569044DFBDE}"/>
                </a:ext>
              </a:extLst>
            </p:cNvPr>
            <p:cNvSpPr/>
            <p:nvPr/>
          </p:nvSpPr>
          <p:spPr>
            <a:xfrm>
              <a:off x="1783466" y="1255482"/>
              <a:ext cx="5050844" cy="3016303"/>
            </a:xfrm>
            <a:prstGeom prst="roundRect">
              <a:avLst/>
            </a:prstGeom>
            <a:solidFill>
              <a:srgbClr val="C5E5E7"/>
            </a:soli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73" name="TextBox 72">
              <a:extLst>
                <a:ext uri="{FF2B5EF4-FFF2-40B4-BE49-F238E27FC236}">
                  <a16:creationId xmlns:a16="http://schemas.microsoft.com/office/drawing/2014/main" id="{C06CB91D-82A2-4377-B567-F1AE69B053B0}"/>
                </a:ext>
              </a:extLst>
            </p:cNvPr>
            <p:cNvSpPr txBox="1"/>
            <p:nvPr/>
          </p:nvSpPr>
          <p:spPr>
            <a:xfrm>
              <a:off x="1953271" y="1584405"/>
              <a:ext cx="3207794" cy="2246769"/>
            </a:xfrm>
            <a:prstGeom prst="rect">
              <a:avLst/>
            </a:prstGeom>
            <a:noFill/>
          </p:spPr>
          <p:txBody>
            <a:bodyPr wrap="square" rtlCol="0">
              <a:spAutoFit/>
            </a:bodyPr>
            <a:lstStyle/>
            <a:p>
              <a:pPr algn="ctr"/>
              <a:r>
                <a:rPr lang="en-GB" sz="2000"/>
                <a:t>What is it?</a:t>
              </a:r>
            </a:p>
            <a:p>
              <a:pPr algn="ctr"/>
              <a:endParaRPr lang="en-GB" sz="2000"/>
            </a:p>
            <a:p>
              <a:pPr algn="ctr"/>
              <a:r>
                <a:rPr lang="en-GB" sz="2000"/>
                <a:t>Watch as the picture slowly reveals itself.  Can you guess what it is?</a:t>
              </a:r>
            </a:p>
            <a:p>
              <a:pPr algn="ctr"/>
              <a:endParaRPr lang="en-GB" sz="2000"/>
            </a:p>
            <a:p>
              <a:pPr algn="ctr"/>
              <a:r>
                <a:rPr lang="en-GB" sz="2000"/>
                <a:t>Press space to start.</a:t>
              </a:r>
              <a:endParaRPr lang="en-GB" sz="2000" dirty="0"/>
            </a:p>
          </p:txBody>
        </p:sp>
        <p:grpSp>
          <p:nvGrpSpPr>
            <p:cNvPr id="74" name="Group 73">
              <a:extLst>
                <a:ext uri="{FF2B5EF4-FFF2-40B4-BE49-F238E27FC236}">
                  <a16:creationId xmlns:a16="http://schemas.microsoft.com/office/drawing/2014/main" id="{DD78B3D5-CAA3-48C6-963A-64B0C73410EB}"/>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75" name="Google Shape;468;p32">
                <a:extLst>
                  <a:ext uri="{FF2B5EF4-FFF2-40B4-BE49-F238E27FC236}">
                    <a16:creationId xmlns:a16="http://schemas.microsoft.com/office/drawing/2014/main" id="{B5A7BF40-2867-4870-9C22-82104921F81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6" name="Google Shape;469;p32">
                <a:extLst>
                  <a:ext uri="{FF2B5EF4-FFF2-40B4-BE49-F238E27FC236}">
                    <a16:creationId xmlns:a16="http://schemas.microsoft.com/office/drawing/2014/main" id="{8E5AE4F6-D6C7-4BB0-A5CC-2CF64FCEA6D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7" name="Google Shape;470;p32">
                <a:extLst>
                  <a:ext uri="{FF2B5EF4-FFF2-40B4-BE49-F238E27FC236}">
                    <a16:creationId xmlns:a16="http://schemas.microsoft.com/office/drawing/2014/main" id="{AAA29DC3-CB6E-4F0F-8717-59F0A8FA7DA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471;p32">
                <a:extLst>
                  <a:ext uri="{FF2B5EF4-FFF2-40B4-BE49-F238E27FC236}">
                    <a16:creationId xmlns:a16="http://schemas.microsoft.com/office/drawing/2014/main" id="{BD84B289-5A8A-4BA0-8227-D197AB4E80CD}"/>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472;p32">
                <a:extLst>
                  <a:ext uri="{FF2B5EF4-FFF2-40B4-BE49-F238E27FC236}">
                    <a16:creationId xmlns:a16="http://schemas.microsoft.com/office/drawing/2014/main" id="{73291719-38A9-4223-AC23-15CD3176484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473;p32">
                <a:extLst>
                  <a:ext uri="{FF2B5EF4-FFF2-40B4-BE49-F238E27FC236}">
                    <a16:creationId xmlns:a16="http://schemas.microsoft.com/office/drawing/2014/main" id="{AABE6605-1364-4C14-AD33-AE632B7D8F1E}"/>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474;p32">
                <a:extLst>
                  <a:ext uri="{FF2B5EF4-FFF2-40B4-BE49-F238E27FC236}">
                    <a16:creationId xmlns:a16="http://schemas.microsoft.com/office/drawing/2014/main" id="{95D7E9C1-3BA0-4924-8038-906F7D940E0C}"/>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475;p32">
                <a:extLst>
                  <a:ext uri="{FF2B5EF4-FFF2-40B4-BE49-F238E27FC236}">
                    <a16:creationId xmlns:a16="http://schemas.microsoft.com/office/drawing/2014/main" id="{6DC31CDE-FF7C-4A7A-BF6A-28F502E7FEF7}"/>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476;p32">
                <a:extLst>
                  <a:ext uri="{FF2B5EF4-FFF2-40B4-BE49-F238E27FC236}">
                    <a16:creationId xmlns:a16="http://schemas.microsoft.com/office/drawing/2014/main" id="{52271BC6-B791-4460-A0F2-88F454813A4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477;p32">
                <a:extLst>
                  <a:ext uri="{FF2B5EF4-FFF2-40B4-BE49-F238E27FC236}">
                    <a16:creationId xmlns:a16="http://schemas.microsoft.com/office/drawing/2014/main" id="{3418A2CD-D725-4AD7-B207-B8D03F3E369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478;p32">
                <a:extLst>
                  <a:ext uri="{FF2B5EF4-FFF2-40B4-BE49-F238E27FC236}">
                    <a16:creationId xmlns:a16="http://schemas.microsoft.com/office/drawing/2014/main" id="{B334B3B2-F717-4891-AE57-50FEF10FFB1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479;p32">
                <a:extLst>
                  <a:ext uri="{FF2B5EF4-FFF2-40B4-BE49-F238E27FC236}">
                    <a16:creationId xmlns:a16="http://schemas.microsoft.com/office/drawing/2014/main" id="{5E0C6B45-8B60-4C28-9EBD-B26D316233D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480;p32">
                <a:extLst>
                  <a:ext uri="{FF2B5EF4-FFF2-40B4-BE49-F238E27FC236}">
                    <a16:creationId xmlns:a16="http://schemas.microsoft.com/office/drawing/2014/main" id="{F6FF6561-9EE7-447C-B841-8067D536D8DA}"/>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481;p32">
                <a:extLst>
                  <a:ext uri="{FF2B5EF4-FFF2-40B4-BE49-F238E27FC236}">
                    <a16:creationId xmlns:a16="http://schemas.microsoft.com/office/drawing/2014/main" id="{95ED34C9-66C4-46DD-8666-E811D37C3917}"/>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482;p32">
                <a:extLst>
                  <a:ext uri="{FF2B5EF4-FFF2-40B4-BE49-F238E27FC236}">
                    <a16:creationId xmlns:a16="http://schemas.microsoft.com/office/drawing/2014/main" id="{15231FC5-D535-45F0-B63E-8F409A655FDB}"/>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483;p32">
                <a:extLst>
                  <a:ext uri="{FF2B5EF4-FFF2-40B4-BE49-F238E27FC236}">
                    <a16:creationId xmlns:a16="http://schemas.microsoft.com/office/drawing/2014/main" id="{F648A153-107E-4743-A5CC-B84714EE9236}"/>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484;p32">
                <a:extLst>
                  <a:ext uri="{FF2B5EF4-FFF2-40B4-BE49-F238E27FC236}">
                    <a16:creationId xmlns:a16="http://schemas.microsoft.com/office/drawing/2014/main" id="{C1F3A48A-740E-4EF3-AC30-E5698F6D13DB}"/>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97" name="Group 96">
            <a:extLst>
              <a:ext uri="{FF2B5EF4-FFF2-40B4-BE49-F238E27FC236}">
                <a16:creationId xmlns:a16="http://schemas.microsoft.com/office/drawing/2014/main" id="{23208A21-9213-4E37-B42A-8C33BE0E9B76}"/>
              </a:ext>
            </a:extLst>
          </p:cNvPr>
          <p:cNvGrpSpPr/>
          <p:nvPr/>
        </p:nvGrpSpPr>
        <p:grpSpPr>
          <a:xfrm>
            <a:off x="1040770" y="1284750"/>
            <a:ext cx="5050844" cy="2687046"/>
            <a:chOff x="1818543" y="1380546"/>
            <a:chExt cx="5050844" cy="2687046"/>
          </a:xfrm>
        </p:grpSpPr>
        <p:sp>
          <p:nvSpPr>
            <p:cNvPr id="98" name="Rectangle: Rounded Corners 97">
              <a:extLst>
                <a:ext uri="{FF2B5EF4-FFF2-40B4-BE49-F238E27FC236}">
                  <a16:creationId xmlns:a16="http://schemas.microsoft.com/office/drawing/2014/main" id="{FE97AB2D-2E0F-4D7D-9056-37B6FB900644}"/>
                </a:ext>
              </a:extLst>
            </p:cNvPr>
            <p:cNvSpPr/>
            <p:nvPr/>
          </p:nvSpPr>
          <p:spPr>
            <a:xfrm>
              <a:off x="1818543" y="1380546"/>
              <a:ext cx="5050844" cy="2687046"/>
            </a:xfrm>
            <a:prstGeom prst="roundRect">
              <a:avLst/>
            </a:prstGeom>
            <a:solidFill>
              <a:srgbClr val="C5E5E7"/>
            </a:soli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99" name="TextBox 98">
              <a:extLst>
                <a:ext uri="{FF2B5EF4-FFF2-40B4-BE49-F238E27FC236}">
                  <a16:creationId xmlns:a16="http://schemas.microsoft.com/office/drawing/2014/main" id="{E491A8CA-D107-43A8-AB7F-382A94CBAF61}"/>
                </a:ext>
              </a:extLst>
            </p:cNvPr>
            <p:cNvSpPr txBox="1"/>
            <p:nvPr/>
          </p:nvSpPr>
          <p:spPr>
            <a:xfrm>
              <a:off x="2011421" y="1657903"/>
              <a:ext cx="3207794" cy="2246769"/>
            </a:xfrm>
            <a:prstGeom prst="rect">
              <a:avLst/>
            </a:prstGeom>
            <a:noFill/>
          </p:spPr>
          <p:txBody>
            <a:bodyPr wrap="square" rtlCol="0">
              <a:spAutoFit/>
            </a:bodyPr>
            <a:lstStyle/>
            <a:p>
              <a:pPr algn="ctr"/>
              <a:r>
                <a:rPr lang="en-GB" sz="2000"/>
                <a:t>Good job!</a:t>
              </a:r>
            </a:p>
            <a:p>
              <a:pPr algn="ctr"/>
              <a:endParaRPr lang="en-GB" sz="2000"/>
            </a:p>
            <a:p>
              <a:pPr algn="ctr"/>
              <a:r>
                <a:rPr lang="en-GB" sz="2000"/>
                <a:t>The quiz is finished.</a:t>
              </a:r>
            </a:p>
            <a:p>
              <a:pPr algn="ctr"/>
              <a:endParaRPr lang="en-GB" sz="2000"/>
            </a:p>
            <a:p>
              <a:pPr algn="ctr"/>
              <a:r>
                <a:rPr lang="en-GB" sz="2000"/>
                <a:t>Press ◄ to go back.</a:t>
              </a:r>
            </a:p>
            <a:p>
              <a:pPr algn="ctr"/>
              <a:r>
                <a:rPr lang="en-GB" sz="2000"/>
                <a:t>Press space to continue to next slide.</a:t>
              </a:r>
              <a:endParaRPr lang="en-GB" sz="2000" dirty="0"/>
            </a:p>
          </p:txBody>
        </p:sp>
        <p:grpSp>
          <p:nvGrpSpPr>
            <p:cNvPr id="100" name="Group 99">
              <a:extLst>
                <a:ext uri="{FF2B5EF4-FFF2-40B4-BE49-F238E27FC236}">
                  <a16:creationId xmlns:a16="http://schemas.microsoft.com/office/drawing/2014/main" id="{7E50A7EB-5995-456E-9ABA-01200D7CF887}"/>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01" name="Google Shape;468;p32">
                <a:extLst>
                  <a:ext uri="{FF2B5EF4-FFF2-40B4-BE49-F238E27FC236}">
                    <a16:creationId xmlns:a16="http://schemas.microsoft.com/office/drawing/2014/main" id="{A82B30B3-AED4-45D8-ACB9-F656F178746A}"/>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469;p32">
                <a:extLst>
                  <a:ext uri="{FF2B5EF4-FFF2-40B4-BE49-F238E27FC236}">
                    <a16:creationId xmlns:a16="http://schemas.microsoft.com/office/drawing/2014/main" id="{46848CA5-507C-4D75-ACD0-AE37A7E39AD6}"/>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470;p32">
                <a:extLst>
                  <a:ext uri="{FF2B5EF4-FFF2-40B4-BE49-F238E27FC236}">
                    <a16:creationId xmlns:a16="http://schemas.microsoft.com/office/drawing/2014/main" id="{4D222F9A-BD69-4EF7-80F0-67460385D4E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471;p32">
                <a:extLst>
                  <a:ext uri="{FF2B5EF4-FFF2-40B4-BE49-F238E27FC236}">
                    <a16:creationId xmlns:a16="http://schemas.microsoft.com/office/drawing/2014/main" id="{849B039E-14AF-4962-92DD-D40AC415BCC6}"/>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472;p32">
                <a:extLst>
                  <a:ext uri="{FF2B5EF4-FFF2-40B4-BE49-F238E27FC236}">
                    <a16:creationId xmlns:a16="http://schemas.microsoft.com/office/drawing/2014/main" id="{66EF7EF1-AD1A-416C-8718-C1AEC73E7382}"/>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473;p32">
                <a:extLst>
                  <a:ext uri="{FF2B5EF4-FFF2-40B4-BE49-F238E27FC236}">
                    <a16:creationId xmlns:a16="http://schemas.microsoft.com/office/drawing/2014/main" id="{BDB99806-5F2B-420A-8DC8-8DE9440BA3F5}"/>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474;p32">
                <a:extLst>
                  <a:ext uri="{FF2B5EF4-FFF2-40B4-BE49-F238E27FC236}">
                    <a16:creationId xmlns:a16="http://schemas.microsoft.com/office/drawing/2014/main" id="{CE1746F3-2BF3-4DEA-8FF1-5BE669E3269A}"/>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475;p32">
                <a:extLst>
                  <a:ext uri="{FF2B5EF4-FFF2-40B4-BE49-F238E27FC236}">
                    <a16:creationId xmlns:a16="http://schemas.microsoft.com/office/drawing/2014/main" id="{2CD34432-AE96-4D9F-9769-89308BD8F209}"/>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476;p32">
                <a:extLst>
                  <a:ext uri="{FF2B5EF4-FFF2-40B4-BE49-F238E27FC236}">
                    <a16:creationId xmlns:a16="http://schemas.microsoft.com/office/drawing/2014/main" id="{E7A5863F-7DCA-4B9D-A0C8-AA2E4B7E3444}"/>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477;p32">
                <a:extLst>
                  <a:ext uri="{FF2B5EF4-FFF2-40B4-BE49-F238E27FC236}">
                    <a16:creationId xmlns:a16="http://schemas.microsoft.com/office/drawing/2014/main" id="{6C3F4F13-520C-4E1B-8FA9-46F97CCE32CB}"/>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478;p32">
                <a:extLst>
                  <a:ext uri="{FF2B5EF4-FFF2-40B4-BE49-F238E27FC236}">
                    <a16:creationId xmlns:a16="http://schemas.microsoft.com/office/drawing/2014/main" id="{D16B157C-3311-4D57-B148-DAB50C5AF34E}"/>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479;p32">
                <a:extLst>
                  <a:ext uri="{FF2B5EF4-FFF2-40B4-BE49-F238E27FC236}">
                    <a16:creationId xmlns:a16="http://schemas.microsoft.com/office/drawing/2014/main" id="{115288FA-3B64-49DE-A0FD-96433A4BF6C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480;p32">
                <a:extLst>
                  <a:ext uri="{FF2B5EF4-FFF2-40B4-BE49-F238E27FC236}">
                    <a16:creationId xmlns:a16="http://schemas.microsoft.com/office/drawing/2014/main" id="{E2C00B15-A749-4BA1-ADCD-FB06850F9598}"/>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481;p32">
                <a:extLst>
                  <a:ext uri="{FF2B5EF4-FFF2-40B4-BE49-F238E27FC236}">
                    <a16:creationId xmlns:a16="http://schemas.microsoft.com/office/drawing/2014/main" id="{2A184E6D-54CC-4F17-A88B-82FEE3C50771}"/>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482;p32">
                <a:extLst>
                  <a:ext uri="{FF2B5EF4-FFF2-40B4-BE49-F238E27FC236}">
                    <a16:creationId xmlns:a16="http://schemas.microsoft.com/office/drawing/2014/main" id="{7488CF7D-8023-4747-8485-CB1C2E104A56}"/>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483;p32">
                <a:extLst>
                  <a:ext uri="{FF2B5EF4-FFF2-40B4-BE49-F238E27FC236}">
                    <a16:creationId xmlns:a16="http://schemas.microsoft.com/office/drawing/2014/main" id="{EE943C1B-6F12-47A9-BD07-52AD741616F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484;p32">
                <a:extLst>
                  <a:ext uri="{FF2B5EF4-FFF2-40B4-BE49-F238E27FC236}">
                    <a16:creationId xmlns:a16="http://schemas.microsoft.com/office/drawing/2014/main" id="{7C4C6D44-017A-4E7D-BC42-CED1E634A974}"/>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118" name="Group 117">
            <a:extLst>
              <a:ext uri="{FF2B5EF4-FFF2-40B4-BE49-F238E27FC236}">
                <a16:creationId xmlns:a16="http://schemas.microsoft.com/office/drawing/2014/main" id="{AF9BAF46-AF1E-4521-9F39-7F7825723925}"/>
              </a:ext>
            </a:extLst>
          </p:cNvPr>
          <p:cNvGrpSpPr/>
          <p:nvPr/>
        </p:nvGrpSpPr>
        <p:grpSpPr>
          <a:xfrm>
            <a:off x="5688072" y="3928698"/>
            <a:ext cx="1281363" cy="410879"/>
            <a:chOff x="6176521" y="3676512"/>
            <a:chExt cx="1281363" cy="410879"/>
          </a:xfrm>
        </p:grpSpPr>
        <p:sp>
          <p:nvSpPr>
            <p:cNvPr id="119" name="Arrow: Chevron 118">
              <a:extLst>
                <a:ext uri="{FF2B5EF4-FFF2-40B4-BE49-F238E27FC236}">
                  <a16:creationId xmlns:a16="http://schemas.microsoft.com/office/drawing/2014/main" id="{044E7C5F-ECDB-4FAD-A444-55455E3253FD}"/>
                </a:ext>
              </a:extLst>
            </p:cNvPr>
            <p:cNvSpPr/>
            <p:nvPr/>
          </p:nvSpPr>
          <p:spPr>
            <a:xfrm>
              <a:off x="7188887" y="3676512"/>
              <a:ext cx="268997" cy="406729"/>
            </a:xfrm>
            <a:prstGeom prst="chevron">
              <a:avLst>
                <a:gd name="adj" fmla="val 6922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endParaRPr>
            </a:p>
          </p:txBody>
        </p:sp>
        <p:sp>
          <p:nvSpPr>
            <p:cNvPr id="125" name="Arrow: Pentagon 124">
              <a:hlinkClick r:id="rId12" action="ppaction://hlinksldjump"/>
              <a:extLst>
                <a:ext uri="{FF2B5EF4-FFF2-40B4-BE49-F238E27FC236}">
                  <a16:creationId xmlns:a16="http://schemas.microsoft.com/office/drawing/2014/main" id="{30D05CBF-1713-4206-9C17-89DB025EE23D}"/>
                </a:ext>
              </a:extLst>
            </p:cNvPr>
            <p:cNvSpPr/>
            <p:nvPr/>
          </p:nvSpPr>
          <p:spPr>
            <a:xfrm>
              <a:off x="6183570" y="3676512"/>
              <a:ext cx="1137914" cy="406729"/>
            </a:xfrm>
            <a:prstGeom prst="homePlate">
              <a:avLst>
                <a:gd name="adj" fmla="val 457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7" name="TextBox 126">
              <a:extLst>
                <a:ext uri="{FF2B5EF4-FFF2-40B4-BE49-F238E27FC236}">
                  <a16:creationId xmlns:a16="http://schemas.microsoft.com/office/drawing/2014/main" id="{7C7721C1-A20A-47C2-9D7C-527A23A04881}"/>
                </a:ext>
              </a:extLst>
            </p:cNvPr>
            <p:cNvSpPr txBox="1"/>
            <p:nvPr/>
          </p:nvSpPr>
          <p:spPr>
            <a:xfrm>
              <a:off x="6176521" y="3687281"/>
              <a:ext cx="1104702" cy="400110"/>
            </a:xfrm>
            <a:prstGeom prst="rect">
              <a:avLst/>
            </a:prstGeom>
            <a:noFill/>
          </p:spPr>
          <p:txBody>
            <a:bodyPr wrap="square" rtlCol="0">
              <a:spAutoFit/>
            </a:bodyPr>
            <a:lstStyle/>
            <a:p>
              <a:r>
                <a:rPr lang="en-GB" sz="1000" dirty="0">
                  <a:latin typeface="Calibri" panose="020F0502020204030204" pitchFamily="34" charset="0"/>
                </a:rPr>
                <a:t>To skip to next slide, click here</a:t>
              </a:r>
            </a:p>
          </p:txBody>
        </p:sp>
      </p:grpSp>
      <p:sp>
        <p:nvSpPr>
          <p:cNvPr id="128" name="Arrow: Pentagon 127">
            <a:hlinkClick r:id="rId13" action="ppaction://hlinksldjump"/>
            <a:extLst>
              <a:ext uri="{FF2B5EF4-FFF2-40B4-BE49-F238E27FC236}">
                <a16:creationId xmlns:a16="http://schemas.microsoft.com/office/drawing/2014/main" id="{02DDF889-AA43-47BD-BF23-C9266458FBCE}"/>
              </a:ext>
            </a:extLst>
          </p:cNvPr>
          <p:cNvSpPr/>
          <p:nvPr/>
        </p:nvSpPr>
        <p:spPr>
          <a:xfrm>
            <a:off x="5653138" y="3896309"/>
            <a:ext cx="1366473" cy="484743"/>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a:extLst>
              <a:ext uri="{FF2B5EF4-FFF2-40B4-BE49-F238E27FC236}">
                <a16:creationId xmlns:a16="http://schemas.microsoft.com/office/drawing/2014/main" id="{A639C197-81AC-FBB4-79FB-7DB5AF6C12D7}"/>
              </a:ext>
            </a:extLst>
          </p:cNvPr>
          <p:cNvGrpSpPr>
            <a:grpSpLocks noGrp="1" noUngrp="1" noRot="1" noMove="1" noResize="1"/>
          </p:cNvGrpSpPr>
          <p:nvPr/>
        </p:nvGrpSpPr>
        <p:grpSpPr>
          <a:xfrm>
            <a:off x="-14628" y="0"/>
            <a:ext cx="9158628" cy="5143500"/>
            <a:chOff x="-14628" y="0"/>
            <a:chExt cx="9158628" cy="5143500"/>
          </a:xfrm>
        </p:grpSpPr>
        <p:cxnSp>
          <p:nvCxnSpPr>
            <p:cNvPr id="10" name="AutoShape 3">
              <a:extLst>
                <a:ext uri="{FF2B5EF4-FFF2-40B4-BE49-F238E27FC236}">
                  <a16:creationId xmlns:a16="http://schemas.microsoft.com/office/drawing/2014/main" id="{D4514B58-1108-779A-D4A8-DDCF858BC4D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2" name="AutoShape 4">
              <a:extLst>
                <a:ext uri="{FF2B5EF4-FFF2-40B4-BE49-F238E27FC236}">
                  <a16:creationId xmlns:a16="http://schemas.microsoft.com/office/drawing/2014/main" id="{5E14A934-0155-AB2C-D63A-1DBA6A0B0FE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0" name="Group 19">
              <a:extLst>
                <a:ext uri="{FF2B5EF4-FFF2-40B4-BE49-F238E27FC236}">
                  <a16:creationId xmlns:a16="http://schemas.microsoft.com/office/drawing/2014/main" id="{A0A96B30-8D8D-97A2-E5D3-51374EE862B7}"/>
                </a:ext>
              </a:extLst>
            </p:cNvPr>
            <p:cNvGrpSpPr>
              <a:grpSpLocks noGrp="1" noUngrp="1" noRot="1" noMove="1" noResize="1"/>
            </p:cNvGrpSpPr>
            <p:nvPr/>
          </p:nvGrpSpPr>
          <p:grpSpPr bwMode="auto">
            <a:xfrm>
              <a:off x="3588189" y="2214383"/>
              <a:ext cx="1967622" cy="714734"/>
              <a:chOff x="6549" y="5686"/>
              <a:chExt cx="3510" cy="1275"/>
            </a:xfrm>
          </p:grpSpPr>
          <p:sp>
            <p:nvSpPr>
              <p:cNvPr id="21" name="AutoShape 6">
                <a:extLst>
                  <a:ext uri="{FF2B5EF4-FFF2-40B4-BE49-F238E27FC236}">
                    <a16:creationId xmlns:a16="http://schemas.microsoft.com/office/drawing/2014/main" id="{7D1E5D54-2ED2-EC67-FE91-8C9E514CAE5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Text Box 7">
                <a:extLst>
                  <a:ext uri="{FF2B5EF4-FFF2-40B4-BE49-F238E27FC236}">
                    <a16:creationId xmlns:a16="http://schemas.microsoft.com/office/drawing/2014/main" id="{91AC7AD8-5490-FBD4-F33C-7A0901FA35DE}"/>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669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2" presetClass="entr" presetSubtype="4"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500" fill="hold"/>
                                        <p:tgtEl>
                                          <p:spTgt spid="70"/>
                                        </p:tgtEl>
                                        <p:attrNameLst>
                                          <p:attrName>ppt_x</p:attrName>
                                        </p:attrNameLst>
                                      </p:cBhvr>
                                      <p:tavLst>
                                        <p:tav tm="0">
                                          <p:val>
                                            <p:strVal val="#ppt_x"/>
                                          </p:val>
                                        </p:tav>
                                        <p:tav tm="100000">
                                          <p:val>
                                            <p:strVal val="#ppt_x"/>
                                          </p:val>
                                        </p:tav>
                                      </p:tavLst>
                                    </p:anim>
                                    <p:anim calcmode="lin" valueType="num">
                                      <p:cBhvr additive="base">
                                        <p:cTn id="31" dur="500" fill="hold"/>
                                        <p:tgtEl>
                                          <p:spTgt spid="70"/>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fade">
                                      <p:cBhvr>
                                        <p:cTn id="35" dur="1000"/>
                                        <p:tgtEl>
                                          <p:spTgt spid="1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fade">
                                      <p:cBhvr>
                                        <p:cTn id="38" dur="1000"/>
                                        <p:tgtEl>
                                          <p:spTgt spid="12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0"/>
                                        </p:tgtEl>
                                        <p:attrNameLst>
                                          <p:attrName>style.visibility</p:attrName>
                                        </p:attrNameLst>
                                      </p:cBhvr>
                                      <p:to>
                                        <p:strVal val="hidden"/>
                                      </p:to>
                                    </p:set>
                                  </p:childTnLst>
                                </p:cTn>
                              </p:par>
                            </p:childTnLst>
                          </p:cTn>
                        </p:par>
                        <p:par>
                          <p:cTn id="43" fill="hold">
                            <p:stCondLst>
                              <p:cond delay="0"/>
                            </p:stCondLst>
                            <p:childTnLst>
                              <p:par>
                                <p:cTn id="44" presetID="10" presetClass="exit" presetSubtype="0" fill="hold" nodeType="after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10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9"/>
                                        </p:tgtEl>
                                      </p:cBhvr>
                                    </p:animEffect>
                                    <p:animScale>
                                      <p:cBhvr>
                                        <p:cTn id="55" dur="250" autoRev="1" fill="hold"/>
                                        <p:tgtEl>
                                          <p:spTgt spid="9"/>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par>
                          <p:cTn id="60" fill="hold">
                            <p:stCondLst>
                              <p:cond delay="0"/>
                            </p:stCondLst>
                            <p:childTnLst>
                              <p:par>
                                <p:cTn id="61" presetID="22" presetClass="entr" presetSubtype="4"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10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15"/>
                                        </p:tgtEl>
                                      </p:cBhvr>
                                    </p:animEffect>
                                    <p:animScale>
                                      <p:cBhvr>
                                        <p:cTn id="68" dur="250" autoRev="1" fill="hold"/>
                                        <p:tgtEl>
                                          <p:spTgt spid="15"/>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5"/>
                                        </p:tgtEl>
                                        <p:attrNameLst>
                                          <p:attrName>style.visibility</p:attrName>
                                        </p:attrNameLst>
                                      </p:cBhvr>
                                      <p:to>
                                        <p:strVal val="hidden"/>
                                      </p:to>
                                    </p:set>
                                  </p:childTnLst>
                                </p:cTn>
                              </p:par>
                            </p:childTnLst>
                          </p:cTn>
                        </p:par>
                        <p:par>
                          <p:cTn id="73" fill="hold">
                            <p:stCondLst>
                              <p:cond delay="0"/>
                            </p:stCondLst>
                            <p:childTnLst>
                              <p:par>
                                <p:cTn id="74" presetID="22" presetClass="entr" presetSubtype="4"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100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7"/>
                                        </p:tgtEl>
                                      </p:cBhvr>
                                    </p:animEffect>
                                    <p:animScale>
                                      <p:cBhvr>
                                        <p:cTn id="81" dur="250" autoRev="1" fill="hold"/>
                                        <p:tgtEl>
                                          <p:spTgt spid="7"/>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7"/>
                                        </p:tgtEl>
                                        <p:attrNameLst>
                                          <p:attrName>style.visibility</p:attrName>
                                        </p:attrNameLst>
                                      </p:cBhvr>
                                      <p:to>
                                        <p:strVal val="hidden"/>
                                      </p:to>
                                    </p:set>
                                  </p:childTnLst>
                                </p:cTn>
                              </p:par>
                            </p:childTnLst>
                          </p:cTn>
                        </p:par>
                        <p:par>
                          <p:cTn id="86" fill="hold">
                            <p:stCondLst>
                              <p:cond delay="0"/>
                            </p:stCondLst>
                            <p:childTnLst>
                              <p:par>
                                <p:cTn id="87" presetID="22" presetClass="entr" presetSubtype="4" fill="hold"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100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13"/>
                                        </p:tgtEl>
                                      </p:cBhvr>
                                    </p:animEffect>
                                    <p:animScale>
                                      <p:cBhvr>
                                        <p:cTn id="94" dur="250" autoRev="1" fill="hold"/>
                                        <p:tgtEl>
                                          <p:spTgt spid="13"/>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3"/>
                                        </p:tgtEl>
                                        <p:attrNameLst>
                                          <p:attrName>style.visibility</p:attrName>
                                        </p:attrNameLst>
                                      </p:cBhvr>
                                      <p:to>
                                        <p:strVal val="hidden"/>
                                      </p:to>
                                    </p:set>
                                  </p:childTnLst>
                                </p:cTn>
                              </p:par>
                            </p:childTnLst>
                          </p:cTn>
                        </p:par>
                        <p:par>
                          <p:cTn id="99" fill="hold">
                            <p:stCondLst>
                              <p:cond delay="0"/>
                            </p:stCondLst>
                            <p:childTnLst>
                              <p:par>
                                <p:cTn id="100" presetID="22" presetClass="entr" presetSubtype="4" fill="hold" nodeType="after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100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nodeType="clickEffect">
                                  <p:stCondLst>
                                    <p:cond delay="0"/>
                                  </p:stCondLst>
                                  <p:childTnLst>
                                    <p:animEffect transition="out" filter="fade">
                                      <p:cBhvr>
                                        <p:cTn id="106" dur="500" tmFilter="0, 0; .2, .5; .8, .5; 1, 0"/>
                                        <p:tgtEl>
                                          <p:spTgt spid="19"/>
                                        </p:tgtEl>
                                      </p:cBhvr>
                                    </p:animEffect>
                                    <p:animScale>
                                      <p:cBhvr>
                                        <p:cTn id="107" dur="250" autoRev="1" fill="hold"/>
                                        <p:tgtEl>
                                          <p:spTgt spid="19"/>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9"/>
                                        </p:tgtEl>
                                        <p:attrNameLst>
                                          <p:attrName>style.visibility</p:attrName>
                                        </p:attrNameLst>
                                      </p:cBhvr>
                                      <p:to>
                                        <p:strVal val="hidden"/>
                                      </p:to>
                                    </p:set>
                                  </p:childTnLst>
                                </p:cTn>
                              </p:par>
                            </p:childTnLst>
                          </p:cTn>
                        </p:par>
                        <p:par>
                          <p:cTn id="112" fill="hold">
                            <p:stCondLst>
                              <p:cond delay="0"/>
                            </p:stCondLst>
                            <p:childTnLst>
                              <p:par>
                                <p:cTn id="113" presetID="22" presetClass="entr" presetSubtype="4"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down)">
                                      <p:cBhvr>
                                        <p:cTn id="115" dur="100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nodeType="clickEffect">
                                  <p:stCondLst>
                                    <p:cond delay="0"/>
                                  </p:stCondLst>
                                  <p:childTnLst>
                                    <p:animEffect transition="out" filter="fade">
                                      <p:cBhvr>
                                        <p:cTn id="119" dur="500" tmFilter="0, 0; .2, .5; .8, .5; 1, 0"/>
                                        <p:tgtEl>
                                          <p:spTgt spid="17"/>
                                        </p:tgtEl>
                                      </p:cBhvr>
                                    </p:animEffect>
                                    <p:animScale>
                                      <p:cBhvr>
                                        <p:cTn id="120" dur="250" autoRev="1" fill="hold"/>
                                        <p:tgtEl>
                                          <p:spTgt spid="17"/>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7"/>
                                        </p:tgtEl>
                                        <p:attrNameLst>
                                          <p:attrName>style.visibility</p:attrName>
                                        </p:attrNameLst>
                                      </p:cBhvr>
                                      <p:to>
                                        <p:strVal val="hidden"/>
                                      </p:to>
                                    </p:set>
                                  </p:childTnLst>
                                </p:cTn>
                              </p:par>
                            </p:childTnLst>
                          </p:cTn>
                        </p:par>
                        <p:par>
                          <p:cTn id="125" fill="hold">
                            <p:stCondLst>
                              <p:cond delay="0"/>
                            </p:stCondLst>
                            <p:childTnLst>
                              <p:par>
                                <p:cTn id="126" presetID="22" presetClass="entr" presetSubtype="4" fill="hold" nodeType="afterEffect">
                                  <p:stCondLst>
                                    <p:cond delay="0"/>
                                  </p:stCondLst>
                                  <p:childTnLst>
                                    <p:set>
                                      <p:cBhvr>
                                        <p:cTn id="127" dur="1" fill="hold">
                                          <p:stCondLst>
                                            <p:cond delay="0"/>
                                          </p:stCondLst>
                                        </p:cTn>
                                        <p:tgtEl>
                                          <p:spTgt spid="6"/>
                                        </p:tgtEl>
                                        <p:attrNameLst>
                                          <p:attrName>style.visibility</p:attrName>
                                        </p:attrNameLst>
                                      </p:cBhvr>
                                      <p:to>
                                        <p:strVal val="visible"/>
                                      </p:to>
                                    </p:set>
                                    <p:animEffect transition="in" filter="wipe(down)">
                                      <p:cBhvr>
                                        <p:cTn id="128" dur="10000"/>
                                        <p:tgtEl>
                                          <p:spTgt spid="6"/>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mph" presetSubtype="0" fill="hold" nodeType="clickEffect">
                                  <p:stCondLst>
                                    <p:cond delay="0"/>
                                  </p:stCondLst>
                                  <p:childTnLst>
                                    <p:animEffect transition="out" filter="fade">
                                      <p:cBhvr>
                                        <p:cTn id="132" dur="500" tmFilter="0, 0; .2, .5; .8, .5; 1, 0"/>
                                        <p:tgtEl>
                                          <p:spTgt spid="6"/>
                                        </p:tgtEl>
                                      </p:cBhvr>
                                    </p:animEffect>
                                    <p:animScale>
                                      <p:cBhvr>
                                        <p:cTn id="133" dur="250" autoRev="1" fill="hold"/>
                                        <p:tgtEl>
                                          <p:spTgt spid="6"/>
                                        </p:tgtEl>
                                      </p:cBhvr>
                                      <p:by x="105000" y="105000"/>
                                    </p:animScale>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6"/>
                                        </p:tgtEl>
                                        <p:attrNameLst>
                                          <p:attrName>style.visibility</p:attrName>
                                        </p:attrNameLst>
                                      </p:cBhvr>
                                      <p:to>
                                        <p:strVal val="hidden"/>
                                      </p:to>
                                    </p:set>
                                  </p:childTnLst>
                                </p:cTn>
                              </p:par>
                            </p:childTnLst>
                          </p:cTn>
                        </p:par>
                        <p:par>
                          <p:cTn id="138" fill="hold">
                            <p:stCondLst>
                              <p:cond delay="0"/>
                            </p:stCondLst>
                            <p:childTnLst>
                              <p:par>
                                <p:cTn id="139" presetID="22" presetClass="entr" presetSubtype="4" fill="hold" nodeType="after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wipe(down)">
                                      <p:cBhvr>
                                        <p:cTn id="141" dur="10000"/>
                                        <p:tgtEl>
                                          <p:spTgt spid="11"/>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nodeType="clickEffect">
                                  <p:stCondLst>
                                    <p:cond delay="0"/>
                                  </p:stCondLst>
                                  <p:childTnLst>
                                    <p:animEffect transition="out" filter="fade">
                                      <p:cBhvr>
                                        <p:cTn id="145" dur="500" tmFilter="0, 0; .2, .5; .8, .5; 1, 0"/>
                                        <p:tgtEl>
                                          <p:spTgt spid="11"/>
                                        </p:tgtEl>
                                      </p:cBhvr>
                                    </p:animEffect>
                                    <p:animScale>
                                      <p:cBhvr>
                                        <p:cTn id="146" dur="250" autoRev="1" fill="hold"/>
                                        <p:tgtEl>
                                          <p:spTgt spid="11"/>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1"/>
                                        </p:tgtEl>
                                        <p:attrNameLst>
                                          <p:attrName>style.visibility</p:attrName>
                                        </p:attrNameLst>
                                      </p:cBhvr>
                                      <p:to>
                                        <p:strVal val="hidden"/>
                                      </p:to>
                                    </p:set>
                                  </p:childTnLst>
                                </p:cTn>
                              </p:par>
                            </p:childTnLst>
                          </p:cTn>
                        </p:par>
                        <p:par>
                          <p:cTn id="151" fill="hold">
                            <p:stCondLst>
                              <p:cond delay="0"/>
                            </p:stCondLst>
                            <p:childTnLst>
                              <p:par>
                                <p:cTn id="152" presetID="22" presetClass="entr" presetSubtype="4" fill="hold" nodeType="afterEffect">
                                  <p:stCondLst>
                                    <p:cond delay="0"/>
                                  </p:stCondLst>
                                  <p:childTnLst>
                                    <p:set>
                                      <p:cBhvr>
                                        <p:cTn id="153" dur="1" fill="hold">
                                          <p:stCondLst>
                                            <p:cond delay="0"/>
                                          </p:stCondLst>
                                        </p:cTn>
                                        <p:tgtEl>
                                          <p:spTgt spid="8"/>
                                        </p:tgtEl>
                                        <p:attrNameLst>
                                          <p:attrName>style.visibility</p:attrName>
                                        </p:attrNameLst>
                                      </p:cBhvr>
                                      <p:to>
                                        <p:strVal val="visible"/>
                                      </p:to>
                                    </p:set>
                                    <p:animEffect transition="in" filter="wipe(down)">
                                      <p:cBhvr>
                                        <p:cTn id="154" dur="10000"/>
                                        <p:tgtEl>
                                          <p:spTgt spid="8"/>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mph" presetSubtype="0" fill="hold" nodeType="clickEffect">
                                  <p:stCondLst>
                                    <p:cond delay="0"/>
                                  </p:stCondLst>
                                  <p:childTnLst>
                                    <p:animEffect transition="out" filter="fade">
                                      <p:cBhvr>
                                        <p:cTn id="158" dur="500" tmFilter="0, 0; .2, .5; .8, .5; 1, 0"/>
                                        <p:tgtEl>
                                          <p:spTgt spid="8"/>
                                        </p:tgtEl>
                                      </p:cBhvr>
                                    </p:animEffect>
                                    <p:animScale>
                                      <p:cBhvr>
                                        <p:cTn id="159" dur="250" autoRev="1" fill="hold"/>
                                        <p:tgtEl>
                                          <p:spTgt spid="8"/>
                                        </p:tgtEl>
                                      </p:cBhvr>
                                      <p:by x="105000" y="105000"/>
                                    </p:animScale>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nodeType="clickEffect">
                                  <p:stCondLst>
                                    <p:cond delay="0"/>
                                  </p:stCondLst>
                                  <p:childTnLst>
                                    <p:set>
                                      <p:cBhvr>
                                        <p:cTn id="163" dur="1" fill="hold">
                                          <p:stCondLst>
                                            <p:cond delay="0"/>
                                          </p:stCondLst>
                                        </p:cTn>
                                        <p:tgtEl>
                                          <p:spTgt spid="8"/>
                                        </p:tgtEl>
                                        <p:attrNameLst>
                                          <p:attrName>style.visibility</p:attrName>
                                        </p:attrNameLst>
                                      </p:cBhvr>
                                      <p:to>
                                        <p:strVal val="hidden"/>
                                      </p:to>
                                    </p:set>
                                  </p:childTnLst>
                                </p:cTn>
                              </p:par>
                              <p:par>
                                <p:cTn id="164" presetID="10" presetClass="entr" presetSubtype="0" fill="hold" grpId="0" nodeType="withEffect">
                                  <p:stCondLst>
                                    <p:cond delay="0"/>
                                  </p:stCondLst>
                                  <p:childTnLst>
                                    <p:set>
                                      <p:cBhvr>
                                        <p:cTn id="165" dur="1" fill="hold">
                                          <p:stCondLst>
                                            <p:cond delay="0"/>
                                          </p:stCondLst>
                                        </p:cTn>
                                        <p:tgtEl>
                                          <p:spTgt spid="123"/>
                                        </p:tgtEl>
                                        <p:attrNameLst>
                                          <p:attrName>style.visibility</p:attrName>
                                        </p:attrNameLst>
                                      </p:cBhvr>
                                      <p:to>
                                        <p:strVal val="visible"/>
                                      </p:to>
                                    </p:set>
                                    <p:animEffect transition="in" filter="fade">
                                      <p:cBhvr>
                                        <p:cTn id="166" dur="500"/>
                                        <p:tgtEl>
                                          <p:spTgt spid="123"/>
                                        </p:tgtEl>
                                      </p:cBhvr>
                                    </p:animEffect>
                                  </p:childTnLst>
                                </p:cTn>
                              </p:par>
                            </p:childTnLst>
                          </p:cTn>
                        </p:par>
                        <p:par>
                          <p:cTn id="167" fill="hold">
                            <p:stCondLst>
                              <p:cond delay="500"/>
                            </p:stCondLst>
                            <p:childTnLst>
                              <p:par>
                                <p:cTn id="168" presetID="2" presetClass="entr" presetSubtype="4" fill="hold" nodeType="afterEffect">
                                  <p:stCondLst>
                                    <p:cond delay="0"/>
                                  </p:stCondLst>
                                  <p:childTnLst>
                                    <p:set>
                                      <p:cBhvr>
                                        <p:cTn id="169" dur="1" fill="hold">
                                          <p:stCondLst>
                                            <p:cond delay="0"/>
                                          </p:stCondLst>
                                        </p:cTn>
                                        <p:tgtEl>
                                          <p:spTgt spid="97"/>
                                        </p:tgtEl>
                                        <p:attrNameLst>
                                          <p:attrName>style.visibility</p:attrName>
                                        </p:attrNameLst>
                                      </p:cBhvr>
                                      <p:to>
                                        <p:strVal val="visible"/>
                                      </p:to>
                                    </p:set>
                                    <p:anim calcmode="lin" valueType="num">
                                      <p:cBhvr additive="base">
                                        <p:cTn id="170" dur="500" fill="hold"/>
                                        <p:tgtEl>
                                          <p:spTgt spid="97"/>
                                        </p:tgtEl>
                                        <p:attrNameLst>
                                          <p:attrName>ppt_x</p:attrName>
                                        </p:attrNameLst>
                                      </p:cBhvr>
                                      <p:tavLst>
                                        <p:tav tm="0">
                                          <p:val>
                                            <p:strVal val="#ppt_x"/>
                                          </p:val>
                                        </p:tav>
                                        <p:tav tm="100000">
                                          <p:val>
                                            <p:strVal val="#ppt_x"/>
                                          </p:val>
                                        </p:tav>
                                      </p:tavLst>
                                    </p:anim>
                                    <p:anim calcmode="lin" valueType="num">
                                      <p:cBhvr additive="base">
                                        <p:cTn id="171"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P spid="1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13</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13</a:t>
            </a:fld>
            <a:r>
              <a:rPr lang="en-GB"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766022"/>
            </a:xfrm>
            <a:prstGeom prst="rect">
              <a:avLst/>
            </a:prstGeom>
            <a:noFill/>
          </p:spPr>
          <p:txBody>
            <a:bodyPr wrap="square" lIns="36000" tIns="36000" rIns="36000" bIns="36000" rtlCol="0">
              <a:spAutoFit/>
            </a:bodyPr>
            <a:lstStyle/>
            <a:p>
              <a:r>
                <a:rPr lang="en-GB" sz="1000" b="1" dirty="0">
                  <a:latin typeface="Calibri" panose="020F0502020204030204" pitchFamily="34" charset="0"/>
                </a:rPr>
                <a:t>Practice the body vocab</a:t>
              </a:r>
            </a:p>
            <a:p>
              <a:r>
                <a:rPr lang="en-GB" sz="1000" dirty="0">
                  <a:latin typeface="Calibri" panose="020F0502020204030204" pitchFamily="34" charset="0"/>
                </a:rPr>
                <a:t>Use either this slide or the 9 body flashcards.</a:t>
              </a:r>
            </a:p>
            <a:p>
              <a:endParaRPr lang="en-GB" sz="1000" dirty="0">
                <a:latin typeface="Calibri" panose="020F0502020204030204" pitchFamily="34" charset="0"/>
              </a:endParaRPr>
            </a:p>
            <a:p>
              <a:r>
                <a:rPr lang="en-GB" sz="1000" b="1" dirty="0">
                  <a:latin typeface="Calibri" panose="020F0502020204030204" pitchFamily="34" charset="0"/>
                </a:rPr>
                <a:t>If using this slide: </a:t>
              </a:r>
              <a:r>
                <a:rPr lang="en-GB" sz="1000" dirty="0">
                  <a:latin typeface="Calibri" panose="020F0502020204030204" pitchFamily="34" charset="0"/>
                </a:rPr>
                <a:t>press space to start.  Randomly touch or point to each picture and have your students touch that part of their body and say the word. Do a final, faster round.</a:t>
              </a:r>
            </a:p>
            <a:p>
              <a:endParaRPr lang="en-GB" sz="1000" dirty="0">
                <a:latin typeface="Calibri" panose="020F0502020204030204" pitchFamily="34" charset="0"/>
              </a:endParaRPr>
            </a:p>
            <a:p>
              <a:endParaRPr lang="en-GB" sz="1000" dirty="0">
                <a:latin typeface="Calibri" panose="020F0502020204030204" pitchFamily="34" charset="0"/>
              </a:endParaRPr>
            </a:p>
            <a:p>
              <a:r>
                <a:rPr lang="en-GB" sz="1000" b="1" dirty="0">
                  <a:latin typeface="Calibri" panose="020F0502020204030204" pitchFamily="34" charset="0"/>
                </a:rPr>
                <a:t>If using flashcards: </a:t>
              </a:r>
              <a:r>
                <a:rPr lang="en-GB" sz="1000" dirty="0">
                  <a:latin typeface="Calibri" panose="020F0502020204030204" pitchFamily="34" charset="0"/>
                </a:rPr>
                <a:t>lay the flashcards that you have just used in front of you, facing your students (or lined up on the board). Randomly touch each card and have your students touch that part of their body and say the word. Do a final, faster round.</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2</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94399" y="4540465"/>
            <a:ext cx="1479917"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7237" y="4084584"/>
              <a:ext cx="1268020" cy="307777"/>
            </a:xfrm>
            <a:prstGeom prst="rect">
              <a:avLst/>
            </a:prstGeom>
            <a:noFill/>
          </p:spPr>
          <p:txBody>
            <a:bodyPr wrap="none" rtlCol="0">
              <a:spAutoFit/>
            </a:bodyPr>
            <a:lstStyle/>
            <a:p>
              <a:pPr algn="ctr"/>
              <a:r>
                <a:rPr lang="en-GB" dirty="0">
                  <a:latin typeface="Calibri" panose="020F0502020204030204" pitchFamily="34" charset="0"/>
                </a:rPr>
                <a:t>Say and touch</a:t>
              </a:r>
            </a:p>
          </p:txBody>
        </p:sp>
      </p:grpSp>
      <p:pic>
        <p:nvPicPr>
          <p:cNvPr id="5" name="Picture 4">
            <a:extLst>
              <a:ext uri="{FF2B5EF4-FFF2-40B4-BE49-F238E27FC236}">
                <a16:creationId xmlns:a16="http://schemas.microsoft.com/office/drawing/2014/main" id="{3B5BD74E-9884-41A3-9C98-CCDE5FD51409}"/>
              </a:ext>
            </a:extLst>
          </p:cNvPr>
          <p:cNvPicPr>
            <a:picLocks noChangeAspect="1"/>
          </p:cNvPicPr>
          <p:nvPr/>
        </p:nvPicPr>
        <p:blipFill>
          <a:blip r:embed="rId20"/>
          <a:stretch>
            <a:fillRect/>
          </a:stretch>
        </p:blipFill>
        <p:spPr>
          <a:xfrm>
            <a:off x="1377675" y="969657"/>
            <a:ext cx="5153204" cy="3391263"/>
          </a:xfrm>
          <a:prstGeom prst="rect">
            <a:avLst/>
          </a:prstGeom>
        </p:spPr>
      </p:pic>
      <p:grpSp>
        <p:nvGrpSpPr>
          <p:cNvPr id="77" name="Group 76">
            <a:extLst>
              <a:ext uri="{FF2B5EF4-FFF2-40B4-BE49-F238E27FC236}">
                <a16:creationId xmlns:a16="http://schemas.microsoft.com/office/drawing/2014/main" id="{631E5472-03F4-4161-99C5-050F306803F5}"/>
              </a:ext>
            </a:extLst>
          </p:cNvPr>
          <p:cNvGrpSpPr/>
          <p:nvPr/>
        </p:nvGrpSpPr>
        <p:grpSpPr>
          <a:xfrm>
            <a:off x="7819268" y="4124202"/>
            <a:ext cx="1129071" cy="400110"/>
            <a:chOff x="7803184" y="4346549"/>
            <a:chExt cx="1129071" cy="400110"/>
          </a:xfrm>
        </p:grpSpPr>
        <p:pic>
          <p:nvPicPr>
            <p:cNvPr id="78" name="audio icon" descr="A picture containing drawing&#10;&#10;Description automatically generated">
              <a:extLst>
                <a:ext uri="{FF2B5EF4-FFF2-40B4-BE49-F238E27FC236}">
                  <a16:creationId xmlns:a16="http://schemas.microsoft.com/office/drawing/2014/main" id="{F8A4E734-0FF5-4F98-B55C-AD9F141B41EB}"/>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7803184" y="4440461"/>
              <a:ext cx="174409" cy="202095"/>
            </a:xfrm>
            <a:prstGeom prst="rect">
              <a:avLst/>
            </a:prstGeom>
          </p:spPr>
        </p:pic>
        <p:sp>
          <p:nvSpPr>
            <p:cNvPr id="79" name="TextBox 78">
              <a:extLst>
                <a:ext uri="{FF2B5EF4-FFF2-40B4-BE49-F238E27FC236}">
                  <a16:creationId xmlns:a16="http://schemas.microsoft.com/office/drawing/2014/main" id="{D411B049-2D40-491C-BAC5-6B3AD98B98D2}"/>
                </a:ext>
              </a:extLst>
            </p:cNvPr>
            <p:cNvSpPr txBox="1"/>
            <p:nvPr/>
          </p:nvSpPr>
          <p:spPr>
            <a:xfrm>
              <a:off x="7983157" y="4346549"/>
              <a:ext cx="949098" cy="400110"/>
            </a:xfrm>
            <a:prstGeom prst="rect">
              <a:avLst/>
            </a:prstGeom>
            <a:noFill/>
          </p:spPr>
          <p:txBody>
            <a:bodyPr wrap="square" rtlCol="0">
              <a:spAutoFit/>
            </a:bodyPr>
            <a:lstStyle/>
            <a:p>
              <a:r>
                <a:rPr lang="en-GB" sz="1000" dirty="0">
                  <a:latin typeface="Calibri" panose="020F0502020204030204" pitchFamily="34" charset="0"/>
                </a:rPr>
                <a:t>Click to hear words</a:t>
              </a:r>
            </a:p>
          </p:txBody>
        </p:sp>
      </p:grpSp>
      <p:grpSp>
        <p:nvGrpSpPr>
          <p:cNvPr id="6" name="Group 5">
            <a:extLst>
              <a:ext uri="{FF2B5EF4-FFF2-40B4-BE49-F238E27FC236}">
                <a16:creationId xmlns:a16="http://schemas.microsoft.com/office/drawing/2014/main" id="{F6894182-E0FD-4B40-9C6B-ACD0714746C2}"/>
              </a:ext>
            </a:extLst>
          </p:cNvPr>
          <p:cNvGrpSpPr/>
          <p:nvPr/>
        </p:nvGrpSpPr>
        <p:grpSpPr>
          <a:xfrm>
            <a:off x="216749" y="293868"/>
            <a:ext cx="1915909" cy="2099776"/>
            <a:chOff x="194914" y="1698692"/>
            <a:chExt cx="1915909" cy="2099776"/>
          </a:xfrm>
        </p:grpSpPr>
        <p:pic>
          <p:nvPicPr>
            <p:cNvPr id="69" name="Picture 68" descr="A picture containing drawing&#10;&#10;Description automatically generated">
              <a:extLst>
                <a:ext uri="{FF2B5EF4-FFF2-40B4-BE49-F238E27FC236}">
                  <a16:creationId xmlns:a16="http://schemas.microsoft.com/office/drawing/2014/main" id="{5119DA6A-3DE2-487B-B342-EF0452949D3F}"/>
                </a:ext>
              </a:extLst>
            </p:cNvPr>
            <p:cNvPicPr>
              <a:picLocks noChangeAspect="1"/>
            </p:cNvPicPr>
            <p:nvPr/>
          </p:nvPicPr>
          <p:blipFill>
            <a:blip r:embed="rId23"/>
            <a:stretch>
              <a:fillRect/>
            </a:stretch>
          </p:blipFill>
          <p:spPr>
            <a:xfrm>
              <a:off x="299708" y="1698692"/>
              <a:ext cx="1811115" cy="2099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1" name="audio icon" descr="A picture containing drawing&#10;&#10;Description automatically generated">
              <a:extLst>
                <a:ext uri="{FF2B5EF4-FFF2-40B4-BE49-F238E27FC236}">
                  <a16:creationId xmlns:a16="http://schemas.microsoft.com/office/drawing/2014/main" id="{5E22B5DB-5165-4F96-83B7-006229D8962B}"/>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194914" y="1761743"/>
              <a:ext cx="174409" cy="202095"/>
            </a:xfrm>
            <a:prstGeom prst="rect">
              <a:avLst/>
            </a:prstGeom>
          </p:spPr>
        </p:pic>
      </p:grpSp>
      <p:grpSp>
        <p:nvGrpSpPr>
          <p:cNvPr id="7" name="Group 6">
            <a:extLst>
              <a:ext uri="{FF2B5EF4-FFF2-40B4-BE49-F238E27FC236}">
                <a16:creationId xmlns:a16="http://schemas.microsoft.com/office/drawing/2014/main" id="{31145F06-51F9-43B8-9064-7BD579FBA257}"/>
              </a:ext>
            </a:extLst>
          </p:cNvPr>
          <p:cNvGrpSpPr/>
          <p:nvPr/>
        </p:nvGrpSpPr>
        <p:grpSpPr>
          <a:xfrm>
            <a:off x="183194" y="2410225"/>
            <a:ext cx="2231216" cy="2187462"/>
            <a:chOff x="2264178" y="296439"/>
            <a:chExt cx="2231216" cy="2187462"/>
          </a:xfrm>
        </p:grpSpPr>
        <p:grpSp>
          <p:nvGrpSpPr>
            <p:cNvPr id="70" name="Group 69">
              <a:extLst>
                <a:ext uri="{FF2B5EF4-FFF2-40B4-BE49-F238E27FC236}">
                  <a16:creationId xmlns:a16="http://schemas.microsoft.com/office/drawing/2014/main" id="{347072FE-B77C-4E5A-BA83-530C51397AC1}"/>
                </a:ext>
              </a:extLst>
            </p:cNvPr>
            <p:cNvGrpSpPr/>
            <p:nvPr/>
          </p:nvGrpSpPr>
          <p:grpSpPr>
            <a:xfrm rot="575228">
              <a:off x="2264178" y="370470"/>
              <a:ext cx="2231216" cy="2113431"/>
              <a:chOff x="1713108" y="667439"/>
              <a:chExt cx="3885051" cy="3679961"/>
            </a:xfrm>
          </p:grpSpPr>
          <p:pic>
            <p:nvPicPr>
              <p:cNvPr id="72" name="Picture 71">
                <a:extLst>
                  <a:ext uri="{FF2B5EF4-FFF2-40B4-BE49-F238E27FC236}">
                    <a16:creationId xmlns:a16="http://schemas.microsoft.com/office/drawing/2014/main" id="{6BC3FE27-5E67-4FF0-B303-0E0B3CFCDFCE}"/>
                  </a:ext>
                </a:extLst>
              </p:cNvPr>
              <p:cNvPicPr>
                <a:picLocks noChangeAspect="1"/>
              </p:cNvPicPr>
              <p:nvPr/>
            </p:nvPicPr>
            <p:blipFill>
              <a:blip r:embed="rId24"/>
              <a:stretch>
                <a:fillRect/>
              </a:stretch>
            </p:blipFill>
            <p:spPr>
              <a:xfrm>
                <a:off x="1823513" y="667439"/>
                <a:ext cx="3573887" cy="36799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3" name="Arrow: Right 72">
                <a:extLst>
                  <a:ext uri="{FF2B5EF4-FFF2-40B4-BE49-F238E27FC236}">
                    <a16:creationId xmlns:a16="http://schemas.microsoft.com/office/drawing/2014/main" id="{E0638E9B-0841-490E-BD87-1D6FAB5B738F}"/>
                  </a:ext>
                </a:extLst>
              </p:cNvPr>
              <p:cNvSpPr/>
              <p:nvPr/>
            </p:nvSpPr>
            <p:spPr>
              <a:xfrm rot="2918999">
                <a:off x="1714051" y="1488141"/>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74" name="Arrow: Right 73">
                <a:extLst>
                  <a:ext uri="{FF2B5EF4-FFF2-40B4-BE49-F238E27FC236}">
                    <a16:creationId xmlns:a16="http://schemas.microsoft.com/office/drawing/2014/main" id="{CF48971D-422E-4997-A8A4-316009270FC5}"/>
                  </a:ext>
                </a:extLst>
              </p:cNvPr>
              <p:cNvSpPr/>
              <p:nvPr/>
            </p:nvSpPr>
            <p:spPr>
              <a:xfrm rot="8067008">
                <a:off x="4853279" y="1607829"/>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83" name="audio icon" descr="A picture containing drawing&#10;&#10;Description automatically generated">
              <a:extLst>
                <a:ext uri="{FF2B5EF4-FFF2-40B4-BE49-F238E27FC236}">
                  <a16:creationId xmlns:a16="http://schemas.microsoft.com/office/drawing/2014/main" id="{9950CAA5-F7C6-49F4-9B2A-F7B3C18CCF2F}"/>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2372677" y="296439"/>
              <a:ext cx="174409" cy="202095"/>
            </a:xfrm>
            <a:prstGeom prst="rect">
              <a:avLst/>
            </a:prstGeom>
          </p:spPr>
        </p:pic>
      </p:grpSp>
      <p:grpSp>
        <p:nvGrpSpPr>
          <p:cNvPr id="8" name="Group 7">
            <a:extLst>
              <a:ext uri="{FF2B5EF4-FFF2-40B4-BE49-F238E27FC236}">
                <a16:creationId xmlns:a16="http://schemas.microsoft.com/office/drawing/2014/main" id="{79F90B0E-E8EB-4EE7-926F-C9FA9D13A5C1}"/>
              </a:ext>
            </a:extLst>
          </p:cNvPr>
          <p:cNvGrpSpPr/>
          <p:nvPr/>
        </p:nvGrpSpPr>
        <p:grpSpPr>
          <a:xfrm>
            <a:off x="1753829" y="3377810"/>
            <a:ext cx="2309514" cy="1611483"/>
            <a:chOff x="4563676" y="1470571"/>
            <a:chExt cx="2309514" cy="1611483"/>
          </a:xfrm>
        </p:grpSpPr>
        <p:pic>
          <p:nvPicPr>
            <p:cNvPr id="76" name="Picture 75" descr="A close up of a logo&#10;&#10;Description automatically generated">
              <a:extLst>
                <a:ext uri="{FF2B5EF4-FFF2-40B4-BE49-F238E27FC236}">
                  <a16:creationId xmlns:a16="http://schemas.microsoft.com/office/drawing/2014/main" id="{B0EFB02A-EACE-4252-8ECD-489B2A0D9C49}"/>
                </a:ext>
              </a:extLst>
            </p:cNvPr>
            <p:cNvPicPr>
              <a:picLocks noChangeAspect="1"/>
            </p:cNvPicPr>
            <p:nvPr/>
          </p:nvPicPr>
          <p:blipFill>
            <a:blip r:embed="rId25"/>
            <a:stretch>
              <a:fillRect/>
            </a:stretch>
          </p:blipFill>
          <p:spPr>
            <a:xfrm>
              <a:off x="4623101" y="1470571"/>
              <a:ext cx="2250089" cy="16114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4" name="audio icon" descr="A picture containing drawing&#10;&#10;Description automatically generated">
              <a:extLst>
                <a:ext uri="{FF2B5EF4-FFF2-40B4-BE49-F238E27FC236}">
                  <a16:creationId xmlns:a16="http://schemas.microsoft.com/office/drawing/2014/main" id="{09DFC862-8F2F-4CDB-B6CF-1F46A9B61F47}"/>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4563676" y="1560932"/>
              <a:ext cx="174409" cy="202095"/>
            </a:xfrm>
            <a:prstGeom prst="rect">
              <a:avLst/>
            </a:prstGeom>
          </p:spPr>
        </p:pic>
      </p:grpSp>
      <p:grpSp>
        <p:nvGrpSpPr>
          <p:cNvPr id="9" name="Group 8">
            <a:extLst>
              <a:ext uri="{FF2B5EF4-FFF2-40B4-BE49-F238E27FC236}">
                <a16:creationId xmlns:a16="http://schemas.microsoft.com/office/drawing/2014/main" id="{A8D62C27-79B2-4909-94B6-99193D9EA449}"/>
              </a:ext>
            </a:extLst>
          </p:cNvPr>
          <p:cNvGrpSpPr/>
          <p:nvPr/>
        </p:nvGrpSpPr>
        <p:grpSpPr>
          <a:xfrm>
            <a:off x="2185605" y="226909"/>
            <a:ext cx="1348297" cy="2036668"/>
            <a:chOff x="3102210" y="2601967"/>
            <a:chExt cx="1348297" cy="2036668"/>
          </a:xfrm>
        </p:grpSpPr>
        <p:pic>
          <p:nvPicPr>
            <p:cNvPr id="75" name="Picture 74" descr="A picture containing drawing&#10;&#10;Description automatically generated">
              <a:extLst>
                <a:ext uri="{FF2B5EF4-FFF2-40B4-BE49-F238E27FC236}">
                  <a16:creationId xmlns:a16="http://schemas.microsoft.com/office/drawing/2014/main" id="{31F7B900-A9D9-46A1-B96A-1F1C0313CAC9}"/>
                </a:ext>
              </a:extLst>
            </p:cNvPr>
            <p:cNvPicPr>
              <a:picLocks noChangeAspect="1"/>
            </p:cNvPicPr>
            <p:nvPr/>
          </p:nvPicPr>
          <p:blipFill>
            <a:blip r:embed="rId26"/>
            <a:stretch>
              <a:fillRect/>
            </a:stretch>
          </p:blipFill>
          <p:spPr>
            <a:xfrm rot="167820">
              <a:off x="3102210" y="2601967"/>
              <a:ext cx="1288227" cy="20366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5" name="audio icon" descr="A picture containing drawing&#10;&#10;Description automatically generated">
              <a:extLst>
                <a:ext uri="{FF2B5EF4-FFF2-40B4-BE49-F238E27FC236}">
                  <a16:creationId xmlns:a16="http://schemas.microsoft.com/office/drawing/2014/main" id="{E0C4B7E9-C2AD-4F55-BA2E-2295D01CBB54}"/>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4276098" y="4302233"/>
              <a:ext cx="174409" cy="202095"/>
            </a:xfrm>
            <a:prstGeom prst="rect">
              <a:avLst/>
            </a:prstGeom>
          </p:spPr>
        </p:pic>
      </p:grpSp>
      <p:sp>
        <p:nvSpPr>
          <p:cNvPr id="86" name="TextBox 85">
            <a:extLst>
              <a:ext uri="{FF2B5EF4-FFF2-40B4-BE49-F238E27FC236}">
                <a16:creationId xmlns:a16="http://schemas.microsoft.com/office/drawing/2014/main" id="{59D38A45-D7CC-43F9-8B48-7A751D7234D4}"/>
              </a:ext>
            </a:extLst>
          </p:cNvPr>
          <p:cNvSpPr txBox="1"/>
          <p:nvPr/>
        </p:nvSpPr>
        <p:spPr>
          <a:xfrm>
            <a:off x="1997560" y="4878260"/>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show pictures ]</a:t>
            </a:r>
            <a:endParaRPr lang="en-GB" sz="900" dirty="0">
              <a:solidFill>
                <a:schemeClr val="bg2"/>
              </a:solidFill>
              <a:latin typeface="Calibri" panose="020F0502020204030204" pitchFamily="34" charset="0"/>
            </a:endParaRPr>
          </a:p>
        </p:txBody>
      </p:sp>
      <p:pic>
        <p:nvPicPr>
          <p:cNvPr id="10" name="04-body-head-US">
            <a:hlinkClick r:id="" action="ppaction://media"/>
            <a:extLst>
              <a:ext uri="{FF2B5EF4-FFF2-40B4-BE49-F238E27FC236}">
                <a16:creationId xmlns:a16="http://schemas.microsoft.com/office/drawing/2014/main" id="{7B518C4D-5946-4389-ADB8-0A3E39FD7E64}"/>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556687" y="-341906"/>
            <a:ext cx="291566" cy="291566"/>
          </a:xfrm>
          <a:prstGeom prst="rect">
            <a:avLst/>
          </a:prstGeom>
        </p:spPr>
      </p:pic>
      <p:pic>
        <p:nvPicPr>
          <p:cNvPr id="11" name="04-body-shoulders-US">
            <a:hlinkClick r:id="" action="ppaction://media"/>
            <a:extLst>
              <a:ext uri="{FF2B5EF4-FFF2-40B4-BE49-F238E27FC236}">
                <a16:creationId xmlns:a16="http://schemas.microsoft.com/office/drawing/2014/main" id="{F861F2D5-7F5B-40EA-B67E-F37C2FDA5EE7}"/>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1947559" y="-318346"/>
            <a:ext cx="291566" cy="291566"/>
          </a:xfrm>
          <a:prstGeom prst="rect">
            <a:avLst/>
          </a:prstGeom>
        </p:spPr>
      </p:pic>
      <p:pic>
        <p:nvPicPr>
          <p:cNvPr id="12" name="04-body-knees-US">
            <a:hlinkClick r:id="" action="ppaction://media"/>
            <a:extLst>
              <a:ext uri="{FF2B5EF4-FFF2-40B4-BE49-F238E27FC236}">
                <a16:creationId xmlns:a16="http://schemas.microsoft.com/office/drawing/2014/main" id="{4935A082-EECE-4789-BA88-0C7A69B1B910}"/>
              </a:ext>
            </a:extLst>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2338431" y="-341907"/>
            <a:ext cx="291566" cy="291566"/>
          </a:xfrm>
          <a:prstGeom prst="rect">
            <a:avLst/>
          </a:prstGeom>
        </p:spPr>
      </p:pic>
      <p:pic>
        <p:nvPicPr>
          <p:cNvPr id="13" name="04-body-toes-US">
            <a:hlinkClick r:id="" action="ppaction://media"/>
            <a:extLst>
              <a:ext uri="{FF2B5EF4-FFF2-40B4-BE49-F238E27FC236}">
                <a16:creationId xmlns:a16="http://schemas.microsoft.com/office/drawing/2014/main" id="{EEE4486A-E340-43C6-9E38-D4BB8AC45C0B}"/>
              </a:ext>
            </a:extLst>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2679790" y="-349015"/>
            <a:ext cx="326119" cy="326119"/>
          </a:xfrm>
          <a:prstGeom prst="rect">
            <a:avLst/>
          </a:prstGeom>
        </p:spPr>
      </p:pic>
      <p:grpSp>
        <p:nvGrpSpPr>
          <p:cNvPr id="14" name="Group 13">
            <a:extLst>
              <a:ext uri="{FF2B5EF4-FFF2-40B4-BE49-F238E27FC236}">
                <a16:creationId xmlns:a16="http://schemas.microsoft.com/office/drawing/2014/main" id="{ABFEA7DA-9691-486A-B339-9887BA876043}"/>
              </a:ext>
            </a:extLst>
          </p:cNvPr>
          <p:cNvGrpSpPr/>
          <p:nvPr/>
        </p:nvGrpSpPr>
        <p:grpSpPr>
          <a:xfrm>
            <a:off x="3243018" y="138131"/>
            <a:ext cx="2110973" cy="1972843"/>
            <a:chOff x="3806899" y="2689004"/>
            <a:chExt cx="2110973" cy="1972843"/>
          </a:xfrm>
        </p:grpSpPr>
        <p:grpSp>
          <p:nvGrpSpPr>
            <p:cNvPr id="82" name="Group 81">
              <a:extLst>
                <a:ext uri="{FF2B5EF4-FFF2-40B4-BE49-F238E27FC236}">
                  <a16:creationId xmlns:a16="http://schemas.microsoft.com/office/drawing/2014/main" id="{203B366A-8C89-4CA7-81FB-2831A46598E1}"/>
                </a:ext>
              </a:extLst>
            </p:cNvPr>
            <p:cNvGrpSpPr/>
            <p:nvPr/>
          </p:nvGrpSpPr>
          <p:grpSpPr>
            <a:xfrm rot="21258196">
              <a:off x="3806899" y="2810925"/>
              <a:ext cx="2110973" cy="1850922"/>
              <a:chOff x="-3537211" y="1628540"/>
              <a:chExt cx="4227986" cy="3707139"/>
            </a:xfrm>
          </p:grpSpPr>
          <p:pic>
            <p:nvPicPr>
              <p:cNvPr id="90" name="Picture 89">
                <a:extLst>
                  <a:ext uri="{FF2B5EF4-FFF2-40B4-BE49-F238E27FC236}">
                    <a16:creationId xmlns:a16="http://schemas.microsoft.com/office/drawing/2014/main" id="{9047F317-5C93-4BA4-9050-270710B21A64}"/>
                  </a:ext>
                </a:extLst>
              </p:cNvPr>
              <p:cNvPicPr>
                <a:picLocks noChangeAspect="1"/>
              </p:cNvPicPr>
              <p:nvPr/>
            </p:nvPicPr>
            <p:blipFill>
              <a:blip r:embed="rId28"/>
              <a:stretch>
                <a:fillRect/>
              </a:stretch>
            </p:blipFill>
            <p:spPr>
              <a:xfrm>
                <a:off x="-2837944" y="1628540"/>
                <a:ext cx="2928102" cy="37071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1" name="Arrow: Right 90">
                <a:extLst>
                  <a:ext uri="{FF2B5EF4-FFF2-40B4-BE49-F238E27FC236}">
                    <a16:creationId xmlns:a16="http://schemas.microsoft.com/office/drawing/2014/main" id="{C026772A-6C37-40BE-8DB0-36F03580F2B3}"/>
                  </a:ext>
                </a:extLst>
              </p:cNvPr>
              <p:cNvSpPr/>
              <p:nvPr/>
            </p:nvSpPr>
            <p:spPr>
              <a:xfrm>
                <a:off x="-3537211" y="3697162"/>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sp>
            <p:nvSpPr>
              <p:cNvPr id="92" name="Arrow: Right 91">
                <a:extLst>
                  <a:ext uri="{FF2B5EF4-FFF2-40B4-BE49-F238E27FC236}">
                    <a16:creationId xmlns:a16="http://schemas.microsoft.com/office/drawing/2014/main" id="{91D9BB20-BBD6-489D-9E75-6B6F0D8CDAE3}"/>
                  </a:ext>
                </a:extLst>
              </p:cNvPr>
              <p:cNvSpPr/>
              <p:nvPr/>
            </p:nvSpPr>
            <p:spPr>
              <a:xfrm flipH="1">
                <a:off x="-53162" y="3766758"/>
                <a:ext cx="743937" cy="7458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latin typeface="Calibri" panose="020F0502020204030204" pitchFamily="34" charset="0"/>
                </a:endParaRPr>
              </a:p>
            </p:txBody>
          </p:sp>
        </p:grpSp>
        <p:pic>
          <p:nvPicPr>
            <p:cNvPr id="95" name="audio icon" descr="A picture containing drawing&#10;&#10;Description automatically generated">
              <a:extLst>
                <a:ext uri="{FF2B5EF4-FFF2-40B4-BE49-F238E27FC236}">
                  <a16:creationId xmlns:a16="http://schemas.microsoft.com/office/drawing/2014/main" id="{0942D42C-6DCF-4673-9CED-354399AEDF59}"/>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5266736" y="2689004"/>
              <a:ext cx="174409" cy="202095"/>
            </a:xfrm>
            <a:prstGeom prst="rect">
              <a:avLst/>
            </a:prstGeom>
          </p:spPr>
        </p:pic>
      </p:grpSp>
      <p:pic>
        <p:nvPicPr>
          <p:cNvPr id="15" name="04-body-eyes-US">
            <a:hlinkClick r:id="" action="ppaction://media"/>
            <a:extLst>
              <a:ext uri="{FF2B5EF4-FFF2-40B4-BE49-F238E27FC236}">
                <a16:creationId xmlns:a16="http://schemas.microsoft.com/office/drawing/2014/main" id="{310A7CAD-0726-41A7-960A-6E1F619122F0}"/>
              </a:ext>
            </a:extLst>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3178027" y="-380236"/>
            <a:ext cx="340973" cy="340973"/>
          </a:xfrm>
          <a:prstGeom prst="rect">
            <a:avLst/>
          </a:prstGeom>
        </p:spPr>
      </p:pic>
      <p:pic>
        <p:nvPicPr>
          <p:cNvPr id="16" name="04-body-ears-US">
            <a:hlinkClick r:id="" action="ppaction://media"/>
            <a:extLst>
              <a:ext uri="{FF2B5EF4-FFF2-40B4-BE49-F238E27FC236}">
                <a16:creationId xmlns:a16="http://schemas.microsoft.com/office/drawing/2014/main" id="{876F589A-8845-44B5-9330-261B468E3FC7}"/>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3702008" y="-392696"/>
            <a:ext cx="340973" cy="340973"/>
          </a:xfrm>
          <a:prstGeom prst="rect">
            <a:avLst/>
          </a:prstGeom>
        </p:spPr>
      </p:pic>
      <p:grpSp>
        <p:nvGrpSpPr>
          <p:cNvPr id="22" name="Group 21">
            <a:extLst>
              <a:ext uri="{FF2B5EF4-FFF2-40B4-BE49-F238E27FC236}">
                <a16:creationId xmlns:a16="http://schemas.microsoft.com/office/drawing/2014/main" id="{FB7B94AD-8513-41ED-8C1E-AA93D7F5BDDF}"/>
              </a:ext>
            </a:extLst>
          </p:cNvPr>
          <p:cNvGrpSpPr/>
          <p:nvPr/>
        </p:nvGrpSpPr>
        <p:grpSpPr>
          <a:xfrm>
            <a:off x="5144742" y="580154"/>
            <a:ext cx="1997335" cy="1751211"/>
            <a:chOff x="5144742" y="580154"/>
            <a:chExt cx="1997335" cy="1751211"/>
          </a:xfrm>
        </p:grpSpPr>
        <p:pic>
          <p:nvPicPr>
            <p:cNvPr id="20" name="Picture 19" descr="A picture containing drawing&#10;&#10;Description automatically generated">
              <a:extLst>
                <a:ext uri="{FF2B5EF4-FFF2-40B4-BE49-F238E27FC236}">
                  <a16:creationId xmlns:a16="http://schemas.microsoft.com/office/drawing/2014/main" id="{F754F66D-86AD-499B-9CD6-FAA68EC17671}"/>
                </a:ext>
              </a:extLst>
            </p:cNvPr>
            <p:cNvPicPr>
              <a:picLocks noChangeAspect="1"/>
            </p:cNvPicPr>
            <p:nvPr/>
          </p:nvPicPr>
          <p:blipFill>
            <a:blip r:embed="rId29"/>
            <a:stretch>
              <a:fillRect/>
            </a:stretch>
          </p:blipFill>
          <p:spPr>
            <a:xfrm rot="502306">
              <a:off x="5144742" y="580154"/>
              <a:ext cx="1997335" cy="16873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3" name="audio icon" descr="A picture containing drawing&#10;&#10;Description automatically generated">
              <a:extLst>
                <a:ext uri="{FF2B5EF4-FFF2-40B4-BE49-F238E27FC236}">
                  <a16:creationId xmlns:a16="http://schemas.microsoft.com/office/drawing/2014/main" id="{1F4CF46D-7F90-4A33-A9DB-BE8316D604E6}"/>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6961963" y="2129270"/>
              <a:ext cx="174409" cy="202095"/>
            </a:xfrm>
            <a:prstGeom prst="rect">
              <a:avLst/>
            </a:prstGeom>
          </p:spPr>
        </p:pic>
      </p:grpSp>
      <p:grpSp>
        <p:nvGrpSpPr>
          <p:cNvPr id="21" name="Group 20">
            <a:extLst>
              <a:ext uri="{FF2B5EF4-FFF2-40B4-BE49-F238E27FC236}">
                <a16:creationId xmlns:a16="http://schemas.microsoft.com/office/drawing/2014/main" id="{73CAC266-0A27-4AB7-A424-8D42B8B0139C}"/>
              </a:ext>
            </a:extLst>
          </p:cNvPr>
          <p:cNvGrpSpPr/>
          <p:nvPr/>
        </p:nvGrpSpPr>
        <p:grpSpPr>
          <a:xfrm>
            <a:off x="3674945" y="3002955"/>
            <a:ext cx="1780861" cy="2035161"/>
            <a:chOff x="5275537" y="2843099"/>
            <a:chExt cx="1780861" cy="2035161"/>
          </a:xfrm>
        </p:grpSpPr>
        <p:pic>
          <p:nvPicPr>
            <p:cNvPr id="18" name="Picture 17" descr="A close up of a logo&#10;&#10;Description automatically generated">
              <a:extLst>
                <a:ext uri="{FF2B5EF4-FFF2-40B4-BE49-F238E27FC236}">
                  <a16:creationId xmlns:a16="http://schemas.microsoft.com/office/drawing/2014/main" id="{29E28C37-F3EC-41B9-8D7E-47CF4CACF026}"/>
                </a:ext>
              </a:extLst>
            </p:cNvPr>
            <p:cNvPicPr>
              <a:picLocks noChangeAspect="1"/>
            </p:cNvPicPr>
            <p:nvPr/>
          </p:nvPicPr>
          <p:blipFill>
            <a:blip r:embed="rId30"/>
            <a:stretch>
              <a:fillRect/>
            </a:stretch>
          </p:blipFill>
          <p:spPr>
            <a:xfrm rot="886157">
              <a:off x="5275537" y="2843099"/>
              <a:ext cx="1780861" cy="18678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4" name="audio icon" descr="A picture containing drawing&#10;&#10;Description automatically generated">
              <a:extLst>
                <a:ext uri="{FF2B5EF4-FFF2-40B4-BE49-F238E27FC236}">
                  <a16:creationId xmlns:a16="http://schemas.microsoft.com/office/drawing/2014/main" id="{58E17264-0ACB-459E-999B-8A48930144AA}"/>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rot="716227">
              <a:off x="6790034" y="4676165"/>
              <a:ext cx="174409" cy="202095"/>
            </a:xfrm>
            <a:prstGeom prst="rect">
              <a:avLst/>
            </a:prstGeom>
          </p:spPr>
        </p:pic>
      </p:grpSp>
      <p:pic>
        <p:nvPicPr>
          <p:cNvPr id="23" name="04-body-mouth-US">
            <a:hlinkClick r:id="" action="ppaction://media"/>
            <a:extLst>
              <a:ext uri="{FF2B5EF4-FFF2-40B4-BE49-F238E27FC236}">
                <a16:creationId xmlns:a16="http://schemas.microsoft.com/office/drawing/2014/main" id="{B081E7CB-42A1-46C7-A724-AC5C5650E425}"/>
              </a:ext>
            </a:extLst>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4114173" y="-341907"/>
            <a:ext cx="304800" cy="304800"/>
          </a:xfrm>
          <a:prstGeom prst="rect">
            <a:avLst/>
          </a:prstGeom>
        </p:spPr>
      </p:pic>
      <p:pic>
        <p:nvPicPr>
          <p:cNvPr id="24" name="04-body-nose-US">
            <a:hlinkClick r:id="" action="ppaction://media"/>
            <a:extLst>
              <a:ext uri="{FF2B5EF4-FFF2-40B4-BE49-F238E27FC236}">
                <a16:creationId xmlns:a16="http://schemas.microsoft.com/office/drawing/2014/main" id="{155FFDD6-D870-4DC9-AD21-92EB4E63289B}"/>
              </a:ext>
            </a:extLst>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4557927" y="-331506"/>
            <a:ext cx="304800" cy="304800"/>
          </a:xfrm>
          <a:prstGeom prst="rect">
            <a:avLst/>
          </a:prstGeom>
        </p:spPr>
      </p:pic>
      <p:pic>
        <p:nvPicPr>
          <p:cNvPr id="26" name="05-shapes-hair-US">
            <a:hlinkClick r:id="" action="ppaction://media"/>
            <a:extLst>
              <a:ext uri="{FF2B5EF4-FFF2-40B4-BE49-F238E27FC236}">
                <a16:creationId xmlns:a16="http://schemas.microsoft.com/office/drawing/2014/main" id="{80E2B399-3E88-42BC-9570-6F1AB9836BA2}"/>
              </a:ext>
            </a:extLst>
          </p:cNvPr>
          <p:cNvPicPr>
            <a:picLocks noChangeAspect="1"/>
          </p:cNvPicPr>
          <p:nvPr>
            <a:audioFile r:link="rId18"/>
            <p:extLst>
              <p:ext uri="{DAA4B4D4-6D71-4841-9C94-3DE7FCFB9230}">
                <p14:media xmlns:p14="http://schemas.microsoft.com/office/powerpoint/2010/main" r:embed="rId17"/>
              </p:ext>
            </p:extLst>
          </p:nvPr>
        </p:nvPicPr>
        <p:blipFill>
          <a:blip r:embed="rId27"/>
          <a:stretch>
            <a:fillRect/>
          </a:stretch>
        </p:blipFill>
        <p:spPr>
          <a:xfrm>
            <a:off x="4984799" y="-318347"/>
            <a:ext cx="282973" cy="282973"/>
          </a:xfrm>
          <a:prstGeom prst="rect">
            <a:avLst/>
          </a:prstGeom>
        </p:spPr>
      </p:pic>
      <p:grpSp>
        <p:nvGrpSpPr>
          <p:cNvPr id="4" name="Group 3">
            <a:extLst>
              <a:ext uri="{FF2B5EF4-FFF2-40B4-BE49-F238E27FC236}">
                <a16:creationId xmlns:a16="http://schemas.microsoft.com/office/drawing/2014/main" id="{CB3CDCD2-736B-4722-A9D3-3EC6DA5C01CF}"/>
              </a:ext>
            </a:extLst>
          </p:cNvPr>
          <p:cNvGrpSpPr/>
          <p:nvPr/>
        </p:nvGrpSpPr>
        <p:grpSpPr>
          <a:xfrm>
            <a:off x="2362814" y="2299677"/>
            <a:ext cx="2915571" cy="754712"/>
            <a:chOff x="3567952" y="1996984"/>
            <a:chExt cx="2915571" cy="754712"/>
          </a:xfrm>
        </p:grpSpPr>
        <p:pic>
          <p:nvPicPr>
            <p:cNvPr id="80" name="Picture 79" descr="A picture containing drawing&#10;&#10;Description automatically generated">
              <a:extLst>
                <a:ext uri="{FF2B5EF4-FFF2-40B4-BE49-F238E27FC236}">
                  <a16:creationId xmlns:a16="http://schemas.microsoft.com/office/drawing/2014/main" id="{50532A27-A8D8-4921-8EBA-48B698343D22}"/>
                </a:ext>
              </a:extLst>
            </p:cNvPr>
            <p:cNvPicPr>
              <a:picLocks noChangeAspect="1"/>
            </p:cNvPicPr>
            <p:nvPr/>
          </p:nvPicPr>
          <p:blipFill>
            <a:blip r:embed="rId31"/>
            <a:stretch>
              <a:fillRect/>
            </a:stretch>
          </p:blipFill>
          <p:spPr>
            <a:xfrm rot="544381">
              <a:off x="3606182" y="1996984"/>
              <a:ext cx="2877341" cy="7547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6" name="audio icon" descr="A picture containing drawing&#10;&#10;Description automatically generated">
              <a:extLst>
                <a:ext uri="{FF2B5EF4-FFF2-40B4-BE49-F238E27FC236}">
                  <a16:creationId xmlns:a16="http://schemas.microsoft.com/office/drawing/2014/main" id="{A01ADA24-3183-44DA-84EC-AE36F12A09DC}"/>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3567952" y="2515084"/>
              <a:ext cx="174409" cy="202095"/>
            </a:xfrm>
            <a:prstGeom prst="rect">
              <a:avLst/>
            </a:prstGeom>
          </p:spPr>
        </p:pic>
      </p:grpSp>
      <p:grpSp>
        <p:nvGrpSpPr>
          <p:cNvPr id="25" name="Group 24">
            <a:extLst>
              <a:ext uri="{FF2B5EF4-FFF2-40B4-BE49-F238E27FC236}">
                <a16:creationId xmlns:a16="http://schemas.microsoft.com/office/drawing/2014/main" id="{E402C113-42B2-4A80-ACCA-B3E7362002FD}"/>
              </a:ext>
            </a:extLst>
          </p:cNvPr>
          <p:cNvGrpSpPr/>
          <p:nvPr/>
        </p:nvGrpSpPr>
        <p:grpSpPr>
          <a:xfrm>
            <a:off x="5357401" y="2638454"/>
            <a:ext cx="2108926" cy="2111074"/>
            <a:chOff x="5357401" y="2638454"/>
            <a:chExt cx="2108926" cy="2111074"/>
          </a:xfrm>
        </p:grpSpPr>
        <p:pic>
          <p:nvPicPr>
            <p:cNvPr id="19" name="Picture 18" descr="A picture containing cable, drawing&#10;&#10;Description automatically generated">
              <a:extLst>
                <a:ext uri="{FF2B5EF4-FFF2-40B4-BE49-F238E27FC236}">
                  <a16:creationId xmlns:a16="http://schemas.microsoft.com/office/drawing/2014/main" id="{608A8057-6F97-4AA7-8F2F-B19B6F18EEEB}"/>
                </a:ext>
              </a:extLst>
            </p:cNvPr>
            <p:cNvPicPr>
              <a:picLocks noChangeAspect="1"/>
            </p:cNvPicPr>
            <p:nvPr/>
          </p:nvPicPr>
          <p:blipFill>
            <a:blip r:embed="rId32"/>
            <a:stretch>
              <a:fillRect/>
            </a:stretch>
          </p:blipFill>
          <p:spPr>
            <a:xfrm>
              <a:off x="5357401" y="2638454"/>
              <a:ext cx="2031323" cy="2111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8" name="audio icon" descr="A picture containing drawing&#10;&#10;Description automatically generated">
              <a:extLst>
                <a:ext uri="{FF2B5EF4-FFF2-40B4-BE49-F238E27FC236}">
                  <a16:creationId xmlns:a16="http://schemas.microsoft.com/office/drawing/2014/main" id="{C7401EB8-5807-4B62-BC2E-D7A12E8F49A4}"/>
                </a:ext>
              </a:extLst>
            </p:cNvPr>
            <p:cNvPicPr>
              <a:picLocks noChangeAspect="1"/>
            </p:cNvPicPr>
            <p:nvPr/>
          </p:nvPicPr>
          <p:blipFill>
            <a:blip r:embed="rId21">
              <a:extLst>
                <a:ext uri="{837473B0-CC2E-450A-ABE3-18F120FF3D39}">
                  <a1611:picAttrSrcUrl xmlns:a1611="http://schemas.microsoft.com/office/drawing/2016/11/main" r:id="rId22"/>
                </a:ext>
              </a:extLst>
            </a:blip>
            <a:stretch>
              <a:fillRect/>
            </a:stretch>
          </p:blipFill>
          <p:spPr>
            <a:xfrm>
              <a:off x="7291918" y="4457556"/>
              <a:ext cx="174409" cy="202095"/>
            </a:xfrm>
            <a:prstGeom prst="rect">
              <a:avLst/>
            </a:prstGeom>
          </p:spPr>
        </p:pic>
      </p:grpSp>
      <p:grpSp>
        <p:nvGrpSpPr>
          <p:cNvPr id="17" name="Group 16">
            <a:extLst>
              <a:ext uri="{FF2B5EF4-FFF2-40B4-BE49-F238E27FC236}">
                <a16:creationId xmlns:a16="http://schemas.microsoft.com/office/drawing/2014/main" id="{3B21812D-6567-3A6B-F672-36A2BD0D74A2}"/>
              </a:ext>
            </a:extLst>
          </p:cNvPr>
          <p:cNvGrpSpPr>
            <a:grpSpLocks noGrp="1" noUngrp="1" noRot="1" noMove="1" noResize="1"/>
          </p:cNvGrpSpPr>
          <p:nvPr/>
        </p:nvGrpSpPr>
        <p:grpSpPr>
          <a:xfrm>
            <a:off x="-14628" y="0"/>
            <a:ext cx="9158628" cy="5143500"/>
            <a:chOff x="-14628" y="0"/>
            <a:chExt cx="9158628" cy="5143500"/>
          </a:xfrm>
        </p:grpSpPr>
        <p:cxnSp>
          <p:nvCxnSpPr>
            <p:cNvPr id="27" name="AutoShape 3">
              <a:extLst>
                <a:ext uri="{FF2B5EF4-FFF2-40B4-BE49-F238E27FC236}">
                  <a16:creationId xmlns:a16="http://schemas.microsoft.com/office/drawing/2014/main" id="{222FB4AA-BAB4-BB02-0470-F417321DEAA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8" name="AutoShape 4">
              <a:extLst>
                <a:ext uri="{FF2B5EF4-FFF2-40B4-BE49-F238E27FC236}">
                  <a16:creationId xmlns:a16="http://schemas.microsoft.com/office/drawing/2014/main" id="{CC5D5126-CA28-073D-9F12-2EF33018CFE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9" name="Group 28">
              <a:extLst>
                <a:ext uri="{FF2B5EF4-FFF2-40B4-BE49-F238E27FC236}">
                  <a16:creationId xmlns:a16="http://schemas.microsoft.com/office/drawing/2014/main" id="{67362873-DC4B-40E2-5619-7C08C5C2256E}"/>
                </a:ext>
              </a:extLst>
            </p:cNvPr>
            <p:cNvGrpSpPr>
              <a:grpSpLocks noGrp="1" noUngrp="1" noRot="1" noMove="1" noResize="1"/>
            </p:cNvGrpSpPr>
            <p:nvPr/>
          </p:nvGrpSpPr>
          <p:grpSpPr bwMode="auto">
            <a:xfrm>
              <a:off x="3588189" y="2214383"/>
              <a:ext cx="1967622" cy="714734"/>
              <a:chOff x="6549" y="5686"/>
              <a:chExt cx="3510" cy="1275"/>
            </a:xfrm>
          </p:grpSpPr>
          <p:sp>
            <p:nvSpPr>
              <p:cNvPr id="30" name="AutoShape 6">
                <a:extLst>
                  <a:ext uri="{FF2B5EF4-FFF2-40B4-BE49-F238E27FC236}">
                    <a16:creationId xmlns:a16="http://schemas.microsoft.com/office/drawing/2014/main" id="{E664B030-5DEF-3FF0-3B78-92FDA49A86D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Text Box 7">
                <a:extLst>
                  <a:ext uri="{FF2B5EF4-FFF2-40B4-BE49-F238E27FC236}">
                    <a16:creationId xmlns:a16="http://schemas.microsoft.com/office/drawing/2014/main" id="{9AC0F208-BABC-C1D1-F640-460CC175A46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906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 presetClass="exit" presetSubtype="0" fill="hold" grpId="1" nodeType="afterEffect">
                                  <p:stCondLst>
                                    <p:cond delay="0"/>
                                  </p:stCondLst>
                                  <p:childTnLst>
                                    <p:set>
                                      <p:cBhvr>
                                        <p:cTn id="38" dur="1" fill="hold">
                                          <p:stCondLst>
                                            <p:cond delay="0"/>
                                          </p:stCondLst>
                                        </p:cTn>
                                        <p:tgtEl>
                                          <p:spTgt spid="8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23"/>
                                        </p:tgtEl>
                                        <p:attrNameLst>
                                          <p:attrName>style.visibility</p:attrName>
                                        </p:attrNameLst>
                                      </p:cBhvr>
                                      <p:to>
                                        <p:strVal val="visible"/>
                                      </p:to>
                                    </p:set>
                                    <p:animEffect transition="in" filter="fade">
                                      <p:cBhvr>
                                        <p:cTn id="8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2" fill="hold" display="0">
                  <p:stCondLst>
                    <p:cond delay="indefinite"/>
                  </p:stCondLst>
                  <p:endCondLst>
                    <p:cond evt="onStopAudio" delay="0">
                      <p:tgtEl>
                        <p:sldTgt/>
                      </p:tgtEl>
                    </p:cond>
                  </p:endCondLst>
                </p:cTn>
                <p:tgtEl>
                  <p:spTgt spid="10"/>
                </p:tgtEl>
              </p:cMediaNode>
            </p:audio>
            <p:seq concurrent="1" nextAc="seek">
              <p:cTn id="83" restart="whenNotActive" fill="hold" evtFilter="cancelBubble" nodeType="interactiveSeq">
                <p:stCondLst>
                  <p:cond evt="onClick" delay="0">
                    <p:tgtEl>
                      <p:spTgt spid="6"/>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626" fill="hold"/>
                                        <p:tgtEl>
                                          <p:spTgt spid="10"/>
                                        </p:tgtEl>
                                      </p:cBhvr>
                                    </p:cmd>
                                  </p:childTnLst>
                                </p:cTn>
                              </p:par>
                            </p:childTnLst>
                          </p:cTn>
                        </p:par>
                      </p:childTnLst>
                    </p:cTn>
                  </p:par>
                </p:childTnLst>
              </p:cTn>
              <p:nextCondLst>
                <p:cond evt="onClick" delay="0">
                  <p:tgtEl>
                    <p:spTgt spid="6"/>
                  </p:tgtEl>
                </p:cond>
              </p:nextCondLst>
            </p:seq>
            <p:audio>
              <p:cMediaNode vol="80000" showWhenStopped="0">
                <p:cTn id="88" fill="hold" display="0">
                  <p:stCondLst>
                    <p:cond delay="indefinite"/>
                  </p:stCondLst>
                  <p:endCondLst>
                    <p:cond evt="onStopAudio" delay="0">
                      <p:tgtEl>
                        <p:sldTgt/>
                      </p:tgtEl>
                    </p:cond>
                  </p:endCondLst>
                </p:cTn>
                <p:tgtEl>
                  <p:spTgt spid="11"/>
                </p:tgtEl>
              </p:cMediaNode>
            </p:audio>
            <p:seq concurrent="1" nextAc="seek">
              <p:cTn id="89" restart="whenNotActive" fill="hold" evtFilter="cancelBubble" nodeType="interactiveSeq">
                <p:stCondLst>
                  <p:cond evt="onClick" delay="0">
                    <p:tgtEl>
                      <p:spTgt spid="7"/>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1070" fill="hold"/>
                                        <p:tgtEl>
                                          <p:spTgt spid="11"/>
                                        </p:tgtEl>
                                      </p:cBhvr>
                                    </p:cmd>
                                  </p:childTnLst>
                                </p:cTn>
                              </p:par>
                            </p:childTnLst>
                          </p:cTn>
                        </p:par>
                      </p:childTnLst>
                    </p:cTn>
                  </p:par>
                </p:childTnLst>
              </p:cTn>
              <p:nextCondLst>
                <p:cond evt="onClick" delay="0">
                  <p:tgtEl>
                    <p:spTgt spid="7"/>
                  </p:tgtEl>
                </p:cond>
              </p:nextCondLst>
            </p:seq>
            <p:audio>
              <p:cMediaNode vol="80000" showWhenStopped="0">
                <p:cTn id="94" fill="hold" display="0">
                  <p:stCondLst>
                    <p:cond delay="indefinite"/>
                  </p:stCondLst>
                  <p:endCondLst>
                    <p:cond evt="onStopAudio" delay="0">
                      <p:tgtEl>
                        <p:sldTgt/>
                      </p:tgtEl>
                    </p:cond>
                  </p:endCondLst>
                </p:cTn>
                <p:tgtEl>
                  <p:spTgt spid="12"/>
                </p:tgtEl>
              </p:cMediaNode>
            </p:audio>
            <p:seq concurrent="1" nextAc="seek">
              <p:cTn id="95" restart="whenNotActive" fill="hold" evtFilter="cancelBubble" nodeType="interactiveSeq">
                <p:stCondLst>
                  <p:cond evt="onClick" delay="0">
                    <p:tgtEl>
                      <p:spTgt spid="9"/>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914" fill="hold"/>
                                        <p:tgtEl>
                                          <p:spTgt spid="12"/>
                                        </p:tgtEl>
                                      </p:cBhvr>
                                    </p:cmd>
                                  </p:childTnLst>
                                </p:cTn>
                              </p:par>
                            </p:childTnLst>
                          </p:cTn>
                        </p:par>
                      </p:childTnLst>
                    </p:cTn>
                  </p:par>
                </p:childTnLst>
              </p:cTn>
              <p:nextCondLst>
                <p:cond evt="onClick" delay="0">
                  <p:tgtEl>
                    <p:spTgt spid="9"/>
                  </p:tgtEl>
                </p:cond>
              </p:nextCondLst>
            </p:seq>
            <p:audio>
              <p:cMediaNode vol="80000" showWhenStopped="0">
                <p:cTn id="100" fill="hold" display="0">
                  <p:stCondLst>
                    <p:cond delay="indefinite"/>
                  </p:stCondLst>
                  <p:endCondLst>
                    <p:cond evt="onStopAudio" delay="0">
                      <p:tgtEl>
                        <p:sldTgt/>
                      </p:tgtEl>
                    </p:cond>
                  </p:endCondLst>
                </p:cTn>
                <p:tgtEl>
                  <p:spTgt spid="13"/>
                </p:tgtEl>
              </p:cMediaNode>
            </p:audio>
            <p:seq concurrent="1" nextAc="seek">
              <p:cTn id="101" restart="whenNotActive" fill="hold" evtFilter="cancelBubble" nodeType="interactiveSeq">
                <p:stCondLst>
                  <p:cond evt="onClick" delay="0">
                    <p:tgtEl>
                      <p:spTgt spid="8"/>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914" fill="hold"/>
                                        <p:tgtEl>
                                          <p:spTgt spid="13"/>
                                        </p:tgtEl>
                                      </p:cBhvr>
                                    </p:cmd>
                                  </p:childTnLst>
                                </p:cTn>
                              </p:par>
                            </p:childTnLst>
                          </p:cTn>
                        </p:par>
                      </p:childTnLst>
                    </p:cTn>
                  </p:par>
                </p:childTnLst>
              </p:cTn>
              <p:nextCondLst>
                <p:cond evt="onClick" delay="0">
                  <p:tgtEl>
                    <p:spTgt spid="8"/>
                  </p:tgtEl>
                </p:cond>
              </p:nextCondLst>
            </p:seq>
            <p:audio>
              <p:cMediaNode vol="80000" showWhenStopped="0">
                <p:cTn id="106" fill="hold" display="0">
                  <p:stCondLst>
                    <p:cond delay="indefinite"/>
                  </p:stCondLst>
                  <p:endCondLst>
                    <p:cond evt="onStopAudio" delay="0">
                      <p:tgtEl>
                        <p:sldTgt/>
                      </p:tgtEl>
                    </p:cond>
                  </p:endCondLst>
                </p:cTn>
                <p:tgtEl>
                  <p:spTgt spid="15"/>
                </p:tgtEl>
              </p:cMediaNode>
            </p:audio>
            <p:seq concurrent="1" nextAc="seek">
              <p:cTn id="107" restart="whenNotActive" fill="hold" evtFilter="cancelBubble" nodeType="interactiveSeq">
                <p:stCondLst>
                  <p:cond evt="onClick" delay="0">
                    <p:tgtEl>
                      <p:spTgt spid="4"/>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862" fill="hold"/>
                                        <p:tgtEl>
                                          <p:spTgt spid="15"/>
                                        </p:tgtEl>
                                      </p:cBhvr>
                                    </p:cmd>
                                  </p:childTnLst>
                                </p:cTn>
                              </p:par>
                            </p:childTnLst>
                          </p:cTn>
                        </p:par>
                      </p:childTnLst>
                    </p:cTn>
                  </p:par>
                </p:childTnLst>
              </p:cTn>
              <p:nextCondLst>
                <p:cond evt="onClick" delay="0">
                  <p:tgtEl>
                    <p:spTgt spid="4"/>
                  </p:tgtEl>
                </p:cond>
              </p:nextCondLst>
            </p:seq>
            <p:audio>
              <p:cMediaNode vol="80000" showWhenStopped="0">
                <p:cTn id="112" fill="hold" display="0">
                  <p:stCondLst>
                    <p:cond delay="indefinite"/>
                  </p:stCondLst>
                  <p:endCondLst>
                    <p:cond evt="onStopAudio" delay="0">
                      <p:tgtEl>
                        <p:sldTgt/>
                      </p:tgtEl>
                    </p:cond>
                  </p:endCondLst>
                </p:cTn>
                <p:tgtEl>
                  <p:spTgt spid="16"/>
                </p:tgtEl>
              </p:cMediaNode>
            </p:audio>
            <p:seq concurrent="1" nextAc="seek">
              <p:cTn id="113" restart="whenNotActive" fill="hold" evtFilter="cancelBubble" nodeType="interactiveSeq">
                <p:stCondLst>
                  <p:cond evt="onClick" delay="0">
                    <p:tgtEl>
                      <p:spTgt spid="14"/>
                    </p:tgtEl>
                  </p:cond>
                </p:stCondLst>
                <p:endSync evt="end" delay="0">
                  <p:rtn val="all"/>
                </p:endSync>
                <p:childTnLst>
                  <p:par>
                    <p:cTn id="114" fill="hold">
                      <p:stCondLst>
                        <p:cond delay="0"/>
                      </p:stCondLst>
                      <p:childTnLst>
                        <p:par>
                          <p:cTn id="115" fill="hold">
                            <p:stCondLst>
                              <p:cond delay="0"/>
                            </p:stCondLst>
                            <p:childTnLst>
                              <p:par>
                                <p:cTn id="116" presetID="1" presetClass="mediacall" presetSubtype="0" fill="hold" nodeType="clickEffect">
                                  <p:stCondLst>
                                    <p:cond delay="0"/>
                                  </p:stCondLst>
                                  <p:childTnLst>
                                    <p:cmd type="call" cmd="playFrom(0.0)">
                                      <p:cBhvr>
                                        <p:cTn id="117" dur="835" fill="hold"/>
                                        <p:tgtEl>
                                          <p:spTgt spid="16"/>
                                        </p:tgtEl>
                                      </p:cBhvr>
                                    </p:cmd>
                                  </p:childTnLst>
                                </p:cTn>
                              </p:par>
                            </p:childTnLst>
                          </p:cTn>
                        </p:par>
                      </p:childTnLst>
                    </p:cTn>
                  </p:par>
                </p:childTnLst>
              </p:cTn>
              <p:nextCondLst>
                <p:cond evt="onClick" delay="0">
                  <p:tgtEl>
                    <p:spTgt spid="14"/>
                  </p:tgtEl>
                </p:cond>
              </p:nextCondLst>
            </p:seq>
            <p:audio>
              <p:cMediaNode vol="80000" showWhenStopped="0">
                <p:cTn id="118" fill="hold" display="0">
                  <p:stCondLst>
                    <p:cond delay="indefinite"/>
                  </p:stCondLst>
                  <p:endCondLst>
                    <p:cond evt="onStopAudio" delay="0">
                      <p:tgtEl>
                        <p:sldTgt/>
                      </p:tgtEl>
                    </p:cond>
                  </p:endCondLst>
                </p:cTn>
                <p:tgtEl>
                  <p:spTgt spid="23"/>
                </p:tgtEl>
              </p:cMediaNode>
            </p:audio>
            <p:seq concurrent="1" nextAc="seek">
              <p:cTn id="119" restart="whenNotActive" fill="hold" evtFilter="cancelBubble" nodeType="interactiveSeq">
                <p:stCondLst>
                  <p:cond evt="onClick" delay="0">
                    <p:tgtEl>
                      <p:spTgt spid="22"/>
                    </p:tgtEl>
                  </p:cond>
                </p:stCondLst>
                <p:endSync evt="end" delay="0">
                  <p:rtn val="all"/>
                </p:endSync>
                <p:childTnLst>
                  <p:par>
                    <p:cTn id="120" fill="hold">
                      <p:stCondLst>
                        <p:cond delay="0"/>
                      </p:stCondLst>
                      <p:childTnLst>
                        <p:par>
                          <p:cTn id="121" fill="hold">
                            <p:stCondLst>
                              <p:cond delay="0"/>
                            </p:stCondLst>
                            <p:childTnLst>
                              <p:par>
                                <p:cTn id="122" presetID="1" presetClass="mediacall" presetSubtype="0" fill="hold" nodeType="clickEffect">
                                  <p:stCondLst>
                                    <p:cond delay="0"/>
                                  </p:stCondLst>
                                  <p:childTnLst>
                                    <p:cmd type="call" cmd="playFrom(0.0)">
                                      <p:cBhvr>
                                        <p:cTn id="123" dur="888" fill="hold"/>
                                        <p:tgtEl>
                                          <p:spTgt spid="23"/>
                                        </p:tgtEl>
                                      </p:cBhvr>
                                    </p:cmd>
                                  </p:childTnLst>
                                </p:cTn>
                              </p:par>
                            </p:childTnLst>
                          </p:cTn>
                        </p:par>
                      </p:childTnLst>
                    </p:cTn>
                  </p:par>
                </p:childTnLst>
              </p:cTn>
              <p:nextCondLst>
                <p:cond evt="onClick" delay="0">
                  <p:tgtEl>
                    <p:spTgt spid="22"/>
                  </p:tgtEl>
                </p:cond>
              </p:nextCondLst>
            </p:seq>
            <p:audio>
              <p:cMediaNode vol="80000" showWhenStopped="0">
                <p:cTn id="124" fill="hold" display="0">
                  <p:stCondLst>
                    <p:cond delay="indefinite"/>
                  </p:stCondLst>
                  <p:endCondLst>
                    <p:cond evt="onStopAudio" delay="0">
                      <p:tgtEl>
                        <p:sldTgt/>
                      </p:tgtEl>
                    </p:cond>
                  </p:endCondLst>
                </p:cTn>
                <p:tgtEl>
                  <p:spTgt spid="24"/>
                </p:tgtEl>
              </p:cMediaNode>
            </p:audio>
            <p:seq concurrent="1" nextAc="seek">
              <p:cTn id="125" restart="whenNotActive" fill="hold" evtFilter="cancelBubble" nodeType="interactiveSeq">
                <p:stCondLst>
                  <p:cond evt="onClick" delay="0">
                    <p:tgtEl>
                      <p:spTgt spid="21"/>
                    </p:tgtEl>
                  </p:cond>
                </p:stCondLst>
                <p:endSync evt="end" delay="0">
                  <p:rtn val="all"/>
                </p:endSync>
                <p:childTnLst>
                  <p:par>
                    <p:cTn id="126" fill="hold">
                      <p:stCondLst>
                        <p:cond delay="0"/>
                      </p:stCondLst>
                      <p:childTnLst>
                        <p:par>
                          <p:cTn id="127" fill="hold">
                            <p:stCondLst>
                              <p:cond delay="0"/>
                            </p:stCondLst>
                            <p:childTnLst>
                              <p:par>
                                <p:cTn id="128" presetID="1" presetClass="mediacall" presetSubtype="0" fill="hold" nodeType="clickEffect">
                                  <p:stCondLst>
                                    <p:cond delay="0"/>
                                  </p:stCondLst>
                                  <p:childTnLst>
                                    <p:cmd type="call" cmd="playFrom(0.0)">
                                      <p:cBhvr>
                                        <p:cTn id="129" dur="1018" fill="hold"/>
                                        <p:tgtEl>
                                          <p:spTgt spid="24"/>
                                        </p:tgtEl>
                                      </p:cBhvr>
                                    </p:cmd>
                                  </p:childTnLst>
                                </p:cTn>
                              </p:par>
                            </p:childTnLst>
                          </p:cTn>
                        </p:par>
                      </p:childTnLst>
                    </p:cTn>
                  </p:par>
                </p:childTnLst>
              </p:cTn>
              <p:nextCondLst>
                <p:cond evt="onClick" delay="0">
                  <p:tgtEl>
                    <p:spTgt spid="21"/>
                  </p:tgtEl>
                </p:cond>
              </p:nextCondLst>
            </p:seq>
            <p:audio>
              <p:cMediaNode vol="80000" showWhenStopped="0">
                <p:cTn id="130" fill="hold" display="0">
                  <p:stCondLst>
                    <p:cond delay="indefinite"/>
                  </p:stCondLst>
                  <p:endCondLst>
                    <p:cond evt="onStopAudio" delay="0">
                      <p:tgtEl>
                        <p:sldTgt/>
                      </p:tgtEl>
                    </p:cond>
                  </p:endCondLst>
                </p:cTn>
                <p:tgtEl>
                  <p:spTgt spid="26"/>
                </p:tgtEl>
              </p:cMediaNode>
            </p:audio>
            <p:seq concurrent="1" nextAc="seek">
              <p:cTn id="131" restart="whenNotActive" fill="hold" evtFilter="cancelBubble" nodeType="interactiveSeq">
                <p:stCondLst>
                  <p:cond evt="onClick" delay="0">
                    <p:tgtEl>
                      <p:spTgt spid="25"/>
                    </p:tgtEl>
                  </p:cond>
                </p:stCondLst>
                <p:endSync evt="end" delay="0">
                  <p:rtn val="all"/>
                </p:endSync>
                <p:childTnLst>
                  <p:par>
                    <p:cTn id="132" fill="hold">
                      <p:stCondLst>
                        <p:cond delay="0"/>
                      </p:stCondLst>
                      <p:childTnLst>
                        <p:par>
                          <p:cTn id="133" fill="hold">
                            <p:stCondLst>
                              <p:cond delay="0"/>
                            </p:stCondLst>
                            <p:childTnLst>
                              <p:par>
                                <p:cTn id="134" presetID="1" presetClass="mediacall" presetSubtype="0" fill="hold" nodeType="clickEffect">
                                  <p:stCondLst>
                                    <p:cond delay="0"/>
                                  </p:stCondLst>
                                  <p:childTnLst>
                                    <p:cmd type="call" cmd="playFrom(0.0)">
                                      <p:cBhvr>
                                        <p:cTn id="135" dur="757" fill="hold"/>
                                        <p:tgtEl>
                                          <p:spTgt spid="26"/>
                                        </p:tgtEl>
                                      </p:cBhvr>
                                    </p:cmd>
                                  </p:childTnLst>
                                </p:cTn>
                              </p:par>
                            </p:childTnLst>
                          </p:cTn>
                        </p:par>
                      </p:childTnLst>
                    </p:cTn>
                  </p:par>
                </p:childTnLst>
              </p:cTn>
              <p:nextCondLst>
                <p:cond evt="onClick" delay="0">
                  <p:tgtEl>
                    <p:spTgt spid="25"/>
                  </p:tgtEl>
                </p:cond>
              </p:nextCondLst>
            </p:seq>
          </p:childTnLst>
        </p:cTn>
      </p:par>
    </p:tnLst>
    <p:bldLst>
      <p:bldP spid="71" grpId="0" animBg="1"/>
      <p:bldP spid="68" grpId="0"/>
      <p:bldP spid="123" grpId="0"/>
      <p:bldP spid="86" grpId="0"/>
      <p:bldP spid="8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4073798"/>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"Flashcard exercises”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Get everyone sitting on the floor and facing the front of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Give out body flashcards so that each student has at least one card (even better is for each student to have two cards).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Shout out a random flashcard word (e.g. "ears") with an action (e.g. "ears - hands up!").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All students with the ears flashcards have to do that action. Continue with other words and different actions (e.g. jump up and down, run on the spot, turn around, stand up / sit down, wiggle, touch your toes, etc.).</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3</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111628" y="4540465"/>
            <a:ext cx="1946597"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9250" y="4084584"/>
              <a:ext cx="126400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Flashcard exercises</a:t>
              </a:r>
            </a:p>
          </p:txBody>
        </p:sp>
      </p:grpSp>
      <p:pic>
        <p:nvPicPr>
          <p:cNvPr id="4" name="Picture 3">
            <a:extLst>
              <a:ext uri="{FF2B5EF4-FFF2-40B4-BE49-F238E27FC236}">
                <a16:creationId xmlns:a16="http://schemas.microsoft.com/office/drawing/2014/main" id="{5FFD1AEC-7CF5-4F7A-8168-0134EF241758}"/>
              </a:ext>
            </a:extLst>
          </p:cNvPr>
          <p:cNvPicPr>
            <a:picLocks noChangeAspect="1"/>
          </p:cNvPicPr>
          <p:nvPr/>
        </p:nvPicPr>
        <p:blipFill>
          <a:blip r:embed="rId2"/>
          <a:stretch>
            <a:fillRect/>
          </a:stretch>
        </p:blipFill>
        <p:spPr>
          <a:xfrm>
            <a:off x="867508" y="1447816"/>
            <a:ext cx="5850898" cy="2446428"/>
          </a:xfrm>
          <a:prstGeom prst="rect">
            <a:avLst/>
          </a:prstGeom>
        </p:spPr>
      </p:pic>
      <p:grpSp>
        <p:nvGrpSpPr>
          <p:cNvPr id="5" name="Group 4">
            <a:extLst>
              <a:ext uri="{FF2B5EF4-FFF2-40B4-BE49-F238E27FC236}">
                <a16:creationId xmlns:a16="http://schemas.microsoft.com/office/drawing/2014/main" id="{CB84E241-335E-E228-39D1-4BB2A9A45CAD}"/>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703F1C07-8C61-540C-C1FC-423B9739D4B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CB329C93-8339-23C1-6D2A-9334DC8ECDC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40F962E0-4B8B-94C1-5790-99883E3EB703}"/>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377724CB-9C0C-0993-A166-2DBCDBCBC1E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1EEBE499-A0B0-7D17-D85C-EDB760AC3F6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59950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r>
              <a:rPr kumimoji="0" lang="en-GB" sz="1000" b="0" i="0" u="none" strike="noStrike" kern="0" cap="none" spc="0" normalizeH="0" baseline="0" noProof="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endPar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endParaRP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4</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4410"/>
            <a:ext cx="637574" cy="700561"/>
            <a:chOff x="240111" y="2237042"/>
            <a:chExt cx="637574" cy="700561"/>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042"/>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1179" y="4084584"/>
              <a:ext cx="121124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a:t>
              </a: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rainbow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grpSp>
        <p:nvGrpSpPr>
          <p:cNvPr id="82" name="Group 81">
            <a:extLst>
              <a:ext uri="{FF2B5EF4-FFF2-40B4-BE49-F238E27FC236}">
                <a16:creationId xmlns:a16="http://schemas.microsoft.com/office/drawing/2014/main" id="{AD2B9F6F-DD65-44B3-9E4C-66C5B0DA7F40}"/>
              </a:ext>
            </a:extLst>
          </p:cNvPr>
          <p:cNvGrpSpPr/>
          <p:nvPr/>
        </p:nvGrpSpPr>
        <p:grpSpPr>
          <a:xfrm>
            <a:off x="8776789" y="0"/>
            <a:ext cx="1879253" cy="5143500"/>
            <a:chOff x="8777197" y="0"/>
            <a:chExt cx="1879253" cy="5143500"/>
          </a:xfrm>
        </p:grpSpPr>
        <p:sp>
          <p:nvSpPr>
            <p:cNvPr id="83" name="side panel dark rectangle">
              <a:extLst>
                <a:ext uri="{FF2B5EF4-FFF2-40B4-BE49-F238E27FC236}">
                  <a16:creationId xmlns:a16="http://schemas.microsoft.com/office/drawing/2014/main" id="{D9108F0F-C035-45BC-B42B-205E45A4ABEB}"/>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87" name="side panel light rectangle">
              <a:extLst>
                <a:ext uri="{FF2B5EF4-FFF2-40B4-BE49-F238E27FC236}">
                  <a16:creationId xmlns:a16="http://schemas.microsoft.com/office/drawing/2014/main" id="{195FA092-DBA6-47F9-A2EC-9703F21AED02}"/>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88" name="side panel textbox">
              <a:extLst>
                <a:ext uri="{FF2B5EF4-FFF2-40B4-BE49-F238E27FC236}">
                  <a16:creationId xmlns:a16="http://schemas.microsoft.com/office/drawing/2014/main" id="{83B31587-F959-4422-9C3F-DF2DF7502B6D}"/>
                </a:ext>
              </a:extLst>
            </p:cNvPr>
            <p:cNvSpPr txBox="1"/>
            <p:nvPr/>
          </p:nvSpPr>
          <p:spPr>
            <a:xfrm>
              <a:off x="9183300" y="27074"/>
              <a:ext cx="1450860" cy="2227139"/>
            </a:xfrm>
            <a:prstGeom prst="rect">
              <a:avLst/>
            </a:prstGeom>
            <a:noFill/>
          </p:spPr>
          <p:txBody>
            <a:bodyPr wrap="square" lIns="36000" tIns="36000" rIns="36000" bIns="36000" rtlCol="0">
              <a:spAutoFit/>
            </a:bodyPr>
            <a:lstStyle/>
            <a:p>
              <a:r>
                <a:rPr lang="en-GB" sz="1000" b="1" dirty="0">
                  <a:latin typeface="Calibri" panose="020F0502020204030204" pitchFamily="34" charset="0"/>
                </a:rPr>
                <a:t>Sing “The rainbow song”</a:t>
              </a:r>
            </a:p>
            <a:p>
              <a:r>
                <a:rPr lang="en-GB" sz="1000" dirty="0">
                  <a:latin typeface="Calibri" panose="020F0502020204030204" pitchFamily="34" charset="0"/>
                </a:rPr>
                <a:t>Let’s review the colours with the rainbow song!</a:t>
              </a:r>
            </a:p>
            <a:p>
              <a:endParaRPr lang="en-GB" sz="1000" dirty="0">
                <a:latin typeface="Calibri" panose="020F0502020204030204" pitchFamily="34" charset="0"/>
              </a:endParaRPr>
            </a:p>
            <a:p>
              <a:r>
                <a:rPr lang="en-GB" sz="1000" dirty="0">
                  <a:latin typeface="Calibri" panose="020F0502020204030204" pitchFamily="34" charset="0"/>
                </a:rPr>
                <a:t>For this song you can either use the colours on this slide as you all sing along or have students touch the 7 colours (e.g. coloured paper, pencils, etc.) in front of him/her as they sing along.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a:cs typeface="Arial"/>
                  <a:sym typeface="Arial"/>
                </a:rPr>
                <a:t>click panel for more</a:t>
              </a: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p>
          </p:txBody>
        </p:sp>
        <p:grpSp>
          <p:nvGrpSpPr>
            <p:cNvPr id="91" name="teacher icon group">
              <a:extLst>
                <a:ext uri="{FF2B5EF4-FFF2-40B4-BE49-F238E27FC236}">
                  <a16:creationId xmlns:a16="http://schemas.microsoft.com/office/drawing/2014/main" id="{A5BB373E-67E4-42FF-8668-39BDC6870D52}"/>
                </a:ext>
              </a:extLst>
            </p:cNvPr>
            <p:cNvGrpSpPr/>
            <p:nvPr/>
          </p:nvGrpSpPr>
          <p:grpSpPr>
            <a:xfrm>
              <a:off x="8810640" y="151620"/>
              <a:ext cx="296181" cy="296181"/>
              <a:chOff x="8810640" y="62245"/>
              <a:chExt cx="296181" cy="296181"/>
            </a:xfrm>
          </p:grpSpPr>
          <p:sp>
            <p:nvSpPr>
              <p:cNvPr id="92" name="icon circle">
                <a:extLst>
                  <a:ext uri="{FF2B5EF4-FFF2-40B4-BE49-F238E27FC236}">
                    <a16:creationId xmlns:a16="http://schemas.microsoft.com/office/drawing/2014/main" id="{646D519C-730A-46A0-A28D-6420D42B0E7A}"/>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93" name="teacher icon">
                <a:extLst>
                  <a:ext uri="{FF2B5EF4-FFF2-40B4-BE49-F238E27FC236}">
                    <a16:creationId xmlns:a16="http://schemas.microsoft.com/office/drawing/2014/main" id="{F0F5A69C-C6AE-44FC-8633-3755CDC7B066}"/>
                  </a:ext>
                </a:extLst>
              </p:cNvPr>
              <p:cNvGrpSpPr/>
              <p:nvPr/>
            </p:nvGrpSpPr>
            <p:grpSpPr>
              <a:xfrm>
                <a:off x="8864754" y="93114"/>
                <a:ext cx="193866" cy="206740"/>
                <a:chOff x="2542389" y="2767092"/>
                <a:chExt cx="480536" cy="512445"/>
              </a:xfrm>
            </p:grpSpPr>
            <p:sp>
              <p:nvSpPr>
                <p:cNvPr id="94" name="Google Shape;1395;p49">
                  <a:extLst>
                    <a:ext uri="{FF2B5EF4-FFF2-40B4-BE49-F238E27FC236}">
                      <a16:creationId xmlns:a16="http://schemas.microsoft.com/office/drawing/2014/main" id="{D9A5630B-6FCB-46D3-AF54-E4B58608EC5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5" name="Google Shape;1396;p49">
                  <a:extLst>
                    <a:ext uri="{FF2B5EF4-FFF2-40B4-BE49-F238E27FC236}">
                      <a16:creationId xmlns:a16="http://schemas.microsoft.com/office/drawing/2014/main" id="{C6E2AD36-8262-4636-BB28-6E0E0C14B28A}"/>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6" name="Google Shape;1397;p49">
                  <a:extLst>
                    <a:ext uri="{FF2B5EF4-FFF2-40B4-BE49-F238E27FC236}">
                      <a16:creationId xmlns:a16="http://schemas.microsoft.com/office/drawing/2014/main" id="{0C5B4813-0569-4E82-ADE0-E2BA779DC5A7}"/>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 name="Google Shape;1398;p49">
                  <a:extLst>
                    <a:ext uri="{FF2B5EF4-FFF2-40B4-BE49-F238E27FC236}">
                      <a16:creationId xmlns:a16="http://schemas.microsoft.com/office/drawing/2014/main" id="{C736E03D-9C63-4CB9-9A32-C325BD0F55A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8" name="Google Shape;1399;p49">
                  <a:extLst>
                    <a:ext uri="{FF2B5EF4-FFF2-40B4-BE49-F238E27FC236}">
                      <a16:creationId xmlns:a16="http://schemas.microsoft.com/office/drawing/2014/main" id="{299B1C9D-8B09-4036-A94D-1F747900E434}"/>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9" name="Google Shape;1400;p49">
                  <a:extLst>
                    <a:ext uri="{FF2B5EF4-FFF2-40B4-BE49-F238E27FC236}">
                      <a16:creationId xmlns:a16="http://schemas.microsoft.com/office/drawing/2014/main" id="{7E1F4B49-BD87-4C6F-9F1F-0200A7F348D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1" name="Google Shape;1401;p49">
                  <a:extLst>
                    <a:ext uri="{FF2B5EF4-FFF2-40B4-BE49-F238E27FC236}">
                      <a16:creationId xmlns:a16="http://schemas.microsoft.com/office/drawing/2014/main" id="{3220F397-D662-42C3-A7AC-AA3A44F3145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2" name="Google Shape;1402;p49">
                  <a:extLst>
                    <a:ext uri="{FF2B5EF4-FFF2-40B4-BE49-F238E27FC236}">
                      <a16:creationId xmlns:a16="http://schemas.microsoft.com/office/drawing/2014/main" id="{4B649679-3C74-481A-9F11-BF7C45258EB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3" name="Google Shape;1403;p49">
                  <a:extLst>
                    <a:ext uri="{FF2B5EF4-FFF2-40B4-BE49-F238E27FC236}">
                      <a16:creationId xmlns:a16="http://schemas.microsoft.com/office/drawing/2014/main" id="{92352E82-2014-45AD-B912-11A093B0DE0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 name="Google Shape;1404;p49">
                  <a:extLst>
                    <a:ext uri="{FF2B5EF4-FFF2-40B4-BE49-F238E27FC236}">
                      <a16:creationId xmlns:a16="http://schemas.microsoft.com/office/drawing/2014/main" id="{1330379F-C4CC-4903-9C91-5367988DBEA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8" name="Google Shape;1405;p49">
                  <a:extLst>
                    <a:ext uri="{FF2B5EF4-FFF2-40B4-BE49-F238E27FC236}">
                      <a16:creationId xmlns:a16="http://schemas.microsoft.com/office/drawing/2014/main" id="{A68F2BA0-52B8-4768-B5B2-FBB5E633497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9" name="Google Shape;1406;p49">
                  <a:extLst>
                    <a:ext uri="{FF2B5EF4-FFF2-40B4-BE49-F238E27FC236}">
                      <a16:creationId xmlns:a16="http://schemas.microsoft.com/office/drawing/2014/main" id="{C6F042C1-1DEC-4EDD-86E8-12F7A7FBCB1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0" name="Google Shape;1407;p49">
                  <a:extLst>
                    <a:ext uri="{FF2B5EF4-FFF2-40B4-BE49-F238E27FC236}">
                      <a16:creationId xmlns:a16="http://schemas.microsoft.com/office/drawing/2014/main" id="{C2AE6DAD-93BF-4211-89C3-E13133F3C000}"/>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1" name="Google Shape;1408;p49">
                  <a:extLst>
                    <a:ext uri="{FF2B5EF4-FFF2-40B4-BE49-F238E27FC236}">
                      <a16:creationId xmlns:a16="http://schemas.microsoft.com/office/drawing/2014/main" id="{A01F6285-D1C8-414A-A615-3F74686800E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2" name="Google Shape;1409;p49">
                  <a:extLst>
                    <a:ext uri="{FF2B5EF4-FFF2-40B4-BE49-F238E27FC236}">
                      <a16:creationId xmlns:a16="http://schemas.microsoft.com/office/drawing/2014/main" id="{0DDF36B4-4DBC-4D6C-8FDF-FAFCF0E9CA5A}"/>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3" name="Google Shape;1410;p49">
                  <a:extLst>
                    <a:ext uri="{FF2B5EF4-FFF2-40B4-BE49-F238E27FC236}">
                      <a16:creationId xmlns:a16="http://schemas.microsoft.com/office/drawing/2014/main" id="{A67F3EA7-FDB9-4E05-BA53-781FFD76D8E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4" name="Google Shape;1411;p49">
                  <a:extLst>
                    <a:ext uri="{FF2B5EF4-FFF2-40B4-BE49-F238E27FC236}">
                      <a16:creationId xmlns:a16="http://schemas.microsoft.com/office/drawing/2014/main" id="{B20BE213-A944-4A54-85E4-A07E68ECEE7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412;p49">
                  <a:extLst>
                    <a:ext uri="{FF2B5EF4-FFF2-40B4-BE49-F238E27FC236}">
                      <a16:creationId xmlns:a16="http://schemas.microsoft.com/office/drawing/2014/main" id="{00A91259-14F9-4B80-9E0D-1A70C4A326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6" name="Google Shape;1413;p49">
                  <a:extLst>
                    <a:ext uri="{FF2B5EF4-FFF2-40B4-BE49-F238E27FC236}">
                      <a16:creationId xmlns:a16="http://schemas.microsoft.com/office/drawing/2014/main" id="{664E3741-836D-4048-A58D-709B7E2B104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7" name="Google Shape;1414;p49">
                  <a:extLst>
                    <a:ext uri="{FF2B5EF4-FFF2-40B4-BE49-F238E27FC236}">
                      <a16:creationId xmlns:a16="http://schemas.microsoft.com/office/drawing/2014/main" id="{D7C114B5-4FF9-4CF4-AC59-4AF0EFA6D8F1}"/>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9" name="Google Shape;1415;p49">
                  <a:extLst>
                    <a:ext uri="{FF2B5EF4-FFF2-40B4-BE49-F238E27FC236}">
                      <a16:creationId xmlns:a16="http://schemas.microsoft.com/office/drawing/2014/main" id="{8D1F0AC7-9D2A-40A5-B9B9-31800D990E54}"/>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1416;p49">
                  <a:extLst>
                    <a:ext uri="{FF2B5EF4-FFF2-40B4-BE49-F238E27FC236}">
                      <a16:creationId xmlns:a16="http://schemas.microsoft.com/office/drawing/2014/main" id="{657CBD09-6352-4E20-ACB3-6A249ED224C4}"/>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1" name="Google Shape;1417;p49">
                  <a:extLst>
                    <a:ext uri="{FF2B5EF4-FFF2-40B4-BE49-F238E27FC236}">
                      <a16:creationId xmlns:a16="http://schemas.microsoft.com/office/drawing/2014/main" id="{916A3B9C-B29F-464D-8CD5-B690C080D4B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1418;p49">
                  <a:extLst>
                    <a:ext uri="{FF2B5EF4-FFF2-40B4-BE49-F238E27FC236}">
                      <a16:creationId xmlns:a16="http://schemas.microsoft.com/office/drawing/2014/main" id="{F6135E3C-7051-46B2-A992-C5833CA361C0}"/>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3" name="Google Shape;1419;p49">
                  <a:extLst>
                    <a:ext uri="{FF2B5EF4-FFF2-40B4-BE49-F238E27FC236}">
                      <a16:creationId xmlns:a16="http://schemas.microsoft.com/office/drawing/2014/main" id="{1196FEBC-A174-40F1-9EDF-FDEA7AC9E15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1420;p49">
                  <a:extLst>
                    <a:ext uri="{FF2B5EF4-FFF2-40B4-BE49-F238E27FC236}">
                      <a16:creationId xmlns:a16="http://schemas.microsoft.com/office/drawing/2014/main" id="{70ABC3F5-3736-4285-A4C1-D8F9D429912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5" name="Google Shape;1421;p49">
                  <a:extLst>
                    <a:ext uri="{FF2B5EF4-FFF2-40B4-BE49-F238E27FC236}">
                      <a16:creationId xmlns:a16="http://schemas.microsoft.com/office/drawing/2014/main" id="{BD6B43BA-27E4-412C-BFAC-83AD0A0A3BC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6" name="Google Shape;1422;p49">
                  <a:extLst>
                    <a:ext uri="{FF2B5EF4-FFF2-40B4-BE49-F238E27FC236}">
                      <a16:creationId xmlns:a16="http://schemas.microsoft.com/office/drawing/2014/main" id="{CECD8B7C-3557-4145-B365-7298F5D278B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grpSp>
        <p:nvGrpSpPr>
          <p:cNvPr id="127" name="Group 126">
            <a:extLst>
              <a:ext uri="{FF2B5EF4-FFF2-40B4-BE49-F238E27FC236}">
                <a16:creationId xmlns:a16="http://schemas.microsoft.com/office/drawing/2014/main" id="{E6BD56F7-7FDB-464B-A734-49D9CA76A8DE}"/>
              </a:ext>
            </a:extLst>
          </p:cNvPr>
          <p:cNvGrpSpPr/>
          <p:nvPr/>
        </p:nvGrpSpPr>
        <p:grpSpPr>
          <a:xfrm>
            <a:off x="10708690" y="0"/>
            <a:ext cx="1506583" cy="5143500"/>
            <a:chOff x="11115791" y="0"/>
            <a:chExt cx="1506583" cy="5143500"/>
          </a:xfrm>
          <a:solidFill>
            <a:srgbClr val="C5E5E7"/>
          </a:solidFill>
        </p:grpSpPr>
        <p:sp>
          <p:nvSpPr>
            <p:cNvPr id="128" name="side panel light rectangle">
              <a:extLst>
                <a:ext uri="{FF2B5EF4-FFF2-40B4-BE49-F238E27FC236}">
                  <a16:creationId xmlns:a16="http://schemas.microsoft.com/office/drawing/2014/main" id="{57B34A06-7B1E-4B81-8CC6-77F96F875EC4}"/>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29" name="side panel textbox">
              <a:extLst>
                <a:ext uri="{FF2B5EF4-FFF2-40B4-BE49-F238E27FC236}">
                  <a16:creationId xmlns:a16="http://schemas.microsoft.com/office/drawing/2014/main" id="{FAD00F06-6306-44B0-91C9-B77C3138A780}"/>
                </a:ext>
              </a:extLst>
            </p:cNvPr>
            <p:cNvSpPr txBox="1"/>
            <p:nvPr/>
          </p:nvSpPr>
          <p:spPr>
            <a:xfrm>
              <a:off x="11149224" y="27074"/>
              <a:ext cx="1450860" cy="4997128"/>
            </a:xfrm>
            <a:prstGeom prst="rect">
              <a:avLst/>
            </a:prstGeom>
            <a:grp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There are a number of activities you can do as you sing along to the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Give out the 7 colours to students (coloured paper, origami paper, coloured blocks, coloured pencils – anything will do) and have students touch the colours in time with the song.</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Simply pat your knees or clap in time with the music as you sing the song</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Give each student a print out of the Rainbow Song </a:t>
              </a:r>
              <a:r>
                <a:rPr kumimoji="0" lang="en-GB" sz="1000" b="0" i="0" u="none" strike="noStrike" kern="0" cap="none" spc="0" normalizeH="0" baseline="0" noProof="0" dirty="0" err="1">
                  <a:ln>
                    <a:noFill/>
                  </a:ln>
                  <a:solidFill>
                    <a:srgbClr val="000000"/>
                  </a:solidFill>
                  <a:effectLst/>
                  <a:uLnTx/>
                  <a:uFillTx/>
                  <a:latin typeface="Calibri" panose="020F0502020204030204"/>
                  <a:cs typeface="Arial"/>
                  <a:sym typeface="Arial"/>
                </a:rPr>
                <a:t>song</a:t>
              </a: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 poster. As they sing along, they touch each colour or picture.</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Put coloured paper up around the walls of the classroom. Have all of your students point to </a:t>
              </a:r>
              <a:r>
                <a:rPr kumimoji="0" lang="en-GB" sz="1000" b="0" i="0" u="none" strike="noStrike" kern="0" cap="none" spc="0" normalizeH="0" baseline="0" noProof="0">
                  <a:ln>
                    <a:noFill/>
                  </a:ln>
                  <a:solidFill>
                    <a:srgbClr val="000000"/>
                  </a:solidFill>
                  <a:effectLst/>
                  <a:uLnTx/>
                  <a:uFillTx/>
                  <a:latin typeface="Calibri" panose="020F0502020204030204"/>
                  <a:cs typeface="Arial"/>
                  <a:sym typeface="Arial"/>
                </a:rPr>
                <a:t>each colour </a:t>
              </a: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as it is sung.</a:t>
              </a:r>
              <a:b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b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r>
                <a:rPr kumimoji="0" lang="en-GB" sz="1000" b="0" i="0" u="sng" strike="noStrike" kern="0" cap="none" spc="0" normalizeH="0" baseline="0" noProof="0" dirty="0">
                  <a:ln>
                    <a:noFill/>
                  </a:ln>
                  <a:solidFill>
                    <a:srgbClr val="0000FF"/>
                  </a:solidFill>
                  <a:effectLst/>
                  <a:uLnTx/>
                  <a:uFillTx/>
                  <a:latin typeface="Calibri" panose="020F0502020204030204"/>
                  <a:cs typeface="Arial"/>
                  <a:sym typeface="Arial"/>
                </a:rPr>
                <a:t>click panel to go back</a:t>
              </a:r>
              <a:r>
                <a:rPr kumimoji="0" lang="en-GB" sz="1000" b="0" i="0" u="none" strike="noStrike" kern="0" cap="none" spc="0" normalizeH="0" baseline="0" noProof="0" dirty="0">
                  <a:ln>
                    <a:noFill/>
                  </a:ln>
                  <a:solidFill>
                    <a:srgbClr val="0000FF"/>
                  </a:solidFill>
                  <a:effectLst/>
                  <a:uLnTx/>
                  <a:uFillTx/>
                  <a:latin typeface="Calibri" panose="020F0502020204030204"/>
                  <a:cs typeface="Arial"/>
                  <a:sym typeface="Arial"/>
                </a:rPr>
                <a:t> »</a:t>
              </a:r>
            </a:p>
          </p:txBody>
        </p:sp>
      </p:grpSp>
      <p:pic>
        <p:nvPicPr>
          <p:cNvPr id="10" name="Picture 9">
            <a:extLst>
              <a:ext uri="{FF2B5EF4-FFF2-40B4-BE49-F238E27FC236}">
                <a16:creationId xmlns:a16="http://schemas.microsoft.com/office/drawing/2014/main" id="{851945CC-5A90-4467-9688-D2400D790D3F}"/>
              </a:ext>
            </a:extLst>
          </p:cNvPr>
          <p:cNvPicPr>
            <a:picLocks noChangeAspect="1"/>
          </p:cNvPicPr>
          <p:nvPr/>
        </p:nvPicPr>
        <p:blipFill>
          <a:blip r:embed="rId2"/>
          <a:stretch>
            <a:fillRect/>
          </a:stretch>
        </p:blipFill>
        <p:spPr>
          <a:xfrm>
            <a:off x="1423824" y="860482"/>
            <a:ext cx="5183748" cy="3152688"/>
          </a:xfrm>
          <a:prstGeom prst="rect">
            <a:avLst/>
          </a:prstGeom>
        </p:spPr>
      </p:pic>
      <p:sp>
        <p:nvSpPr>
          <p:cNvPr id="12" name="Oval 11">
            <a:extLst>
              <a:ext uri="{FF2B5EF4-FFF2-40B4-BE49-F238E27FC236}">
                <a16:creationId xmlns:a16="http://schemas.microsoft.com/office/drawing/2014/main" id="{F562C7F3-762A-490A-A18B-7A319CE46D0C}"/>
              </a:ext>
            </a:extLst>
          </p:cNvPr>
          <p:cNvSpPr/>
          <p:nvPr/>
        </p:nvSpPr>
        <p:spPr>
          <a:xfrm>
            <a:off x="1051805" y="1195754"/>
            <a:ext cx="1357596" cy="13575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18" name="Oval 117">
            <a:extLst>
              <a:ext uri="{FF2B5EF4-FFF2-40B4-BE49-F238E27FC236}">
                <a16:creationId xmlns:a16="http://schemas.microsoft.com/office/drawing/2014/main" id="{D8D9DA75-BFD6-4EE3-A7FC-037AF3BE1AA1}"/>
              </a:ext>
            </a:extLst>
          </p:cNvPr>
          <p:cNvSpPr/>
          <p:nvPr/>
        </p:nvSpPr>
        <p:spPr>
          <a:xfrm>
            <a:off x="2598827" y="1192741"/>
            <a:ext cx="1357596" cy="13575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1" name="Oval 130">
            <a:extLst>
              <a:ext uri="{FF2B5EF4-FFF2-40B4-BE49-F238E27FC236}">
                <a16:creationId xmlns:a16="http://schemas.microsoft.com/office/drawing/2014/main" id="{49FF2B47-4C65-4A42-9CEF-BB4F7EE77B91}"/>
              </a:ext>
            </a:extLst>
          </p:cNvPr>
          <p:cNvSpPr/>
          <p:nvPr/>
        </p:nvSpPr>
        <p:spPr>
          <a:xfrm>
            <a:off x="4143704" y="1192741"/>
            <a:ext cx="1357596" cy="135759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3" name="Oval 132">
            <a:extLst>
              <a:ext uri="{FF2B5EF4-FFF2-40B4-BE49-F238E27FC236}">
                <a16:creationId xmlns:a16="http://schemas.microsoft.com/office/drawing/2014/main" id="{0CD2DCE4-1FE6-4B32-8315-EA130B5CCB5B}"/>
              </a:ext>
            </a:extLst>
          </p:cNvPr>
          <p:cNvSpPr/>
          <p:nvPr/>
        </p:nvSpPr>
        <p:spPr>
          <a:xfrm>
            <a:off x="5725220" y="1183849"/>
            <a:ext cx="1357596" cy="13575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4" name="Oval 133">
            <a:extLst>
              <a:ext uri="{FF2B5EF4-FFF2-40B4-BE49-F238E27FC236}">
                <a16:creationId xmlns:a16="http://schemas.microsoft.com/office/drawing/2014/main" id="{8BEC847E-65AF-40DF-A541-9BAD774C6677}"/>
              </a:ext>
            </a:extLst>
          </p:cNvPr>
          <p:cNvSpPr/>
          <p:nvPr/>
        </p:nvSpPr>
        <p:spPr>
          <a:xfrm>
            <a:off x="1814624" y="2895975"/>
            <a:ext cx="1357596" cy="13575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5" name="Oval 134">
            <a:extLst>
              <a:ext uri="{FF2B5EF4-FFF2-40B4-BE49-F238E27FC236}">
                <a16:creationId xmlns:a16="http://schemas.microsoft.com/office/drawing/2014/main" id="{BA430BE9-8564-4FF2-93FC-F7F85374F5DE}"/>
              </a:ext>
            </a:extLst>
          </p:cNvPr>
          <p:cNvSpPr/>
          <p:nvPr/>
        </p:nvSpPr>
        <p:spPr>
          <a:xfrm>
            <a:off x="3361646" y="2892962"/>
            <a:ext cx="1357596" cy="135759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6" name="Oval 135">
            <a:extLst>
              <a:ext uri="{FF2B5EF4-FFF2-40B4-BE49-F238E27FC236}">
                <a16:creationId xmlns:a16="http://schemas.microsoft.com/office/drawing/2014/main" id="{968785D5-DEE5-44A5-8614-EA8895A59B2A}"/>
              </a:ext>
            </a:extLst>
          </p:cNvPr>
          <p:cNvSpPr/>
          <p:nvPr/>
        </p:nvSpPr>
        <p:spPr>
          <a:xfrm>
            <a:off x="4921271" y="2892962"/>
            <a:ext cx="1357596" cy="135759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1" name="Group 30">
            <a:extLst>
              <a:ext uri="{FF2B5EF4-FFF2-40B4-BE49-F238E27FC236}">
                <a16:creationId xmlns:a16="http://schemas.microsoft.com/office/drawing/2014/main" id="{8DCDF885-CE89-4AFA-892B-C6B86551DA89}"/>
              </a:ext>
            </a:extLst>
          </p:cNvPr>
          <p:cNvGrpSpPr/>
          <p:nvPr/>
        </p:nvGrpSpPr>
        <p:grpSpPr>
          <a:xfrm>
            <a:off x="1567873" y="1316616"/>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solidFill>
                  <a:srgbClr val="40A1A6"/>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4037901-767E-7FF1-5539-CD6B082B34B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4" name="Picture 3" descr="A red and white play button&#10;&#10;Description automatically generated with low confidence">
            <a:extLst>
              <a:ext uri="{FF2B5EF4-FFF2-40B4-BE49-F238E27FC236}">
                <a16:creationId xmlns:a16="http://schemas.microsoft.com/office/drawing/2014/main" id="{90DAE20E-B841-3875-A89D-199E864E8860}"/>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6" name="Group 5">
            <a:extLst>
              <a:ext uri="{FF2B5EF4-FFF2-40B4-BE49-F238E27FC236}">
                <a16:creationId xmlns:a16="http://schemas.microsoft.com/office/drawing/2014/main" id="{437AB0A4-6379-DEF5-01B6-044293049D60}"/>
              </a:ext>
            </a:extLst>
          </p:cNvPr>
          <p:cNvGrpSpPr/>
          <p:nvPr/>
        </p:nvGrpSpPr>
        <p:grpSpPr>
          <a:xfrm>
            <a:off x="1546869" y="1327676"/>
            <a:ext cx="5050844" cy="2687046"/>
            <a:chOff x="1818543" y="1380546"/>
            <a:chExt cx="5050844" cy="2687046"/>
          </a:xfrm>
        </p:grpSpPr>
        <p:sp>
          <p:nvSpPr>
            <p:cNvPr id="8" name="Rectangle: Rounded Corners 7">
              <a:extLst>
                <a:ext uri="{FF2B5EF4-FFF2-40B4-BE49-F238E27FC236}">
                  <a16:creationId xmlns:a16="http://schemas.microsoft.com/office/drawing/2014/main" id="{C849DB92-F72F-6DE3-2705-865A4BA29E68}"/>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3" name="TextBox 12">
              <a:extLst>
                <a:ext uri="{FF2B5EF4-FFF2-40B4-BE49-F238E27FC236}">
                  <a16:creationId xmlns:a16="http://schemas.microsoft.com/office/drawing/2014/main" id="{4C3A0547-2C43-25B2-CF0A-26D431BEB4B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4" name="Group 13">
              <a:extLst>
                <a:ext uri="{FF2B5EF4-FFF2-40B4-BE49-F238E27FC236}">
                  <a16:creationId xmlns:a16="http://schemas.microsoft.com/office/drawing/2014/main" id="{9611E6A8-47F3-2838-69C7-1872AE9CA5F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8" name="Google Shape;468;p32">
                <a:extLst>
                  <a:ext uri="{FF2B5EF4-FFF2-40B4-BE49-F238E27FC236}">
                    <a16:creationId xmlns:a16="http://schemas.microsoft.com/office/drawing/2014/main" id="{CFCAD482-6AB1-6802-8899-EF1943F3BDB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69;p32">
                <a:extLst>
                  <a:ext uri="{FF2B5EF4-FFF2-40B4-BE49-F238E27FC236}">
                    <a16:creationId xmlns:a16="http://schemas.microsoft.com/office/drawing/2014/main" id="{6D484FB8-787F-4285-4A08-F68DCF31C139}"/>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966042-28F2-3480-D3C1-A14C67F8D00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D44F1B92-1A72-811D-A2D1-C65F8B7219F3}"/>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2;p32">
                <a:extLst>
                  <a:ext uri="{FF2B5EF4-FFF2-40B4-BE49-F238E27FC236}">
                    <a16:creationId xmlns:a16="http://schemas.microsoft.com/office/drawing/2014/main" id="{915ED880-93D3-703D-F148-2262635CC76D}"/>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3;p32">
                <a:extLst>
                  <a:ext uri="{FF2B5EF4-FFF2-40B4-BE49-F238E27FC236}">
                    <a16:creationId xmlns:a16="http://schemas.microsoft.com/office/drawing/2014/main" id="{65935BBB-5B3F-9A3C-E5A3-0F22792512D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474;p32">
                <a:extLst>
                  <a:ext uri="{FF2B5EF4-FFF2-40B4-BE49-F238E27FC236}">
                    <a16:creationId xmlns:a16="http://schemas.microsoft.com/office/drawing/2014/main" id="{921DDC77-F2A8-5164-6299-940C4A5CE398}"/>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475;p32">
                <a:extLst>
                  <a:ext uri="{FF2B5EF4-FFF2-40B4-BE49-F238E27FC236}">
                    <a16:creationId xmlns:a16="http://schemas.microsoft.com/office/drawing/2014/main" id="{C30B97F6-1731-DB1A-A984-EA5CDB412205}"/>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476;p32">
                <a:extLst>
                  <a:ext uri="{FF2B5EF4-FFF2-40B4-BE49-F238E27FC236}">
                    <a16:creationId xmlns:a16="http://schemas.microsoft.com/office/drawing/2014/main" id="{D5A10150-654E-37FD-EB47-D5489827D4B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477;p32">
                <a:extLst>
                  <a:ext uri="{FF2B5EF4-FFF2-40B4-BE49-F238E27FC236}">
                    <a16:creationId xmlns:a16="http://schemas.microsoft.com/office/drawing/2014/main" id="{5BD1D093-1F6A-D5F7-C238-D51D8BF51A3B}"/>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478;p32">
                <a:extLst>
                  <a:ext uri="{FF2B5EF4-FFF2-40B4-BE49-F238E27FC236}">
                    <a16:creationId xmlns:a16="http://schemas.microsoft.com/office/drawing/2014/main" id="{1A113CF1-FC68-DBC8-9739-AD538725A503}"/>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479;p32">
                <a:extLst>
                  <a:ext uri="{FF2B5EF4-FFF2-40B4-BE49-F238E27FC236}">
                    <a16:creationId xmlns:a16="http://schemas.microsoft.com/office/drawing/2014/main" id="{C0E66651-6C95-40CA-F53E-DAA8415A4DE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480;p32">
                <a:extLst>
                  <a:ext uri="{FF2B5EF4-FFF2-40B4-BE49-F238E27FC236}">
                    <a16:creationId xmlns:a16="http://schemas.microsoft.com/office/drawing/2014/main" id="{0AB18CA2-C18E-899C-2C99-7295CFF93B0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481;p32">
                <a:extLst>
                  <a:ext uri="{FF2B5EF4-FFF2-40B4-BE49-F238E27FC236}">
                    <a16:creationId xmlns:a16="http://schemas.microsoft.com/office/drawing/2014/main" id="{DDDEDA74-2173-B9CB-5D81-AFCE9D1E5C5C}"/>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482;p32">
                <a:extLst>
                  <a:ext uri="{FF2B5EF4-FFF2-40B4-BE49-F238E27FC236}">
                    <a16:creationId xmlns:a16="http://schemas.microsoft.com/office/drawing/2014/main" id="{14D7F105-A73D-3A79-E854-4434B81CCC9D}"/>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483;p32">
                <a:extLst>
                  <a:ext uri="{FF2B5EF4-FFF2-40B4-BE49-F238E27FC236}">
                    <a16:creationId xmlns:a16="http://schemas.microsoft.com/office/drawing/2014/main" id="{4A574C3C-BDCD-9018-78DA-60F3D9B718AC}"/>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484;p32">
                <a:extLst>
                  <a:ext uri="{FF2B5EF4-FFF2-40B4-BE49-F238E27FC236}">
                    <a16:creationId xmlns:a16="http://schemas.microsoft.com/office/drawing/2014/main" id="{44677DDB-1074-119B-A46D-C8D084549900}"/>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46" name="Group 45">
            <a:extLst>
              <a:ext uri="{FF2B5EF4-FFF2-40B4-BE49-F238E27FC236}">
                <a16:creationId xmlns:a16="http://schemas.microsoft.com/office/drawing/2014/main" id="{D5C9F7EB-9FA3-94CE-55A1-077347F9AE17}"/>
              </a:ext>
            </a:extLst>
          </p:cNvPr>
          <p:cNvGrpSpPr>
            <a:grpSpLocks noGrp="1" noUngrp="1" noRot="1" noMove="1" noResize="1"/>
          </p:cNvGrpSpPr>
          <p:nvPr/>
        </p:nvGrpSpPr>
        <p:grpSpPr>
          <a:xfrm>
            <a:off x="-14628" y="0"/>
            <a:ext cx="9158628" cy="5143500"/>
            <a:chOff x="-14628" y="0"/>
            <a:chExt cx="9158628" cy="5143500"/>
          </a:xfrm>
        </p:grpSpPr>
        <p:cxnSp>
          <p:nvCxnSpPr>
            <p:cNvPr id="47" name="AutoShape 3">
              <a:extLst>
                <a:ext uri="{FF2B5EF4-FFF2-40B4-BE49-F238E27FC236}">
                  <a16:creationId xmlns:a16="http://schemas.microsoft.com/office/drawing/2014/main" id="{FB36AB11-8A43-A484-44BE-85A2AC1D966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8" name="AutoShape 4">
              <a:extLst>
                <a:ext uri="{FF2B5EF4-FFF2-40B4-BE49-F238E27FC236}">
                  <a16:creationId xmlns:a16="http://schemas.microsoft.com/office/drawing/2014/main" id="{EDB41A06-1C40-A826-5C66-BA1201EEF41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49" name="Group 48">
              <a:extLst>
                <a:ext uri="{FF2B5EF4-FFF2-40B4-BE49-F238E27FC236}">
                  <a16:creationId xmlns:a16="http://schemas.microsoft.com/office/drawing/2014/main" id="{B722F4AF-6310-11F8-AD88-E2ED935B3210}"/>
                </a:ext>
              </a:extLst>
            </p:cNvPr>
            <p:cNvGrpSpPr>
              <a:grpSpLocks noGrp="1" noUngrp="1" noRot="1" noMove="1" noResize="1"/>
            </p:cNvGrpSpPr>
            <p:nvPr/>
          </p:nvGrpSpPr>
          <p:grpSpPr bwMode="auto">
            <a:xfrm>
              <a:off x="3588189" y="2214383"/>
              <a:ext cx="1967622" cy="714734"/>
              <a:chOff x="6549" y="5686"/>
              <a:chExt cx="3510" cy="1275"/>
            </a:xfrm>
          </p:grpSpPr>
          <p:sp>
            <p:nvSpPr>
              <p:cNvPr id="50" name="AutoShape 6">
                <a:extLst>
                  <a:ext uri="{FF2B5EF4-FFF2-40B4-BE49-F238E27FC236}">
                    <a16:creationId xmlns:a16="http://schemas.microsoft.com/office/drawing/2014/main" id="{177EB5F0-2384-6A67-9BDF-F2B56E26E1C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 Box 7">
                <a:extLst>
                  <a:ext uri="{FF2B5EF4-FFF2-40B4-BE49-F238E27FC236}">
                    <a16:creationId xmlns:a16="http://schemas.microsoft.com/office/drawing/2014/main" id="{BEDD20D2-9460-1677-A6B2-846CB36840C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24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
                                        <p:tgtEl>
                                          <p:spTgt spid="4"/>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82"/>
                                        </p:tgtEl>
                                        <p:attrNameLst>
                                          <p:attrName>ppt_x</p:attrName>
                                          <p:attrName>ppt_y</p:attrName>
                                        </p:attrNameLst>
                                      </p:cBhvr>
                                      <p:rCtr x="-8194" y="0"/>
                                    </p:animMotion>
                                  </p:childTnLst>
                                </p:cTn>
                              </p:par>
                            </p:childTnLst>
                          </p:cTn>
                        </p:par>
                        <p:par>
                          <p:cTn id="47" fill="hold">
                            <p:stCondLst>
                              <p:cond delay="5150"/>
                            </p:stCondLst>
                            <p:childTnLst>
                              <p:par>
                                <p:cTn id="48" presetID="1" presetClass="exit" presetSubtype="0" fill="hold" nodeType="afterEffect">
                                  <p:stCondLst>
                                    <p:cond delay="0"/>
                                  </p:stCondLst>
                                  <p:childTnLst>
                                    <p:set>
                                      <p:cBhvr>
                                        <p:cTn id="49" dur="1" fill="hold">
                                          <p:stCondLst>
                                            <p:cond delay="999"/>
                                          </p:stCondLst>
                                        </p:cTn>
                                        <p:tgtEl>
                                          <p:spTgt spid="10"/>
                                        </p:tgtEl>
                                        <p:attrNameLst>
                                          <p:attrName>style.visibility</p:attrName>
                                        </p:attrNameLst>
                                      </p:cBhvr>
                                      <p:to>
                                        <p:strVal val="hidden"/>
                                      </p:to>
                                    </p:set>
                                  </p:childTnLst>
                                </p:cTn>
                              </p:par>
                            </p:childTnLst>
                          </p:cTn>
                        </p:par>
                        <p:par>
                          <p:cTn id="50" fill="hold">
                            <p:stCondLst>
                              <p:cond delay="615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6650"/>
                            </p:stCondLst>
                            <p:childTnLst>
                              <p:par>
                                <p:cTn id="55" presetID="10"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childTnLst>
                          </p:cTn>
                        </p:par>
                        <p:par>
                          <p:cTn id="58" fill="hold">
                            <p:stCondLst>
                              <p:cond delay="7150"/>
                            </p:stCondLst>
                            <p:childTnLst>
                              <p:par>
                                <p:cTn id="59" presetID="10" presetClass="entr" presetSubtype="0" fill="hold" grpId="0" nodeType="after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500"/>
                                        <p:tgtEl>
                                          <p:spTgt spid="118"/>
                                        </p:tgtEl>
                                      </p:cBhvr>
                                    </p:animEffect>
                                  </p:childTnLst>
                                </p:cTn>
                              </p:par>
                            </p:childTnLst>
                          </p:cTn>
                        </p:par>
                        <p:par>
                          <p:cTn id="62" fill="hold">
                            <p:stCondLst>
                              <p:cond delay="7650"/>
                            </p:stCondLst>
                            <p:childTnLst>
                              <p:par>
                                <p:cTn id="63" presetID="10" presetClass="entr" presetSubtype="0" fill="hold" grpId="0" nodeType="after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childTnLst>
                          </p:cTn>
                        </p:par>
                        <p:par>
                          <p:cTn id="66" fill="hold">
                            <p:stCondLst>
                              <p:cond delay="8150"/>
                            </p:stCondLst>
                            <p:childTnLst>
                              <p:par>
                                <p:cTn id="67" presetID="10" presetClass="entr" presetSubtype="0" fill="hold" grpId="0" nodeType="afterEffect">
                                  <p:stCondLst>
                                    <p:cond delay="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500"/>
                                        <p:tgtEl>
                                          <p:spTgt spid="131"/>
                                        </p:tgtEl>
                                      </p:cBhvr>
                                    </p:animEffect>
                                  </p:childTnLst>
                                </p:cTn>
                              </p:par>
                            </p:childTnLst>
                          </p:cTn>
                        </p:par>
                        <p:par>
                          <p:cTn id="70" fill="hold">
                            <p:stCondLst>
                              <p:cond delay="8650"/>
                            </p:stCondLst>
                            <p:childTnLst>
                              <p:par>
                                <p:cTn id="71" presetID="10" presetClass="entr" presetSubtype="0"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fade">
                                      <p:cBhvr>
                                        <p:cTn id="73" dur="500"/>
                                        <p:tgtEl>
                                          <p:spTgt spid="136"/>
                                        </p:tgtEl>
                                      </p:cBhvr>
                                    </p:animEffect>
                                  </p:childTnLst>
                                </p:cTn>
                              </p:par>
                            </p:childTnLst>
                          </p:cTn>
                        </p:par>
                        <p:par>
                          <p:cTn id="74" fill="hold">
                            <p:stCondLst>
                              <p:cond delay="9150"/>
                            </p:stCondLst>
                            <p:childTnLst>
                              <p:par>
                                <p:cTn id="75" presetID="10" presetClass="entr" presetSubtype="0" fill="hold" grpId="0"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fade">
                                      <p:cBhvr>
                                        <p:cTn id="7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82"/>
                    </p:tgtEl>
                  </p:cond>
                </p:stCondLst>
                <p:endSync evt="end" delay="0">
                  <p:rtn val="all"/>
                </p:endSync>
                <p:childTnLst>
                  <p:par>
                    <p:cTn id="79" fill="hold">
                      <p:stCondLst>
                        <p:cond delay="0"/>
                      </p:stCondLst>
                      <p:childTnLst>
                        <p:par>
                          <p:cTn id="80" fill="hold">
                            <p:stCondLst>
                              <p:cond delay="0"/>
                            </p:stCondLst>
                            <p:childTnLst>
                              <p:par>
                                <p:cTn id="81" presetID="35" presetClass="path" presetSubtype="0" accel="50000" decel="50000" fill="hold" nodeType="clickEffect">
                                  <p:stCondLst>
                                    <p:cond delay="0"/>
                                  </p:stCondLst>
                                  <p:childTnLst>
                                    <p:animMotion origin="layout" path="M -0.1743 0 L -0.33298 0 " pathEditMode="relative" rAng="0" ptsTypes="AA">
                                      <p:cBhvr>
                                        <p:cTn id="82" dur="1000" fill="hold"/>
                                        <p:tgtEl>
                                          <p:spTgt spid="127"/>
                                        </p:tgtEl>
                                        <p:attrNameLst>
                                          <p:attrName>ppt_x</p:attrName>
                                          <p:attrName>ppt_y</p:attrName>
                                        </p:attrNameLst>
                                      </p:cBhvr>
                                      <p:rCtr x="-7934" y="0"/>
                                    </p:animMotion>
                                  </p:childTnLst>
                                </p:cTn>
                              </p:par>
                            </p:childTnLst>
                          </p:cTn>
                        </p:par>
                      </p:childTnLst>
                    </p:cTn>
                  </p:par>
                </p:childTnLst>
              </p:cTn>
              <p:nextCondLst>
                <p:cond evt="onClick" delay="0">
                  <p:tgtEl>
                    <p:spTgt spid="82"/>
                  </p:tgtEl>
                </p:cond>
              </p:nextCondLst>
            </p:seq>
            <p:seq concurrent="1" nextAc="seek">
              <p:cTn id="83" restart="whenNotActive" fill="hold" evtFilter="cancelBubble" nodeType="interactiveSeq">
                <p:stCondLst>
                  <p:cond evt="onClick" delay="0">
                    <p:tgtEl>
                      <p:spTgt spid="127"/>
                    </p:tgtEl>
                  </p:cond>
                </p:stCondLst>
                <p:endSync evt="end" delay="0">
                  <p:rtn val="all"/>
                </p:endSync>
                <p:childTnLst>
                  <p:par>
                    <p:cTn id="84" fill="hold">
                      <p:stCondLst>
                        <p:cond delay="0"/>
                      </p:stCondLst>
                      <p:childTnLst>
                        <p:par>
                          <p:cTn id="85" fill="hold">
                            <p:stCondLst>
                              <p:cond delay="0"/>
                            </p:stCondLst>
                            <p:childTnLst>
                              <p:par>
                                <p:cTn id="86" presetID="63" presetClass="path" presetSubtype="0" accel="50000" decel="50000" fill="hold" nodeType="clickEffect">
                                  <p:stCondLst>
                                    <p:cond delay="0"/>
                                  </p:stCondLst>
                                  <p:childTnLst>
                                    <p:animMotion origin="layout" path="M -0.33212 -0.00031 L -0.08212 -0.00031 " pathEditMode="relative" rAng="0" ptsTypes="AA">
                                      <p:cBhvr>
                                        <p:cTn id="87" dur="1000" fill="hold"/>
                                        <p:tgtEl>
                                          <p:spTgt spid="127"/>
                                        </p:tgtEl>
                                        <p:attrNameLst>
                                          <p:attrName>ppt_x</p:attrName>
                                          <p:attrName>ppt_y</p:attrName>
                                        </p:attrNameLst>
                                      </p:cBhvr>
                                      <p:rCtr x="12500" y="0"/>
                                    </p:animMotion>
                                  </p:childTnLst>
                                </p:cTn>
                              </p:par>
                            </p:childTnLst>
                          </p:cTn>
                        </p:par>
                      </p:childTnLst>
                    </p:cTn>
                  </p:par>
                </p:childTnLst>
              </p:cTn>
              <p:nextCondLst>
                <p:cond evt="onClick" delay="0">
                  <p:tgtEl>
                    <p:spTgt spid="127"/>
                  </p:tgtEl>
                </p:cond>
              </p:nextCondLst>
            </p:seq>
            <p:seq concurrent="1" nextAc="seek">
              <p:cTn id="88" restart="whenNotActive" fill="hold" evtFilter="cancelBubble" nodeType="interactiveSeq">
                <p:stCondLst>
                  <p:cond evt="onClick" delay="0">
                    <p:tgtEl>
                      <p:spTgt spid="3"/>
                    </p:tgtEl>
                  </p:cond>
                </p:stCondLst>
                <p:endSync evt="end" delay="0">
                  <p:rtn val="all"/>
                </p:endSync>
                <p:childTnLst>
                  <p:par>
                    <p:cTn id="89" fill="hold">
                      <p:stCondLst>
                        <p:cond delay="0"/>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95" restart="whenNotActive" fill="hold" evtFilter="cancelBubble" nodeType="interactiveSeq">
                <p:stCondLst>
                  <p:cond evt="onClick" delay="0">
                    <p:tgtEl>
                      <p:spTgt spid="4"/>
                    </p:tgtEl>
                  </p:cond>
                </p:stCondLst>
                <p:endSync evt="end" delay="0">
                  <p:rtn val="all"/>
                </p:endSync>
                <p:childTnLst>
                  <p:par>
                    <p:cTn id="96" fill="hold">
                      <p:stCondLst>
                        <p:cond delay="0"/>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additive="base">
                                        <p:cTn id="100" dur="500" fill="hold"/>
                                        <p:tgtEl>
                                          <p:spTgt spid="6"/>
                                        </p:tgtEl>
                                        <p:attrNameLst>
                                          <p:attrName>ppt_x</p:attrName>
                                        </p:attrNameLst>
                                      </p:cBhvr>
                                      <p:tavLst>
                                        <p:tav tm="0">
                                          <p:val>
                                            <p:strVal val="#ppt_x"/>
                                          </p:val>
                                        </p:tav>
                                        <p:tav tm="100000">
                                          <p:val>
                                            <p:strVal val="#ppt_x"/>
                                          </p:val>
                                        </p:tav>
                                      </p:tavLst>
                                    </p:anim>
                                    <p:anim calcmode="lin" valueType="num">
                                      <p:cBhvr additive="base">
                                        <p:cTn id="10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102" restart="whenNotActive" fill="hold" evtFilter="cancelBubble" nodeType="interactiveSeq">
                <p:stCondLst>
                  <p:cond evt="onClick" delay="0">
                    <p:tgtEl>
                      <p:spTgt spid="31"/>
                    </p:tgtEl>
                  </p:cond>
                </p:stCondLst>
                <p:endSync evt="end" delay="0">
                  <p:rtn val="all"/>
                </p:endSync>
                <p:childTnLst>
                  <p:par>
                    <p:cTn id="103" fill="hold">
                      <p:stCondLst>
                        <p:cond delay="0"/>
                      </p:stCondLst>
                      <p:childTnLst>
                        <p:par>
                          <p:cTn id="104" fill="hold">
                            <p:stCondLst>
                              <p:cond delay="0"/>
                            </p:stCondLst>
                            <p:childTnLst>
                              <p:par>
                                <p:cTn id="105" presetID="2" presetClass="exit" presetSubtype="4" fill="hold" nodeType="clickEffect">
                                  <p:stCondLst>
                                    <p:cond delay="0"/>
                                  </p:stCondLst>
                                  <p:childTnLst>
                                    <p:anim calcmode="lin" valueType="num">
                                      <p:cBhvr additive="base">
                                        <p:cTn id="106" dur="500"/>
                                        <p:tgtEl>
                                          <p:spTgt spid="31"/>
                                        </p:tgtEl>
                                        <p:attrNameLst>
                                          <p:attrName>ppt_x</p:attrName>
                                        </p:attrNameLst>
                                      </p:cBhvr>
                                      <p:tavLst>
                                        <p:tav tm="0">
                                          <p:val>
                                            <p:strVal val="ppt_x"/>
                                          </p:val>
                                        </p:tav>
                                        <p:tav tm="100000">
                                          <p:val>
                                            <p:strVal val="ppt_x"/>
                                          </p:val>
                                        </p:tav>
                                      </p:tavLst>
                                    </p:anim>
                                    <p:anim calcmode="lin" valueType="num">
                                      <p:cBhvr additive="base">
                                        <p:cTn id="107" dur="500"/>
                                        <p:tgtEl>
                                          <p:spTgt spid="31"/>
                                        </p:tgtEl>
                                        <p:attrNameLst>
                                          <p:attrName>ppt_y</p:attrName>
                                        </p:attrNameLst>
                                      </p:cBhvr>
                                      <p:tavLst>
                                        <p:tav tm="0">
                                          <p:val>
                                            <p:strVal val="ppt_y"/>
                                          </p:val>
                                        </p:tav>
                                        <p:tav tm="100000">
                                          <p:val>
                                            <p:strVal val="1+ppt_h/2"/>
                                          </p:val>
                                        </p:tav>
                                      </p:tavLst>
                                    </p:anim>
                                    <p:set>
                                      <p:cBhvr>
                                        <p:cTn id="1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9" restart="whenNotActive" fill="hold" evtFilter="cancelBubble" nodeType="interactiveSeq">
                <p:stCondLst>
                  <p:cond evt="onClick" delay="0">
                    <p:tgtEl>
                      <p:spTgt spid="6"/>
                    </p:tgtEl>
                  </p:cond>
                </p:stCondLst>
                <p:endSync evt="end" delay="0">
                  <p:rtn val="all"/>
                </p:endSync>
                <p:childTnLst>
                  <p:par>
                    <p:cTn id="110" fill="hold">
                      <p:stCondLst>
                        <p:cond delay="0"/>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500"/>
                                        <p:tgtEl>
                                          <p:spTgt spid="6"/>
                                        </p:tgtEl>
                                        <p:attrNameLst>
                                          <p:attrName>ppt_x</p:attrName>
                                        </p:attrNameLst>
                                      </p:cBhvr>
                                      <p:tavLst>
                                        <p:tav tm="0">
                                          <p:val>
                                            <p:strVal val="ppt_x"/>
                                          </p:val>
                                        </p:tav>
                                        <p:tav tm="100000">
                                          <p:val>
                                            <p:strVal val="ppt_x"/>
                                          </p:val>
                                        </p:tav>
                                      </p:tavLst>
                                    </p:anim>
                                    <p:anim calcmode="lin" valueType="num">
                                      <p:cBhvr additive="base">
                                        <p:cTn id="114" dur="500"/>
                                        <p:tgtEl>
                                          <p:spTgt spid="6"/>
                                        </p:tgtEl>
                                        <p:attrNameLst>
                                          <p:attrName>ppt_y</p:attrName>
                                        </p:attrNameLst>
                                      </p:cBhvr>
                                      <p:tavLst>
                                        <p:tav tm="0">
                                          <p:val>
                                            <p:strVal val="ppt_y"/>
                                          </p:val>
                                        </p:tav>
                                        <p:tav tm="100000">
                                          <p:val>
                                            <p:strVal val="1+ppt_h/2"/>
                                          </p:val>
                                        </p:tav>
                                      </p:tavLst>
                                    </p:anim>
                                    <p:set>
                                      <p:cBhvr>
                                        <p:cTn id="1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1" grpId="0" animBg="1"/>
      <p:bldP spid="68" grpId="0"/>
      <p:bldP spid="7" grpId="0"/>
      <p:bldP spid="70" grpId="0"/>
      <p:bldP spid="12" grpId="0" animBg="1"/>
      <p:bldP spid="118" grpId="0" animBg="1"/>
      <p:bldP spid="131" grpId="0" animBg="1"/>
      <p:bldP spid="133" grpId="0" animBg="1"/>
      <p:bldP spid="134" grpId="0" animBg="1"/>
      <p:bldP spid="135" grpId="0" animBg="1"/>
      <p:bldP spid="1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16</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16</a:t>
            </a:fld>
            <a:r>
              <a:rPr lang="en-GB"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r>
                <a:rPr lang="en-GB" sz="1000" b="1" dirty="0">
                  <a:latin typeface="Calibri" panose="020F0502020204030204" pitchFamily="34" charset="0"/>
                </a:rPr>
                <a:t>Review colours: red, blue, green, purple, yellow, pink, orange</a:t>
              </a:r>
            </a:p>
            <a:p>
              <a:endParaRPr lang="en-GB" sz="1000" b="1" dirty="0">
                <a:latin typeface="Calibri" panose="020F0502020204030204" pitchFamily="34" charset="0"/>
              </a:endParaRPr>
            </a:p>
            <a:p>
              <a:r>
                <a:rPr lang="en-GB" sz="1000" b="1" dirty="0">
                  <a:latin typeface="Calibri" panose="020F0502020204030204" pitchFamily="34" charset="0"/>
                </a:rPr>
                <a:t>Teach new colour: brown</a:t>
              </a:r>
            </a:p>
            <a:p>
              <a:r>
                <a:rPr lang="en-GB" sz="1000" dirty="0">
                  <a:latin typeface="Calibri" panose="020F0502020204030204" pitchFamily="34" charset="0"/>
                </a:rPr>
                <a:t>Use the coloured origami paper / card for the 8 colours.</a:t>
              </a:r>
            </a:p>
            <a:p>
              <a:endParaRPr lang="en-GB" sz="1000" dirty="0">
                <a:latin typeface="Calibri" panose="020F0502020204030204" pitchFamily="34" charset="0"/>
              </a:endParaRPr>
            </a:p>
            <a:p>
              <a:r>
                <a:rPr lang="en-GB" sz="1000" dirty="0">
                  <a:latin typeface="Calibri" panose="020F0502020204030204" pitchFamily="34" charset="0"/>
                </a:rPr>
                <a:t>Sit everyone in a circle and hold up the first coloured paper and elicit the colour (e.g. red). Chorus and practice saying the colour. Do this for the rest of the colours.</a:t>
              </a:r>
            </a:p>
            <a:p>
              <a:endParaRPr lang="en-GB" sz="1000" dirty="0">
                <a:latin typeface="Calibri" panose="020F0502020204030204" pitchFamily="34" charset="0"/>
              </a:endParaRPr>
            </a:p>
            <a:p>
              <a:r>
                <a:rPr lang="en-GB" sz="1000" dirty="0">
                  <a:latin typeface="Calibri" panose="020F0502020204030204" pitchFamily="34" charset="0"/>
                </a:rPr>
                <a:t>Finish with brown.</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6039464" y="4541509"/>
            <a:ext cx="1098755"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15718" y="4084584"/>
              <a:ext cx="1072413" cy="307777"/>
            </a:xfrm>
            <a:prstGeom prst="rect">
              <a:avLst/>
            </a:prstGeom>
            <a:noFill/>
          </p:spPr>
          <p:txBody>
            <a:bodyPr wrap="none" rtlCol="0">
              <a:spAutoFit/>
            </a:bodyPr>
            <a:lstStyle/>
            <a:p>
              <a:pPr algn="ctr"/>
              <a:r>
                <a:rPr lang="en-GB" dirty="0">
                  <a:latin typeface="Calibri" panose="020F0502020204030204" pitchFamily="34" charset="0"/>
                </a:rPr>
                <a:t>Colours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5</a:t>
            </a:r>
          </a:p>
        </p:txBody>
      </p:sp>
      <p:pic>
        <p:nvPicPr>
          <p:cNvPr id="6" name="Picture 5">
            <a:extLst>
              <a:ext uri="{FF2B5EF4-FFF2-40B4-BE49-F238E27FC236}">
                <a16:creationId xmlns:a16="http://schemas.microsoft.com/office/drawing/2014/main" id="{5B22A453-0F78-41D7-BFD3-0098724A885F}"/>
              </a:ext>
            </a:extLst>
          </p:cNvPr>
          <p:cNvPicPr>
            <a:picLocks noChangeAspect="1"/>
          </p:cNvPicPr>
          <p:nvPr/>
        </p:nvPicPr>
        <p:blipFill>
          <a:blip r:embed="rId2"/>
          <a:stretch>
            <a:fillRect/>
          </a:stretch>
        </p:blipFill>
        <p:spPr>
          <a:xfrm>
            <a:off x="1469521" y="933851"/>
            <a:ext cx="4965915" cy="3196452"/>
          </a:xfrm>
          <a:prstGeom prst="rect">
            <a:avLst/>
          </a:prstGeom>
        </p:spPr>
      </p:pic>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4" name="Group 3">
            <a:extLst>
              <a:ext uri="{FF2B5EF4-FFF2-40B4-BE49-F238E27FC236}">
                <a16:creationId xmlns:a16="http://schemas.microsoft.com/office/drawing/2014/main" id="{CE8EED7F-7E5A-A3A0-E28D-C40F9E996045}"/>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14E444C9-0516-6701-0D0B-C65532559D4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EADD9F51-7C2E-93BC-7B4A-7020857A80FF}"/>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181C9D55-2397-9AEB-87F4-C9770CE9FDE5}"/>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A6040153-9888-7E22-C086-8251791C3FF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9AF0CA8D-C846-03A6-FE0D-8952F0282BC2}"/>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2882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1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17</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17</a:t>
            </a:fld>
            <a:r>
              <a:rPr lang="en-GB"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3919910"/>
            </a:xfrm>
            <a:prstGeom prst="rect">
              <a:avLst/>
            </a:prstGeom>
            <a:noFill/>
            <a:ln>
              <a:noFill/>
            </a:ln>
          </p:spPr>
          <p:txBody>
            <a:bodyPr wrap="square" lIns="36000" tIns="36000" rIns="36000" bIns="36000" rtlCol="0">
              <a:spAutoFit/>
            </a:bodyPr>
            <a:lstStyle/>
            <a:p>
              <a:r>
                <a:rPr lang="en-GB" sz="1000" b="1" dirty="0">
                  <a:latin typeface="Calibri" panose="020F0502020204030204" pitchFamily="34" charset="0"/>
                </a:rPr>
                <a:t>Play “Colour touch”</a:t>
              </a:r>
            </a:p>
            <a:p>
              <a:r>
                <a:rPr lang="en-GB" sz="1000" dirty="0">
                  <a:latin typeface="Calibri" panose="020F0502020204030204" pitchFamily="34" charset="0"/>
                </a:rPr>
                <a:t>Next, lay the 8 colours in the middle of the circle. Say "Hands up". Students raise their hands. Then say "Touch.....red!" and the students should all try and touch the red coloured paper. Do for all of the colours.</a:t>
              </a:r>
            </a:p>
            <a:p>
              <a:endParaRPr lang="en-GB" sz="1000" dirty="0">
                <a:latin typeface="Calibri" panose="020F0502020204030204" pitchFamily="34" charset="0"/>
              </a:endParaRPr>
            </a:p>
            <a:p>
              <a:r>
                <a:rPr lang="en-GB" sz="1000" b="1" dirty="0">
                  <a:latin typeface="Calibri" panose="020F0502020204030204" pitchFamily="34" charset="0"/>
                </a:rPr>
                <a:t>Play "Colour hold up”</a:t>
              </a:r>
            </a:p>
            <a:p>
              <a:r>
                <a:rPr lang="en-GB" sz="1000" dirty="0">
                  <a:latin typeface="Calibri" panose="020F0502020204030204" pitchFamily="34" charset="0"/>
                </a:rPr>
                <a:t>Finally, give each student one of the coloured papers. Say "Hold up....blue!" - the students holding the blue papers raise them into the air.</a:t>
              </a:r>
            </a:p>
            <a:p>
              <a:endParaRPr lang="en-GB" sz="1000" dirty="0">
                <a:latin typeface="Calibri" panose="020F0502020204030204" pitchFamily="34" charset="0"/>
              </a:endParaRPr>
            </a:p>
            <a:p>
              <a:r>
                <a:rPr lang="en-GB" sz="1000" b="1" dirty="0">
                  <a:latin typeface="Calibri" panose="020F0502020204030204" pitchFamily="34" charset="0"/>
                </a:rPr>
                <a:t>Optional activity:</a:t>
              </a:r>
            </a:p>
            <a:p>
              <a:r>
                <a:rPr lang="en-GB" sz="1000" dirty="0">
                  <a:latin typeface="Calibri" panose="020F0502020204030204" pitchFamily="34" charset="0"/>
                </a:rPr>
                <a:t>Ask students what colour cloths they are wearing and the colour of their hair.  Try and get the colour brown elicited.</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157020" y="4541509"/>
            <a:ext cx="1981200"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149049" y="4084584"/>
              <a:ext cx="1224368" cy="307777"/>
            </a:xfrm>
            <a:prstGeom prst="rect">
              <a:avLst/>
            </a:prstGeom>
            <a:noFill/>
          </p:spPr>
          <p:txBody>
            <a:bodyPr wrap="none" rtlCol="0">
              <a:spAutoFit/>
            </a:bodyPr>
            <a:lstStyle/>
            <a:p>
              <a:pPr algn="ctr"/>
              <a:r>
                <a:rPr lang="en-GB" dirty="0">
                  <a:latin typeface="Calibri" panose="020F0502020204030204" pitchFamily="34" charset="0"/>
                </a:rPr>
                <a:t>Play colour games</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6</a:t>
            </a:r>
          </a:p>
        </p:txBody>
      </p:sp>
      <p:pic>
        <p:nvPicPr>
          <p:cNvPr id="7" name="Picture 6">
            <a:extLst>
              <a:ext uri="{FF2B5EF4-FFF2-40B4-BE49-F238E27FC236}">
                <a16:creationId xmlns:a16="http://schemas.microsoft.com/office/drawing/2014/main" id="{5EEB506C-B94D-4B30-B6E3-3DB901F8B483}"/>
              </a:ext>
            </a:extLst>
          </p:cNvPr>
          <p:cNvPicPr>
            <a:picLocks noChangeAspect="1"/>
          </p:cNvPicPr>
          <p:nvPr/>
        </p:nvPicPr>
        <p:blipFill>
          <a:blip r:embed="rId2"/>
          <a:stretch>
            <a:fillRect/>
          </a:stretch>
        </p:blipFill>
        <p:spPr>
          <a:xfrm>
            <a:off x="1133413" y="751154"/>
            <a:ext cx="5228379" cy="3641192"/>
          </a:xfrm>
          <a:prstGeom prst="rect">
            <a:avLst/>
          </a:prstGeom>
        </p:spPr>
      </p:pic>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4" name="Group 3">
            <a:extLst>
              <a:ext uri="{FF2B5EF4-FFF2-40B4-BE49-F238E27FC236}">
                <a16:creationId xmlns:a16="http://schemas.microsoft.com/office/drawing/2014/main" id="{B4C7E78B-F5F6-959A-4BED-28090614BA39}"/>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04602BDB-CE9C-4A4B-9A2F-375FE66D932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322C3569-539E-8C93-0F20-C73505123D1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234A9253-FF38-D40E-176C-37F0ADCD71D4}"/>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79BACC60-9F2C-205E-4682-89CBB02FBE8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FBB6AAFF-851D-DE67-AAE0-B1511C81FF0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601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33"/>
                                        </p:tgtEl>
                                        <p:attrNameLst>
                                          <p:attrName>ppt_x</p:attrName>
                                          <p:attrName>ppt_y</p:attrName>
                                        </p:attrNameLst>
                                      </p:cBhvr>
                                      <p:rCtr x="-8194"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18</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18</a:t>
            </a:fld>
            <a:r>
              <a:rPr lang="en-GB"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7</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507541" y="4540465"/>
            <a:ext cx="1566776"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121951" y="4084584"/>
              <a:ext cx="1278606" cy="307777"/>
            </a:xfrm>
            <a:prstGeom prst="rect">
              <a:avLst/>
            </a:prstGeom>
            <a:noFill/>
          </p:spPr>
          <p:txBody>
            <a:bodyPr wrap="none" rtlCol="0">
              <a:spAutoFit/>
            </a:bodyPr>
            <a:lstStyle/>
            <a:p>
              <a:pPr algn="ctr"/>
              <a:r>
                <a:rPr lang="en-GB" dirty="0">
                  <a:latin typeface="Calibri" panose="020F0502020204030204" pitchFamily="34" charset="0"/>
                </a:rPr>
                <a:t>Read and write</a:t>
              </a:r>
            </a:p>
          </p:txBody>
        </p:sp>
      </p:grpSp>
      <p:grpSp>
        <p:nvGrpSpPr>
          <p:cNvPr id="69" name="Group 68">
            <a:extLst>
              <a:ext uri="{FF2B5EF4-FFF2-40B4-BE49-F238E27FC236}">
                <a16:creationId xmlns:a16="http://schemas.microsoft.com/office/drawing/2014/main" id="{0CAD3B60-A96E-4F9C-A14B-E95CDE97FA6E}"/>
              </a:ext>
            </a:extLst>
          </p:cNvPr>
          <p:cNvGrpSpPr/>
          <p:nvPr/>
        </p:nvGrpSpPr>
        <p:grpSpPr>
          <a:xfrm>
            <a:off x="8776789" y="0"/>
            <a:ext cx="1879253" cy="5143500"/>
            <a:chOff x="8777197" y="0"/>
            <a:chExt cx="1879253" cy="5143500"/>
          </a:xfrm>
        </p:grpSpPr>
        <p:sp>
          <p:nvSpPr>
            <p:cNvPr id="70" name="side panel dark rectangle">
              <a:extLst>
                <a:ext uri="{FF2B5EF4-FFF2-40B4-BE49-F238E27FC236}">
                  <a16:creationId xmlns:a16="http://schemas.microsoft.com/office/drawing/2014/main" id="{002D70B1-D5C3-48E3-9F8E-DBEC9F7855FE}"/>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2" name="side panel light rectangle">
              <a:extLst>
                <a:ext uri="{FF2B5EF4-FFF2-40B4-BE49-F238E27FC236}">
                  <a16:creationId xmlns:a16="http://schemas.microsoft.com/office/drawing/2014/main" id="{C2672E68-2D2B-452A-9881-0414E2743218}"/>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3" name="side panel textbox">
              <a:extLst>
                <a:ext uri="{FF2B5EF4-FFF2-40B4-BE49-F238E27FC236}">
                  <a16:creationId xmlns:a16="http://schemas.microsoft.com/office/drawing/2014/main" id="{C57B7F8D-2BAB-4FC8-A420-71B6102D8F32}"/>
                </a:ext>
              </a:extLst>
            </p:cNvPr>
            <p:cNvSpPr txBox="1"/>
            <p:nvPr/>
          </p:nvSpPr>
          <p:spPr>
            <a:xfrm>
              <a:off x="9179985" y="32716"/>
              <a:ext cx="1450860" cy="4997128"/>
            </a:xfrm>
            <a:prstGeom prst="rect">
              <a:avLst/>
            </a:prstGeom>
            <a:noFill/>
          </p:spPr>
          <p:txBody>
            <a:bodyPr wrap="square" lIns="36000" tIns="36000" rIns="36000" bIns="36000" rtlCol="0">
              <a:spAutoFit/>
            </a:bodyPr>
            <a:lstStyle/>
            <a:p>
              <a:r>
                <a:rPr lang="en-GB" sz="1000" b="1" dirty="0">
                  <a:latin typeface="Calibri" panose="020F0502020204030204" pitchFamily="34" charset="0"/>
                </a:rPr>
                <a:t>Read and write time</a:t>
              </a:r>
            </a:p>
            <a:p>
              <a:r>
                <a:rPr lang="en-GB" sz="1000" dirty="0">
                  <a:latin typeface="Calibri" panose="020F0502020204030204" pitchFamily="34" charset="0"/>
                </a:rPr>
                <a:t>This segment can be part of all your lessons. Spend 10 to 15 minutes building up your students’ writing and reading skills.</a:t>
              </a:r>
            </a:p>
            <a:p>
              <a:endParaRPr lang="en-GB" sz="1000" dirty="0">
                <a:latin typeface="Calibri" panose="020F0502020204030204" pitchFamily="34" charset="0"/>
              </a:endParaRPr>
            </a:p>
            <a:p>
              <a:r>
                <a:rPr lang="en-GB" sz="1000" dirty="0">
                  <a:latin typeface="Calibri" panose="020F0502020204030204" pitchFamily="34" charset="0"/>
                </a:rPr>
                <a:t>You’ll need to assess your students’ reading/writing level and then start at one of the following stages:</a:t>
              </a:r>
            </a:p>
            <a:p>
              <a:endParaRPr lang="en-GB" sz="1000" dirty="0">
                <a:latin typeface="Calibri" panose="020F0502020204030204" pitchFamily="34" charset="0"/>
              </a:endParaRPr>
            </a:p>
            <a:p>
              <a:r>
                <a:rPr lang="en-GB" sz="1000" b="1" dirty="0">
                  <a:solidFill>
                    <a:schemeClr val="accent5"/>
                  </a:solidFill>
                  <a:latin typeface="Calibri" panose="020F0502020204030204" pitchFamily="34" charset="0"/>
                </a:rPr>
                <a:t>1. Beginners: </a:t>
              </a:r>
              <a:r>
                <a:rPr lang="en-GB" sz="1000" b="1" dirty="0">
                  <a:latin typeface="Calibri" panose="020F0502020204030204" pitchFamily="34" charset="0"/>
                </a:rPr>
                <a:t>students cannot read or write the alphabet</a:t>
              </a:r>
              <a:br>
                <a:rPr lang="en-GB" sz="1000" b="1" dirty="0">
                  <a:latin typeface="Calibri" panose="020F0502020204030204" pitchFamily="34" charset="0"/>
                </a:rPr>
              </a:br>
              <a:r>
                <a:rPr lang="en-GB" sz="1000" dirty="0">
                  <a:latin typeface="Calibri" panose="020F0502020204030204" pitchFamily="34" charset="0"/>
                </a:rPr>
                <a:t>Each lesson introduce 3 lower-case letters of the alphabet.  Use flashcards or our alphabet mini-lesson slides.  Play alphabet games and do printing worksheets. </a:t>
              </a:r>
              <a:br>
                <a:rPr lang="en-GB" sz="1000" dirty="0">
                  <a:latin typeface="Calibri" panose="020F0502020204030204" pitchFamily="34" charset="0"/>
                </a:rPr>
              </a:br>
              <a:r>
                <a:rPr lang="en-GB" sz="1000" b="1" dirty="0">
                  <a:solidFill>
                    <a:srgbClr val="0070C0"/>
                  </a:solidFill>
                  <a:latin typeface="Calibri" panose="020F0502020204030204" pitchFamily="34" charset="0"/>
                </a:rPr>
                <a:t>» See our ‘Alphabet’ mini-lesson slides for full details</a:t>
              </a:r>
              <a:r>
                <a:rPr lang="en-GB" sz="1000" dirty="0">
                  <a:latin typeface="Calibri" panose="020F0502020204030204" pitchFamily="34" charset="0"/>
                </a:rPr>
                <a:t>.</a:t>
              </a:r>
            </a:p>
            <a:p>
              <a:endParaRPr lang="en-GB" sz="1000" dirty="0">
                <a:latin typeface="Calibri" panose="020F0502020204030204" pitchFamily="34" charset="0"/>
              </a:endParaRPr>
            </a:p>
            <a:p>
              <a:r>
                <a:rPr lang="en-GB" sz="1000" b="1" dirty="0">
                  <a:solidFill>
                    <a:schemeClr val="accent5"/>
                  </a:solidFill>
                  <a:latin typeface="Calibri" panose="020F0502020204030204" pitchFamily="34" charset="0"/>
                </a:rPr>
                <a:t>2. Early starters: </a:t>
              </a:r>
              <a:r>
                <a:rPr lang="en-GB" sz="1000" b="1" dirty="0">
                  <a:latin typeface="Calibri" panose="020F0502020204030204" pitchFamily="34" charset="0"/>
                </a:rPr>
                <a:t>Students have experience with the alphabet but need phonics practice. </a:t>
              </a:r>
            </a:p>
            <a:p>
              <a:endParaRPr lang="en-GB" sz="1000" dirty="0">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for more</a:t>
              </a:r>
              <a:r>
                <a:rPr lang="en-GB" sz="1000" dirty="0">
                  <a:solidFill>
                    <a:srgbClr val="0000FF"/>
                  </a:solidFill>
                  <a:latin typeface="Calibri" panose="020F0502020204030204" pitchFamily="34" charset="0"/>
                </a:rPr>
                <a:t> »</a:t>
              </a:r>
            </a:p>
          </p:txBody>
        </p:sp>
        <p:grpSp>
          <p:nvGrpSpPr>
            <p:cNvPr id="74" name="teacher icon group">
              <a:extLst>
                <a:ext uri="{FF2B5EF4-FFF2-40B4-BE49-F238E27FC236}">
                  <a16:creationId xmlns:a16="http://schemas.microsoft.com/office/drawing/2014/main" id="{D91B0878-967A-4789-A505-31222722F021}"/>
                </a:ext>
              </a:extLst>
            </p:cNvPr>
            <p:cNvGrpSpPr/>
            <p:nvPr/>
          </p:nvGrpSpPr>
          <p:grpSpPr>
            <a:xfrm>
              <a:off x="8810640" y="151620"/>
              <a:ext cx="296181" cy="296181"/>
              <a:chOff x="8810640" y="62245"/>
              <a:chExt cx="296181" cy="296181"/>
            </a:xfrm>
          </p:grpSpPr>
          <p:sp>
            <p:nvSpPr>
              <p:cNvPr id="75" name="icon circle">
                <a:extLst>
                  <a:ext uri="{FF2B5EF4-FFF2-40B4-BE49-F238E27FC236}">
                    <a16:creationId xmlns:a16="http://schemas.microsoft.com/office/drawing/2014/main" id="{E691E7F9-9CF0-4D1C-AB43-DBE821B051BF}"/>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76" name="teacher icon">
                <a:extLst>
                  <a:ext uri="{FF2B5EF4-FFF2-40B4-BE49-F238E27FC236}">
                    <a16:creationId xmlns:a16="http://schemas.microsoft.com/office/drawing/2014/main" id="{8E980FD4-9F54-4E80-BEBE-06BB034BF6D1}"/>
                  </a:ext>
                </a:extLst>
              </p:cNvPr>
              <p:cNvGrpSpPr/>
              <p:nvPr/>
            </p:nvGrpSpPr>
            <p:grpSpPr>
              <a:xfrm>
                <a:off x="8864754" y="93114"/>
                <a:ext cx="193866" cy="206740"/>
                <a:chOff x="2542389" y="2767092"/>
                <a:chExt cx="480536" cy="512445"/>
              </a:xfrm>
            </p:grpSpPr>
            <p:sp>
              <p:nvSpPr>
                <p:cNvPr id="77" name="Google Shape;1395;p49">
                  <a:extLst>
                    <a:ext uri="{FF2B5EF4-FFF2-40B4-BE49-F238E27FC236}">
                      <a16:creationId xmlns:a16="http://schemas.microsoft.com/office/drawing/2014/main" id="{509AE1F8-1C9D-42FB-8B29-0380D78F549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8" name="Google Shape;1396;p49">
                  <a:extLst>
                    <a:ext uri="{FF2B5EF4-FFF2-40B4-BE49-F238E27FC236}">
                      <a16:creationId xmlns:a16="http://schemas.microsoft.com/office/drawing/2014/main" id="{471BCC0E-9F88-4281-BBAA-9E4567D58308}"/>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9" name="Google Shape;1397;p49">
                  <a:extLst>
                    <a:ext uri="{FF2B5EF4-FFF2-40B4-BE49-F238E27FC236}">
                      <a16:creationId xmlns:a16="http://schemas.microsoft.com/office/drawing/2014/main" id="{33D0F848-E4B5-4CFE-84B6-FFAF9672BC3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1398;p49">
                  <a:extLst>
                    <a:ext uri="{FF2B5EF4-FFF2-40B4-BE49-F238E27FC236}">
                      <a16:creationId xmlns:a16="http://schemas.microsoft.com/office/drawing/2014/main" id="{EA04710A-2354-43D4-84D7-2328D3460AA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1399;p49">
                  <a:extLst>
                    <a:ext uri="{FF2B5EF4-FFF2-40B4-BE49-F238E27FC236}">
                      <a16:creationId xmlns:a16="http://schemas.microsoft.com/office/drawing/2014/main" id="{C6F5814D-1EBC-49C5-97F9-6E892CA5A55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400;p49">
                  <a:extLst>
                    <a:ext uri="{FF2B5EF4-FFF2-40B4-BE49-F238E27FC236}">
                      <a16:creationId xmlns:a16="http://schemas.microsoft.com/office/drawing/2014/main" id="{D218460C-FA7A-41ED-8D4F-9F08AB7CE51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401;p49">
                  <a:extLst>
                    <a:ext uri="{FF2B5EF4-FFF2-40B4-BE49-F238E27FC236}">
                      <a16:creationId xmlns:a16="http://schemas.microsoft.com/office/drawing/2014/main" id="{1307EC76-2A67-4EE0-93CE-D62ACABF182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402;p49">
                  <a:extLst>
                    <a:ext uri="{FF2B5EF4-FFF2-40B4-BE49-F238E27FC236}">
                      <a16:creationId xmlns:a16="http://schemas.microsoft.com/office/drawing/2014/main" id="{213A7D9B-D716-4167-AD25-F598ADFCE2AB}"/>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403;p49">
                  <a:extLst>
                    <a:ext uri="{FF2B5EF4-FFF2-40B4-BE49-F238E27FC236}">
                      <a16:creationId xmlns:a16="http://schemas.microsoft.com/office/drawing/2014/main" id="{6B9715E1-A097-4BD1-821C-BA4698CADCE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4;p49">
                  <a:extLst>
                    <a:ext uri="{FF2B5EF4-FFF2-40B4-BE49-F238E27FC236}">
                      <a16:creationId xmlns:a16="http://schemas.microsoft.com/office/drawing/2014/main" id="{3C0AC14F-B571-4B30-9447-9A870B003F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405;p49">
                  <a:extLst>
                    <a:ext uri="{FF2B5EF4-FFF2-40B4-BE49-F238E27FC236}">
                      <a16:creationId xmlns:a16="http://schemas.microsoft.com/office/drawing/2014/main" id="{443FBF0F-8313-4BE6-A37A-00C287DCFDA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6;p49">
                  <a:extLst>
                    <a:ext uri="{FF2B5EF4-FFF2-40B4-BE49-F238E27FC236}">
                      <a16:creationId xmlns:a16="http://schemas.microsoft.com/office/drawing/2014/main" id="{C4745FB5-0257-45D0-92AE-AA8F9B4EC1DA}"/>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7;p49">
                  <a:extLst>
                    <a:ext uri="{FF2B5EF4-FFF2-40B4-BE49-F238E27FC236}">
                      <a16:creationId xmlns:a16="http://schemas.microsoft.com/office/drawing/2014/main" id="{1890D536-6358-402A-A5CD-C3A09EE03FE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8;p49">
                  <a:extLst>
                    <a:ext uri="{FF2B5EF4-FFF2-40B4-BE49-F238E27FC236}">
                      <a16:creationId xmlns:a16="http://schemas.microsoft.com/office/drawing/2014/main" id="{BDD3947A-D01F-4406-9011-20FF4B90D1C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9;p49">
                  <a:extLst>
                    <a:ext uri="{FF2B5EF4-FFF2-40B4-BE49-F238E27FC236}">
                      <a16:creationId xmlns:a16="http://schemas.microsoft.com/office/drawing/2014/main" id="{9F0E3AF4-F4ED-4ECE-92F4-957B61D0434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10;p49">
                  <a:extLst>
                    <a:ext uri="{FF2B5EF4-FFF2-40B4-BE49-F238E27FC236}">
                      <a16:creationId xmlns:a16="http://schemas.microsoft.com/office/drawing/2014/main" id="{4BE44537-D16D-4DE0-9821-740ADC55115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11;p49">
                  <a:extLst>
                    <a:ext uri="{FF2B5EF4-FFF2-40B4-BE49-F238E27FC236}">
                      <a16:creationId xmlns:a16="http://schemas.microsoft.com/office/drawing/2014/main" id="{2873ACCD-9174-400E-9215-9AA92727866A}"/>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12;p49">
                  <a:extLst>
                    <a:ext uri="{FF2B5EF4-FFF2-40B4-BE49-F238E27FC236}">
                      <a16:creationId xmlns:a16="http://schemas.microsoft.com/office/drawing/2014/main" id="{A7ADA71B-4F4C-47B6-A4B4-3127E415F7F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13;p49">
                  <a:extLst>
                    <a:ext uri="{FF2B5EF4-FFF2-40B4-BE49-F238E27FC236}">
                      <a16:creationId xmlns:a16="http://schemas.microsoft.com/office/drawing/2014/main" id="{5C586374-54E7-49D1-8F81-FD435CBF459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4;p49">
                  <a:extLst>
                    <a:ext uri="{FF2B5EF4-FFF2-40B4-BE49-F238E27FC236}">
                      <a16:creationId xmlns:a16="http://schemas.microsoft.com/office/drawing/2014/main" id="{6734C908-44DF-4749-8D14-2CDB214208F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5;p49">
                  <a:extLst>
                    <a:ext uri="{FF2B5EF4-FFF2-40B4-BE49-F238E27FC236}">
                      <a16:creationId xmlns:a16="http://schemas.microsoft.com/office/drawing/2014/main" id="{EE064C46-A84E-44B4-8C9C-526DCD0AFAE1}"/>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6;p49">
                  <a:extLst>
                    <a:ext uri="{FF2B5EF4-FFF2-40B4-BE49-F238E27FC236}">
                      <a16:creationId xmlns:a16="http://schemas.microsoft.com/office/drawing/2014/main" id="{65100F3D-97C5-4DE1-BDD9-5BD9D2F7CBE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7;p49">
                  <a:extLst>
                    <a:ext uri="{FF2B5EF4-FFF2-40B4-BE49-F238E27FC236}">
                      <a16:creationId xmlns:a16="http://schemas.microsoft.com/office/drawing/2014/main" id="{4BF09C18-E4CA-47DD-BCFB-3DE4C9921C9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8;p49">
                  <a:extLst>
                    <a:ext uri="{FF2B5EF4-FFF2-40B4-BE49-F238E27FC236}">
                      <a16:creationId xmlns:a16="http://schemas.microsoft.com/office/drawing/2014/main" id="{81287D32-457E-4A22-8CD3-AB2AFFE2C6C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9;p49">
                  <a:extLst>
                    <a:ext uri="{FF2B5EF4-FFF2-40B4-BE49-F238E27FC236}">
                      <a16:creationId xmlns:a16="http://schemas.microsoft.com/office/drawing/2014/main" id="{47141EBE-5205-4ECD-A9BB-755FBCCCF226}"/>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20;p49">
                  <a:extLst>
                    <a:ext uri="{FF2B5EF4-FFF2-40B4-BE49-F238E27FC236}">
                      <a16:creationId xmlns:a16="http://schemas.microsoft.com/office/drawing/2014/main" id="{CD4BDEB3-0B93-487E-964A-3A0FCA947F9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21;p49">
                  <a:extLst>
                    <a:ext uri="{FF2B5EF4-FFF2-40B4-BE49-F238E27FC236}">
                      <a16:creationId xmlns:a16="http://schemas.microsoft.com/office/drawing/2014/main" id="{83559B44-5457-4411-AE33-F537EAFB282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22;p49">
                  <a:extLst>
                    <a:ext uri="{FF2B5EF4-FFF2-40B4-BE49-F238E27FC236}">
                      <a16:creationId xmlns:a16="http://schemas.microsoft.com/office/drawing/2014/main" id="{9E79A3EF-B7C1-4613-B4CE-FD6193E865CB}"/>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108" name="Group 107">
            <a:extLst>
              <a:ext uri="{FF2B5EF4-FFF2-40B4-BE49-F238E27FC236}">
                <a16:creationId xmlns:a16="http://schemas.microsoft.com/office/drawing/2014/main" id="{233BDCA1-21B0-409B-8EBD-E2EE8D1C0F9A}"/>
              </a:ext>
            </a:extLst>
          </p:cNvPr>
          <p:cNvGrpSpPr/>
          <p:nvPr/>
        </p:nvGrpSpPr>
        <p:grpSpPr>
          <a:xfrm>
            <a:off x="10708690" y="0"/>
            <a:ext cx="1506583" cy="5178090"/>
            <a:chOff x="11115791" y="0"/>
            <a:chExt cx="1506583" cy="5178090"/>
          </a:xfrm>
          <a:solidFill>
            <a:srgbClr val="C5E5E7"/>
          </a:solidFill>
        </p:grpSpPr>
        <p:sp>
          <p:nvSpPr>
            <p:cNvPr id="109" name="side panel light rectangle">
              <a:extLst>
                <a:ext uri="{FF2B5EF4-FFF2-40B4-BE49-F238E27FC236}">
                  <a16:creationId xmlns:a16="http://schemas.microsoft.com/office/drawing/2014/main" id="{1A397CAD-DE38-4639-B582-5B169AFC0937}"/>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0" name="side panel textbox">
              <a:extLst>
                <a:ext uri="{FF2B5EF4-FFF2-40B4-BE49-F238E27FC236}">
                  <a16:creationId xmlns:a16="http://schemas.microsoft.com/office/drawing/2014/main" id="{E4590525-9BF2-4E10-AB56-1B89F8EC8A6A}"/>
                </a:ext>
              </a:extLst>
            </p:cNvPr>
            <p:cNvSpPr txBox="1"/>
            <p:nvPr/>
          </p:nvSpPr>
          <p:spPr>
            <a:xfrm>
              <a:off x="11149224" y="27074"/>
              <a:ext cx="1450860" cy="5151016"/>
            </a:xfrm>
            <a:prstGeom prst="rect">
              <a:avLst/>
            </a:prstGeom>
            <a:grpFill/>
          </p:spPr>
          <p:txBody>
            <a:bodyPr wrap="square" lIns="36000" tIns="36000" rIns="36000" bIns="36000" rtlCol="0">
              <a:spAutoFit/>
            </a:bodyPr>
            <a:lstStyle/>
            <a:p>
              <a:r>
                <a:rPr lang="en-GB" sz="1000" dirty="0">
                  <a:latin typeface="Calibri" panose="020F0502020204030204" pitchFamily="34" charset="0"/>
                </a:rPr>
                <a:t>Each lesson introduce 5 lower-case letters of the alphabet.  Use flashcards or our alphabet mini-lesson slides.  Start by working  on the sounds of the letters and then move onto letter clusters (e.g. </a:t>
              </a:r>
              <a:r>
                <a:rPr lang="en-GB" sz="1000" dirty="0" err="1">
                  <a:latin typeface="Calibri" panose="020F0502020204030204" pitchFamily="34" charset="0"/>
                </a:rPr>
                <a:t>sh</a:t>
              </a:r>
              <a:r>
                <a:rPr lang="en-GB" sz="1000" dirty="0">
                  <a:latin typeface="Calibri" panose="020F0502020204030204" pitchFamily="34" charset="0"/>
                </a:rPr>
                <a:t>, </a:t>
              </a:r>
              <a:r>
                <a:rPr lang="en-GB" sz="1000" dirty="0" err="1">
                  <a:latin typeface="Calibri" panose="020F0502020204030204" pitchFamily="34" charset="0"/>
                </a:rPr>
                <a:t>ee</a:t>
              </a:r>
              <a:r>
                <a:rPr lang="en-GB" sz="1000" dirty="0">
                  <a:latin typeface="Calibri" panose="020F0502020204030204" pitchFamily="34" charset="0"/>
                </a:rPr>
                <a:t>, etc).  </a:t>
              </a:r>
              <a:r>
                <a:rPr lang="en-GB" sz="1000" b="1" dirty="0">
                  <a:solidFill>
                    <a:srgbClr val="0070C0"/>
                  </a:solidFill>
                  <a:latin typeface="Calibri" panose="020F0502020204030204" pitchFamily="34" charset="0"/>
                </a:rPr>
                <a:t>» See our ‘Alphabet’ and ‘Letter clusters’ mini-lesson slides for full details</a:t>
              </a:r>
              <a:r>
                <a:rPr lang="en-GB" sz="1000" dirty="0">
                  <a:latin typeface="Calibri" panose="020F0502020204030204" pitchFamily="34" charset="0"/>
                </a:rPr>
                <a:t>.</a:t>
              </a:r>
            </a:p>
            <a:p>
              <a:br>
                <a:rPr lang="en-GB" sz="1000" dirty="0">
                  <a:latin typeface="Calibri" panose="020F0502020204030204" pitchFamily="34" charset="0"/>
                </a:rPr>
              </a:br>
              <a:r>
                <a:rPr lang="en-GB" sz="1000" b="1" dirty="0">
                  <a:solidFill>
                    <a:schemeClr val="accent5"/>
                  </a:solidFill>
                  <a:latin typeface="Calibri" panose="020F0502020204030204" pitchFamily="34" charset="0"/>
                </a:rPr>
                <a:t>3. Early readers:</a:t>
              </a:r>
            </a:p>
            <a:p>
              <a:r>
                <a:rPr lang="en-GB" sz="1000" dirty="0">
                  <a:latin typeface="Calibri" panose="020F0502020204030204" pitchFamily="34" charset="0"/>
                </a:rPr>
                <a:t>Work on reading and writing simple sentences with lots of practice activities. </a:t>
              </a:r>
              <a:r>
                <a:rPr lang="en-GB" sz="1000" b="1" dirty="0">
                  <a:solidFill>
                    <a:srgbClr val="0070C0"/>
                  </a:solidFill>
                  <a:latin typeface="Calibri" panose="020F0502020204030204" pitchFamily="34" charset="0"/>
                </a:rPr>
                <a:t>» See our ‘Early reading’ mini-lesson slides for full details</a:t>
              </a:r>
              <a:r>
                <a:rPr lang="en-GB" sz="1000" dirty="0">
                  <a:latin typeface="Calibri" panose="020F0502020204030204" pitchFamily="34" charset="0"/>
                </a:rPr>
                <a:t>.</a:t>
              </a:r>
            </a:p>
            <a:p>
              <a:endParaRPr lang="en-GB" sz="1000" dirty="0">
                <a:latin typeface="Calibri" panose="020F0502020204030204" pitchFamily="34" charset="0"/>
              </a:endParaRPr>
            </a:p>
            <a:p>
              <a:r>
                <a:rPr lang="en-GB" sz="1000" b="1" dirty="0">
                  <a:solidFill>
                    <a:schemeClr val="accent5"/>
                  </a:solidFill>
                  <a:latin typeface="Calibri" panose="020F0502020204030204" pitchFamily="34" charset="0"/>
                </a:rPr>
                <a:t>4. Elementary readers: </a:t>
              </a:r>
              <a:r>
                <a:rPr lang="en-GB" sz="1000" b="1" dirty="0">
                  <a:latin typeface="Calibri" panose="020F0502020204030204" pitchFamily="34" charset="0"/>
                </a:rPr>
                <a:t>Students can read and write simple sentences well.</a:t>
              </a:r>
            </a:p>
            <a:p>
              <a:r>
                <a:rPr lang="en-GB" sz="1000" dirty="0">
                  <a:latin typeface="Calibri" panose="020F0502020204030204" pitchFamily="34" charset="0"/>
                </a:rPr>
                <a:t>Work on reading and writing short texts and stories. </a:t>
              </a:r>
              <a:r>
                <a:rPr lang="en-GB" sz="1000" b="1" dirty="0">
                  <a:solidFill>
                    <a:srgbClr val="0070C0"/>
                  </a:solidFill>
                  <a:latin typeface="Calibri" panose="020F0502020204030204" pitchFamily="34" charset="0"/>
                </a:rPr>
                <a:t>» See our ‘Reading short texts’ mini-lesson slides for full details</a:t>
              </a:r>
              <a:r>
                <a:rPr lang="en-GB" sz="1000" dirty="0">
                  <a:latin typeface="Calibri" panose="020F0502020204030204" pitchFamily="34" charset="0"/>
                </a:rPr>
                <a:t>.</a:t>
              </a:r>
            </a:p>
            <a:p>
              <a:endParaRPr lang="en-GB" sz="1000" dirty="0">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to go back</a:t>
              </a:r>
              <a:r>
                <a:rPr lang="en-GB" sz="1000" dirty="0">
                  <a:solidFill>
                    <a:srgbClr val="0000FF"/>
                  </a:solidFill>
                  <a:latin typeface="Calibri" panose="020F0502020204030204" pitchFamily="34" charset="0"/>
                </a:rPr>
                <a:t> »</a:t>
              </a:r>
            </a:p>
          </p:txBody>
        </p:sp>
      </p:grpSp>
      <p:pic>
        <p:nvPicPr>
          <p:cNvPr id="111" name="Picture 110">
            <a:extLst>
              <a:ext uri="{FF2B5EF4-FFF2-40B4-BE49-F238E27FC236}">
                <a16:creationId xmlns:a16="http://schemas.microsoft.com/office/drawing/2014/main" id="{DD062283-948A-461E-BE9B-235AEC52932A}"/>
              </a:ext>
            </a:extLst>
          </p:cNvPr>
          <p:cNvPicPr>
            <a:picLocks noChangeAspect="1"/>
          </p:cNvPicPr>
          <p:nvPr/>
        </p:nvPicPr>
        <p:blipFill>
          <a:blip r:embed="rId2"/>
          <a:stretch>
            <a:fillRect/>
          </a:stretch>
        </p:blipFill>
        <p:spPr>
          <a:xfrm>
            <a:off x="1999615" y="1661887"/>
            <a:ext cx="3425257" cy="2841408"/>
          </a:xfrm>
          <a:prstGeom prst="rect">
            <a:avLst/>
          </a:prstGeom>
        </p:spPr>
      </p:pic>
      <p:sp>
        <p:nvSpPr>
          <p:cNvPr id="4" name="TextBox 3">
            <a:extLst>
              <a:ext uri="{FF2B5EF4-FFF2-40B4-BE49-F238E27FC236}">
                <a16:creationId xmlns:a16="http://schemas.microsoft.com/office/drawing/2014/main" id="{F0B047A1-7907-452D-B22A-BB3CA38B294A}"/>
              </a:ext>
            </a:extLst>
          </p:cNvPr>
          <p:cNvSpPr txBox="1"/>
          <p:nvPr/>
        </p:nvSpPr>
        <p:spPr>
          <a:xfrm>
            <a:off x="1835912" y="544395"/>
            <a:ext cx="1591228" cy="707886"/>
          </a:xfrm>
          <a:prstGeom prst="rect">
            <a:avLst/>
          </a:prstGeom>
          <a:noFill/>
        </p:spPr>
        <p:txBody>
          <a:bodyPr wrap="square" rtlCol="0">
            <a:spAutoFit/>
          </a:bodyPr>
          <a:lstStyle/>
          <a:p>
            <a:r>
              <a:rPr lang="en-GB" sz="4000" dirty="0">
                <a:solidFill>
                  <a:srgbClr val="0070C0"/>
                </a:solidFill>
                <a:latin typeface="League Spartan" panose="00000800000000000000" pitchFamily="50" charset="0"/>
              </a:rPr>
              <a:t>Read</a:t>
            </a:r>
          </a:p>
        </p:txBody>
      </p:sp>
      <p:sp>
        <p:nvSpPr>
          <p:cNvPr id="112" name="TextBox 111">
            <a:extLst>
              <a:ext uri="{FF2B5EF4-FFF2-40B4-BE49-F238E27FC236}">
                <a16:creationId xmlns:a16="http://schemas.microsoft.com/office/drawing/2014/main" id="{BBDA43A9-39C0-4B57-B45A-8D73B2B64ED1}"/>
              </a:ext>
            </a:extLst>
          </p:cNvPr>
          <p:cNvSpPr txBox="1"/>
          <p:nvPr/>
        </p:nvSpPr>
        <p:spPr>
          <a:xfrm>
            <a:off x="3470080" y="544395"/>
            <a:ext cx="1302392" cy="707886"/>
          </a:xfrm>
          <a:prstGeom prst="rect">
            <a:avLst/>
          </a:prstGeom>
          <a:noFill/>
        </p:spPr>
        <p:txBody>
          <a:bodyPr wrap="square" rtlCol="0">
            <a:spAutoFit/>
          </a:bodyPr>
          <a:lstStyle/>
          <a:p>
            <a:r>
              <a:rPr lang="en-GB" sz="4000" dirty="0">
                <a:solidFill>
                  <a:schemeClr val="accent6">
                    <a:lumMod val="75000"/>
                  </a:schemeClr>
                </a:solidFill>
                <a:latin typeface="League Spartan" panose="00000800000000000000" pitchFamily="50" charset="0"/>
              </a:rPr>
              <a:t>and</a:t>
            </a:r>
          </a:p>
        </p:txBody>
      </p:sp>
      <p:sp>
        <p:nvSpPr>
          <p:cNvPr id="113" name="TextBox 112">
            <a:extLst>
              <a:ext uri="{FF2B5EF4-FFF2-40B4-BE49-F238E27FC236}">
                <a16:creationId xmlns:a16="http://schemas.microsoft.com/office/drawing/2014/main" id="{0C5F6257-2DA7-4F2D-AC68-7DBA6CE4F00D}"/>
              </a:ext>
            </a:extLst>
          </p:cNvPr>
          <p:cNvSpPr txBox="1"/>
          <p:nvPr/>
        </p:nvSpPr>
        <p:spPr>
          <a:xfrm>
            <a:off x="4756177" y="544395"/>
            <a:ext cx="1852354" cy="707886"/>
          </a:xfrm>
          <a:prstGeom prst="rect">
            <a:avLst/>
          </a:prstGeom>
          <a:noFill/>
        </p:spPr>
        <p:txBody>
          <a:bodyPr wrap="square" rtlCol="0">
            <a:spAutoFit/>
          </a:bodyPr>
          <a:lstStyle/>
          <a:p>
            <a:r>
              <a:rPr lang="en-GB" sz="4000" dirty="0">
                <a:solidFill>
                  <a:srgbClr val="00B050"/>
                </a:solidFill>
                <a:latin typeface="League Spartan" panose="00000800000000000000" pitchFamily="50" charset="0"/>
              </a:rPr>
              <a:t>write!</a:t>
            </a:r>
          </a:p>
        </p:txBody>
      </p:sp>
      <p:sp>
        <p:nvSpPr>
          <p:cNvPr id="6" name="Star: 5 Points 5">
            <a:extLst>
              <a:ext uri="{FF2B5EF4-FFF2-40B4-BE49-F238E27FC236}">
                <a16:creationId xmlns:a16="http://schemas.microsoft.com/office/drawing/2014/main" id="{DB7F113B-0C13-4956-8943-E69BE198EFFF}"/>
              </a:ext>
            </a:extLst>
          </p:cNvPr>
          <p:cNvSpPr/>
          <p:nvPr/>
        </p:nvSpPr>
        <p:spPr>
          <a:xfrm>
            <a:off x="5329797" y="1330727"/>
            <a:ext cx="705113" cy="705113"/>
          </a:xfrm>
          <a:prstGeom prst="star5">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4" name="Star: 5 Points 113">
            <a:extLst>
              <a:ext uri="{FF2B5EF4-FFF2-40B4-BE49-F238E27FC236}">
                <a16:creationId xmlns:a16="http://schemas.microsoft.com/office/drawing/2014/main" id="{78A76832-9B0F-4768-B3E8-ADB62F8E9514}"/>
              </a:ext>
            </a:extLst>
          </p:cNvPr>
          <p:cNvSpPr/>
          <p:nvPr/>
        </p:nvSpPr>
        <p:spPr>
          <a:xfrm>
            <a:off x="443266" y="2679526"/>
            <a:ext cx="705113" cy="705113"/>
          </a:xfrm>
          <a:prstGeom prst="star5">
            <a:avLst/>
          </a:prstGeom>
          <a:solidFill>
            <a:srgbClr val="FFFF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5" name="Star: 5 Points 114">
            <a:extLst>
              <a:ext uri="{FF2B5EF4-FFF2-40B4-BE49-F238E27FC236}">
                <a16:creationId xmlns:a16="http://schemas.microsoft.com/office/drawing/2014/main" id="{FE2667CE-9782-4689-9730-14D1E902AF76}"/>
              </a:ext>
            </a:extLst>
          </p:cNvPr>
          <p:cNvSpPr/>
          <p:nvPr/>
        </p:nvSpPr>
        <p:spPr>
          <a:xfrm>
            <a:off x="6145471" y="3082591"/>
            <a:ext cx="705113" cy="705113"/>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6" name="Star: 5 Points 115">
            <a:extLst>
              <a:ext uri="{FF2B5EF4-FFF2-40B4-BE49-F238E27FC236}">
                <a16:creationId xmlns:a16="http://schemas.microsoft.com/office/drawing/2014/main" id="{47104AD0-0383-4CC5-9C88-7C2BCB1E671B}"/>
              </a:ext>
            </a:extLst>
          </p:cNvPr>
          <p:cNvSpPr/>
          <p:nvPr/>
        </p:nvSpPr>
        <p:spPr>
          <a:xfrm>
            <a:off x="1328282" y="1252281"/>
            <a:ext cx="705113" cy="705113"/>
          </a:xfrm>
          <a:prstGeom prst="star5">
            <a:avLst/>
          </a:prstGeom>
          <a:solidFill>
            <a:schemeClr val="accent3">
              <a:lumMod val="9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a:extLst>
              <a:ext uri="{FF2B5EF4-FFF2-40B4-BE49-F238E27FC236}">
                <a16:creationId xmlns:a16="http://schemas.microsoft.com/office/drawing/2014/main" id="{5679E8F7-2904-21A5-D56D-F92307D1AFC7}"/>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65E9480A-AA8B-8ACE-32C8-E1F8F851944D}"/>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80791C26-C4C2-6503-DFF3-7DEFD637DCDB}"/>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07C01EC4-0775-5E24-1C9B-A85F70646D0F}"/>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CB1BD3B6-1725-5C60-41E6-1C84000B8C9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45991D50-9176-34F0-0BED-3B6DC6212C0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0211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fade">
                                      <p:cBhvr>
                                        <p:cTn id="38" dur="500"/>
                                        <p:tgtEl>
                                          <p:spTgt spid="116"/>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500"/>
                                        <p:tgtEl>
                                          <p:spTgt spid="11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500"/>
                                        <p:tgtEl>
                                          <p:spTgt spid="115"/>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1000"/>
                                        <p:tgtEl>
                                          <p:spTgt spid="87"/>
                                        </p:tgtEl>
                                      </p:cBhvr>
                                    </p:animEffect>
                                  </p:childTnLst>
                                </p:cTn>
                              </p:par>
                            </p:childTnLst>
                          </p:cTn>
                        </p:par>
                        <p:par>
                          <p:cTn id="55" fill="hold">
                            <p:stCondLst>
                              <p:cond delay="6500"/>
                            </p:stCondLst>
                            <p:childTnLst>
                              <p:par>
                                <p:cTn id="56" presetID="35" presetClass="path" presetSubtype="0" accel="50000" decel="50000" fill="hold" nodeType="afterEffect">
                                  <p:stCondLst>
                                    <p:cond delay="0"/>
                                  </p:stCondLst>
                                  <p:childTnLst>
                                    <p:animMotion origin="layout" path="M 0 4.93827E-6 L -0.16372 4.93827E-6 " pathEditMode="relative" rAng="0" ptsTypes="AA">
                                      <p:cBhvr>
                                        <p:cTn id="57" dur="1000" fill="hold"/>
                                        <p:tgtEl>
                                          <p:spTgt spid="69"/>
                                        </p:tgtEl>
                                        <p:attrNameLst>
                                          <p:attrName>ppt_x</p:attrName>
                                          <p:attrName>ppt_y</p:attrName>
                                        </p:attrNameLst>
                                      </p:cBhvr>
                                      <p:rCtr x="-8194" y="0"/>
                                    </p:animMotion>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123"/>
                                        </p:tgtEl>
                                        <p:attrNameLst>
                                          <p:attrName>style.visibility</p:attrName>
                                        </p:attrNameLst>
                                      </p:cBhvr>
                                      <p:to>
                                        <p:strVal val="visible"/>
                                      </p:to>
                                    </p:set>
                                    <p:animEffect transition="in" filter="fade">
                                      <p:cBhvr>
                                        <p:cTn id="6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69"/>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0.1743 0 L -0.33298 0 " pathEditMode="relative" rAng="0" ptsTypes="AA">
                                      <p:cBhvr>
                                        <p:cTn id="66" dur="1000" fill="hold"/>
                                        <p:tgtEl>
                                          <p:spTgt spid="108"/>
                                        </p:tgtEl>
                                        <p:attrNameLst>
                                          <p:attrName>ppt_x</p:attrName>
                                          <p:attrName>ppt_y</p:attrName>
                                        </p:attrNameLst>
                                      </p:cBhvr>
                                      <p:rCtr x="-7934" y="0"/>
                                    </p:animMotion>
                                  </p:childTnLst>
                                </p:cTn>
                              </p:par>
                            </p:childTnLst>
                          </p:cTn>
                        </p:par>
                      </p:childTnLst>
                    </p:cTn>
                  </p:par>
                </p:childTnLst>
              </p:cTn>
              <p:nextCondLst>
                <p:cond evt="onClick" delay="0">
                  <p:tgtEl>
                    <p:spTgt spid="69"/>
                  </p:tgtEl>
                </p:cond>
              </p:nextCondLst>
            </p:seq>
            <p:seq concurrent="1" nextAc="seek">
              <p:cTn id="67" restart="whenNotActive" fill="hold" evtFilter="cancelBubble" nodeType="interactiveSeq">
                <p:stCondLst>
                  <p:cond evt="onClick" delay="0">
                    <p:tgtEl>
                      <p:spTgt spid="108"/>
                    </p:tgtEl>
                  </p:cond>
                </p:stCondLst>
                <p:endSync evt="end" delay="0">
                  <p:rtn val="all"/>
                </p:endSync>
                <p:childTnLst>
                  <p:par>
                    <p:cTn id="68" fill="hold">
                      <p:stCondLst>
                        <p:cond delay="0"/>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0.33212 -0.00031 L -0.08212 -0.00031 " pathEditMode="relative" rAng="0" ptsTypes="AA">
                                      <p:cBhvr>
                                        <p:cTn id="71" dur="1000" fill="hold"/>
                                        <p:tgtEl>
                                          <p:spTgt spid="108"/>
                                        </p:tgtEl>
                                        <p:attrNameLst>
                                          <p:attrName>ppt_x</p:attrName>
                                          <p:attrName>ppt_y</p:attrName>
                                        </p:attrNameLst>
                                      </p:cBhvr>
                                      <p:rCtr x="12500" y="0"/>
                                    </p:animMotion>
                                  </p:childTnLst>
                                </p:cTn>
                              </p:par>
                            </p:childTnLst>
                          </p:cTn>
                        </p:par>
                      </p:childTnLst>
                    </p:cTn>
                  </p:par>
                </p:childTnLst>
              </p:cTn>
              <p:nextCondLst>
                <p:cond evt="onClick" delay="0">
                  <p:tgtEl>
                    <p:spTgt spid="108"/>
                  </p:tgtEl>
                </p:cond>
              </p:nextCondLst>
            </p:seq>
          </p:childTnLst>
        </p:cTn>
      </p:par>
    </p:tnLst>
    <p:bldLst>
      <p:bldP spid="71" grpId="0" animBg="1"/>
      <p:bldP spid="68" grpId="0"/>
      <p:bldP spid="123" grpId="0"/>
      <p:bldP spid="4" grpId="0"/>
      <p:bldP spid="112" grpId="0"/>
      <p:bldP spid="113" grpId="0"/>
      <p:bldP spid="6" grpId="0" animBg="1"/>
      <p:bldP spid="114" grpId="0" animBg="1"/>
      <p:bldP spid="115" grpId="0" animBg="1"/>
      <p:bldP spid="1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27BC79A8-CEA1-4A82-8F21-0FE841249DDA}"/>
              </a:ext>
            </a:extLst>
          </p:cNvPr>
          <p:cNvSpPr>
            <a:spLocks noGrp="1"/>
          </p:cNvSpPr>
          <p:nvPr>
            <p:ph type="ctrTitle"/>
          </p:nvPr>
        </p:nvSpPr>
        <p:spPr/>
        <p:txBody>
          <a:bodyPr/>
          <a:lstStyle/>
          <a:p>
            <a:r>
              <a:rPr lang="en-GB"/>
              <a:t>Mr Shape Head</a:t>
            </a:r>
            <a:endParaRPr lang="en-GB" dirty="0"/>
          </a:p>
        </p:txBody>
      </p:sp>
      <p:sp>
        <p:nvSpPr>
          <p:cNvPr id="5" name="Subtitle 4">
            <a:extLst>
              <a:ext uri="{FF2B5EF4-FFF2-40B4-BE49-F238E27FC236}">
                <a16:creationId xmlns:a16="http://schemas.microsoft.com/office/drawing/2014/main" id="{CF5B2C24-B24A-4A03-B843-7806B9BE539D}"/>
              </a:ext>
            </a:extLst>
          </p:cNvPr>
          <p:cNvSpPr>
            <a:spLocks noGrp="1"/>
          </p:cNvSpPr>
          <p:nvPr>
            <p:ph type="subTitle" idx="1"/>
          </p:nvPr>
        </p:nvSpPr>
        <p:spPr/>
        <p:txBody>
          <a:bodyPr/>
          <a:lstStyle/>
          <a:p>
            <a:r>
              <a:rPr lang="en-GB" dirty="0"/>
              <a:t>- Body and shapes 3  -</a:t>
            </a:r>
          </a:p>
        </p:txBody>
      </p:sp>
      <p:sp>
        <p:nvSpPr>
          <p:cNvPr id="7" name="Footer Placeholder 6">
            <a:extLst>
              <a:ext uri="{FF2B5EF4-FFF2-40B4-BE49-F238E27FC236}">
                <a16:creationId xmlns:a16="http://schemas.microsoft.com/office/drawing/2014/main" id="{0671B50B-8C30-40C9-A718-55A5A16AD22F}"/>
              </a:ext>
            </a:extLst>
          </p:cNvPr>
          <p:cNvSpPr>
            <a:spLocks noGrp="1"/>
          </p:cNvSpPr>
          <p:nvPr>
            <p:ph type="ftr" sz="quarter" idx="10"/>
          </p:nvPr>
        </p:nvSpPr>
        <p:spPr/>
        <p:txBody>
          <a:bodyPr/>
          <a:lstStyle/>
          <a:p>
            <a:r>
              <a:rPr lang="en-GB"/>
              <a:t>© ESLKidStuff.com</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19</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19</a:t>
            </a:fld>
            <a:r>
              <a:rPr lang="en-GB"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8</a:t>
            </a:r>
          </a:p>
        </p:txBody>
      </p:sp>
      <p:sp>
        <p:nvSpPr>
          <p:cNvPr id="123" name="TextBox 122">
            <a:extLst>
              <a:ext uri="{FF2B5EF4-FFF2-40B4-BE49-F238E27FC236}">
                <a16:creationId xmlns:a16="http://schemas.microsoft.com/office/drawing/2014/main" id="{672AB1E0-80DF-4185-8F6D-A01E612D0946}"/>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87" name="Group 86">
            <a:extLst>
              <a:ext uri="{FF2B5EF4-FFF2-40B4-BE49-F238E27FC236}">
                <a16:creationId xmlns:a16="http://schemas.microsoft.com/office/drawing/2014/main" id="{7A24C562-F097-43DA-A4A7-DBAFE9D956D9}"/>
              </a:ext>
            </a:extLst>
          </p:cNvPr>
          <p:cNvGrpSpPr/>
          <p:nvPr/>
        </p:nvGrpSpPr>
        <p:grpSpPr>
          <a:xfrm>
            <a:off x="5186798" y="4540465"/>
            <a:ext cx="1887519" cy="406729"/>
            <a:chOff x="5986171" y="4035109"/>
            <a:chExt cx="1550126" cy="406729"/>
          </a:xfrm>
        </p:grpSpPr>
        <p:sp>
          <p:nvSpPr>
            <p:cNvPr id="88" name="Oval 87">
              <a:extLst>
                <a:ext uri="{FF2B5EF4-FFF2-40B4-BE49-F238E27FC236}">
                  <a16:creationId xmlns:a16="http://schemas.microsoft.com/office/drawing/2014/main" id="{05AB514B-EEF2-45B9-96CA-7C14FA25D804}"/>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9" name="TextBox 88">
              <a:extLst>
                <a:ext uri="{FF2B5EF4-FFF2-40B4-BE49-F238E27FC236}">
                  <a16:creationId xmlns:a16="http://schemas.microsoft.com/office/drawing/2014/main" id="{58AB29C9-052E-4BC8-AA5C-B6908027810E}"/>
                </a:ext>
              </a:extLst>
            </p:cNvPr>
            <p:cNvSpPr txBox="1"/>
            <p:nvPr/>
          </p:nvSpPr>
          <p:spPr>
            <a:xfrm>
              <a:off x="6423446" y="4084584"/>
              <a:ext cx="675611" cy="307777"/>
            </a:xfrm>
            <a:prstGeom prst="rect">
              <a:avLst/>
            </a:prstGeom>
            <a:noFill/>
          </p:spPr>
          <p:txBody>
            <a:bodyPr wrap="none" rtlCol="0">
              <a:spAutoFit/>
            </a:bodyPr>
            <a:lstStyle/>
            <a:p>
              <a:pPr algn="ctr"/>
              <a:r>
                <a:rPr lang="en-GB" dirty="0">
                  <a:latin typeface="Calibri" panose="020F0502020204030204" pitchFamily="34" charset="0"/>
                </a:rPr>
                <a:t>4 shapes</a:t>
              </a:r>
            </a:p>
          </p:txBody>
        </p:sp>
      </p:grpSp>
      <p:grpSp>
        <p:nvGrpSpPr>
          <p:cNvPr id="52" name="Group 51">
            <a:extLst>
              <a:ext uri="{FF2B5EF4-FFF2-40B4-BE49-F238E27FC236}">
                <a16:creationId xmlns:a16="http://schemas.microsoft.com/office/drawing/2014/main" id="{8937C760-3785-43B0-A431-0B003ECF2F96}"/>
              </a:ext>
            </a:extLst>
          </p:cNvPr>
          <p:cNvGrpSpPr/>
          <p:nvPr/>
        </p:nvGrpSpPr>
        <p:grpSpPr>
          <a:xfrm>
            <a:off x="8776789" y="0"/>
            <a:ext cx="1879253" cy="5143500"/>
            <a:chOff x="8777197" y="0"/>
            <a:chExt cx="1879253" cy="5143500"/>
          </a:xfrm>
        </p:grpSpPr>
        <p:sp>
          <p:nvSpPr>
            <p:cNvPr id="53" name="side panel dark rectangle">
              <a:extLst>
                <a:ext uri="{FF2B5EF4-FFF2-40B4-BE49-F238E27FC236}">
                  <a16:creationId xmlns:a16="http://schemas.microsoft.com/office/drawing/2014/main" id="{F317EF2F-0D8A-41FA-B12F-E7A1721EEF3F}"/>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4" name="side panel light rectangle">
              <a:extLst>
                <a:ext uri="{FF2B5EF4-FFF2-40B4-BE49-F238E27FC236}">
                  <a16:creationId xmlns:a16="http://schemas.microsoft.com/office/drawing/2014/main" id="{51828AB1-2265-4680-8375-82F0F0764FE2}"/>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55" name="side panel textbox">
              <a:extLst>
                <a:ext uri="{FF2B5EF4-FFF2-40B4-BE49-F238E27FC236}">
                  <a16:creationId xmlns:a16="http://schemas.microsoft.com/office/drawing/2014/main" id="{42ABEF41-C531-463A-A7AC-D2A69A3E21BE}"/>
                </a:ext>
              </a:extLst>
            </p:cNvPr>
            <p:cNvSpPr txBox="1"/>
            <p:nvPr/>
          </p:nvSpPr>
          <p:spPr>
            <a:xfrm>
              <a:off x="9183300" y="27074"/>
              <a:ext cx="1450860" cy="4073798"/>
            </a:xfrm>
            <a:prstGeom prst="rect">
              <a:avLst/>
            </a:prstGeom>
            <a:noFill/>
          </p:spPr>
          <p:txBody>
            <a:bodyPr wrap="square" lIns="36000" tIns="36000" rIns="36000" bIns="36000" rtlCol="0">
              <a:spAutoFit/>
            </a:bodyPr>
            <a:lstStyle/>
            <a:p>
              <a:r>
                <a:rPr lang="en-GB" sz="1000" b="1" dirty="0">
                  <a:latin typeface="Calibri" panose="020F0502020204030204" pitchFamily="34" charset="0"/>
                </a:rPr>
                <a:t>Teach/Review 4 shapes</a:t>
              </a:r>
            </a:p>
            <a:p>
              <a:r>
                <a:rPr lang="en-GB" sz="1000" dirty="0">
                  <a:latin typeface="Calibri" panose="020F0502020204030204" pitchFamily="34" charset="0"/>
                </a:rPr>
                <a:t>Use the shape cut-outs from your previous class </a:t>
              </a:r>
              <a:br>
                <a:rPr lang="en-GB" sz="1000" dirty="0">
                  <a:latin typeface="Calibri" panose="020F0502020204030204" pitchFamily="34" charset="0"/>
                </a:rPr>
              </a:br>
              <a:r>
                <a:rPr lang="en-GB" sz="1000" dirty="0">
                  <a:latin typeface="Calibri" panose="020F0502020204030204" pitchFamily="34" charset="0"/>
                </a:rPr>
                <a:t>(4 squares, 4 circles and 4 triangles) and add 4 rectangle cut-outs on some coloured card.</a:t>
              </a:r>
            </a:p>
            <a:p>
              <a:endParaRPr lang="en-GB" sz="1000" dirty="0">
                <a:latin typeface="Calibri" panose="020F0502020204030204" pitchFamily="34" charset="0"/>
              </a:endParaRPr>
            </a:p>
            <a:p>
              <a:r>
                <a:rPr lang="en-GB" sz="1000" dirty="0">
                  <a:latin typeface="Calibri" panose="020F0502020204030204" pitchFamily="34" charset="0"/>
                </a:rPr>
                <a:t>Start off by showing the square and eliciting / chorusing "square".</a:t>
              </a:r>
            </a:p>
            <a:p>
              <a:endParaRPr lang="en-GB" sz="1000" dirty="0">
                <a:latin typeface="Calibri" panose="020F0502020204030204" pitchFamily="34" charset="0"/>
              </a:endParaRPr>
            </a:p>
            <a:p>
              <a:r>
                <a:rPr lang="en-GB" sz="1000" dirty="0">
                  <a:latin typeface="Calibri" panose="020F0502020204030204" pitchFamily="34" charset="0"/>
                </a:rPr>
                <a:t>Hand the square to a student who says "square" and passes it on to another, each student saying "square" as they pass it around.</a:t>
              </a:r>
            </a:p>
            <a:p>
              <a:endParaRPr lang="en-GB" sz="1000" dirty="0">
                <a:latin typeface="Calibri" panose="020F0502020204030204" pitchFamily="34" charset="0"/>
              </a:endParaRPr>
            </a:p>
            <a:p>
              <a:r>
                <a:rPr lang="en-GB" sz="1000" dirty="0">
                  <a:latin typeface="Calibri" panose="020F0502020204030204" pitchFamily="34" charset="0"/>
                </a:rPr>
                <a:t>Then do for the remaining 3 shapes. You can also elicit colours and sizes (e.g. a "big, yellow, square", "a small, blue circle", etc.).</a:t>
              </a:r>
            </a:p>
          </p:txBody>
        </p:sp>
        <p:grpSp>
          <p:nvGrpSpPr>
            <p:cNvPr id="56" name="teacher icon group">
              <a:extLst>
                <a:ext uri="{FF2B5EF4-FFF2-40B4-BE49-F238E27FC236}">
                  <a16:creationId xmlns:a16="http://schemas.microsoft.com/office/drawing/2014/main" id="{C1E6900C-48B8-4410-ABE1-7CD88562FDAD}"/>
                </a:ext>
              </a:extLst>
            </p:cNvPr>
            <p:cNvGrpSpPr/>
            <p:nvPr/>
          </p:nvGrpSpPr>
          <p:grpSpPr>
            <a:xfrm>
              <a:off x="8810640" y="151620"/>
              <a:ext cx="296181" cy="296181"/>
              <a:chOff x="8810640" y="62245"/>
              <a:chExt cx="296181" cy="296181"/>
            </a:xfrm>
          </p:grpSpPr>
          <p:sp>
            <p:nvSpPr>
              <p:cNvPr id="57" name="icon circle">
                <a:extLst>
                  <a:ext uri="{FF2B5EF4-FFF2-40B4-BE49-F238E27FC236}">
                    <a16:creationId xmlns:a16="http://schemas.microsoft.com/office/drawing/2014/main" id="{1C204942-D48B-4198-BE61-0A780215445E}"/>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8" name="teacher icon">
                <a:extLst>
                  <a:ext uri="{FF2B5EF4-FFF2-40B4-BE49-F238E27FC236}">
                    <a16:creationId xmlns:a16="http://schemas.microsoft.com/office/drawing/2014/main" id="{DB071192-AA8A-4786-864C-7313718F0BEB}"/>
                  </a:ext>
                </a:extLst>
              </p:cNvPr>
              <p:cNvGrpSpPr/>
              <p:nvPr/>
            </p:nvGrpSpPr>
            <p:grpSpPr>
              <a:xfrm>
                <a:off x="8864754" y="93114"/>
                <a:ext cx="193866" cy="206740"/>
                <a:chOff x="2542389" y="2767092"/>
                <a:chExt cx="480536" cy="512445"/>
              </a:xfrm>
            </p:grpSpPr>
            <p:sp>
              <p:nvSpPr>
                <p:cNvPr id="59" name="Google Shape;1395;p49">
                  <a:extLst>
                    <a:ext uri="{FF2B5EF4-FFF2-40B4-BE49-F238E27FC236}">
                      <a16:creationId xmlns:a16="http://schemas.microsoft.com/office/drawing/2014/main" id="{4F75BC6F-B904-4E05-919D-FE7E6C8366B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396;p49">
                  <a:extLst>
                    <a:ext uri="{FF2B5EF4-FFF2-40B4-BE49-F238E27FC236}">
                      <a16:creationId xmlns:a16="http://schemas.microsoft.com/office/drawing/2014/main" id="{7AC1BC22-B067-4B76-99E6-674E66E1937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397;p49">
                  <a:extLst>
                    <a:ext uri="{FF2B5EF4-FFF2-40B4-BE49-F238E27FC236}">
                      <a16:creationId xmlns:a16="http://schemas.microsoft.com/office/drawing/2014/main" id="{C7D702F9-509C-4DF3-B8D0-EB95F738C52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398;p49">
                  <a:extLst>
                    <a:ext uri="{FF2B5EF4-FFF2-40B4-BE49-F238E27FC236}">
                      <a16:creationId xmlns:a16="http://schemas.microsoft.com/office/drawing/2014/main" id="{ACB09279-D80D-4344-BD1C-A8B394ED2D8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399;p49">
                  <a:extLst>
                    <a:ext uri="{FF2B5EF4-FFF2-40B4-BE49-F238E27FC236}">
                      <a16:creationId xmlns:a16="http://schemas.microsoft.com/office/drawing/2014/main" id="{E4B9C7EF-7E77-4FEB-977A-12465C46D8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00;p49">
                  <a:extLst>
                    <a:ext uri="{FF2B5EF4-FFF2-40B4-BE49-F238E27FC236}">
                      <a16:creationId xmlns:a16="http://schemas.microsoft.com/office/drawing/2014/main" id="{15527F07-8EE1-4538-95E8-7EABEB0999D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01;p49">
                  <a:extLst>
                    <a:ext uri="{FF2B5EF4-FFF2-40B4-BE49-F238E27FC236}">
                      <a16:creationId xmlns:a16="http://schemas.microsoft.com/office/drawing/2014/main" id="{90714B5F-FAE9-4AB3-A304-3FA9E21138B3}"/>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02;p49">
                  <a:extLst>
                    <a:ext uri="{FF2B5EF4-FFF2-40B4-BE49-F238E27FC236}">
                      <a16:creationId xmlns:a16="http://schemas.microsoft.com/office/drawing/2014/main" id="{53E3F210-24C2-4D50-9DAF-CC9E07E688D8}"/>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03;p49">
                  <a:extLst>
                    <a:ext uri="{FF2B5EF4-FFF2-40B4-BE49-F238E27FC236}">
                      <a16:creationId xmlns:a16="http://schemas.microsoft.com/office/drawing/2014/main" id="{5ED33F33-AC12-4931-9660-89E1D37EAC8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04;p49">
                  <a:extLst>
                    <a:ext uri="{FF2B5EF4-FFF2-40B4-BE49-F238E27FC236}">
                      <a16:creationId xmlns:a16="http://schemas.microsoft.com/office/drawing/2014/main" id="{34AD8737-8D37-4BAF-82A5-317ABBC8A55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05;p49">
                  <a:extLst>
                    <a:ext uri="{FF2B5EF4-FFF2-40B4-BE49-F238E27FC236}">
                      <a16:creationId xmlns:a16="http://schemas.microsoft.com/office/drawing/2014/main" id="{DD8579B9-6870-4DAD-9CA3-7C8917BA5984}"/>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1406;p49">
                  <a:extLst>
                    <a:ext uri="{FF2B5EF4-FFF2-40B4-BE49-F238E27FC236}">
                      <a16:creationId xmlns:a16="http://schemas.microsoft.com/office/drawing/2014/main" id="{DF9D534D-87C1-49DD-9925-0AAA310C785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1407;p49">
                  <a:extLst>
                    <a:ext uri="{FF2B5EF4-FFF2-40B4-BE49-F238E27FC236}">
                      <a16:creationId xmlns:a16="http://schemas.microsoft.com/office/drawing/2014/main" id="{2A64BFB6-A3C3-4BF5-A597-3F6CD1A2F42F}"/>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6" name="Google Shape;1408;p49">
                  <a:extLst>
                    <a:ext uri="{FF2B5EF4-FFF2-40B4-BE49-F238E27FC236}">
                      <a16:creationId xmlns:a16="http://schemas.microsoft.com/office/drawing/2014/main" id="{327C1244-01F0-4659-9669-38294E7830F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7" name="Google Shape;1409;p49">
                  <a:extLst>
                    <a:ext uri="{FF2B5EF4-FFF2-40B4-BE49-F238E27FC236}">
                      <a16:creationId xmlns:a16="http://schemas.microsoft.com/office/drawing/2014/main" id="{1EE8BFB4-5AF4-4E21-A342-B2FA06ED663F}"/>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8" name="Google Shape;1410;p49">
                  <a:extLst>
                    <a:ext uri="{FF2B5EF4-FFF2-40B4-BE49-F238E27FC236}">
                      <a16:creationId xmlns:a16="http://schemas.microsoft.com/office/drawing/2014/main" id="{BABA3CE1-3C16-489B-B581-D3DCB8A7EF1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9" name="Google Shape;1411;p49">
                  <a:extLst>
                    <a:ext uri="{FF2B5EF4-FFF2-40B4-BE49-F238E27FC236}">
                      <a16:creationId xmlns:a16="http://schemas.microsoft.com/office/drawing/2014/main" id="{39B3366A-67C7-4F33-A7CC-574E01BB89C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4" name="Google Shape;1412;p49">
                  <a:extLst>
                    <a:ext uri="{FF2B5EF4-FFF2-40B4-BE49-F238E27FC236}">
                      <a16:creationId xmlns:a16="http://schemas.microsoft.com/office/drawing/2014/main" id="{F210C843-5A43-42E7-9F74-97B6E4381B5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5" name="Google Shape;1413;p49">
                  <a:extLst>
                    <a:ext uri="{FF2B5EF4-FFF2-40B4-BE49-F238E27FC236}">
                      <a16:creationId xmlns:a16="http://schemas.microsoft.com/office/drawing/2014/main" id="{F909C116-5D67-469B-8886-90308531756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6" name="Google Shape;1414;p49">
                  <a:extLst>
                    <a:ext uri="{FF2B5EF4-FFF2-40B4-BE49-F238E27FC236}">
                      <a16:creationId xmlns:a16="http://schemas.microsoft.com/office/drawing/2014/main" id="{E16EE820-D0A3-4950-942E-DA460BE9374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7" name="Google Shape;1415;p49">
                  <a:extLst>
                    <a:ext uri="{FF2B5EF4-FFF2-40B4-BE49-F238E27FC236}">
                      <a16:creationId xmlns:a16="http://schemas.microsoft.com/office/drawing/2014/main" id="{E726A664-9293-4D5C-B559-C23C0348089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8" name="Google Shape;1416;p49">
                  <a:extLst>
                    <a:ext uri="{FF2B5EF4-FFF2-40B4-BE49-F238E27FC236}">
                      <a16:creationId xmlns:a16="http://schemas.microsoft.com/office/drawing/2014/main" id="{9DC8CF44-51CC-424E-9A74-A38C78BFD69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9" name="Google Shape;1417;p49">
                  <a:extLst>
                    <a:ext uri="{FF2B5EF4-FFF2-40B4-BE49-F238E27FC236}">
                      <a16:creationId xmlns:a16="http://schemas.microsoft.com/office/drawing/2014/main" id="{1F478C56-2223-4CBF-9435-2F41093886BB}"/>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0" name="Google Shape;1418;p49">
                  <a:extLst>
                    <a:ext uri="{FF2B5EF4-FFF2-40B4-BE49-F238E27FC236}">
                      <a16:creationId xmlns:a16="http://schemas.microsoft.com/office/drawing/2014/main" id="{C541411D-B21E-4A21-AC5D-03249D400C4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1" name="Google Shape;1419;p49">
                  <a:extLst>
                    <a:ext uri="{FF2B5EF4-FFF2-40B4-BE49-F238E27FC236}">
                      <a16:creationId xmlns:a16="http://schemas.microsoft.com/office/drawing/2014/main" id="{3E9C20E3-B41A-4097-8F57-520FC5CD4667}"/>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2" name="Google Shape;1420;p49">
                  <a:extLst>
                    <a:ext uri="{FF2B5EF4-FFF2-40B4-BE49-F238E27FC236}">
                      <a16:creationId xmlns:a16="http://schemas.microsoft.com/office/drawing/2014/main" id="{2EAE53D4-CDD6-4A95-BF6D-CA3C9483351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3" name="Google Shape;1421;p49">
                  <a:extLst>
                    <a:ext uri="{FF2B5EF4-FFF2-40B4-BE49-F238E27FC236}">
                      <a16:creationId xmlns:a16="http://schemas.microsoft.com/office/drawing/2014/main" id="{36AA0A9A-17E1-4C6E-9461-E5CA8CAE0D6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4" name="Google Shape;1422;p49">
                  <a:extLst>
                    <a:ext uri="{FF2B5EF4-FFF2-40B4-BE49-F238E27FC236}">
                      <a16:creationId xmlns:a16="http://schemas.microsoft.com/office/drawing/2014/main" id="{05E0CA78-B457-43D9-AE30-F12D444FA58C}"/>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pic>
        <p:nvPicPr>
          <p:cNvPr id="4" name="Picture 3">
            <a:extLst>
              <a:ext uri="{FF2B5EF4-FFF2-40B4-BE49-F238E27FC236}">
                <a16:creationId xmlns:a16="http://schemas.microsoft.com/office/drawing/2014/main" id="{7839E53C-4781-4CDD-A4B1-486EBC2A0AE8}"/>
              </a:ext>
            </a:extLst>
          </p:cNvPr>
          <p:cNvPicPr>
            <a:picLocks noChangeAspect="1"/>
          </p:cNvPicPr>
          <p:nvPr/>
        </p:nvPicPr>
        <p:blipFill>
          <a:blip r:embed="rId10"/>
          <a:stretch>
            <a:fillRect/>
          </a:stretch>
        </p:blipFill>
        <p:spPr>
          <a:xfrm>
            <a:off x="867508" y="1532468"/>
            <a:ext cx="5377662" cy="2794843"/>
          </a:xfrm>
          <a:prstGeom prst="rect">
            <a:avLst/>
          </a:prstGeom>
        </p:spPr>
      </p:pic>
      <p:sp>
        <p:nvSpPr>
          <p:cNvPr id="5" name="Rectangle 4">
            <a:extLst>
              <a:ext uri="{FF2B5EF4-FFF2-40B4-BE49-F238E27FC236}">
                <a16:creationId xmlns:a16="http://schemas.microsoft.com/office/drawing/2014/main" id="{8C53A88B-6A5C-42F3-975E-0C405712918E}"/>
              </a:ext>
            </a:extLst>
          </p:cNvPr>
          <p:cNvSpPr/>
          <p:nvPr/>
        </p:nvSpPr>
        <p:spPr>
          <a:xfrm>
            <a:off x="1562102" y="213112"/>
            <a:ext cx="5150756" cy="1143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138" name="Group 137">
            <a:extLst>
              <a:ext uri="{FF2B5EF4-FFF2-40B4-BE49-F238E27FC236}">
                <a16:creationId xmlns:a16="http://schemas.microsoft.com/office/drawing/2014/main" id="{EC43B061-0DF4-4998-85DC-17EFD1670E43}"/>
              </a:ext>
            </a:extLst>
          </p:cNvPr>
          <p:cNvGrpSpPr/>
          <p:nvPr/>
        </p:nvGrpSpPr>
        <p:grpSpPr>
          <a:xfrm>
            <a:off x="7819268" y="4006635"/>
            <a:ext cx="1129071" cy="400110"/>
            <a:chOff x="7803184" y="4346549"/>
            <a:chExt cx="1129071" cy="400110"/>
          </a:xfrm>
        </p:grpSpPr>
        <p:pic>
          <p:nvPicPr>
            <p:cNvPr id="139" name="audio icon" descr="A picture containing drawing&#10;&#10;Description automatically generated">
              <a:extLst>
                <a:ext uri="{FF2B5EF4-FFF2-40B4-BE49-F238E27FC236}">
                  <a16:creationId xmlns:a16="http://schemas.microsoft.com/office/drawing/2014/main" id="{EBC7F2DD-398E-40AB-B7BD-129D29C3087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7803184" y="4440461"/>
              <a:ext cx="174409" cy="202095"/>
            </a:xfrm>
            <a:prstGeom prst="rect">
              <a:avLst/>
            </a:prstGeom>
          </p:spPr>
        </p:pic>
        <p:sp>
          <p:nvSpPr>
            <p:cNvPr id="140" name="TextBox 139">
              <a:extLst>
                <a:ext uri="{FF2B5EF4-FFF2-40B4-BE49-F238E27FC236}">
                  <a16:creationId xmlns:a16="http://schemas.microsoft.com/office/drawing/2014/main" id="{B2532377-D65F-4617-B196-CEA91DE548C3}"/>
                </a:ext>
              </a:extLst>
            </p:cNvPr>
            <p:cNvSpPr txBox="1"/>
            <p:nvPr/>
          </p:nvSpPr>
          <p:spPr>
            <a:xfrm>
              <a:off x="7983157" y="4346549"/>
              <a:ext cx="949098" cy="400110"/>
            </a:xfrm>
            <a:prstGeom prst="rect">
              <a:avLst/>
            </a:prstGeom>
            <a:noFill/>
          </p:spPr>
          <p:txBody>
            <a:bodyPr wrap="square" rtlCol="0">
              <a:spAutoFit/>
            </a:bodyPr>
            <a:lstStyle/>
            <a:p>
              <a:r>
                <a:rPr lang="en-GB" sz="1000" dirty="0">
                  <a:latin typeface="Calibri" panose="020F0502020204030204" pitchFamily="34" charset="0"/>
                </a:rPr>
                <a:t>Click to hear words</a:t>
              </a:r>
            </a:p>
          </p:txBody>
        </p:sp>
      </p:grpSp>
      <p:grpSp>
        <p:nvGrpSpPr>
          <p:cNvPr id="9" name="Group 8">
            <a:extLst>
              <a:ext uri="{FF2B5EF4-FFF2-40B4-BE49-F238E27FC236}">
                <a16:creationId xmlns:a16="http://schemas.microsoft.com/office/drawing/2014/main" id="{002E5ABF-2272-4F7C-ACB7-4090386164E0}"/>
              </a:ext>
            </a:extLst>
          </p:cNvPr>
          <p:cNvGrpSpPr/>
          <p:nvPr/>
        </p:nvGrpSpPr>
        <p:grpSpPr>
          <a:xfrm>
            <a:off x="1765138" y="389220"/>
            <a:ext cx="825625" cy="774151"/>
            <a:chOff x="2069935" y="389220"/>
            <a:chExt cx="774151" cy="774151"/>
          </a:xfrm>
        </p:grpSpPr>
        <p:sp>
          <p:nvSpPr>
            <p:cNvPr id="7" name="Rectangle 6">
              <a:extLst>
                <a:ext uri="{FF2B5EF4-FFF2-40B4-BE49-F238E27FC236}">
                  <a16:creationId xmlns:a16="http://schemas.microsoft.com/office/drawing/2014/main" id="{C9BB1425-CEA2-4756-8F10-97D02310587A}"/>
                </a:ext>
              </a:extLst>
            </p:cNvPr>
            <p:cNvSpPr/>
            <p:nvPr/>
          </p:nvSpPr>
          <p:spPr>
            <a:xfrm>
              <a:off x="2069935" y="389220"/>
              <a:ext cx="774151" cy="77415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142" name="audio icon" descr="A picture containing drawing&#10;&#10;Description automatically generated">
              <a:extLst>
                <a:ext uri="{FF2B5EF4-FFF2-40B4-BE49-F238E27FC236}">
                  <a16:creationId xmlns:a16="http://schemas.microsoft.com/office/drawing/2014/main" id="{6D53DCD2-CF81-4A25-A663-5538F7601A9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2387951" y="677843"/>
              <a:ext cx="174409" cy="202095"/>
            </a:xfrm>
            <a:prstGeom prst="rect">
              <a:avLst/>
            </a:prstGeom>
          </p:spPr>
        </p:pic>
      </p:grpSp>
      <p:grpSp>
        <p:nvGrpSpPr>
          <p:cNvPr id="10" name="Group 9">
            <a:extLst>
              <a:ext uri="{FF2B5EF4-FFF2-40B4-BE49-F238E27FC236}">
                <a16:creationId xmlns:a16="http://schemas.microsoft.com/office/drawing/2014/main" id="{404236F8-06D0-4B54-88B8-9274D8FB91F5}"/>
              </a:ext>
            </a:extLst>
          </p:cNvPr>
          <p:cNvGrpSpPr/>
          <p:nvPr/>
        </p:nvGrpSpPr>
        <p:grpSpPr>
          <a:xfrm>
            <a:off x="2837904" y="389220"/>
            <a:ext cx="825625" cy="774151"/>
            <a:chOff x="3273327" y="389220"/>
            <a:chExt cx="774151" cy="774151"/>
          </a:xfrm>
        </p:grpSpPr>
        <p:sp>
          <p:nvSpPr>
            <p:cNvPr id="8" name="Oval 7">
              <a:extLst>
                <a:ext uri="{FF2B5EF4-FFF2-40B4-BE49-F238E27FC236}">
                  <a16:creationId xmlns:a16="http://schemas.microsoft.com/office/drawing/2014/main" id="{D643CAE9-6AB7-457C-AC9F-CB52114DCEB0}"/>
                </a:ext>
              </a:extLst>
            </p:cNvPr>
            <p:cNvSpPr/>
            <p:nvPr/>
          </p:nvSpPr>
          <p:spPr>
            <a:xfrm>
              <a:off x="3273327" y="389220"/>
              <a:ext cx="774151" cy="77415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144" name="audio icon" descr="A picture containing drawing&#10;&#10;Description automatically generated">
              <a:extLst>
                <a:ext uri="{FF2B5EF4-FFF2-40B4-BE49-F238E27FC236}">
                  <a16:creationId xmlns:a16="http://schemas.microsoft.com/office/drawing/2014/main" id="{371BDF81-D16D-4FA7-9071-4739512437C2}"/>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576303" y="670224"/>
              <a:ext cx="174409" cy="202095"/>
            </a:xfrm>
            <a:prstGeom prst="rect">
              <a:avLst/>
            </a:prstGeom>
          </p:spPr>
        </p:pic>
      </p:grpSp>
      <p:pic>
        <p:nvPicPr>
          <p:cNvPr id="11" name="05-shapes-square-US">
            <a:hlinkClick r:id="" action="ppaction://media"/>
            <a:extLst>
              <a:ext uri="{FF2B5EF4-FFF2-40B4-BE49-F238E27FC236}">
                <a16:creationId xmlns:a16="http://schemas.microsoft.com/office/drawing/2014/main" id="{ECD207B8-9F5E-49BC-9946-FA6B57907C20}"/>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866899" y="-393253"/>
            <a:ext cx="365889" cy="365889"/>
          </a:xfrm>
          <a:prstGeom prst="rect">
            <a:avLst/>
          </a:prstGeom>
        </p:spPr>
      </p:pic>
      <p:pic>
        <p:nvPicPr>
          <p:cNvPr id="12" name="05-shapes-circle-US">
            <a:hlinkClick r:id="" action="ppaction://media"/>
            <a:extLst>
              <a:ext uri="{FF2B5EF4-FFF2-40B4-BE49-F238E27FC236}">
                <a16:creationId xmlns:a16="http://schemas.microsoft.com/office/drawing/2014/main" id="{FC38B502-40E5-4DEA-B066-BD113B4527DE}"/>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308950" y="-393253"/>
            <a:ext cx="365889" cy="365889"/>
          </a:xfrm>
          <a:prstGeom prst="rect">
            <a:avLst/>
          </a:prstGeom>
        </p:spPr>
      </p:pic>
      <p:grpSp>
        <p:nvGrpSpPr>
          <p:cNvPr id="14" name="Group 13">
            <a:extLst>
              <a:ext uri="{FF2B5EF4-FFF2-40B4-BE49-F238E27FC236}">
                <a16:creationId xmlns:a16="http://schemas.microsoft.com/office/drawing/2014/main" id="{0182E1EB-704E-4C89-9BE8-A9B12165C572}"/>
              </a:ext>
            </a:extLst>
          </p:cNvPr>
          <p:cNvGrpSpPr/>
          <p:nvPr/>
        </p:nvGrpSpPr>
        <p:grpSpPr>
          <a:xfrm>
            <a:off x="3874770" y="375798"/>
            <a:ext cx="957725" cy="774151"/>
            <a:chOff x="4419048" y="375798"/>
            <a:chExt cx="898015" cy="774151"/>
          </a:xfrm>
        </p:grpSpPr>
        <p:sp>
          <p:nvSpPr>
            <p:cNvPr id="13" name="Isosceles Triangle 12">
              <a:extLst>
                <a:ext uri="{FF2B5EF4-FFF2-40B4-BE49-F238E27FC236}">
                  <a16:creationId xmlns:a16="http://schemas.microsoft.com/office/drawing/2014/main" id="{00418F09-B2F2-4A89-92AF-42AFAAB7910C}"/>
                </a:ext>
              </a:extLst>
            </p:cNvPr>
            <p:cNvSpPr/>
            <p:nvPr/>
          </p:nvSpPr>
          <p:spPr>
            <a:xfrm>
              <a:off x="4419048" y="375798"/>
              <a:ext cx="898015" cy="774151"/>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72" name="audio icon" descr="A picture containing drawing&#10;&#10;Description automatically generated">
              <a:extLst>
                <a:ext uri="{FF2B5EF4-FFF2-40B4-BE49-F238E27FC236}">
                  <a16:creationId xmlns:a16="http://schemas.microsoft.com/office/drawing/2014/main" id="{52FEF5F6-45EF-43A0-8355-97935B353A5A}"/>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801455" y="771271"/>
              <a:ext cx="174409" cy="202095"/>
            </a:xfrm>
            <a:prstGeom prst="rect">
              <a:avLst/>
            </a:prstGeom>
          </p:spPr>
        </p:pic>
      </p:grpSp>
      <p:pic>
        <p:nvPicPr>
          <p:cNvPr id="15" name="05-shapes-triangle-US">
            <a:hlinkClick r:id="" action="ppaction://media"/>
            <a:extLst>
              <a:ext uri="{FF2B5EF4-FFF2-40B4-BE49-F238E27FC236}">
                <a16:creationId xmlns:a16="http://schemas.microsoft.com/office/drawing/2014/main" id="{1811A10D-D842-4341-8431-9F070C4E6DB8}"/>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2833760" y="-400089"/>
            <a:ext cx="365889" cy="365889"/>
          </a:xfrm>
          <a:prstGeom prst="rect">
            <a:avLst/>
          </a:prstGeom>
        </p:spPr>
      </p:pic>
      <p:grpSp>
        <p:nvGrpSpPr>
          <p:cNvPr id="16" name="Group 15">
            <a:extLst>
              <a:ext uri="{FF2B5EF4-FFF2-40B4-BE49-F238E27FC236}">
                <a16:creationId xmlns:a16="http://schemas.microsoft.com/office/drawing/2014/main" id="{C8AC04C0-DF07-4C5C-AE02-CD01482AF608}"/>
              </a:ext>
            </a:extLst>
          </p:cNvPr>
          <p:cNvGrpSpPr/>
          <p:nvPr/>
        </p:nvGrpSpPr>
        <p:grpSpPr>
          <a:xfrm>
            <a:off x="5094726" y="368601"/>
            <a:ext cx="1393094" cy="794769"/>
            <a:chOff x="5094726" y="368601"/>
            <a:chExt cx="1393094" cy="794769"/>
          </a:xfrm>
        </p:grpSpPr>
        <p:sp>
          <p:nvSpPr>
            <p:cNvPr id="6" name="Rectangle 5">
              <a:extLst>
                <a:ext uri="{FF2B5EF4-FFF2-40B4-BE49-F238E27FC236}">
                  <a16:creationId xmlns:a16="http://schemas.microsoft.com/office/drawing/2014/main" id="{3D41D939-1D7F-446B-9D9D-37FDA91336B2}"/>
                </a:ext>
              </a:extLst>
            </p:cNvPr>
            <p:cNvSpPr/>
            <p:nvPr/>
          </p:nvSpPr>
          <p:spPr>
            <a:xfrm>
              <a:off x="5094726" y="368601"/>
              <a:ext cx="1393094" cy="7947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pic>
          <p:nvPicPr>
            <p:cNvPr id="69" name="audio icon" descr="A picture containing drawing&#10;&#10;Description automatically generated">
              <a:extLst>
                <a:ext uri="{FF2B5EF4-FFF2-40B4-BE49-F238E27FC236}">
                  <a16:creationId xmlns:a16="http://schemas.microsoft.com/office/drawing/2014/main" id="{5599C6F4-4175-440A-A0EE-B8BBB437A40D}"/>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5698270" y="689726"/>
              <a:ext cx="186006" cy="202095"/>
            </a:xfrm>
            <a:prstGeom prst="rect">
              <a:avLst/>
            </a:prstGeom>
          </p:spPr>
        </p:pic>
      </p:grpSp>
      <p:pic>
        <p:nvPicPr>
          <p:cNvPr id="17" name="05-shapes-rectangle-US">
            <a:hlinkClick r:id="" action="ppaction://media"/>
            <a:extLst>
              <a:ext uri="{FF2B5EF4-FFF2-40B4-BE49-F238E27FC236}">
                <a16:creationId xmlns:a16="http://schemas.microsoft.com/office/drawing/2014/main" id="{5DAFF9D5-1ED4-44DF-A778-FE2E0E2E90B8}"/>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3280940" y="-428931"/>
            <a:ext cx="403413" cy="403413"/>
          </a:xfrm>
          <a:prstGeom prst="rect">
            <a:avLst/>
          </a:prstGeom>
        </p:spPr>
      </p:pic>
      <p:grpSp>
        <p:nvGrpSpPr>
          <p:cNvPr id="18" name="Group 17">
            <a:extLst>
              <a:ext uri="{FF2B5EF4-FFF2-40B4-BE49-F238E27FC236}">
                <a16:creationId xmlns:a16="http://schemas.microsoft.com/office/drawing/2014/main" id="{A483E645-2D41-F859-9916-02218BA5D4F2}"/>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69D273E1-DF8B-340C-F8AF-4A63EC6D780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0" name="AutoShape 4">
              <a:extLst>
                <a:ext uri="{FF2B5EF4-FFF2-40B4-BE49-F238E27FC236}">
                  <a16:creationId xmlns:a16="http://schemas.microsoft.com/office/drawing/2014/main" id="{E705A6C1-31C0-BFAC-253D-A31110F5E03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1" name="Group 20">
              <a:extLst>
                <a:ext uri="{FF2B5EF4-FFF2-40B4-BE49-F238E27FC236}">
                  <a16:creationId xmlns:a16="http://schemas.microsoft.com/office/drawing/2014/main" id="{B6E20D24-E835-F11E-898F-E35B84ED40EB}"/>
                </a:ext>
              </a:extLst>
            </p:cNvPr>
            <p:cNvGrpSpPr>
              <a:grpSpLocks noGrp="1" noUngrp="1" noRot="1" noMove="1" noResize="1"/>
            </p:cNvGrpSpPr>
            <p:nvPr/>
          </p:nvGrpSpPr>
          <p:grpSpPr bwMode="auto">
            <a:xfrm>
              <a:off x="3588189" y="2214383"/>
              <a:ext cx="1967622" cy="714734"/>
              <a:chOff x="6549" y="5686"/>
              <a:chExt cx="3510" cy="1275"/>
            </a:xfrm>
          </p:grpSpPr>
          <p:sp>
            <p:nvSpPr>
              <p:cNvPr id="22" name="AutoShape 6">
                <a:extLst>
                  <a:ext uri="{FF2B5EF4-FFF2-40B4-BE49-F238E27FC236}">
                    <a16:creationId xmlns:a16="http://schemas.microsoft.com/office/drawing/2014/main" id="{1D482356-E781-8282-0B7C-B7BCC5E2548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Text Box 7">
                <a:extLst>
                  <a:ext uri="{FF2B5EF4-FFF2-40B4-BE49-F238E27FC236}">
                    <a16:creationId xmlns:a16="http://schemas.microsoft.com/office/drawing/2014/main" id="{BEE1E429-3904-6676-F0B8-78FE55F840D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8981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1000"/>
                                        <p:tgtEl>
                                          <p:spTgt spid="87"/>
                                        </p:tgtEl>
                                      </p:cBhvr>
                                    </p:animEffect>
                                  </p:childTnLst>
                                </p:cTn>
                              </p:par>
                            </p:childTnLst>
                          </p:cTn>
                        </p:par>
                        <p:par>
                          <p:cTn id="44" fill="hold">
                            <p:stCondLst>
                              <p:cond delay="600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52"/>
                                        </p:tgtEl>
                                        <p:attrNameLst>
                                          <p:attrName>ppt_x</p:attrName>
                                          <p:attrName>ppt_y</p:attrName>
                                        </p:attrNameLst>
                                      </p:cBhvr>
                                      <p:rCtr x="-8194" y="0"/>
                                    </p:animMotion>
                                  </p:childTnLst>
                                </p:cTn>
                              </p:par>
                            </p:childTnLst>
                          </p:cTn>
                        </p:par>
                        <p:par>
                          <p:cTn id="47" fill="hold">
                            <p:stCondLst>
                              <p:cond delay="7000"/>
                            </p:stCondLst>
                            <p:childTnLst>
                              <p:par>
                                <p:cTn id="48" presetID="10" presetClass="entr" presetSubtype="0" fill="hold" nodeType="after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500"/>
                                        <p:tgtEl>
                                          <p:spTgt spid="138"/>
                                        </p:tgtEl>
                                      </p:cBhvr>
                                    </p:animEffect>
                                  </p:childTnLst>
                                </p:cTn>
                              </p:par>
                            </p:childTnLst>
                          </p:cTn>
                        </p:par>
                        <p:par>
                          <p:cTn id="51" fill="hold">
                            <p:stCondLst>
                              <p:cond delay="7500"/>
                            </p:stCondLst>
                            <p:childTnLst>
                              <p:par>
                                <p:cTn id="52" presetID="10" presetClass="entr" presetSubtype="0" fill="hold" grpId="0"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5" fill="hold" display="0">
                  <p:stCondLst>
                    <p:cond delay="indefinite"/>
                  </p:stCondLst>
                  <p:endCondLst>
                    <p:cond evt="onStopAudio" delay="0">
                      <p:tgtEl>
                        <p:sldTgt/>
                      </p:tgtEl>
                    </p:cond>
                  </p:endCondLst>
                </p:cTn>
                <p:tgtEl>
                  <p:spTgt spid="11"/>
                </p:tgtEl>
              </p:cMediaNode>
            </p:audio>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914" fill="hold"/>
                                        <p:tgtEl>
                                          <p:spTgt spid="11"/>
                                        </p:tgtEl>
                                      </p:cBhvr>
                                    </p:cmd>
                                  </p:childTnLst>
                                </p:cTn>
                              </p:par>
                            </p:childTnLst>
                          </p:cTn>
                        </p:par>
                      </p:childTnLst>
                    </p:cTn>
                  </p:par>
                </p:childTnLst>
              </p:cTn>
              <p:nextCondLst>
                <p:cond evt="onClick" delay="0">
                  <p:tgtEl>
                    <p:spTgt spid="9"/>
                  </p:tgtEl>
                </p:cond>
              </p:nextCondLst>
            </p:seq>
            <p:audio>
              <p:cMediaNode vol="80000" showWhenStopped="0">
                <p:cTn id="61" fill="hold" display="0">
                  <p:stCondLst>
                    <p:cond delay="indefinite"/>
                  </p:stCondLst>
                  <p:endCondLst>
                    <p:cond evt="onStopAudio" delay="0">
                      <p:tgtEl>
                        <p:sldTgt/>
                      </p:tgtEl>
                    </p:cond>
                  </p:endCondLst>
                </p:cTn>
                <p:tgtEl>
                  <p:spTgt spid="12"/>
                </p:tgtEl>
              </p:cMediaNode>
            </p:audi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835" fill="hold"/>
                                        <p:tgtEl>
                                          <p:spTgt spid="12"/>
                                        </p:tgtEl>
                                      </p:cBhvr>
                                    </p:cmd>
                                  </p:childTnLst>
                                </p:cTn>
                              </p:par>
                            </p:childTnLst>
                          </p:cTn>
                        </p:par>
                      </p:childTnLst>
                    </p:cTn>
                  </p:par>
                </p:childTnLst>
              </p:cTn>
              <p:nextCondLst>
                <p:cond evt="onClick" delay="0">
                  <p:tgtEl>
                    <p:spTgt spid="10"/>
                  </p:tgtEl>
                </p:cond>
              </p:nextCondLst>
            </p:seq>
            <p:audio>
              <p:cMediaNode vol="80000" showWhenStopped="0">
                <p:cTn id="67" fill="hold" display="0">
                  <p:stCondLst>
                    <p:cond delay="indefinite"/>
                  </p:stCondLst>
                  <p:endCondLst>
                    <p:cond evt="onStopAudio" delay="0">
                      <p:tgtEl>
                        <p:sldTgt/>
                      </p:tgtEl>
                    </p:cond>
                  </p:endCondLst>
                </p:cTn>
                <p:tgtEl>
                  <p:spTgt spid="15"/>
                </p:tgtEl>
              </p:cMediaNode>
            </p:audio>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070" fill="hold"/>
                                        <p:tgtEl>
                                          <p:spTgt spid="15"/>
                                        </p:tgtEl>
                                      </p:cBhvr>
                                    </p:cmd>
                                  </p:childTnLst>
                                </p:cTn>
                              </p:par>
                            </p:childTnLst>
                          </p:cTn>
                        </p:par>
                      </p:childTnLst>
                    </p:cTn>
                  </p:par>
                </p:childTnLst>
              </p:cTn>
              <p:nextCondLst>
                <p:cond evt="onClick" delay="0">
                  <p:tgtEl>
                    <p:spTgt spid="14"/>
                  </p:tgtEl>
                </p:cond>
              </p:nextCondLst>
            </p:seq>
            <p:audio>
              <p:cMediaNode vol="80000" showWhenStopped="0">
                <p:cTn id="73" fill="hold" display="0">
                  <p:stCondLst>
                    <p:cond delay="indefinite"/>
                  </p:stCondLst>
                  <p:endCondLst>
                    <p:cond evt="onStopAudio" delay="0">
                      <p:tgtEl>
                        <p:sldTgt/>
                      </p:tgtEl>
                    </p:cond>
                  </p:endCondLst>
                </p:cTn>
                <p:tgtEl>
                  <p:spTgt spid="17"/>
                </p:tgtEl>
              </p:cMediaNode>
            </p:audio>
            <p:seq concurrent="1" nextAc="seek">
              <p:cTn id="74" restart="whenNotActive" fill="hold" evtFilter="cancelBubble" nodeType="interactiveSeq">
                <p:stCondLst>
                  <p:cond evt="onClick" delay="0">
                    <p:tgtEl>
                      <p:spTgt spid="16"/>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1149" fill="hold"/>
                                        <p:tgtEl>
                                          <p:spTgt spid="17"/>
                                        </p:tgtEl>
                                      </p:cBhvr>
                                    </p:cmd>
                                  </p:childTnLst>
                                </p:cTn>
                              </p:par>
                            </p:childTnLst>
                          </p:cTn>
                        </p:par>
                      </p:childTnLst>
                    </p:cTn>
                  </p:par>
                </p:childTnLst>
              </p:cTn>
              <p:nextCondLst>
                <p:cond evt="onClick" delay="0">
                  <p:tgtEl>
                    <p:spTgt spid="16"/>
                  </p:tgtEl>
                </p:cond>
              </p:nextCondLst>
            </p:seq>
          </p:childTnLst>
        </p:cTn>
      </p:par>
    </p:tnLst>
    <p:bldLst>
      <p:bldP spid="71" grpId="0" animBg="1"/>
      <p:bldP spid="68" grpId="0"/>
      <p:bldP spid="12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GB" smtClean="0">
                <a:latin typeface="Calibri" panose="020F0502020204030204" pitchFamily="34" charset="0"/>
              </a:rPr>
              <a:pPr/>
              <a:t>20</a:t>
            </a:fld>
            <a:r>
              <a:rPr lang="en-GB" dirty="0">
                <a:latin typeface="Calibri" panose="020F0502020204030204" pitchFamily="34" charset="0"/>
              </a:rPr>
              <a:t>  |  © ESLKidStuff.com</a:t>
            </a:r>
          </a:p>
        </p:txBody>
      </p:sp>
      <p:sp>
        <p:nvSpPr>
          <p:cNvPr id="70" name="Slide Number Placeholder 4">
            <a:extLst>
              <a:ext uri="{FF2B5EF4-FFF2-40B4-BE49-F238E27FC236}">
                <a16:creationId xmlns:a16="http://schemas.microsoft.com/office/drawing/2014/main" id="{17DC1E3E-803F-4F6E-A2E1-F482F3200EF9}"/>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20</a:t>
            </a:fld>
            <a:r>
              <a:rPr lang="en-GB" dirty="0">
                <a:latin typeface="Calibri" panose="020F0502020204030204" pitchFamily="34" charset="0"/>
              </a:rPr>
              <a:t>  |  © ESLKidStuff.com</a:t>
            </a:r>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3300" y="27074"/>
              <a:ext cx="1450860" cy="3458245"/>
            </a:xfrm>
            <a:prstGeom prst="rect">
              <a:avLst/>
            </a:prstGeom>
            <a:noFill/>
          </p:spPr>
          <p:txBody>
            <a:bodyPr wrap="square" lIns="36000" tIns="36000" rIns="36000" bIns="36000" rtlCol="0">
              <a:spAutoFit/>
            </a:bodyPr>
            <a:lstStyle/>
            <a:p>
              <a:r>
                <a:rPr lang="en-GB" sz="1000" b="1" dirty="0">
                  <a:latin typeface="Calibri" panose="020F0502020204030204" pitchFamily="34" charset="0"/>
                </a:rPr>
                <a:t>Play "Missing shape" and "Shape touch“</a:t>
              </a:r>
            </a:p>
            <a:p>
              <a:r>
                <a:rPr lang="en-GB" sz="1000" dirty="0">
                  <a:latin typeface="Calibri" panose="020F0502020204030204" pitchFamily="34" charset="0"/>
                </a:rPr>
                <a:t>Put all the square, circle and triangle shapes on the floor and gather everyone around. Tell everyone to close their eyes. Take away one shape and say, “Open your eyes”. Everyone must guess which shape is missing.</a:t>
              </a:r>
            </a:p>
            <a:p>
              <a:endParaRPr lang="en-GB" sz="1000" dirty="0">
                <a:latin typeface="Calibri" panose="020F0502020204030204" pitchFamily="34" charset="0"/>
              </a:endParaRPr>
            </a:p>
            <a:p>
              <a:r>
                <a:rPr lang="en-GB" sz="1000" dirty="0">
                  <a:latin typeface="Calibri" panose="020F0502020204030204" pitchFamily="34" charset="0"/>
                </a:rPr>
                <a:t>With the shapes still on the floor, say "Hands up in the air" – once all hands are up say, “Touch a (green) circle” – and have everyone quickly touch (not slam!) a green circle.</a:t>
              </a:r>
            </a:p>
            <a:p>
              <a:endParaRPr lang="en-GB" sz="1000" dirty="0">
                <a:latin typeface="Calibri" panose="020F0502020204030204" pitchFamily="34" charset="0"/>
              </a:endParaRPr>
            </a:p>
            <a:p>
              <a:r>
                <a:rPr lang="en-GB" sz="1000" dirty="0">
                  <a:latin typeface="Calibri" panose="020F0502020204030204" pitchFamily="34" charset="0"/>
                </a:rPr>
                <a:t>Do this for all of the shapes.</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093116" y="4540465"/>
            <a:ext cx="1981201"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4" name="TextBox 113">
              <a:extLst>
                <a:ext uri="{FF2B5EF4-FFF2-40B4-BE49-F238E27FC236}">
                  <a16:creationId xmlns:a16="http://schemas.microsoft.com/office/drawing/2014/main" id="{4C24C0FD-D8AD-40D1-9799-50FB7073AB82}"/>
                </a:ext>
              </a:extLst>
            </p:cNvPr>
            <p:cNvSpPr txBox="1"/>
            <p:nvPr/>
          </p:nvSpPr>
          <p:spPr>
            <a:xfrm>
              <a:off x="6182930" y="4084584"/>
              <a:ext cx="1156640" cy="307777"/>
            </a:xfrm>
            <a:prstGeom prst="rect">
              <a:avLst/>
            </a:prstGeom>
            <a:noFill/>
          </p:spPr>
          <p:txBody>
            <a:bodyPr wrap="none" rtlCol="0">
              <a:spAutoFit/>
            </a:bodyPr>
            <a:lstStyle/>
            <a:p>
              <a:pPr algn="ctr"/>
              <a:r>
                <a:rPr lang="en-GB" dirty="0">
                  <a:latin typeface="Calibri" panose="020F0502020204030204" pitchFamily="34" charset="0"/>
                </a:rPr>
                <a:t>Play shape games</a:t>
              </a: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9</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pic>
        <p:nvPicPr>
          <p:cNvPr id="3" name="Picture 2">
            <a:extLst>
              <a:ext uri="{FF2B5EF4-FFF2-40B4-BE49-F238E27FC236}">
                <a16:creationId xmlns:a16="http://schemas.microsoft.com/office/drawing/2014/main" id="{1F9275AF-64AC-4AEB-A9DD-E029F2A53BAF}"/>
              </a:ext>
            </a:extLst>
          </p:cNvPr>
          <p:cNvPicPr>
            <a:picLocks noChangeAspect="1"/>
          </p:cNvPicPr>
          <p:nvPr/>
        </p:nvPicPr>
        <p:blipFill>
          <a:blip r:embed="rId2"/>
          <a:stretch>
            <a:fillRect/>
          </a:stretch>
        </p:blipFill>
        <p:spPr>
          <a:xfrm>
            <a:off x="243351" y="2224234"/>
            <a:ext cx="3431822" cy="2449689"/>
          </a:xfrm>
          <a:prstGeom prst="rect">
            <a:avLst/>
          </a:prstGeom>
        </p:spPr>
      </p:pic>
      <p:pic>
        <p:nvPicPr>
          <p:cNvPr id="4" name="Picture 3">
            <a:extLst>
              <a:ext uri="{FF2B5EF4-FFF2-40B4-BE49-F238E27FC236}">
                <a16:creationId xmlns:a16="http://schemas.microsoft.com/office/drawing/2014/main" id="{4D4DFB21-2ACB-4865-AECF-CECF9A0C8287}"/>
              </a:ext>
            </a:extLst>
          </p:cNvPr>
          <p:cNvPicPr>
            <a:picLocks noChangeAspect="1"/>
          </p:cNvPicPr>
          <p:nvPr/>
        </p:nvPicPr>
        <p:blipFill>
          <a:blip r:embed="rId3"/>
          <a:stretch>
            <a:fillRect/>
          </a:stretch>
        </p:blipFill>
        <p:spPr>
          <a:xfrm>
            <a:off x="4039725" y="672184"/>
            <a:ext cx="3522133" cy="2381956"/>
          </a:xfrm>
          <a:prstGeom prst="rect">
            <a:avLst/>
          </a:prstGeom>
        </p:spPr>
      </p:pic>
      <p:cxnSp>
        <p:nvCxnSpPr>
          <p:cNvPr id="6" name="Straight Connector 5">
            <a:extLst>
              <a:ext uri="{FF2B5EF4-FFF2-40B4-BE49-F238E27FC236}">
                <a16:creationId xmlns:a16="http://schemas.microsoft.com/office/drawing/2014/main" id="{085FB5FD-A5DF-4519-B286-863AB308AD12}"/>
              </a:ext>
            </a:extLst>
          </p:cNvPr>
          <p:cNvCxnSpPr/>
          <p:nvPr/>
        </p:nvCxnSpPr>
        <p:spPr>
          <a:xfrm>
            <a:off x="2467659" y="641479"/>
            <a:ext cx="2468697" cy="3436874"/>
          </a:xfrm>
          <a:prstGeom prst="line">
            <a:avLst/>
          </a:prstGeom>
          <a:ln w="28575"/>
        </p:spPr>
        <p:style>
          <a:lnRef idx="1">
            <a:schemeClr val="accent3"/>
          </a:lnRef>
          <a:fillRef idx="0">
            <a:schemeClr val="accent3"/>
          </a:fillRef>
          <a:effectRef idx="0">
            <a:schemeClr val="accent3"/>
          </a:effectRef>
          <a:fontRef idx="minor">
            <a:schemeClr val="tx1"/>
          </a:fontRef>
        </p:style>
      </p:cxnSp>
      <p:grpSp>
        <p:nvGrpSpPr>
          <p:cNvPr id="2" name="Group 1">
            <a:extLst>
              <a:ext uri="{FF2B5EF4-FFF2-40B4-BE49-F238E27FC236}">
                <a16:creationId xmlns:a16="http://schemas.microsoft.com/office/drawing/2014/main" id="{89AB1907-9701-B04D-0062-01EC75C7BE24}"/>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98CFB181-4CF8-3F0A-BE38-6C157598B9E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D89010F3-6B6D-D5FC-71BE-47E912B4B38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A834F51C-74AB-B54C-6757-A179F2CBA04E}"/>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A97B4F38-B377-C8CD-DA45-829EC43C926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2784441F-42D0-317E-EAC0-10153CFD7B9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43919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1000"/>
                                        <p:tgtEl>
                                          <p:spTgt spid="112"/>
                                        </p:tgtEl>
                                      </p:cBhvr>
                                    </p:animEffect>
                                  </p:childTnLst>
                                </p:cTn>
                              </p:par>
                            </p:childTnLst>
                          </p:cTn>
                        </p:par>
                        <p:par>
                          <p:cTn id="32" fill="hold">
                            <p:stCondLst>
                              <p:cond delay="5500"/>
                            </p:stCondLst>
                            <p:childTnLst>
                              <p:par>
                                <p:cTn id="33" presetID="35" presetClass="path" presetSubtype="0" accel="50000" decel="50000" fill="hold" nodeType="afterEffect">
                                  <p:stCondLst>
                                    <p:cond delay="0"/>
                                  </p:stCondLst>
                                  <p:childTnLst>
                                    <p:animMotion origin="layout" path="M 0 0 L -0.16372 0 " pathEditMode="relative" rAng="0" ptsTypes="AA">
                                      <p:cBhvr>
                                        <p:cTn id="34" dur="1000" fill="hold"/>
                                        <p:tgtEl>
                                          <p:spTgt spid="72"/>
                                        </p:tgtEl>
                                        <p:attrNameLst>
                                          <p:attrName>ppt_x</p:attrName>
                                          <p:attrName>ppt_y</p:attrName>
                                        </p:attrNameLst>
                                      </p:cBhvr>
                                      <p:rCtr x="-8194" y="0"/>
                                    </p:animMotion>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fade">
                                      <p:cBhvr>
                                        <p:cTn id="3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5"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1">
            <a:extLst>
              <a:ext uri="{FF2B5EF4-FFF2-40B4-BE49-F238E27FC236}">
                <a16:creationId xmlns:a16="http://schemas.microsoft.com/office/drawing/2014/main" id="{983A7647-7FF0-4078-AB30-501364B15DCD}"/>
              </a:ext>
            </a:extLst>
          </p:cNvPr>
          <p:cNvSpPr>
            <a:spLocks noGrp="1"/>
          </p:cNvSpPr>
          <p:nvPr>
            <p:ph type="sldNum" sz="quarter" idx="11"/>
          </p:nvPr>
        </p:nvSpPr>
        <p:spPr>
          <a:xfrm>
            <a:off x="-1" y="4834455"/>
            <a:ext cx="1981201" cy="274637"/>
          </a:xfrm>
        </p:spPr>
        <p:txBody>
          <a:bodyPr/>
          <a:lstStyle/>
          <a:p>
            <a:fld id="{B96F4E83-97C6-49E4-80AD-722C32EB5786}" type="slidenum">
              <a:rPr lang="en-GB" smtClean="0">
                <a:latin typeface="Calibri" panose="020F0502020204030204" pitchFamily="34" charset="0"/>
              </a:rPr>
              <a:pPr/>
              <a:t>21</a:t>
            </a:fld>
            <a:r>
              <a:rPr lang="en-GB" dirty="0">
                <a:latin typeface="Calibri" panose="020F0502020204030204" pitchFamily="34" charset="0"/>
              </a:rPr>
              <a:t>  |  © ESLKidStuff.com</a:t>
            </a:r>
          </a:p>
        </p:txBody>
      </p:sp>
      <p:sp>
        <p:nvSpPr>
          <p:cNvPr id="70" name="Slide Number Placeholder 4">
            <a:extLst>
              <a:ext uri="{FF2B5EF4-FFF2-40B4-BE49-F238E27FC236}">
                <a16:creationId xmlns:a16="http://schemas.microsoft.com/office/drawing/2014/main" id="{17DC1E3E-803F-4F6E-A2E1-F482F3200EF9}"/>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21</a:t>
            </a:fld>
            <a:r>
              <a:rPr lang="en-GB" dirty="0">
                <a:latin typeface="Calibri" panose="020F0502020204030204" pitchFamily="34" charset="0"/>
              </a:rPr>
              <a:t>  |  © ESLKidStuff.com</a:t>
            </a:r>
          </a:p>
        </p:txBody>
      </p:sp>
      <p:grpSp>
        <p:nvGrpSpPr>
          <p:cNvPr id="72" name="Group 71">
            <a:extLst>
              <a:ext uri="{FF2B5EF4-FFF2-40B4-BE49-F238E27FC236}">
                <a16:creationId xmlns:a16="http://schemas.microsoft.com/office/drawing/2014/main" id="{151BDC54-9EA7-4347-8F31-5D1F33D9B585}"/>
              </a:ext>
            </a:extLst>
          </p:cNvPr>
          <p:cNvGrpSpPr/>
          <p:nvPr/>
        </p:nvGrpSpPr>
        <p:grpSpPr>
          <a:xfrm>
            <a:off x="8776789" y="0"/>
            <a:ext cx="1879253" cy="5143500"/>
            <a:chOff x="8777197" y="0"/>
            <a:chExt cx="1879253" cy="5143500"/>
          </a:xfrm>
        </p:grpSpPr>
        <p:sp>
          <p:nvSpPr>
            <p:cNvPr id="73" name="side panel dark rectangle">
              <a:extLst>
                <a:ext uri="{FF2B5EF4-FFF2-40B4-BE49-F238E27FC236}">
                  <a16:creationId xmlns:a16="http://schemas.microsoft.com/office/drawing/2014/main" id="{4A4AE3F2-DE1A-4301-AF55-0BE743971E85}"/>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4" name="side panel light rectangle">
              <a:extLst>
                <a:ext uri="{FF2B5EF4-FFF2-40B4-BE49-F238E27FC236}">
                  <a16:creationId xmlns:a16="http://schemas.microsoft.com/office/drawing/2014/main" id="{04B777F2-ACF0-4D00-B8C8-C3194B477E67}"/>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side panel textbox">
              <a:extLst>
                <a:ext uri="{FF2B5EF4-FFF2-40B4-BE49-F238E27FC236}">
                  <a16:creationId xmlns:a16="http://schemas.microsoft.com/office/drawing/2014/main" id="{EF702EB8-732B-45D3-8E74-C56EFB78E341}"/>
                </a:ext>
              </a:extLst>
            </p:cNvPr>
            <p:cNvSpPr txBox="1"/>
            <p:nvPr/>
          </p:nvSpPr>
          <p:spPr>
            <a:xfrm>
              <a:off x="9181553" y="27074"/>
              <a:ext cx="1450860" cy="4843240"/>
            </a:xfrm>
            <a:prstGeom prst="rect">
              <a:avLst/>
            </a:prstGeom>
            <a:noFill/>
          </p:spPr>
          <p:txBody>
            <a:bodyPr wrap="square" lIns="36000" tIns="36000" rIns="36000" bIns="36000" rtlCol="0">
              <a:spAutoFit/>
            </a:bodyPr>
            <a:lstStyle/>
            <a:p>
              <a:r>
                <a:rPr lang="en-GB" sz="1000" b="1" dirty="0">
                  <a:latin typeface="Calibri" panose="020F0502020204030204" pitchFamily="34" charset="0"/>
                </a:rPr>
                <a:t>Show Mr. Shape Head</a:t>
              </a:r>
            </a:p>
            <a:p>
              <a:r>
                <a:rPr lang="en-GB" sz="1000" dirty="0">
                  <a:latin typeface="Calibri" panose="020F0502020204030204" pitchFamily="34" charset="0"/>
                </a:rPr>
                <a:t>We are going to introduce a character who we’ll sing and read about.</a:t>
              </a:r>
            </a:p>
            <a:p>
              <a:endParaRPr lang="en-GB" sz="1000" dirty="0">
                <a:latin typeface="Calibri" panose="020F0502020204030204" pitchFamily="34" charset="0"/>
              </a:endParaRPr>
            </a:p>
            <a:p>
              <a:r>
                <a:rPr lang="en-GB" sz="1000" dirty="0">
                  <a:latin typeface="Calibri" panose="020F0502020204030204" pitchFamily="34" charset="0"/>
                </a:rPr>
                <a:t>Bring everyone's attention to the board and draw a large square – this will be the head. </a:t>
              </a:r>
            </a:p>
            <a:p>
              <a:endParaRPr lang="en-GB" sz="1000" dirty="0">
                <a:latin typeface="Calibri" panose="020F0502020204030204" pitchFamily="34" charset="0"/>
              </a:endParaRPr>
            </a:p>
            <a:p>
              <a:r>
                <a:rPr lang="en-GB" sz="1000" dirty="0">
                  <a:latin typeface="Calibri" panose="020F0502020204030204" pitchFamily="34" charset="0"/>
                </a:rPr>
                <a:t>Make sure some of your cut-out shapes have some sticky tape or blue-tack on the back.</a:t>
              </a:r>
            </a:p>
            <a:p>
              <a:endParaRPr lang="en-GB" sz="1000" dirty="0">
                <a:latin typeface="Calibri" panose="020F0502020204030204" pitchFamily="34" charset="0"/>
              </a:endParaRPr>
            </a:p>
            <a:p>
              <a:r>
                <a:rPr lang="en-GB" sz="1000" dirty="0">
                  <a:latin typeface="Calibri" panose="020F0502020204030204" pitchFamily="34" charset="0"/>
                </a:rPr>
                <a:t>Hold up a triangle cut-out, elicit that shape and stick it to the nose position inside the square head.</a:t>
              </a:r>
            </a:p>
            <a:p>
              <a:endParaRPr lang="en-GB" sz="1000" dirty="0">
                <a:latin typeface="Calibri" panose="020F0502020204030204" pitchFamily="34" charset="0"/>
              </a:endParaRPr>
            </a:p>
            <a:p>
              <a:r>
                <a:rPr lang="en-GB" sz="1000" dirty="0">
                  <a:latin typeface="Calibri" panose="020F0502020204030204" pitchFamily="34" charset="0"/>
                </a:rPr>
                <a:t>Keep doing this with the shapes until you have a complete head/face. Everyone will enjoy watching a face grow out of the shapes they have been playing with.</a:t>
              </a:r>
            </a:p>
            <a:p>
              <a:endParaRPr lang="en-GB" sz="1000" dirty="0">
                <a:latin typeface="Calibri" panose="020F0502020204030204" pitchFamily="34" charset="0"/>
              </a:endParaRPr>
            </a:p>
            <a:p>
              <a:r>
                <a:rPr lang="en-GB" sz="1000" dirty="0">
                  <a:latin typeface="Calibri" panose="020F0502020204030204" pitchFamily="34" charset="0"/>
                </a:rPr>
                <a:t>Also make sure to elicit the face vocab for each face shape.</a:t>
              </a:r>
            </a:p>
          </p:txBody>
        </p:sp>
        <p:grpSp>
          <p:nvGrpSpPr>
            <p:cNvPr id="76" name="teacher icon group">
              <a:extLst>
                <a:ext uri="{FF2B5EF4-FFF2-40B4-BE49-F238E27FC236}">
                  <a16:creationId xmlns:a16="http://schemas.microsoft.com/office/drawing/2014/main" id="{6D624C30-A47E-4548-94A6-98BA6933CFF8}"/>
                </a:ext>
              </a:extLst>
            </p:cNvPr>
            <p:cNvGrpSpPr/>
            <p:nvPr/>
          </p:nvGrpSpPr>
          <p:grpSpPr>
            <a:xfrm>
              <a:off x="8810640" y="151620"/>
              <a:ext cx="296181" cy="296181"/>
              <a:chOff x="8810640" y="62245"/>
              <a:chExt cx="296181" cy="296181"/>
            </a:xfrm>
          </p:grpSpPr>
          <p:sp>
            <p:nvSpPr>
              <p:cNvPr id="77" name="icon circle">
                <a:extLst>
                  <a:ext uri="{FF2B5EF4-FFF2-40B4-BE49-F238E27FC236}">
                    <a16:creationId xmlns:a16="http://schemas.microsoft.com/office/drawing/2014/main" id="{E2C0A754-BF9F-4D06-865A-FD15E34BE4E9}"/>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78" name="teacher icon">
                <a:extLst>
                  <a:ext uri="{FF2B5EF4-FFF2-40B4-BE49-F238E27FC236}">
                    <a16:creationId xmlns:a16="http://schemas.microsoft.com/office/drawing/2014/main" id="{27C15B19-8482-4BEB-B294-FB2D24023E40}"/>
                  </a:ext>
                </a:extLst>
              </p:cNvPr>
              <p:cNvGrpSpPr/>
              <p:nvPr/>
            </p:nvGrpSpPr>
            <p:grpSpPr>
              <a:xfrm>
                <a:off x="8864754" y="93114"/>
                <a:ext cx="193866" cy="206740"/>
                <a:chOff x="2542389" y="2767092"/>
                <a:chExt cx="480536" cy="512445"/>
              </a:xfrm>
            </p:grpSpPr>
            <p:sp>
              <p:nvSpPr>
                <p:cNvPr id="79" name="Google Shape;1395;p49">
                  <a:extLst>
                    <a:ext uri="{FF2B5EF4-FFF2-40B4-BE49-F238E27FC236}">
                      <a16:creationId xmlns:a16="http://schemas.microsoft.com/office/drawing/2014/main" id="{A391484B-99DD-43A9-83D2-FF32E146CAE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0" name="Google Shape;1396;p49">
                  <a:extLst>
                    <a:ext uri="{FF2B5EF4-FFF2-40B4-BE49-F238E27FC236}">
                      <a16:creationId xmlns:a16="http://schemas.microsoft.com/office/drawing/2014/main" id="{F6075AE1-DC9D-4174-A9AE-7A94DE38FCF1}"/>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1" name="Google Shape;1397;p49">
                  <a:extLst>
                    <a:ext uri="{FF2B5EF4-FFF2-40B4-BE49-F238E27FC236}">
                      <a16:creationId xmlns:a16="http://schemas.microsoft.com/office/drawing/2014/main" id="{A41B59CD-3752-4DB2-BDA2-7F9709CFB5E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2" name="Google Shape;1398;p49">
                  <a:extLst>
                    <a:ext uri="{FF2B5EF4-FFF2-40B4-BE49-F238E27FC236}">
                      <a16:creationId xmlns:a16="http://schemas.microsoft.com/office/drawing/2014/main" id="{C0E1E428-D307-4B96-8DCC-F3EC6649E4F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3" name="Google Shape;1399;p49">
                  <a:extLst>
                    <a:ext uri="{FF2B5EF4-FFF2-40B4-BE49-F238E27FC236}">
                      <a16:creationId xmlns:a16="http://schemas.microsoft.com/office/drawing/2014/main" id="{FBD6BE27-04E0-4796-B76B-E4D827BF979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4" name="Google Shape;1400;p49">
                  <a:extLst>
                    <a:ext uri="{FF2B5EF4-FFF2-40B4-BE49-F238E27FC236}">
                      <a16:creationId xmlns:a16="http://schemas.microsoft.com/office/drawing/2014/main" id="{4B343307-E531-4EF3-910B-B0C9D581C312}"/>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5" name="Google Shape;1401;p49">
                  <a:extLst>
                    <a:ext uri="{FF2B5EF4-FFF2-40B4-BE49-F238E27FC236}">
                      <a16:creationId xmlns:a16="http://schemas.microsoft.com/office/drawing/2014/main" id="{9CE344EB-B080-468E-A09D-93A34695BCA2}"/>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6" name="Google Shape;1402;p49">
                  <a:extLst>
                    <a:ext uri="{FF2B5EF4-FFF2-40B4-BE49-F238E27FC236}">
                      <a16:creationId xmlns:a16="http://schemas.microsoft.com/office/drawing/2014/main" id="{0833BB17-6E50-4A9F-BE0C-5EAE3FAD94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403;p49">
                  <a:extLst>
                    <a:ext uri="{FF2B5EF4-FFF2-40B4-BE49-F238E27FC236}">
                      <a16:creationId xmlns:a16="http://schemas.microsoft.com/office/drawing/2014/main" id="{7B935CD8-AC38-445A-8019-32D89ADDDF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404;p49">
                  <a:extLst>
                    <a:ext uri="{FF2B5EF4-FFF2-40B4-BE49-F238E27FC236}">
                      <a16:creationId xmlns:a16="http://schemas.microsoft.com/office/drawing/2014/main" id="{458BA697-C999-42AA-8CA2-87B06C2A0318}"/>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5;p49">
                  <a:extLst>
                    <a:ext uri="{FF2B5EF4-FFF2-40B4-BE49-F238E27FC236}">
                      <a16:creationId xmlns:a16="http://schemas.microsoft.com/office/drawing/2014/main" id="{4124537E-2109-4B1A-AD8B-12E403F0669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6;p49">
                  <a:extLst>
                    <a:ext uri="{FF2B5EF4-FFF2-40B4-BE49-F238E27FC236}">
                      <a16:creationId xmlns:a16="http://schemas.microsoft.com/office/drawing/2014/main" id="{14CDC48B-B50C-4837-A21D-3E8F065DF402}"/>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7;p49">
                  <a:extLst>
                    <a:ext uri="{FF2B5EF4-FFF2-40B4-BE49-F238E27FC236}">
                      <a16:creationId xmlns:a16="http://schemas.microsoft.com/office/drawing/2014/main" id="{5E1CFE00-A4CE-4EF4-AD72-68CD0DC1C3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8;p49">
                  <a:extLst>
                    <a:ext uri="{FF2B5EF4-FFF2-40B4-BE49-F238E27FC236}">
                      <a16:creationId xmlns:a16="http://schemas.microsoft.com/office/drawing/2014/main" id="{13D1DC39-3665-4903-972E-C8EEC30BE8CA}"/>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9;p49">
                  <a:extLst>
                    <a:ext uri="{FF2B5EF4-FFF2-40B4-BE49-F238E27FC236}">
                      <a16:creationId xmlns:a16="http://schemas.microsoft.com/office/drawing/2014/main" id="{5C9BCA58-DE3F-4A4B-B227-4384A50068E3}"/>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10;p49">
                  <a:extLst>
                    <a:ext uri="{FF2B5EF4-FFF2-40B4-BE49-F238E27FC236}">
                      <a16:creationId xmlns:a16="http://schemas.microsoft.com/office/drawing/2014/main" id="{97ABD2C8-D2CF-4065-8F3F-5C69DF277B19}"/>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11;p49">
                  <a:extLst>
                    <a:ext uri="{FF2B5EF4-FFF2-40B4-BE49-F238E27FC236}">
                      <a16:creationId xmlns:a16="http://schemas.microsoft.com/office/drawing/2014/main" id="{6112B0DE-9422-42CE-A6CD-4F2148CBA04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12;p49">
                  <a:extLst>
                    <a:ext uri="{FF2B5EF4-FFF2-40B4-BE49-F238E27FC236}">
                      <a16:creationId xmlns:a16="http://schemas.microsoft.com/office/drawing/2014/main" id="{D304EB40-13B7-44D9-8E34-1A9F4820A42D}"/>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13;p49">
                  <a:extLst>
                    <a:ext uri="{FF2B5EF4-FFF2-40B4-BE49-F238E27FC236}">
                      <a16:creationId xmlns:a16="http://schemas.microsoft.com/office/drawing/2014/main" id="{754DE0C1-C18E-47C7-92BA-1E6F24FD39C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14;p49">
                  <a:extLst>
                    <a:ext uri="{FF2B5EF4-FFF2-40B4-BE49-F238E27FC236}">
                      <a16:creationId xmlns:a16="http://schemas.microsoft.com/office/drawing/2014/main" id="{515A1F0C-79B4-49EE-A10D-AEDF986ACC45}"/>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5;p49">
                  <a:extLst>
                    <a:ext uri="{FF2B5EF4-FFF2-40B4-BE49-F238E27FC236}">
                      <a16:creationId xmlns:a16="http://schemas.microsoft.com/office/drawing/2014/main" id="{AEE83483-E988-45CE-ADDB-BC8607E789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6;p49">
                  <a:extLst>
                    <a:ext uri="{FF2B5EF4-FFF2-40B4-BE49-F238E27FC236}">
                      <a16:creationId xmlns:a16="http://schemas.microsoft.com/office/drawing/2014/main" id="{3CDE5A6E-78B2-4F14-838C-D2086BE0B36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7;p49">
                  <a:extLst>
                    <a:ext uri="{FF2B5EF4-FFF2-40B4-BE49-F238E27FC236}">
                      <a16:creationId xmlns:a16="http://schemas.microsoft.com/office/drawing/2014/main" id="{21838362-6010-4052-A495-643EEE8A039C}"/>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8;p49">
                  <a:extLst>
                    <a:ext uri="{FF2B5EF4-FFF2-40B4-BE49-F238E27FC236}">
                      <a16:creationId xmlns:a16="http://schemas.microsoft.com/office/drawing/2014/main" id="{52637123-0E45-44FE-9C24-731803B13AD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9;p49">
                  <a:extLst>
                    <a:ext uri="{FF2B5EF4-FFF2-40B4-BE49-F238E27FC236}">
                      <a16:creationId xmlns:a16="http://schemas.microsoft.com/office/drawing/2014/main" id="{B85E7170-A3CE-4B70-9ADA-6B3906B09CD9}"/>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20;p49">
                  <a:extLst>
                    <a:ext uri="{FF2B5EF4-FFF2-40B4-BE49-F238E27FC236}">
                      <a16:creationId xmlns:a16="http://schemas.microsoft.com/office/drawing/2014/main" id="{F6198336-1858-4A37-8F4B-5015EE99012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21;p49">
                  <a:extLst>
                    <a:ext uri="{FF2B5EF4-FFF2-40B4-BE49-F238E27FC236}">
                      <a16:creationId xmlns:a16="http://schemas.microsoft.com/office/drawing/2014/main" id="{81EB6FFA-337A-4B0C-AF13-CED600D9DC7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22;p49">
                  <a:extLst>
                    <a:ext uri="{FF2B5EF4-FFF2-40B4-BE49-F238E27FC236}">
                      <a16:creationId xmlns:a16="http://schemas.microsoft.com/office/drawing/2014/main" id="{D1DC2EC0-C3A4-49F5-9FB8-5DDCF8BAE975}"/>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111" name="Google Shape;267;p28">
            <a:extLst>
              <a:ext uri="{FF2B5EF4-FFF2-40B4-BE49-F238E27FC236}">
                <a16:creationId xmlns:a16="http://schemas.microsoft.com/office/drawing/2014/main" id="{EAE07A93-2C6A-45E6-8385-5458CC8397EE}"/>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112" name="Group 111">
            <a:extLst>
              <a:ext uri="{FF2B5EF4-FFF2-40B4-BE49-F238E27FC236}">
                <a16:creationId xmlns:a16="http://schemas.microsoft.com/office/drawing/2014/main" id="{0930A0F3-7CE6-4ED1-8EFA-1E8BA604AAF6}"/>
              </a:ext>
            </a:extLst>
          </p:cNvPr>
          <p:cNvGrpSpPr/>
          <p:nvPr/>
        </p:nvGrpSpPr>
        <p:grpSpPr>
          <a:xfrm>
            <a:off x="5293814" y="4540465"/>
            <a:ext cx="1780504" cy="406729"/>
            <a:chOff x="5986171" y="4035109"/>
            <a:chExt cx="1550126" cy="406729"/>
          </a:xfrm>
        </p:grpSpPr>
        <p:sp>
          <p:nvSpPr>
            <p:cNvPr id="113" name="Oval 112">
              <a:extLst>
                <a:ext uri="{FF2B5EF4-FFF2-40B4-BE49-F238E27FC236}">
                  <a16:creationId xmlns:a16="http://schemas.microsoft.com/office/drawing/2014/main" id="{4B14F12F-2534-467B-A49C-03A25B4D6538}"/>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4" name="TextBox 113">
              <a:extLst>
                <a:ext uri="{FF2B5EF4-FFF2-40B4-BE49-F238E27FC236}">
                  <a16:creationId xmlns:a16="http://schemas.microsoft.com/office/drawing/2014/main" id="{4C24C0FD-D8AD-40D1-9799-50FB7073AB82}"/>
                </a:ext>
              </a:extLst>
            </p:cNvPr>
            <p:cNvSpPr txBox="1"/>
            <p:nvPr/>
          </p:nvSpPr>
          <p:spPr>
            <a:xfrm>
              <a:off x="6190311" y="4084584"/>
              <a:ext cx="1141872" cy="307777"/>
            </a:xfrm>
            <a:prstGeom prst="rect">
              <a:avLst/>
            </a:prstGeom>
            <a:noFill/>
          </p:spPr>
          <p:txBody>
            <a:bodyPr wrap="none" rtlCol="0">
              <a:spAutoFit/>
            </a:bodyPr>
            <a:lstStyle/>
            <a:p>
              <a:pPr algn="ctr"/>
              <a:r>
                <a:rPr lang="en-GB" dirty="0">
                  <a:latin typeface="Calibri" panose="020F0502020204030204" pitchFamily="34" charset="0"/>
                </a:rPr>
                <a:t>Mr Shape Head</a:t>
              </a:r>
            </a:p>
          </p:txBody>
        </p:sp>
      </p:grpSp>
      <p:sp>
        <p:nvSpPr>
          <p:cNvPr id="115" name="TextBox 114">
            <a:extLst>
              <a:ext uri="{FF2B5EF4-FFF2-40B4-BE49-F238E27FC236}">
                <a16:creationId xmlns:a16="http://schemas.microsoft.com/office/drawing/2014/main" id="{4381EAF4-FE36-4382-9459-72260B8CC207}"/>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10</a:t>
            </a:r>
          </a:p>
        </p:txBody>
      </p:sp>
      <p:sp>
        <p:nvSpPr>
          <p:cNvPr id="119" name="TextBox 118">
            <a:extLst>
              <a:ext uri="{FF2B5EF4-FFF2-40B4-BE49-F238E27FC236}">
                <a16:creationId xmlns:a16="http://schemas.microsoft.com/office/drawing/2014/main" id="{2192898F-1C1C-4069-A8CC-C4AF22C7344D}"/>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pic>
        <p:nvPicPr>
          <p:cNvPr id="4" name="Picture 3">
            <a:extLst>
              <a:ext uri="{FF2B5EF4-FFF2-40B4-BE49-F238E27FC236}">
                <a16:creationId xmlns:a16="http://schemas.microsoft.com/office/drawing/2014/main" id="{CBA4C10D-BE5E-46E2-A269-12A8B8A96E98}"/>
              </a:ext>
            </a:extLst>
          </p:cNvPr>
          <p:cNvPicPr>
            <a:picLocks noChangeAspect="1"/>
          </p:cNvPicPr>
          <p:nvPr/>
        </p:nvPicPr>
        <p:blipFill>
          <a:blip r:embed="rId2"/>
          <a:stretch>
            <a:fillRect/>
          </a:stretch>
        </p:blipFill>
        <p:spPr>
          <a:xfrm>
            <a:off x="1090705" y="714062"/>
            <a:ext cx="4675365" cy="3777040"/>
          </a:xfrm>
          <a:prstGeom prst="rect">
            <a:avLst/>
          </a:prstGeom>
        </p:spPr>
      </p:pic>
      <p:grpSp>
        <p:nvGrpSpPr>
          <p:cNvPr id="52" name="Group 51">
            <a:extLst>
              <a:ext uri="{FF2B5EF4-FFF2-40B4-BE49-F238E27FC236}">
                <a16:creationId xmlns:a16="http://schemas.microsoft.com/office/drawing/2014/main" id="{0680064D-3781-498B-96F0-233804A4A23C}"/>
              </a:ext>
            </a:extLst>
          </p:cNvPr>
          <p:cNvGrpSpPr/>
          <p:nvPr/>
        </p:nvGrpSpPr>
        <p:grpSpPr>
          <a:xfrm rot="10800000">
            <a:off x="5281377" y="1887620"/>
            <a:ext cx="1990052" cy="436304"/>
            <a:chOff x="6548451" y="563284"/>
            <a:chExt cx="1990052" cy="436304"/>
          </a:xfrm>
        </p:grpSpPr>
        <p:sp>
          <p:nvSpPr>
            <p:cNvPr id="53" name="Arrow: Pentagon 52">
              <a:extLst>
                <a:ext uri="{FF2B5EF4-FFF2-40B4-BE49-F238E27FC236}">
                  <a16:creationId xmlns:a16="http://schemas.microsoft.com/office/drawing/2014/main" id="{54CDFAF9-8DF6-4481-B936-C6466021F7B3}"/>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54" name="TextBox 53">
              <a:extLst>
                <a:ext uri="{FF2B5EF4-FFF2-40B4-BE49-F238E27FC236}">
                  <a16:creationId xmlns:a16="http://schemas.microsoft.com/office/drawing/2014/main" id="{F9BB2C59-193B-4D9A-ADA9-044E2629CC3A}"/>
                </a:ext>
              </a:extLst>
            </p:cNvPr>
            <p:cNvSpPr txBox="1"/>
            <p:nvPr/>
          </p:nvSpPr>
          <p:spPr>
            <a:xfrm rot="10800000">
              <a:off x="6548451" y="563284"/>
              <a:ext cx="1780504" cy="430887"/>
            </a:xfrm>
            <a:prstGeom prst="rect">
              <a:avLst/>
            </a:prstGeom>
            <a:noFill/>
          </p:spPr>
          <p:txBody>
            <a:bodyPr wrap="square" rtlCol="0">
              <a:spAutoFit/>
            </a:bodyPr>
            <a:lstStyle/>
            <a:p>
              <a:r>
                <a:rPr lang="en-GB" sz="1100" dirty="0">
                  <a:solidFill>
                    <a:schemeClr val="bg1"/>
                  </a:solidFill>
                  <a:latin typeface="Calibri" panose="020F0502020204030204" pitchFamily="34" charset="0"/>
                </a:rPr>
                <a:t>Click picture to see the completed face.</a:t>
              </a:r>
            </a:p>
          </p:txBody>
        </p:sp>
      </p:grpSp>
      <p:pic>
        <p:nvPicPr>
          <p:cNvPr id="6" name="Picture 5">
            <a:extLst>
              <a:ext uri="{FF2B5EF4-FFF2-40B4-BE49-F238E27FC236}">
                <a16:creationId xmlns:a16="http://schemas.microsoft.com/office/drawing/2014/main" id="{057D04F0-7044-4AB5-923A-9E348D7F883B}"/>
              </a:ext>
            </a:extLst>
          </p:cNvPr>
          <p:cNvPicPr>
            <a:picLocks noChangeAspect="1"/>
          </p:cNvPicPr>
          <p:nvPr/>
        </p:nvPicPr>
        <p:blipFill>
          <a:blip r:embed="rId3"/>
          <a:stretch>
            <a:fillRect/>
          </a:stretch>
        </p:blipFill>
        <p:spPr>
          <a:xfrm>
            <a:off x="1083880" y="727870"/>
            <a:ext cx="4689014" cy="3771598"/>
          </a:xfrm>
          <a:prstGeom prst="rect">
            <a:avLst/>
          </a:prstGeom>
        </p:spPr>
      </p:pic>
      <p:grpSp>
        <p:nvGrpSpPr>
          <p:cNvPr id="2" name="Group 1">
            <a:extLst>
              <a:ext uri="{FF2B5EF4-FFF2-40B4-BE49-F238E27FC236}">
                <a16:creationId xmlns:a16="http://schemas.microsoft.com/office/drawing/2014/main" id="{A94D8F64-EE94-B2F9-809B-68B9ED518CDC}"/>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59AD7453-7EBE-FF73-8D2D-FA00A49FAAD1}"/>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9C2F3E8F-4420-C8BE-60AE-E4C7DBF4879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29EF0264-1674-2A9D-D9BA-A17955DB540E}"/>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27D8DB36-57E8-6828-55B6-EF3579686B3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381304D9-6120-16D2-58FC-834FF1A87C8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1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1000"/>
                                        <p:tgtEl>
                                          <p:spTgt spid="112"/>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4000"/>
                            </p:stCondLst>
                            <p:childTnLst>
                              <p:par>
                                <p:cTn id="29" presetID="35" presetClass="path" presetSubtype="0" accel="50000" decel="50000" fill="hold" nodeType="afterEffect">
                                  <p:stCondLst>
                                    <p:cond delay="0"/>
                                  </p:stCondLst>
                                  <p:childTnLst>
                                    <p:animMotion origin="layout" path="M 0 4.93827E-6 L -0.16372 4.93827E-6 " pathEditMode="relative" rAng="0" ptsTypes="AA">
                                      <p:cBhvr>
                                        <p:cTn id="30" dur="1000" fill="hold"/>
                                        <p:tgtEl>
                                          <p:spTgt spid="72"/>
                                        </p:tgtEl>
                                        <p:attrNameLst>
                                          <p:attrName>ppt_x</p:attrName>
                                          <p:attrName>ppt_y</p:attrName>
                                        </p:attrNameLst>
                                      </p:cBhvr>
                                      <p:rCtr x="-8194" y="0"/>
                                    </p:animMotion>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4"/>
                                        </p:tgtEl>
                                      </p:cBhvr>
                                    </p:animEffect>
                                    <p:set>
                                      <p:cBhvr>
                                        <p:cTn id="40" dur="1" fill="hold">
                                          <p:stCondLst>
                                            <p:cond delay="999"/>
                                          </p:stCondLst>
                                        </p:cTn>
                                        <p:tgtEl>
                                          <p:spTgt spid="4"/>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childTnLst>
                    </p:cTn>
                  </p:par>
                </p:childTnLst>
              </p:cTn>
              <p:nextCondLst>
                <p:cond evt="onClick" delay="0">
                  <p:tgtEl>
                    <p:spTgt spid="4"/>
                  </p:tgtEl>
                </p:cond>
              </p:nextCondLst>
            </p:seq>
          </p:childTnLst>
        </p:cTn>
      </p:par>
    </p:tnLst>
    <p:bldLst>
      <p:bldP spid="111" grpId="0" animBg="1"/>
      <p:bldP spid="115"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22</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22</a:t>
            </a:fld>
            <a:r>
              <a:rPr lang="en-GB"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11</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28415"/>
            <a:ext cx="637574" cy="706556"/>
            <a:chOff x="240111" y="2231047"/>
            <a:chExt cx="637574" cy="70655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1047"/>
              <a:ext cx="637574" cy="600164"/>
            </a:xfrm>
            <a:prstGeom prst="rect">
              <a:avLst/>
            </a:prstGeom>
            <a:noFill/>
          </p:spPr>
          <p:txBody>
            <a:bodyPr wrap="square" rtlCol="0">
              <a:spAutoFit/>
            </a:bodyPr>
            <a:lstStyle/>
            <a:p>
              <a:pPr algn="ctr"/>
              <a:r>
                <a:rPr lang="en-GB" sz="1100" dirty="0">
                  <a:solidFill>
                    <a:schemeClr val="bg1"/>
                  </a:solidFill>
                  <a:latin typeface="Calibri" panose="020F0502020204030204" pitchFamily="34" charset="0"/>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algn="ctr"/>
            <a:r>
              <a:rPr lang="en-GB" sz="1000" dirty="0">
                <a:latin typeface="Calibri" panose="020F0502020204030204" pitchFamily="34" charset="0"/>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algn="ctr"/>
            <a:r>
              <a:rPr lang="en-GB" sz="1000" dirty="0">
                <a:latin typeface="Calibri" panose="020F0502020204030204" pitchFamily="34" charset="0"/>
              </a:rPr>
              <a:t>Play song video</a:t>
            </a:r>
          </a:p>
        </p:txBody>
      </p:sp>
      <p:grpSp>
        <p:nvGrpSpPr>
          <p:cNvPr id="93" name="Group 92">
            <a:extLst>
              <a:ext uri="{FF2B5EF4-FFF2-40B4-BE49-F238E27FC236}">
                <a16:creationId xmlns:a16="http://schemas.microsoft.com/office/drawing/2014/main" id="{F0FC8388-2988-4346-8745-E1737B369B4F}"/>
              </a:ext>
            </a:extLst>
          </p:cNvPr>
          <p:cNvGrpSpPr/>
          <p:nvPr/>
        </p:nvGrpSpPr>
        <p:grpSpPr>
          <a:xfrm>
            <a:off x="2639855" y="231097"/>
            <a:ext cx="2564135" cy="406729"/>
            <a:chOff x="4593628" y="4035109"/>
            <a:chExt cx="3336095" cy="406729"/>
          </a:xfrm>
        </p:grpSpPr>
        <p:sp>
          <p:nvSpPr>
            <p:cNvPr id="94" name="Oval 93">
              <a:extLst>
                <a:ext uri="{FF2B5EF4-FFF2-40B4-BE49-F238E27FC236}">
                  <a16:creationId xmlns:a16="http://schemas.microsoft.com/office/drawing/2014/main" id="{D6AF6CBE-A816-49D4-B27F-92DB7B7C633B}"/>
                </a:ext>
              </a:extLst>
            </p:cNvPr>
            <p:cNvSpPr/>
            <p:nvPr/>
          </p:nvSpPr>
          <p:spPr>
            <a:xfrm>
              <a:off x="4593628" y="4035109"/>
              <a:ext cx="3336095"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95" name="TextBox 94">
              <a:extLst>
                <a:ext uri="{FF2B5EF4-FFF2-40B4-BE49-F238E27FC236}">
                  <a16:creationId xmlns:a16="http://schemas.microsoft.com/office/drawing/2014/main" id="{DD99D929-E922-4C41-8772-D093AB1240B8}"/>
                </a:ext>
              </a:extLst>
            </p:cNvPr>
            <p:cNvSpPr txBox="1"/>
            <p:nvPr/>
          </p:nvSpPr>
          <p:spPr>
            <a:xfrm>
              <a:off x="5134112" y="4084584"/>
              <a:ext cx="2265383" cy="307777"/>
            </a:xfrm>
            <a:prstGeom prst="rect">
              <a:avLst/>
            </a:prstGeom>
            <a:noFill/>
          </p:spPr>
          <p:txBody>
            <a:bodyPr wrap="none" rtlCol="0">
              <a:spAutoFit/>
            </a:bodyPr>
            <a:lstStyle/>
            <a:p>
              <a:pPr algn="ctr"/>
              <a:r>
                <a:rPr lang="en-GB" dirty="0">
                  <a:latin typeface="Calibri" panose="020F0502020204030204" pitchFamily="34" charset="0"/>
                </a:rPr>
                <a:t>Mr. Shape Head song</a:t>
              </a:r>
            </a:p>
          </p:txBody>
        </p:sp>
      </p:grpSp>
      <p:pic>
        <p:nvPicPr>
          <p:cNvPr id="4" name="Picture 3">
            <a:extLst>
              <a:ext uri="{FF2B5EF4-FFF2-40B4-BE49-F238E27FC236}">
                <a16:creationId xmlns:a16="http://schemas.microsoft.com/office/drawing/2014/main" id="{1197A163-E98F-41DA-A47C-47CF2FDC0799}"/>
              </a:ext>
            </a:extLst>
          </p:cNvPr>
          <p:cNvPicPr>
            <a:picLocks noChangeAspect="1"/>
          </p:cNvPicPr>
          <p:nvPr/>
        </p:nvPicPr>
        <p:blipFill>
          <a:blip r:embed="rId2"/>
          <a:stretch>
            <a:fillRect/>
          </a:stretch>
        </p:blipFill>
        <p:spPr>
          <a:xfrm>
            <a:off x="1531475" y="1053263"/>
            <a:ext cx="4727759" cy="3541033"/>
          </a:xfrm>
          <a:prstGeom prst="rect">
            <a:avLst/>
          </a:prstGeom>
        </p:spPr>
      </p:pic>
      <p:grpSp>
        <p:nvGrpSpPr>
          <p:cNvPr id="10" name="Group 9">
            <a:extLst>
              <a:ext uri="{FF2B5EF4-FFF2-40B4-BE49-F238E27FC236}">
                <a16:creationId xmlns:a16="http://schemas.microsoft.com/office/drawing/2014/main" id="{B25D56FC-40F3-F35A-8334-D83B9F5444E1}"/>
              </a:ext>
            </a:extLst>
          </p:cNvPr>
          <p:cNvGrpSpPr/>
          <p:nvPr/>
        </p:nvGrpSpPr>
        <p:grpSpPr>
          <a:xfrm>
            <a:off x="2042716" y="756021"/>
            <a:ext cx="3723494" cy="3755369"/>
            <a:chOff x="2042716" y="756021"/>
            <a:chExt cx="3723494" cy="3755369"/>
          </a:xfrm>
        </p:grpSpPr>
        <p:grpSp>
          <p:nvGrpSpPr>
            <p:cNvPr id="17" name="Mr Shape Head">
              <a:extLst>
                <a:ext uri="{FF2B5EF4-FFF2-40B4-BE49-F238E27FC236}">
                  <a16:creationId xmlns:a16="http://schemas.microsoft.com/office/drawing/2014/main" id="{20CDD4BE-64BF-47C0-9E64-3BAFFAE7D1B2}"/>
                </a:ext>
              </a:extLst>
            </p:cNvPr>
            <p:cNvGrpSpPr/>
            <p:nvPr/>
          </p:nvGrpSpPr>
          <p:grpSpPr>
            <a:xfrm>
              <a:off x="2042716" y="759386"/>
              <a:ext cx="3723354" cy="3752004"/>
              <a:chOff x="1802466" y="714024"/>
              <a:chExt cx="4127994" cy="4159758"/>
            </a:xfrm>
          </p:grpSpPr>
          <p:sp>
            <p:nvSpPr>
              <p:cNvPr id="9" name="Rectangle 8">
                <a:extLst>
                  <a:ext uri="{FF2B5EF4-FFF2-40B4-BE49-F238E27FC236}">
                    <a16:creationId xmlns:a16="http://schemas.microsoft.com/office/drawing/2014/main" id="{11567F1C-294F-450E-BEC1-759177EEF148}"/>
                  </a:ext>
                </a:extLst>
              </p:cNvPr>
              <p:cNvSpPr/>
              <p:nvPr/>
            </p:nvSpPr>
            <p:spPr>
              <a:xfrm>
                <a:off x="2588341" y="2309647"/>
                <a:ext cx="2564135" cy="2564135"/>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110" name="Rectangle 109">
                <a:extLst>
                  <a:ext uri="{FF2B5EF4-FFF2-40B4-BE49-F238E27FC236}">
                    <a16:creationId xmlns:a16="http://schemas.microsoft.com/office/drawing/2014/main" id="{D2949D7F-A54E-499A-A02C-9ADF7EF6C60D}"/>
                  </a:ext>
                </a:extLst>
              </p:cNvPr>
              <p:cNvSpPr/>
              <p:nvPr/>
            </p:nvSpPr>
            <p:spPr>
              <a:xfrm>
                <a:off x="2867329" y="2656828"/>
                <a:ext cx="794125" cy="794125"/>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111" name="Rectangle 110">
                <a:extLst>
                  <a:ext uri="{FF2B5EF4-FFF2-40B4-BE49-F238E27FC236}">
                    <a16:creationId xmlns:a16="http://schemas.microsoft.com/office/drawing/2014/main" id="{B8853002-E198-4E4F-BA72-F5A906ADD4B4}"/>
                  </a:ext>
                </a:extLst>
              </p:cNvPr>
              <p:cNvSpPr/>
              <p:nvPr/>
            </p:nvSpPr>
            <p:spPr>
              <a:xfrm>
                <a:off x="4084497" y="2656828"/>
                <a:ext cx="794125" cy="794125"/>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13" name="Isosceles Triangle 12">
                <a:extLst>
                  <a:ext uri="{FF2B5EF4-FFF2-40B4-BE49-F238E27FC236}">
                    <a16:creationId xmlns:a16="http://schemas.microsoft.com/office/drawing/2014/main" id="{4C6C860C-8677-4693-8CF8-B58B7B09831F}"/>
                  </a:ext>
                </a:extLst>
              </p:cNvPr>
              <p:cNvSpPr/>
              <p:nvPr/>
            </p:nvSpPr>
            <p:spPr>
              <a:xfrm>
                <a:off x="2172048" y="714024"/>
                <a:ext cx="3353772" cy="1591293"/>
              </a:xfrm>
              <a:prstGeom prst="triangle">
                <a:avLst>
                  <a:gd name="adj" fmla="val 50199"/>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2" name="Isosceles Triangle 111">
                <a:extLst>
                  <a:ext uri="{FF2B5EF4-FFF2-40B4-BE49-F238E27FC236}">
                    <a16:creationId xmlns:a16="http://schemas.microsoft.com/office/drawing/2014/main" id="{D1CE1018-9644-4098-AC92-F0807FC61D35}"/>
                  </a:ext>
                </a:extLst>
              </p:cNvPr>
              <p:cNvSpPr/>
              <p:nvPr/>
            </p:nvSpPr>
            <p:spPr>
              <a:xfrm rot="10800000">
                <a:off x="3473345" y="3716885"/>
                <a:ext cx="794125" cy="472001"/>
              </a:xfrm>
              <a:prstGeom prst="triangle">
                <a:avLst>
                  <a:gd name="adj" fmla="val 50199"/>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3" name="Rectangle 112">
                <a:extLst>
                  <a:ext uri="{FF2B5EF4-FFF2-40B4-BE49-F238E27FC236}">
                    <a16:creationId xmlns:a16="http://schemas.microsoft.com/office/drawing/2014/main" id="{1322E6EA-62D3-4802-83D4-E8913AA15DED}"/>
                  </a:ext>
                </a:extLst>
              </p:cNvPr>
              <p:cNvSpPr/>
              <p:nvPr/>
            </p:nvSpPr>
            <p:spPr>
              <a:xfrm>
                <a:off x="2984804" y="4414235"/>
                <a:ext cx="1728259" cy="269977"/>
              </a:xfrm>
              <a:prstGeom prst="rect">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14" name="Oval 13">
                <a:extLst>
                  <a:ext uri="{FF2B5EF4-FFF2-40B4-BE49-F238E27FC236}">
                    <a16:creationId xmlns:a16="http://schemas.microsoft.com/office/drawing/2014/main" id="{F7118A2F-1C3B-460D-B970-68D1A070FC91}"/>
                  </a:ext>
                </a:extLst>
              </p:cNvPr>
              <p:cNvSpPr/>
              <p:nvPr/>
            </p:nvSpPr>
            <p:spPr>
              <a:xfrm>
                <a:off x="3139440" y="2941320"/>
                <a:ext cx="441960" cy="4419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5" name="Oval 114">
                <a:extLst>
                  <a:ext uri="{FF2B5EF4-FFF2-40B4-BE49-F238E27FC236}">
                    <a16:creationId xmlns:a16="http://schemas.microsoft.com/office/drawing/2014/main" id="{5F9BD012-596A-498F-A65E-D2685C7B0128}"/>
                  </a:ext>
                </a:extLst>
              </p:cNvPr>
              <p:cNvSpPr/>
              <p:nvPr/>
            </p:nvSpPr>
            <p:spPr>
              <a:xfrm>
                <a:off x="4165052" y="2941320"/>
                <a:ext cx="441960" cy="4419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6" name="Oval 115">
                <a:extLst>
                  <a:ext uri="{FF2B5EF4-FFF2-40B4-BE49-F238E27FC236}">
                    <a16:creationId xmlns:a16="http://schemas.microsoft.com/office/drawing/2014/main" id="{5751176D-BD82-4AA6-8BBB-DDE5F9A56192}"/>
                  </a:ext>
                </a:extLst>
              </p:cNvPr>
              <p:cNvSpPr/>
              <p:nvPr/>
            </p:nvSpPr>
            <p:spPr>
              <a:xfrm>
                <a:off x="5152447" y="3088311"/>
                <a:ext cx="778013" cy="778013"/>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7" name="Oval 116">
                <a:extLst>
                  <a:ext uri="{FF2B5EF4-FFF2-40B4-BE49-F238E27FC236}">
                    <a16:creationId xmlns:a16="http://schemas.microsoft.com/office/drawing/2014/main" id="{B8DE961E-DFEA-4E1D-9D4A-4B6EF51BC30C}"/>
                  </a:ext>
                </a:extLst>
              </p:cNvPr>
              <p:cNvSpPr/>
              <p:nvPr/>
            </p:nvSpPr>
            <p:spPr>
              <a:xfrm>
                <a:off x="1802466" y="3088311"/>
                <a:ext cx="778013" cy="778013"/>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sp>
          <p:nvSpPr>
            <p:cNvPr id="106" name="face">
              <a:extLst>
                <a:ext uri="{FF2B5EF4-FFF2-40B4-BE49-F238E27FC236}">
                  <a16:creationId xmlns:a16="http://schemas.microsoft.com/office/drawing/2014/main" id="{FE353704-B44F-40FD-B907-9EC888D77F20}"/>
                </a:ext>
              </a:extLst>
            </p:cNvPr>
            <p:cNvSpPr/>
            <p:nvPr/>
          </p:nvSpPr>
          <p:spPr>
            <a:xfrm>
              <a:off x="2748801" y="2198600"/>
              <a:ext cx="2312790" cy="2312790"/>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99" name="hair">
              <a:extLst>
                <a:ext uri="{FF2B5EF4-FFF2-40B4-BE49-F238E27FC236}">
                  <a16:creationId xmlns:a16="http://schemas.microsoft.com/office/drawing/2014/main" id="{DD9BC22D-C303-4F67-BB05-9F5D20A37D79}"/>
                </a:ext>
              </a:extLst>
            </p:cNvPr>
            <p:cNvSpPr/>
            <p:nvPr/>
          </p:nvSpPr>
          <p:spPr>
            <a:xfrm>
              <a:off x="2387466" y="756021"/>
              <a:ext cx="3025024" cy="1435309"/>
            </a:xfrm>
            <a:prstGeom prst="triangle">
              <a:avLst>
                <a:gd name="adj" fmla="val 50199"/>
              </a:avLst>
            </a:prstGeom>
            <a:solidFill>
              <a:schemeClr val="accent6">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1" name="mouth">
              <a:extLst>
                <a:ext uri="{FF2B5EF4-FFF2-40B4-BE49-F238E27FC236}">
                  <a16:creationId xmlns:a16="http://schemas.microsoft.com/office/drawing/2014/main" id="{276384D6-59B4-4623-B33D-634AB92D1590}"/>
                </a:ext>
              </a:extLst>
            </p:cNvPr>
            <p:cNvSpPr/>
            <p:nvPr/>
          </p:nvSpPr>
          <p:spPr>
            <a:xfrm>
              <a:off x="3114616" y="4096888"/>
              <a:ext cx="1558849" cy="243513"/>
            </a:xfrm>
            <a:prstGeom prst="rect">
              <a:avLst/>
            </a:prstGeom>
            <a:solidFill>
              <a:schemeClr val="accent3">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100" name="nose">
              <a:extLst>
                <a:ext uri="{FF2B5EF4-FFF2-40B4-BE49-F238E27FC236}">
                  <a16:creationId xmlns:a16="http://schemas.microsoft.com/office/drawing/2014/main" id="{99AEBE16-EF45-4809-BFF0-ED3F2639D391}"/>
                </a:ext>
              </a:extLst>
            </p:cNvPr>
            <p:cNvSpPr/>
            <p:nvPr/>
          </p:nvSpPr>
          <p:spPr>
            <a:xfrm rot="10800000">
              <a:off x="3551088" y="3468105"/>
              <a:ext cx="716282" cy="425734"/>
            </a:xfrm>
            <a:prstGeom prst="triangle">
              <a:avLst>
                <a:gd name="adj" fmla="val 50199"/>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8" name="eyes">
              <a:extLst>
                <a:ext uri="{FF2B5EF4-FFF2-40B4-BE49-F238E27FC236}">
                  <a16:creationId xmlns:a16="http://schemas.microsoft.com/office/drawing/2014/main" id="{5ADCE0A6-474F-4B09-9682-34EBD75739FD}"/>
                </a:ext>
              </a:extLst>
            </p:cNvPr>
            <p:cNvGrpSpPr/>
            <p:nvPr/>
          </p:nvGrpSpPr>
          <p:grpSpPr>
            <a:xfrm>
              <a:off x="3003198" y="2504480"/>
              <a:ext cx="1814139" cy="716282"/>
              <a:chOff x="-581655" y="7009611"/>
              <a:chExt cx="1814139" cy="716282"/>
            </a:xfrm>
          </p:grpSpPr>
          <p:grpSp>
            <p:nvGrpSpPr>
              <p:cNvPr id="5" name="Group 4">
                <a:extLst>
                  <a:ext uri="{FF2B5EF4-FFF2-40B4-BE49-F238E27FC236}">
                    <a16:creationId xmlns:a16="http://schemas.microsoft.com/office/drawing/2014/main" id="{B90B11F6-92E2-48A4-864A-D62526706F68}"/>
                  </a:ext>
                </a:extLst>
              </p:cNvPr>
              <p:cNvGrpSpPr/>
              <p:nvPr/>
            </p:nvGrpSpPr>
            <p:grpSpPr>
              <a:xfrm>
                <a:off x="-581655" y="7009611"/>
                <a:ext cx="716282" cy="716282"/>
                <a:chOff x="-581655" y="7009611"/>
                <a:chExt cx="716282" cy="716282"/>
              </a:xfrm>
            </p:grpSpPr>
            <p:sp>
              <p:nvSpPr>
                <p:cNvPr id="97" name="Rectangle 96">
                  <a:extLst>
                    <a:ext uri="{FF2B5EF4-FFF2-40B4-BE49-F238E27FC236}">
                      <a16:creationId xmlns:a16="http://schemas.microsoft.com/office/drawing/2014/main" id="{981F4F72-2CC6-4479-8E12-0E1B1F66AB3B}"/>
                    </a:ext>
                  </a:extLst>
                </p:cNvPr>
                <p:cNvSpPr/>
                <p:nvPr/>
              </p:nvSpPr>
              <p:spPr>
                <a:xfrm>
                  <a:off x="-581655" y="7009611"/>
                  <a:ext cx="716282" cy="716282"/>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102" name="Oval 101">
                  <a:extLst>
                    <a:ext uri="{FF2B5EF4-FFF2-40B4-BE49-F238E27FC236}">
                      <a16:creationId xmlns:a16="http://schemas.microsoft.com/office/drawing/2014/main" id="{26D78E45-85F2-4340-A90F-1E01816EC096}"/>
                    </a:ext>
                  </a:extLst>
                </p:cNvPr>
                <p:cNvSpPr/>
                <p:nvPr/>
              </p:nvSpPr>
              <p:spPr>
                <a:xfrm>
                  <a:off x="-336218" y="7266216"/>
                  <a:ext cx="398638" cy="398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grpSp>
            <p:nvGrpSpPr>
              <p:cNvPr id="6" name="Group 5">
                <a:extLst>
                  <a:ext uri="{FF2B5EF4-FFF2-40B4-BE49-F238E27FC236}">
                    <a16:creationId xmlns:a16="http://schemas.microsoft.com/office/drawing/2014/main" id="{49B50B36-8433-443A-B008-7A62D3ECE447}"/>
                  </a:ext>
                </a:extLst>
              </p:cNvPr>
              <p:cNvGrpSpPr/>
              <p:nvPr/>
            </p:nvGrpSpPr>
            <p:grpSpPr>
              <a:xfrm>
                <a:off x="516202" y="7009611"/>
                <a:ext cx="716282" cy="716282"/>
                <a:chOff x="516202" y="7009611"/>
                <a:chExt cx="716282" cy="716282"/>
              </a:xfrm>
            </p:grpSpPr>
            <p:sp>
              <p:nvSpPr>
                <p:cNvPr id="98" name="Rectangle 97">
                  <a:extLst>
                    <a:ext uri="{FF2B5EF4-FFF2-40B4-BE49-F238E27FC236}">
                      <a16:creationId xmlns:a16="http://schemas.microsoft.com/office/drawing/2014/main" id="{6D85E331-FEA5-4B67-A9F8-D042951FE1E8}"/>
                    </a:ext>
                  </a:extLst>
                </p:cNvPr>
                <p:cNvSpPr/>
                <p:nvPr/>
              </p:nvSpPr>
              <p:spPr>
                <a:xfrm>
                  <a:off x="516202" y="7009611"/>
                  <a:ext cx="716282" cy="716282"/>
                </a:xfrm>
                <a:prstGeom prst="rect">
                  <a:avLst/>
                </a:prstGeom>
                <a:solidFill>
                  <a:srgbClr val="99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tx1"/>
                      </a:solidFill>
                    </a:ln>
                    <a:latin typeface="Calibri" panose="020F0502020204030204" pitchFamily="34" charset="0"/>
                  </a:endParaRPr>
                </a:p>
              </p:txBody>
            </p:sp>
            <p:sp>
              <p:nvSpPr>
                <p:cNvPr id="103" name="Oval 102">
                  <a:extLst>
                    <a:ext uri="{FF2B5EF4-FFF2-40B4-BE49-F238E27FC236}">
                      <a16:creationId xmlns:a16="http://schemas.microsoft.com/office/drawing/2014/main" id="{8E5BDF0E-DE0A-4651-A1DF-D16A12393A57}"/>
                    </a:ext>
                  </a:extLst>
                </p:cNvPr>
                <p:cNvSpPr/>
                <p:nvPr/>
              </p:nvSpPr>
              <p:spPr>
                <a:xfrm>
                  <a:off x="588860" y="7266216"/>
                  <a:ext cx="398638" cy="3986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grpSp>
        <p:sp>
          <p:nvSpPr>
            <p:cNvPr id="104" name="ear right">
              <a:extLst>
                <a:ext uri="{FF2B5EF4-FFF2-40B4-BE49-F238E27FC236}">
                  <a16:creationId xmlns:a16="http://schemas.microsoft.com/office/drawing/2014/main" id="{296F0210-BA9D-4B54-B499-A728FE62B456}"/>
                </a:ext>
              </a:extLst>
            </p:cNvPr>
            <p:cNvSpPr/>
            <p:nvPr/>
          </p:nvSpPr>
          <p:spPr>
            <a:xfrm>
              <a:off x="5064460" y="2903937"/>
              <a:ext cx="701750" cy="701749"/>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05" name="ear left">
              <a:extLst>
                <a:ext uri="{FF2B5EF4-FFF2-40B4-BE49-F238E27FC236}">
                  <a16:creationId xmlns:a16="http://schemas.microsoft.com/office/drawing/2014/main" id="{A3FD5135-DA18-4D72-9C78-B4471D465667}"/>
                </a:ext>
              </a:extLst>
            </p:cNvPr>
            <p:cNvSpPr/>
            <p:nvPr/>
          </p:nvSpPr>
          <p:spPr>
            <a:xfrm>
              <a:off x="2042856" y="2903937"/>
              <a:ext cx="701750" cy="701749"/>
            </a:xfrm>
            <a:prstGeom prst="ellips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grpSp>
        <p:nvGrpSpPr>
          <p:cNvPr id="178" name="Group 177">
            <a:extLst>
              <a:ext uri="{FF2B5EF4-FFF2-40B4-BE49-F238E27FC236}">
                <a16:creationId xmlns:a16="http://schemas.microsoft.com/office/drawing/2014/main" id="{A1B19D9C-98CA-41A7-BBAB-C772575EFAD0}"/>
              </a:ext>
            </a:extLst>
          </p:cNvPr>
          <p:cNvGrpSpPr/>
          <p:nvPr/>
        </p:nvGrpSpPr>
        <p:grpSpPr>
          <a:xfrm>
            <a:off x="8776789" y="0"/>
            <a:ext cx="1879253" cy="5176587"/>
            <a:chOff x="8777197" y="0"/>
            <a:chExt cx="1879253" cy="5176587"/>
          </a:xfrm>
        </p:grpSpPr>
        <p:sp>
          <p:nvSpPr>
            <p:cNvPr id="190" name="side panel dark rectangle">
              <a:extLst>
                <a:ext uri="{FF2B5EF4-FFF2-40B4-BE49-F238E27FC236}">
                  <a16:creationId xmlns:a16="http://schemas.microsoft.com/office/drawing/2014/main" id="{23749B24-0694-494D-AF09-3D4FC4E5F4C5}"/>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91" name="side panel light rectangle">
              <a:extLst>
                <a:ext uri="{FF2B5EF4-FFF2-40B4-BE49-F238E27FC236}">
                  <a16:creationId xmlns:a16="http://schemas.microsoft.com/office/drawing/2014/main" id="{CB903DEF-4576-41DC-8037-3B787BE254D9}"/>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92" name="side panel textbox">
              <a:extLst>
                <a:ext uri="{FF2B5EF4-FFF2-40B4-BE49-F238E27FC236}">
                  <a16:creationId xmlns:a16="http://schemas.microsoft.com/office/drawing/2014/main" id="{C7B82B44-DCDF-4E75-A098-02DECA382585}"/>
                </a:ext>
              </a:extLst>
            </p:cNvPr>
            <p:cNvSpPr txBox="1"/>
            <p:nvPr/>
          </p:nvSpPr>
          <p:spPr>
            <a:xfrm>
              <a:off x="9182199" y="25571"/>
              <a:ext cx="1450860" cy="5151016"/>
            </a:xfrm>
            <a:prstGeom prst="rect">
              <a:avLst/>
            </a:prstGeom>
            <a:noFill/>
          </p:spPr>
          <p:txBody>
            <a:bodyPr wrap="square" lIns="36000" tIns="36000" rIns="36000" bIns="36000" rtlCol="0">
              <a:spAutoFit/>
            </a:bodyPr>
            <a:lstStyle/>
            <a:p>
              <a:r>
                <a:rPr lang="en-GB" sz="1000" b="1" dirty="0">
                  <a:latin typeface="Calibri" panose="020F0502020204030204" pitchFamily="34" charset="0"/>
                </a:rPr>
                <a:t>Sing the “Mr. Shape Head” song</a:t>
              </a:r>
            </a:p>
            <a:p>
              <a:r>
                <a:rPr lang="en-GB" sz="1000" dirty="0">
                  <a:latin typeface="Calibri" panose="020F0502020204030204" pitchFamily="34" charset="0"/>
                </a:rPr>
                <a:t>Keep Mr. Shape Head on the board and use it with the song (or use this slide).</a:t>
              </a:r>
            </a:p>
            <a:p>
              <a:endParaRPr lang="en-GB" sz="1000" dirty="0">
                <a:latin typeface="Calibri" panose="020F0502020204030204" pitchFamily="34" charset="0"/>
              </a:endParaRPr>
            </a:p>
            <a:p>
              <a:r>
                <a:rPr lang="en-GB" sz="1000" dirty="0">
                  <a:latin typeface="Calibri" panose="020F0502020204030204" pitchFamily="34" charset="0"/>
                </a:rPr>
                <a:t>Play the song through one time, pointing at the shapes on the board (or slide) as they are sung. Next, get everyone to stand up – teach the gestures (see below) and then play the song again and sing along doing all of the gestures.</a:t>
              </a:r>
            </a:p>
            <a:p>
              <a:endParaRPr lang="en-GB" sz="1000" dirty="0">
                <a:latin typeface="Calibri" panose="020F0502020204030204" pitchFamily="34" charset="0"/>
              </a:endParaRPr>
            </a:p>
            <a:p>
              <a:r>
                <a:rPr lang="en-GB" sz="1000" b="1" dirty="0">
                  <a:latin typeface="Calibri" panose="020F0502020204030204" pitchFamily="34" charset="0"/>
                </a:rPr>
                <a:t>Gestures</a:t>
              </a:r>
            </a:p>
            <a:p>
              <a:r>
                <a:rPr lang="en-GB" sz="1000" dirty="0">
                  <a:latin typeface="Calibri" panose="020F0502020204030204" pitchFamily="34" charset="0"/>
                </a:rPr>
                <a:t>Some simple actions can be used with this song:</a:t>
              </a:r>
            </a:p>
            <a:p>
              <a:endParaRPr lang="en-GB" sz="1000" dirty="0">
                <a:latin typeface="Calibri" panose="020F0502020204030204" pitchFamily="34" charset="0"/>
              </a:endParaRPr>
            </a:p>
            <a:p>
              <a:pPr marL="180975" indent="-180975">
                <a:buFont typeface="+mj-lt"/>
                <a:buAutoNum type="arabicPeriod"/>
              </a:pPr>
              <a:r>
                <a:rPr lang="en-GB" sz="1000" dirty="0">
                  <a:latin typeface="Calibri" panose="020F0502020204030204" pitchFamily="34" charset="0"/>
                </a:rPr>
                <a:t>For the chorus, touch your head for the "Mr. Shape Head" parts and then do the question gesture (palms up, looking puzzled) for the "How are you?" parts.</a:t>
              </a:r>
            </a:p>
            <a:p>
              <a:endParaRPr lang="en-GB" sz="1000" dirty="0">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for more</a:t>
              </a:r>
              <a:r>
                <a:rPr lang="en-GB" sz="1000" dirty="0">
                  <a:solidFill>
                    <a:srgbClr val="0000FF"/>
                  </a:solidFill>
                  <a:latin typeface="Calibri" panose="020F0502020204030204" pitchFamily="34" charset="0"/>
                </a:rPr>
                <a:t> »</a:t>
              </a:r>
            </a:p>
          </p:txBody>
        </p:sp>
        <p:grpSp>
          <p:nvGrpSpPr>
            <p:cNvPr id="193" name="teacher icon group">
              <a:extLst>
                <a:ext uri="{FF2B5EF4-FFF2-40B4-BE49-F238E27FC236}">
                  <a16:creationId xmlns:a16="http://schemas.microsoft.com/office/drawing/2014/main" id="{509B317B-4B64-4ACD-B56C-D4944B8387F6}"/>
                </a:ext>
              </a:extLst>
            </p:cNvPr>
            <p:cNvGrpSpPr/>
            <p:nvPr/>
          </p:nvGrpSpPr>
          <p:grpSpPr>
            <a:xfrm>
              <a:off x="8810640" y="151620"/>
              <a:ext cx="296181" cy="296181"/>
              <a:chOff x="8810640" y="62245"/>
              <a:chExt cx="296181" cy="296181"/>
            </a:xfrm>
          </p:grpSpPr>
          <p:sp>
            <p:nvSpPr>
              <p:cNvPr id="194" name="icon circle">
                <a:extLst>
                  <a:ext uri="{FF2B5EF4-FFF2-40B4-BE49-F238E27FC236}">
                    <a16:creationId xmlns:a16="http://schemas.microsoft.com/office/drawing/2014/main" id="{ED78CB60-248A-483B-90E1-370D30C812FE}"/>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195" name="teacher icon">
                <a:extLst>
                  <a:ext uri="{FF2B5EF4-FFF2-40B4-BE49-F238E27FC236}">
                    <a16:creationId xmlns:a16="http://schemas.microsoft.com/office/drawing/2014/main" id="{53362512-853A-4744-BA50-406A2C3167C9}"/>
                  </a:ext>
                </a:extLst>
              </p:cNvPr>
              <p:cNvGrpSpPr/>
              <p:nvPr/>
            </p:nvGrpSpPr>
            <p:grpSpPr>
              <a:xfrm>
                <a:off x="8864754" y="93114"/>
                <a:ext cx="193866" cy="206740"/>
                <a:chOff x="2542389" y="2767092"/>
                <a:chExt cx="480536" cy="512445"/>
              </a:xfrm>
            </p:grpSpPr>
            <p:sp>
              <p:nvSpPr>
                <p:cNvPr id="196" name="Google Shape;1395;p49">
                  <a:extLst>
                    <a:ext uri="{FF2B5EF4-FFF2-40B4-BE49-F238E27FC236}">
                      <a16:creationId xmlns:a16="http://schemas.microsoft.com/office/drawing/2014/main" id="{C2ECDF4D-4175-4DBE-B9CE-D44017E2E89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7" name="Google Shape;1396;p49">
                  <a:extLst>
                    <a:ext uri="{FF2B5EF4-FFF2-40B4-BE49-F238E27FC236}">
                      <a16:creationId xmlns:a16="http://schemas.microsoft.com/office/drawing/2014/main" id="{0D6BDE60-0480-4C9A-9F0A-F5F5789F6B0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8" name="Google Shape;1397;p49">
                  <a:extLst>
                    <a:ext uri="{FF2B5EF4-FFF2-40B4-BE49-F238E27FC236}">
                      <a16:creationId xmlns:a16="http://schemas.microsoft.com/office/drawing/2014/main" id="{8DF89BC2-C116-4D82-BF09-6530F28B301D}"/>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9" name="Google Shape;1398;p49">
                  <a:extLst>
                    <a:ext uri="{FF2B5EF4-FFF2-40B4-BE49-F238E27FC236}">
                      <a16:creationId xmlns:a16="http://schemas.microsoft.com/office/drawing/2014/main" id="{BC4BB98F-03C8-4FA0-9FE0-8D50B6CA6AB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0" name="Google Shape;1399;p49">
                  <a:extLst>
                    <a:ext uri="{FF2B5EF4-FFF2-40B4-BE49-F238E27FC236}">
                      <a16:creationId xmlns:a16="http://schemas.microsoft.com/office/drawing/2014/main" id="{C20B87CC-9896-4402-92BD-2A99A953591D}"/>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1" name="Google Shape;1400;p49">
                  <a:extLst>
                    <a:ext uri="{FF2B5EF4-FFF2-40B4-BE49-F238E27FC236}">
                      <a16:creationId xmlns:a16="http://schemas.microsoft.com/office/drawing/2014/main" id="{E7EB7D40-37CE-4841-A917-0D491FDE59C3}"/>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2" name="Google Shape;1401;p49">
                  <a:extLst>
                    <a:ext uri="{FF2B5EF4-FFF2-40B4-BE49-F238E27FC236}">
                      <a16:creationId xmlns:a16="http://schemas.microsoft.com/office/drawing/2014/main" id="{7AAFDCEA-974F-471E-8317-C12C9186EA4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3" name="Google Shape;1402;p49">
                  <a:extLst>
                    <a:ext uri="{FF2B5EF4-FFF2-40B4-BE49-F238E27FC236}">
                      <a16:creationId xmlns:a16="http://schemas.microsoft.com/office/drawing/2014/main" id="{0A148CB4-5E4F-4DF9-84F1-0C805DBDC21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4" name="Google Shape;1403;p49">
                  <a:extLst>
                    <a:ext uri="{FF2B5EF4-FFF2-40B4-BE49-F238E27FC236}">
                      <a16:creationId xmlns:a16="http://schemas.microsoft.com/office/drawing/2014/main" id="{732616AD-97BB-43B0-9A4A-CDA8E71113D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5" name="Google Shape;1404;p49">
                  <a:extLst>
                    <a:ext uri="{FF2B5EF4-FFF2-40B4-BE49-F238E27FC236}">
                      <a16:creationId xmlns:a16="http://schemas.microsoft.com/office/drawing/2014/main" id="{F28CA590-06F2-4C6B-90B8-CA5ADE06564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6" name="Google Shape;1405;p49">
                  <a:extLst>
                    <a:ext uri="{FF2B5EF4-FFF2-40B4-BE49-F238E27FC236}">
                      <a16:creationId xmlns:a16="http://schemas.microsoft.com/office/drawing/2014/main" id="{A437D73C-BB51-4AC3-B2AC-B94D5419E72C}"/>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7" name="Google Shape;1406;p49">
                  <a:extLst>
                    <a:ext uri="{FF2B5EF4-FFF2-40B4-BE49-F238E27FC236}">
                      <a16:creationId xmlns:a16="http://schemas.microsoft.com/office/drawing/2014/main" id="{3DC7A3A1-14A8-4D1F-86F3-775753251488}"/>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8" name="Google Shape;1407;p49">
                  <a:extLst>
                    <a:ext uri="{FF2B5EF4-FFF2-40B4-BE49-F238E27FC236}">
                      <a16:creationId xmlns:a16="http://schemas.microsoft.com/office/drawing/2014/main" id="{12148EA8-4B56-4F10-B5EA-21C9E4393003}"/>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9" name="Google Shape;1408;p49">
                  <a:extLst>
                    <a:ext uri="{FF2B5EF4-FFF2-40B4-BE49-F238E27FC236}">
                      <a16:creationId xmlns:a16="http://schemas.microsoft.com/office/drawing/2014/main" id="{545BB3C6-E534-4DA4-82E6-4056B45A62A3}"/>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0" name="Google Shape;1409;p49">
                  <a:extLst>
                    <a:ext uri="{FF2B5EF4-FFF2-40B4-BE49-F238E27FC236}">
                      <a16:creationId xmlns:a16="http://schemas.microsoft.com/office/drawing/2014/main" id="{EC01DBFA-2E1A-4FD2-8419-F1A91401079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1" name="Google Shape;1410;p49">
                  <a:extLst>
                    <a:ext uri="{FF2B5EF4-FFF2-40B4-BE49-F238E27FC236}">
                      <a16:creationId xmlns:a16="http://schemas.microsoft.com/office/drawing/2014/main" id="{E6B1E11B-E518-4EA5-951E-32E5709119B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2" name="Google Shape;1411;p49">
                  <a:extLst>
                    <a:ext uri="{FF2B5EF4-FFF2-40B4-BE49-F238E27FC236}">
                      <a16:creationId xmlns:a16="http://schemas.microsoft.com/office/drawing/2014/main" id="{5A59FC2D-B597-44C2-B861-8DAF88638EF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3" name="Google Shape;1412;p49">
                  <a:extLst>
                    <a:ext uri="{FF2B5EF4-FFF2-40B4-BE49-F238E27FC236}">
                      <a16:creationId xmlns:a16="http://schemas.microsoft.com/office/drawing/2014/main" id="{E25AD5F0-FE9D-42FA-83B5-4A40014514D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4" name="Google Shape;1413;p49">
                  <a:extLst>
                    <a:ext uri="{FF2B5EF4-FFF2-40B4-BE49-F238E27FC236}">
                      <a16:creationId xmlns:a16="http://schemas.microsoft.com/office/drawing/2014/main" id="{38258B3B-4245-4C14-89DD-E5FD08DECAF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5" name="Google Shape;1414;p49">
                  <a:extLst>
                    <a:ext uri="{FF2B5EF4-FFF2-40B4-BE49-F238E27FC236}">
                      <a16:creationId xmlns:a16="http://schemas.microsoft.com/office/drawing/2014/main" id="{631EDD35-FCFC-4F6D-8D3B-C6C00B5D371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6" name="Google Shape;1415;p49">
                  <a:extLst>
                    <a:ext uri="{FF2B5EF4-FFF2-40B4-BE49-F238E27FC236}">
                      <a16:creationId xmlns:a16="http://schemas.microsoft.com/office/drawing/2014/main" id="{9011F584-EAEB-47E0-A941-291366989762}"/>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7" name="Google Shape;1416;p49">
                  <a:extLst>
                    <a:ext uri="{FF2B5EF4-FFF2-40B4-BE49-F238E27FC236}">
                      <a16:creationId xmlns:a16="http://schemas.microsoft.com/office/drawing/2014/main" id="{401F92CE-F21D-4466-BEA1-8110F9C5E2A5}"/>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8" name="Google Shape;1417;p49">
                  <a:extLst>
                    <a:ext uri="{FF2B5EF4-FFF2-40B4-BE49-F238E27FC236}">
                      <a16:creationId xmlns:a16="http://schemas.microsoft.com/office/drawing/2014/main" id="{A901745E-2F63-4D62-A6AF-AD0D9F66EDC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9" name="Google Shape;1418;p49">
                  <a:extLst>
                    <a:ext uri="{FF2B5EF4-FFF2-40B4-BE49-F238E27FC236}">
                      <a16:creationId xmlns:a16="http://schemas.microsoft.com/office/drawing/2014/main" id="{B4F2988B-6A59-4693-9C58-B5636C49CAD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0" name="Google Shape;1419;p49">
                  <a:extLst>
                    <a:ext uri="{FF2B5EF4-FFF2-40B4-BE49-F238E27FC236}">
                      <a16:creationId xmlns:a16="http://schemas.microsoft.com/office/drawing/2014/main" id="{8F756A9E-0D4E-4352-9CF8-6B6076B26DEA}"/>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1" name="Google Shape;1420;p49">
                  <a:extLst>
                    <a:ext uri="{FF2B5EF4-FFF2-40B4-BE49-F238E27FC236}">
                      <a16:creationId xmlns:a16="http://schemas.microsoft.com/office/drawing/2014/main" id="{28936544-AF10-4CF7-8EF9-C993339C7C8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2" name="Google Shape;1421;p49">
                  <a:extLst>
                    <a:ext uri="{FF2B5EF4-FFF2-40B4-BE49-F238E27FC236}">
                      <a16:creationId xmlns:a16="http://schemas.microsoft.com/office/drawing/2014/main" id="{9EF4A8E2-1D16-48D5-9D44-A5874CCEEDAF}"/>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3" name="Google Shape;1422;p49">
                  <a:extLst>
                    <a:ext uri="{FF2B5EF4-FFF2-40B4-BE49-F238E27FC236}">
                      <a16:creationId xmlns:a16="http://schemas.microsoft.com/office/drawing/2014/main" id="{8B2006E4-1C84-4E14-A61C-EEECE632199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224" name="Group 223">
            <a:extLst>
              <a:ext uri="{FF2B5EF4-FFF2-40B4-BE49-F238E27FC236}">
                <a16:creationId xmlns:a16="http://schemas.microsoft.com/office/drawing/2014/main" id="{DC981923-9809-4DA6-89C2-4339CC3D6ECF}"/>
              </a:ext>
            </a:extLst>
          </p:cNvPr>
          <p:cNvGrpSpPr/>
          <p:nvPr/>
        </p:nvGrpSpPr>
        <p:grpSpPr>
          <a:xfrm>
            <a:off x="10708690" y="0"/>
            <a:ext cx="1506583" cy="5143500"/>
            <a:chOff x="11115791" y="0"/>
            <a:chExt cx="1506583" cy="5143500"/>
          </a:xfrm>
          <a:solidFill>
            <a:srgbClr val="C5E5E7"/>
          </a:solidFill>
        </p:grpSpPr>
        <p:sp>
          <p:nvSpPr>
            <p:cNvPr id="225" name="side panel light rectangle">
              <a:extLst>
                <a:ext uri="{FF2B5EF4-FFF2-40B4-BE49-F238E27FC236}">
                  <a16:creationId xmlns:a16="http://schemas.microsoft.com/office/drawing/2014/main" id="{2EB209A2-E63E-42A3-A5DC-439362AF45B9}"/>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26" name="side panel textbox">
              <a:extLst>
                <a:ext uri="{FF2B5EF4-FFF2-40B4-BE49-F238E27FC236}">
                  <a16:creationId xmlns:a16="http://schemas.microsoft.com/office/drawing/2014/main" id="{4EC12AF7-D99A-4F1C-B6A7-01AF1A2766AA}"/>
                </a:ext>
              </a:extLst>
            </p:cNvPr>
            <p:cNvSpPr txBox="1"/>
            <p:nvPr/>
          </p:nvSpPr>
          <p:spPr>
            <a:xfrm>
              <a:off x="11149224" y="27074"/>
              <a:ext cx="1450860" cy="4843240"/>
            </a:xfrm>
            <a:prstGeom prst="rect">
              <a:avLst/>
            </a:prstGeom>
            <a:grpFill/>
          </p:spPr>
          <p:txBody>
            <a:bodyPr wrap="square" lIns="36000" tIns="36000" rIns="36000" bIns="36000" rtlCol="0">
              <a:spAutoFit/>
            </a:bodyPr>
            <a:lstStyle/>
            <a:p>
              <a:pPr marL="180975" indent="-180975">
                <a:buFont typeface="+mj-lt"/>
                <a:buAutoNum type="arabicPeriod" startAt="2"/>
              </a:pPr>
              <a:r>
                <a:rPr lang="en-GB" sz="1000" dirty="0">
                  <a:latin typeface="Calibri" panose="020F0502020204030204" pitchFamily="34" charset="0"/>
                </a:rPr>
                <a:t>For the verses, make shapes with your fingers for each shape and place on the part of the face as it is sung (e.g. "My eyes are square" – make two square shapes with your fingers and place over your eyes; for "My ears are circles" make two circle shapes with your fingers and place over your ears; etc.).</a:t>
              </a:r>
              <a:br>
                <a:rPr lang="en-GB" sz="1000" dirty="0">
                  <a:latin typeface="Calibri" panose="020F0502020204030204" pitchFamily="34" charset="0"/>
                </a:rPr>
              </a:br>
              <a:endParaRPr lang="en-GB" sz="1000" dirty="0">
                <a:latin typeface="Calibri" panose="020F0502020204030204" pitchFamily="34" charset="0"/>
              </a:endParaRPr>
            </a:p>
            <a:p>
              <a:pPr marL="180975" indent="-180975">
                <a:buFont typeface="+mj-lt"/>
                <a:buAutoNum type="arabicPeriod" startAt="2"/>
              </a:pPr>
              <a:r>
                <a:rPr lang="en-GB" sz="1000" dirty="0">
                  <a:latin typeface="Calibri" panose="020F0502020204030204" pitchFamily="34" charset="0"/>
                </a:rPr>
                <a:t>For the part of the verse "but I’m okay", do a thumbs up with both hands.</a:t>
              </a:r>
              <a:br>
                <a:rPr lang="en-GB" sz="1000" dirty="0">
                  <a:latin typeface="Calibri" panose="020F0502020204030204" pitchFamily="34" charset="0"/>
                </a:rPr>
              </a:br>
              <a:endParaRPr lang="en-GB" sz="1000" dirty="0">
                <a:latin typeface="Calibri" panose="020F0502020204030204" pitchFamily="34" charset="0"/>
              </a:endParaRPr>
            </a:p>
            <a:p>
              <a:pPr marL="180975" indent="-180975">
                <a:buFont typeface="+mj-lt"/>
                <a:buAutoNum type="arabicPeriod" startAt="2"/>
              </a:pPr>
              <a:r>
                <a:rPr lang="en-GB" sz="1000" dirty="0">
                  <a:latin typeface="Calibri" panose="020F0502020204030204" pitchFamily="34" charset="0"/>
                </a:rPr>
                <a:t>For the end of each verse "For I am Mr. Shape Head", move your already thumbs up gesture to point your thumbs inwards to your body.</a:t>
              </a:r>
              <a:br>
                <a:rPr lang="en-GB" sz="1000" dirty="0">
                  <a:latin typeface="Calibri" panose="020F0502020204030204" pitchFamily="34" charset="0"/>
                </a:rPr>
              </a:br>
              <a:endParaRPr lang="en-GB" sz="1000" dirty="0">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to go back</a:t>
              </a:r>
              <a:r>
                <a:rPr lang="en-GB" sz="1000" dirty="0">
                  <a:solidFill>
                    <a:srgbClr val="0000FF"/>
                  </a:solidFill>
                  <a:latin typeface="Calibri" panose="020F0502020204030204" pitchFamily="34" charset="0"/>
                </a:rPr>
                <a:t> »</a:t>
              </a:r>
            </a:p>
          </p:txBody>
        </p:sp>
      </p:grpSp>
      <p:grpSp>
        <p:nvGrpSpPr>
          <p:cNvPr id="31" name="Group 30">
            <a:extLst>
              <a:ext uri="{FF2B5EF4-FFF2-40B4-BE49-F238E27FC236}">
                <a16:creationId xmlns:a16="http://schemas.microsoft.com/office/drawing/2014/main" id="{8DCDF885-CE89-4AFA-892B-C6B86551DA89}"/>
              </a:ext>
            </a:extLst>
          </p:cNvPr>
          <p:cNvGrpSpPr/>
          <p:nvPr/>
        </p:nvGrpSpPr>
        <p:grpSpPr>
          <a:xfrm>
            <a:off x="1468420" y="1424832"/>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pic>
        <p:nvPicPr>
          <p:cNvPr id="21" name="Picture 20" descr="A picture containing logo, symbol, graphics, design&#10;&#10;Description automatically generated">
            <a:extLst>
              <a:ext uri="{FF2B5EF4-FFF2-40B4-BE49-F238E27FC236}">
                <a16:creationId xmlns:a16="http://schemas.microsoft.com/office/drawing/2014/main" id="{307ECF6E-701D-4124-D4C2-298EF3BD25BE}"/>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22" name="Picture 21" descr="A red and white play button&#10;&#10;Description automatically generated with low confidence">
            <a:extLst>
              <a:ext uri="{FF2B5EF4-FFF2-40B4-BE49-F238E27FC236}">
                <a16:creationId xmlns:a16="http://schemas.microsoft.com/office/drawing/2014/main" id="{F08B4D17-26D4-9198-0236-7CE64735EE85}"/>
              </a:ext>
            </a:extLst>
          </p:cNvPr>
          <p:cNvPicPr>
            <a:picLocks noChangeAspect="1"/>
          </p:cNvPicPr>
          <p:nvPr/>
        </p:nvPicPr>
        <p:blipFill>
          <a:blip r:embed="rId4"/>
          <a:stretch>
            <a:fillRect/>
          </a:stretch>
        </p:blipFill>
        <p:spPr>
          <a:xfrm>
            <a:off x="254941" y="4184262"/>
            <a:ext cx="625980" cy="355950"/>
          </a:xfrm>
          <a:prstGeom prst="rect">
            <a:avLst/>
          </a:prstGeom>
        </p:spPr>
      </p:pic>
      <p:grpSp>
        <p:nvGrpSpPr>
          <p:cNvPr id="23" name="Group 22">
            <a:extLst>
              <a:ext uri="{FF2B5EF4-FFF2-40B4-BE49-F238E27FC236}">
                <a16:creationId xmlns:a16="http://schemas.microsoft.com/office/drawing/2014/main" id="{349BE7DE-24F6-329F-327E-53F08BE12B37}"/>
              </a:ext>
            </a:extLst>
          </p:cNvPr>
          <p:cNvGrpSpPr/>
          <p:nvPr/>
        </p:nvGrpSpPr>
        <p:grpSpPr>
          <a:xfrm>
            <a:off x="1488736" y="1424832"/>
            <a:ext cx="5050844" cy="2687046"/>
            <a:chOff x="1818543" y="1380546"/>
            <a:chExt cx="5050844" cy="2687046"/>
          </a:xfrm>
        </p:grpSpPr>
        <p:sp>
          <p:nvSpPr>
            <p:cNvPr id="24" name="Rectangle: Rounded Corners 23">
              <a:extLst>
                <a:ext uri="{FF2B5EF4-FFF2-40B4-BE49-F238E27FC236}">
                  <a16:creationId xmlns:a16="http://schemas.microsoft.com/office/drawing/2014/main" id="{C10D4C5E-6965-2720-3E5F-9CA1C9BF3660}"/>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25" name="TextBox 24">
              <a:extLst>
                <a:ext uri="{FF2B5EF4-FFF2-40B4-BE49-F238E27FC236}">
                  <a16:creationId xmlns:a16="http://schemas.microsoft.com/office/drawing/2014/main" id="{E82E18A9-5E98-911B-1729-1645BBBC4417}"/>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8" name="Group 27">
              <a:extLst>
                <a:ext uri="{FF2B5EF4-FFF2-40B4-BE49-F238E27FC236}">
                  <a16:creationId xmlns:a16="http://schemas.microsoft.com/office/drawing/2014/main" id="{8261F656-D6D1-14D0-C077-F56B4B293622}"/>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9" name="Google Shape;468;p32">
                <a:extLst>
                  <a:ext uri="{FF2B5EF4-FFF2-40B4-BE49-F238E27FC236}">
                    <a16:creationId xmlns:a16="http://schemas.microsoft.com/office/drawing/2014/main" id="{9ED46CF5-7A6E-746D-25E2-36DFEE602D19}"/>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469;p32">
                <a:extLst>
                  <a:ext uri="{FF2B5EF4-FFF2-40B4-BE49-F238E27FC236}">
                    <a16:creationId xmlns:a16="http://schemas.microsoft.com/office/drawing/2014/main" id="{68500BEF-F158-B1F6-BB12-7D51CBB33027}"/>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470;p32">
                <a:extLst>
                  <a:ext uri="{FF2B5EF4-FFF2-40B4-BE49-F238E27FC236}">
                    <a16:creationId xmlns:a16="http://schemas.microsoft.com/office/drawing/2014/main" id="{1DDC3DB2-907F-27E1-5EAB-CBE57BC4A263}"/>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471;p32">
                <a:extLst>
                  <a:ext uri="{FF2B5EF4-FFF2-40B4-BE49-F238E27FC236}">
                    <a16:creationId xmlns:a16="http://schemas.microsoft.com/office/drawing/2014/main" id="{3C6420CE-DCD9-F04E-2C05-45ADB2BB2E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472;p32">
                <a:extLst>
                  <a:ext uri="{FF2B5EF4-FFF2-40B4-BE49-F238E27FC236}">
                    <a16:creationId xmlns:a16="http://schemas.microsoft.com/office/drawing/2014/main" id="{EBBD7DD9-2511-E875-9D86-E8FEAA35EA9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473;p32">
                <a:extLst>
                  <a:ext uri="{FF2B5EF4-FFF2-40B4-BE49-F238E27FC236}">
                    <a16:creationId xmlns:a16="http://schemas.microsoft.com/office/drawing/2014/main" id="{8417AB04-8258-7692-7D8E-C5AD7701719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474;p32">
                <a:extLst>
                  <a:ext uri="{FF2B5EF4-FFF2-40B4-BE49-F238E27FC236}">
                    <a16:creationId xmlns:a16="http://schemas.microsoft.com/office/drawing/2014/main" id="{6090EDA9-8898-CED2-F498-31E56FE04C1E}"/>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475;p32">
                <a:extLst>
                  <a:ext uri="{FF2B5EF4-FFF2-40B4-BE49-F238E27FC236}">
                    <a16:creationId xmlns:a16="http://schemas.microsoft.com/office/drawing/2014/main" id="{674A80EA-79C3-8781-F8C8-8086E86F938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476;p32">
                <a:extLst>
                  <a:ext uri="{FF2B5EF4-FFF2-40B4-BE49-F238E27FC236}">
                    <a16:creationId xmlns:a16="http://schemas.microsoft.com/office/drawing/2014/main" id="{E9176B37-F10A-8C81-BBDB-1A047099C9E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477;p32">
                <a:extLst>
                  <a:ext uri="{FF2B5EF4-FFF2-40B4-BE49-F238E27FC236}">
                    <a16:creationId xmlns:a16="http://schemas.microsoft.com/office/drawing/2014/main" id="{478029CE-ADE5-75F4-8F97-422C488B60B1}"/>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478;p32">
                <a:extLst>
                  <a:ext uri="{FF2B5EF4-FFF2-40B4-BE49-F238E27FC236}">
                    <a16:creationId xmlns:a16="http://schemas.microsoft.com/office/drawing/2014/main" id="{84224C98-C531-CEDD-8192-B354F4E9A20C}"/>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479;p32">
                <a:extLst>
                  <a:ext uri="{FF2B5EF4-FFF2-40B4-BE49-F238E27FC236}">
                    <a16:creationId xmlns:a16="http://schemas.microsoft.com/office/drawing/2014/main" id="{14ADAA23-E8A7-4F1E-B393-A086D26EF293}"/>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480;p32">
                <a:extLst>
                  <a:ext uri="{FF2B5EF4-FFF2-40B4-BE49-F238E27FC236}">
                    <a16:creationId xmlns:a16="http://schemas.microsoft.com/office/drawing/2014/main" id="{404030C6-7CC4-BB45-D402-76C2FE383836}"/>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481;p32">
                <a:extLst>
                  <a:ext uri="{FF2B5EF4-FFF2-40B4-BE49-F238E27FC236}">
                    <a16:creationId xmlns:a16="http://schemas.microsoft.com/office/drawing/2014/main" id="{0ADC80D1-BC5D-33EE-B8A4-3477052ED793}"/>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482;p32">
                <a:extLst>
                  <a:ext uri="{FF2B5EF4-FFF2-40B4-BE49-F238E27FC236}">
                    <a16:creationId xmlns:a16="http://schemas.microsoft.com/office/drawing/2014/main" id="{00B52E46-AAA9-B0B0-15DF-A9EAE1509936}"/>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483;p32">
                <a:extLst>
                  <a:ext uri="{FF2B5EF4-FFF2-40B4-BE49-F238E27FC236}">
                    <a16:creationId xmlns:a16="http://schemas.microsoft.com/office/drawing/2014/main" id="{03ACF34E-ED23-9678-6FD0-9FD5A6F3DAEC}"/>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484;p32">
                <a:extLst>
                  <a:ext uri="{FF2B5EF4-FFF2-40B4-BE49-F238E27FC236}">
                    <a16:creationId xmlns:a16="http://schemas.microsoft.com/office/drawing/2014/main" id="{2004D92B-E3B1-7415-ABFA-416078CCA0B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7" name="Group 46">
            <a:extLst>
              <a:ext uri="{FF2B5EF4-FFF2-40B4-BE49-F238E27FC236}">
                <a16:creationId xmlns:a16="http://schemas.microsoft.com/office/drawing/2014/main" id="{1B30EB1C-D54C-3556-2BFB-B567A2FD8648}"/>
              </a:ext>
            </a:extLst>
          </p:cNvPr>
          <p:cNvGrpSpPr>
            <a:grpSpLocks noGrp="1" noUngrp="1" noRot="1" noMove="1" noResize="1"/>
          </p:cNvGrpSpPr>
          <p:nvPr/>
        </p:nvGrpSpPr>
        <p:grpSpPr>
          <a:xfrm>
            <a:off x="-14628" y="0"/>
            <a:ext cx="9158628" cy="5143500"/>
            <a:chOff x="-14628" y="0"/>
            <a:chExt cx="9158628" cy="5143500"/>
          </a:xfrm>
        </p:grpSpPr>
        <p:cxnSp>
          <p:nvCxnSpPr>
            <p:cNvPr id="48" name="AutoShape 3">
              <a:extLst>
                <a:ext uri="{FF2B5EF4-FFF2-40B4-BE49-F238E27FC236}">
                  <a16:creationId xmlns:a16="http://schemas.microsoft.com/office/drawing/2014/main" id="{B89EE565-A847-8EE6-A9A0-7603D1B4883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9" name="AutoShape 4">
              <a:extLst>
                <a:ext uri="{FF2B5EF4-FFF2-40B4-BE49-F238E27FC236}">
                  <a16:creationId xmlns:a16="http://schemas.microsoft.com/office/drawing/2014/main" id="{BFB8DD3F-90B4-A212-08F9-350677866B6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0" name="Group 49">
              <a:extLst>
                <a:ext uri="{FF2B5EF4-FFF2-40B4-BE49-F238E27FC236}">
                  <a16:creationId xmlns:a16="http://schemas.microsoft.com/office/drawing/2014/main" id="{94C229C5-FEC5-F380-2FF1-6BE6ECD72051}"/>
                </a:ext>
              </a:extLst>
            </p:cNvPr>
            <p:cNvGrpSpPr>
              <a:grpSpLocks noGrp="1" noUngrp="1" noRot="1" noMove="1" noResize="1"/>
            </p:cNvGrpSpPr>
            <p:nvPr/>
          </p:nvGrpSpPr>
          <p:grpSpPr bwMode="auto">
            <a:xfrm>
              <a:off x="3588189" y="2214383"/>
              <a:ext cx="1967622" cy="714734"/>
              <a:chOff x="6549" y="5686"/>
              <a:chExt cx="3510" cy="1275"/>
            </a:xfrm>
          </p:grpSpPr>
          <p:sp>
            <p:nvSpPr>
              <p:cNvPr id="51" name="AutoShape 6">
                <a:extLst>
                  <a:ext uri="{FF2B5EF4-FFF2-40B4-BE49-F238E27FC236}">
                    <a16:creationId xmlns:a16="http://schemas.microsoft.com/office/drawing/2014/main" id="{8BC3B730-41F3-418A-EFE5-526AE895A1F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Text Box 7">
                <a:extLst>
                  <a:ext uri="{FF2B5EF4-FFF2-40B4-BE49-F238E27FC236}">
                    <a16:creationId xmlns:a16="http://schemas.microsoft.com/office/drawing/2014/main" id="{06FD25ED-8A30-A207-8764-9D857FBF025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3383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1000"/>
                                        <p:tgtEl>
                                          <p:spTgt spid="9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
                                        <p:tgtEl>
                                          <p:spTgt spid="21"/>
                                        </p:tgtEl>
                                      </p:cBhvr>
                                    </p:animEffect>
                                  </p:childTnLst>
                                </p:cTn>
                              </p:par>
                            </p:childTnLst>
                          </p:cTn>
                        </p:par>
                        <p:par>
                          <p:cTn id="32" fill="hold">
                            <p:stCondLst>
                              <p:cond delay="38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95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
                                        <p:tgtEl>
                                          <p:spTgt spid="22"/>
                                        </p:tgtEl>
                                      </p:cBhvr>
                                    </p:animEffect>
                                  </p:childTnLst>
                                </p:cTn>
                              </p:par>
                            </p:childTnLst>
                          </p:cTn>
                        </p:par>
                        <p:par>
                          <p:cTn id="40" fill="hold">
                            <p:stCondLst>
                              <p:cond delay="40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41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178"/>
                                        </p:tgtEl>
                                        <p:attrNameLst>
                                          <p:attrName>ppt_x</p:attrName>
                                          <p:attrName>ppt_y</p:attrName>
                                        </p:attrNameLst>
                                      </p:cBhvr>
                                      <p:rCtr x="-8194" y="0"/>
                                    </p:animMotion>
                                  </p:childTnLst>
                                </p:cTn>
                              </p:par>
                            </p:childTnLst>
                          </p:cTn>
                        </p:par>
                        <p:par>
                          <p:cTn id="47" fill="hold">
                            <p:stCondLst>
                              <p:cond delay="5150"/>
                            </p:stCondLst>
                            <p:childTnLst>
                              <p:par>
                                <p:cTn id="48" presetID="10" presetClass="exit" presetSubtype="0" fill="hold" nodeType="afterEffect">
                                  <p:stCondLst>
                                    <p:cond delay="0"/>
                                  </p:stCondLst>
                                  <p:childTnLst>
                                    <p:animEffect transition="out" filter="fade">
                                      <p:cBhvr>
                                        <p:cTn id="49" dur="1000"/>
                                        <p:tgtEl>
                                          <p:spTgt spid="4"/>
                                        </p:tgtEl>
                                      </p:cBhvr>
                                    </p:animEffect>
                                    <p:set>
                                      <p:cBhvr>
                                        <p:cTn id="50" dur="1" fill="hold">
                                          <p:stCondLst>
                                            <p:cond delay="999"/>
                                          </p:stCondLst>
                                        </p:cTn>
                                        <p:tgtEl>
                                          <p:spTgt spid="4"/>
                                        </p:tgtEl>
                                        <p:attrNameLst>
                                          <p:attrName>style.visibility</p:attrName>
                                        </p:attrNameLst>
                                      </p:cBhvr>
                                      <p:to>
                                        <p:strVal val="hidden"/>
                                      </p:to>
                                    </p:set>
                                  </p:childTnLst>
                                </p:cTn>
                              </p:par>
                            </p:childTnLst>
                          </p:cTn>
                        </p:par>
                        <p:par>
                          <p:cTn id="51" fill="hold">
                            <p:stCondLst>
                              <p:cond delay="6150"/>
                            </p:stCondLst>
                            <p:childTnLst>
                              <p:par>
                                <p:cTn id="52" presetID="10"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78"/>
                    </p:tgtEl>
                  </p:cond>
                </p:stCondLst>
                <p:endSync evt="end" delay="0">
                  <p:rtn val="all"/>
                </p:endSync>
                <p:childTnLst>
                  <p:par>
                    <p:cTn id="56" fill="hold">
                      <p:stCondLst>
                        <p:cond delay="0"/>
                      </p:stCondLst>
                      <p:childTnLst>
                        <p:par>
                          <p:cTn id="57" fill="hold">
                            <p:stCondLst>
                              <p:cond delay="0"/>
                            </p:stCondLst>
                            <p:childTnLst>
                              <p:par>
                                <p:cTn id="58" presetID="35" presetClass="path" presetSubtype="0" accel="50000" decel="50000" fill="hold" nodeType="clickEffect">
                                  <p:stCondLst>
                                    <p:cond delay="0"/>
                                  </p:stCondLst>
                                  <p:childTnLst>
                                    <p:animMotion origin="layout" path="M -0.1743 0 L -0.33298 0 " pathEditMode="relative" rAng="0" ptsTypes="AA">
                                      <p:cBhvr>
                                        <p:cTn id="59" dur="1000" fill="hold"/>
                                        <p:tgtEl>
                                          <p:spTgt spid="224"/>
                                        </p:tgtEl>
                                        <p:attrNameLst>
                                          <p:attrName>ppt_x</p:attrName>
                                          <p:attrName>ppt_y</p:attrName>
                                        </p:attrNameLst>
                                      </p:cBhvr>
                                      <p:rCtr x="-7934" y="0"/>
                                    </p:animMotion>
                                  </p:childTnLst>
                                </p:cTn>
                              </p:par>
                            </p:childTnLst>
                          </p:cTn>
                        </p:par>
                      </p:childTnLst>
                    </p:cTn>
                  </p:par>
                </p:childTnLst>
              </p:cTn>
              <p:nextCondLst>
                <p:cond evt="onClick" delay="0">
                  <p:tgtEl>
                    <p:spTgt spid="178"/>
                  </p:tgtEl>
                </p:cond>
              </p:nextCondLst>
            </p:seq>
            <p:seq concurrent="1" nextAc="seek">
              <p:cTn id="60" restart="whenNotActive" fill="hold" evtFilter="cancelBubble" nodeType="interactiveSeq">
                <p:stCondLst>
                  <p:cond evt="onClick" delay="0">
                    <p:tgtEl>
                      <p:spTgt spid="224"/>
                    </p:tgtEl>
                  </p:cond>
                </p:stCondLst>
                <p:endSync evt="end" delay="0">
                  <p:rtn val="all"/>
                </p:endSync>
                <p:childTnLst>
                  <p:par>
                    <p:cTn id="61" fill="hold">
                      <p:stCondLst>
                        <p:cond delay="0"/>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33212 -0.00031 L -0.08212 -0.00031 " pathEditMode="relative" rAng="0" ptsTypes="AA">
                                      <p:cBhvr>
                                        <p:cTn id="64" dur="1000" fill="hold"/>
                                        <p:tgtEl>
                                          <p:spTgt spid="224"/>
                                        </p:tgtEl>
                                        <p:attrNameLst>
                                          <p:attrName>ppt_x</p:attrName>
                                          <p:attrName>ppt_y</p:attrName>
                                        </p:attrNameLst>
                                      </p:cBhvr>
                                      <p:rCtr x="12500" y="0"/>
                                    </p:animMotion>
                                  </p:childTnLst>
                                </p:cTn>
                              </p:par>
                            </p:childTnLst>
                          </p:cTn>
                        </p:par>
                      </p:childTnLst>
                    </p:cTn>
                  </p:par>
                </p:childTnLst>
              </p:cTn>
              <p:nextCondLst>
                <p:cond evt="onClick" delay="0">
                  <p:tgtEl>
                    <p:spTgt spid="224"/>
                  </p:tgtEl>
                </p:cond>
              </p:nextCondLst>
            </p:seq>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1"/>
                  </p:tgtEl>
                </p:cond>
              </p:nextCondLst>
            </p:seq>
            <p:seq concurrent="1" nextAc="seek">
              <p:cTn id="72" restart="whenNotActive" fill="hold" evtFilter="cancelBubble" nodeType="interactiveSeq">
                <p:stCondLst>
                  <p:cond evt="onClick" delay="0">
                    <p:tgtEl>
                      <p:spTgt spid="31"/>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31"/>
                                        </p:tgtEl>
                                        <p:attrNameLst>
                                          <p:attrName>ppt_x</p:attrName>
                                        </p:attrNameLst>
                                      </p:cBhvr>
                                      <p:tavLst>
                                        <p:tav tm="0">
                                          <p:val>
                                            <p:strVal val="ppt_x"/>
                                          </p:val>
                                        </p:tav>
                                        <p:tav tm="100000">
                                          <p:val>
                                            <p:strVal val="ppt_x"/>
                                          </p:val>
                                        </p:tav>
                                      </p:tavLst>
                                    </p:anim>
                                    <p:anim calcmode="lin" valueType="num">
                                      <p:cBhvr additive="base">
                                        <p:cTn id="77" dur="500"/>
                                        <p:tgtEl>
                                          <p:spTgt spid="31"/>
                                        </p:tgtEl>
                                        <p:attrNameLst>
                                          <p:attrName>ppt_y</p:attrName>
                                        </p:attrNameLst>
                                      </p:cBhvr>
                                      <p:tavLst>
                                        <p:tav tm="0">
                                          <p:val>
                                            <p:strVal val="ppt_y"/>
                                          </p:val>
                                        </p:tav>
                                        <p:tav tm="100000">
                                          <p:val>
                                            <p:strVal val="1+ppt_h/2"/>
                                          </p:val>
                                        </p:tav>
                                      </p:tavLst>
                                    </p:anim>
                                    <p:set>
                                      <p:cBhvr>
                                        <p:cTn id="7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9" restart="whenNotActive" fill="hold" evtFilter="cancelBubble" nodeType="interactiveSeq">
                <p:stCondLst>
                  <p:cond evt="onClick" delay="0">
                    <p:tgtEl>
                      <p:spTgt spid="22"/>
                    </p:tgtEl>
                  </p:cond>
                </p:stCondLst>
                <p:endSync evt="end" delay="0">
                  <p:rtn val="all"/>
                </p:endSync>
                <p:childTnLst>
                  <p:par>
                    <p:cTn id="80" fill="hold">
                      <p:stCondLst>
                        <p:cond delay="0"/>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23"/>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23"/>
                                        </p:tgtEl>
                                        <p:attrNameLst>
                                          <p:attrName>ppt_x</p:attrName>
                                        </p:attrNameLst>
                                      </p:cBhvr>
                                      <p:tavLst>
                                        <p:tav tm="0">
                                          <p:val>
                                            <p:strVal val="ppt_x"/>
                                          </p:val>
                                        </p:tav>
                                        <p:tav tm="100000">
                                          <p:val>
                                            <p:strVal val="ppt_x"/>
                                          </p:val>
                                        </p:tav>
                                      </p:tavLst>
                                    </p:anim>
                                    <p:anim calcmode="lin" valueType="num">
                                      <p:cBhvr additive="base">
                                        <p:cTn id="91" dur="500"/>
                                        <p:tgtEl>
                                          <p:spTgt spid="23"/>
                                        </p:tgtEl>
                                        <p:attrNameLst>
                                          <p:attrName>ppt_y</p:attrName>
                                        </p:attrNameLst>
                                      </p:cBhvr>
                                      <p:tavLst>
                                        <p:tav tm="0">
                                          <p:val>
                                            <p:strVal val="ppt_y"/>
                                          </p:val>
                                        </p:tav>
                                        <p:tav tm="100000">
                                          <p:val>
                                            <p:strVal val="1+ppt_h/2"/>
                                          </p:val>
                                        </p:tav>
                                      </p:tavLst>
                                    </p:anim>
                                    <p:set>
                                      <p:cBhvr>
                                        <p:cTn id="9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1" grpId="0" animBg="1"/>
      <p:bldP spid="68" grpId="0"/>
      <p:bldP spid="7"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23</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23</a:t>
            </a:fld>
            <a:r>
              <a:rPr lang="en-GB" dirty="0">
                <a:latin typeface="Calibri" panose="020F0502020204030204" pitchFamily="34" charset="0"/>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788550" y="4541509"/>
            <a:ext cx="1349669" cy="406729"/>
            <a:chOff x="5986171"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986171"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6218858" y="4084584"/>
              <a:ext cx="1084769" cy="307777"/>
            </a:xfrm>
            <a:prstGeom prst="rect">
              <a:avLst/>
            </a:prstGeom>
            <a:noFill/>
          </p:spPr>
          <p:txBody>
            <a:bodyPr wrap="none" rtlCol="0">
              <a:spAutoFit/>
            </a:bodyPr>
            <a:lstStyle/>
            <a:p>
              <a:pPr algn="ctr"/>
              <a:r>
                <a:rPr lang="en-GB" dirty="0">
                  <a:latin typeface="Calibri" panose="020F0502020204030204" pitchFamily="34" charset="0"/>
                </a:rPr>
                <a:t>Story time</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12</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sp>
        <p:nvSpPr>
          <p:cNvPr id="77" name="TextBox 76">
            <a:extLst>
              <a:ext uri="{FF2B5EF4-FFF2-40B4-BE49-F238E27FC236}">
                <a16:creationId xmlns:a16="http://schemas.microsoft.com/office/drawing/2014/main" id="{D9D8B434-1947-4B71-9B7B-162A81B2AFFB}"/>
              </a:ext>
            </a:extLst>
          </p:cNvPr>
          <p:cNvSpPr txBox="1"/>
          <p:nvPr/>
        </p:nvSpPr>
        <p:spPr>
          <a:xfrm>
            <a:off x="73459" y="3779506"/>
            <a:ext cx="1126009" cy="246221"/>
          </a:xfrm>
          <a:prstGeom prst="rect">
            <a:avLst/>
          </a:prstGeom>
          <a:noFill/>
        </p:spPr>
        <p:txBody>
          <a:bodyPr wrap="square" rtlCol="0">
            <a:spAutoFit/>
          </a:bodyPr>
          <a:lstStyle/>
          <a:p>
            <a:pPr algn="ctr"/>
            <a:r>
              <a:rPr lang="en-GB" sz="1000" dirty="0">
                <a:latin typeface="Calibri" panose="020F0502020204030204" pitchFamily="34" charset="0"/>
              </a:rPr>
              <a:t>Play reader video</a:t>
            </a:r>
          </a:p>
        </p:txBody>
      </p:sp>
      <p:pic>
        <p:nvPicPr>
          <p:cNvPr id="7" name="Picture 6" descr="A close up of a logo&#10;&#10;Description automatically generated">
            <a:extLst>
              <a:ext uri="{FF2B5EF4-FFF2-40B4-BE49-F238E27FC236}">
                <a16:creationId xmlns:a16="http://schemas.microsoft.com/office/drawing/2014/main" id="{540C9906-5B56-4E86-BF96-6790ED4EA502}"/>
              </a:ext>
            </a:extLst>
          </p:cNvPr>
          <p:cNvPicPr>
            <a:picLocks noChangeAspect="1"/>
          </p:cNvPicPr>
          <p:nvPr/>
        </p:nvPicPr>
        <p:blipFill>
          <a:blip r:embed="rId2"/>
          <a:stretch>
            <a:fillRect/>
          </a:stretch>
        </p:blipFill>
        <p:spPr>
          <a:xfrm>
            <a:off x="381434" y="4098467"/>
            <a:ext cx="517917" cy="517917"/>
          </a:xfrm>
          <a:prstGeom prst="rect">
            <a:avLst/>
          </a:prstGeom>
        </p:spPr>
      </p:pic>
      <p:sp>
        <p:nvSpPr>
          <p:cNvPr id="80" name="TextBox 79">
            <a:extLst>
              <a:ext uri="{FF2B5EF4-FFF2-40B4-BE49-F238E27FC236}">
                <a16:creationId xmlns:a16="http://schemas.microsoft.com/office/drawing/2014/main" id="{050E2635-2DD8-40BD-9371-2901E97E45D3}"/>
              </a:ext>
            </a:extLst>
          </p:cNvPr>
          <p:cNvSpPr txBox="1"/>
          <p:nvPr/>
        </p:nvSpPr>
        <p:spPr>
          <a:xfrm>
            <a:off x="16486" y="4579287"/>
            <a:ext cx="1239953" cy="246221"/>
          </a:xfrm>
          <a:prstGeom prst="rect">
            <a:avLst/>
          </a:prstGeom>
          <a:noFill/>
        </p:spPr>
        <p:txBody>
          <a:bodyPr wrap="square" rtlCol="0">
            <a:spAutoFit/>
          </a:bodyPr>
          <a:lstStyle/>
          <a:p>
            <a:pPr algn="ctr"/>
            <a:r>
              <a:rPr lang="en-GB" sz="1000" dirty="0">
                <a:latin typeface="Calibri" panose="020F0502020204030204" pitchFamily="34" charset="0"/>
              </a:rPr>
              <a:t>Reader worksheet</a:t>
            </a:r>
          </a:p>
        </p:txBody>
      </p:sp>
      <p:grpSp>
        <p:nvGrpSpPr>
          <p:cNvPr id="81" name="Group 80">
            <a:extLst>
              <a:ext uri="{FF2B5EF4-FFF2-40B4-BE49-F238E27FC236}">
                <a16:creationId xmlns:a16="http://schemas.microsoft.com/office/drawing/2014/main" id="{89DA5F4E-3D41-4757-BAF7-6E200B1268E3}"/>
              </a:ext>
            </a:extLst>
          </p:cNvPr>
          <p:cNvGrpSpPr/>
          <p:nvPr/>
        </p:nvGrpSpPr>
        <p:grpSpPr>
          <a:xfrm>
            <a:off x="8776789" y="0"/>
            <a:ext cx="1879253" cy="5178090"/>
            <a:chOff x="8777197" y="0"/>
            <a:chExt cx="1879253" cy="5178090"/>
          </a:xfrm>
        </p:grpSpPr>
        <p:sp>
          <p:nvSpPr>
            <p:cNvPr id="82" name="side panel dark rectangle">
              <a:extLst>
                <a:ext uri="{FF2B5EF4-FFF2-40B4-BE49-F238E27FC236}">
                  <a16:creationId xmlns:a16="http://schemas.microsoft.com/office/drawing/2014/main" id="{60BF7258-62BE-47D5-9491-E99E2743C023}"/>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3" name="side panel light rectangle">
              <a:extLst>
                <a:ext uri="{FF2B5EF4-FFF2-40B4-BE49-F238E27FC236}">
                  <a16:creationId xmlns:a16="http://schemas.microsoft.com/office/drawing/2014/main" id="{D562347F-E1A1-4D01-9C1A-90ABCB7243DD}"/>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84" name="side panel textbox">
              <a:extLst>
                <a:ext uri="{FF2B5EF4-FFF2-40B4-BE49-F238E27FC236}">
                  <a16:creationId xmlns:a16="http://schemas.microsoft.com/office/drawing/2014/main" id="{01590453-EA5D-467C-A5CD-880D1827EB8A}"/>
                </a:ext>
              </a:extLst>
            </p:cNvPr>
            <p:cNvSpPr txBox="1"/>
            <p:nvPr/>
          </p:nvSpPr>
          <p:spPr>
            <a:xfrm>
              <a:off x="9168553" y="27074"/>
              <a:ext cx="1450860" cy="5151016"/>
            </a:xfrm>
            <a:prstGeom prst="rect">
              <a:avLst/>
            </a:prstGeom>
            <a:noFill/>
          </p:spPr>
          <p:txBody>
            <a:bodyPr wrap="square" lIns="36000" tIns="36000" rIns="36000" bIns="36000" rtlCol="0">
              <a:spAutoFit/>
            </a:bodyPr>
            <a:lstStyle/>
            <a:p>
              <a:r>
                <a:rPr lang="en-GB" sz="1000" b="1" dirty="0">
                  <a:latin typeface="Calibri" panose="020F0502020204030204" pitchFamily="34" charset="0"/>
                </a:rPr>
                <a:t>Read classroom reader “Mr. Shape Head”</a:t>
              </a:r>
            </a:p>
            <a:p>
              <a:r>
                <a:rPr lang="en-GB" sz="1000" dirty="0">
                  <a:latin typeface="Calibri" panose="020F0502020204030204" pitchFamily="34" charset="0"/>
                </a:rPr>
                <a:t>Use either these slides or print out the reader booklet.</a:t>
              </a:r>
            </a:p>
            <a:p>
              <a:endParaRPr lang="en-GB" sz="1000" dirty="0">
                <a:latin typeface="Calibri" panose="020F0502020204030204" pitchFamily="34" charset="0"/>
              </a:endParaRPr>
            </a:p>
            <a:p>
              <a:r>
                <a:rPr lang="en-GB" sz="1000" dirty="0">
                  <a:latin typeface="Calibri" panose="020F0502020204030204" pitchFamily="34" charset="0"/>
                </a:rPr>
                <a:t>Let's follow the song with a reader which uses the structures from the song. </a:t>
              </a:r>
            </a:p>
            <a:p>
              <a:endParaRPr lang="en-GB" sz="1000" dirty="0">
                <a:latin typeface="Calibri" panose="020F0502020204030204" pitchFamily="34" charset="0"/>
              </a:endParaRPr>
            </a:p>
            <a:p>
              <a:r>
                <a:rPr lang="en-GB" sz="1000" dirty="0">
                  <a:latin typeface="Calibri" panose="020F0502020204030204" pitchFamily="34" charset="0"/>
                </a:rPr>
                <a:t>Before class, print off the reader worksheet.  Give the worksheets to your students to colour as you read through the story.  </a:t>
              </a:r>
            </a:p>
            <a:p>
              <a:endParaRPr lang="en-GB" sz="1000" dirty="0">
                <a:latin typeface="Calibri" panose="020F0502020204030204" pitchFamily="34" charset="0"/>
              </a:endParaRPr>
            </a:p>
            <a:p>
              <a:r>
                <a:rPr lang="en-GB" sz="1000" dirty="0">
                  <a:latin typeface="Calibri" panose="020F0502020204030204" pitchFamily="34" charset="0"/>
                </a:rPr>
                <a:t>As you go through each page, point to the shapes in each picture and elicit the shapes, colours and face parts, for example:</a:t>
              </a:r>
            </a:p>
            <a:p>
              <a:endParaRPr lang="en-GB" sz="1000" dirty="0">
                <a:latin typeface="Calibri" panose="020F0502020204030204" pitchFamily="34" charset="0"/>
              </a:endParaRPr>
            </a:p>
            <a:p>
              <a:r>
                <a:rPr lang="en-GB" sz="1000" i="1" dirty="0">
                  <a:latin typeface="Calibri" panose="020F0502020204030204" pitchFamily="34" charset="0"/>
                </a:rPr>
                <a:t>Teacher: (reading from page 4) "Let's put your head back on. Where is your square head?" ... Ok, what shape is his head?</a:t>
              </a:r>
            </a:p>
            <a:p>
              <a:r>
                <a:rPr lang="en-GB" sz="1000" i="1" dirty="0">
                  <a:latin typeface="Calibri" panose="020F0502020204030204" pitchFamily="34" charset="0"/>
                </a:rPr>
                <a:t>Students: Square!</a:t>
              </a:r>
            </a:p>
            <a:p>
              <a:r>
                <a:rPr lang="en-GB" sz="1000" i="1" dirty="0">
                  <a:latin typeface="Calibri" panose="020F0502020204030204" pitchFamily="34" charset="0"/>
                </a:rPr>
                <a:t>Teacher: (pointing at a square eye) ... Is this his head?</a:t>
              </a:r>
            </a:p>
            <a:p>
              <a:endParaRPr lang="en-GB" sz="1000" dirty="0">
                <a:solidFill>
                  <a:srgbClr val="0000FF"/>
                </a:solidFill>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for more</a:t>
              </a:r>
              <a:r>
                <a:rPr lang="en-GB" sz="1000" dirty="0">
                  <a:solidFill>
                    <a:srgbClr val="0000FF"/>
                  </a:solidFill>
                  <a:latin typeface="Calibri" panose="020F0502020204030204" pitchFamily="34" charset="0"/>
                </a:rPr>
                <a:t> »</a:t>
              </a:r>
            </a:p>
          </p:txBody>
        </p:sp>
        <p:grpSp>
          <p:nvGrpSpPr>
            <p:cNvPr id="85" name="teacher icon group">
              <a:extLst>
                <a:ext uri="{FF2B5EF4-FFF2-40B4-BE49-F238E27FC236}">
                  <a16:creationId xmlns:a16="http://schemas.microsoft.com/office/drawing/2014/main" id="{B184635A-D0CC-4617-9520-B815FB2DF683}"/>
                </a:ext>
              </a:extLst>
            </p:cNvPr>
            <p:cNvGrpSpPr/>
            <p:nvPr/>
          </p:nvGrpSpPr>
          <p:grpSpPr>
            <a:xfrm>
              <a:off x="8810640" y="151620"/>
              <a:ext cx="296181" cy="296181"/>
              <a:chOff x="8810640" y="62245"/>
              <a:chExt cx="296181" cy="296181"/>
            </a:xfrm>
          </p:grpSpPr>
          <p:sp>
            <p:nvSpPr>
              <p:cNvPr id="86" name="icon circle">
                <a:extLst>
                  <a:ext uri="{FF2B5EF4-FFF2-40B4-BE49-F238E27FC236}">
                    <a16:creationId xmlns:a16="http://schemas.microsoft.com/office/drawing/2014/main" id="{ABE1D34D-48B2-4742-8167-2DFF35D76382}"/>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87" name="teacher icon">
                <a:extLst>
                  <a:ext uri="{FF2B5EF4-FFF2-40B4-BE49-F238E27FC236}">
                    <a16:creationId xmlns:a16="http://schemas.microsoft.com/office/drawing/2014/main" id="{62F25C16-996C-48F4-AE48-9C87EE688C5E}"/>
                  </a:ext>
                </a:extLst>
              </p:cNvPr>
              <p:cNvGrpSpPr/>
              <p:nvPr/>
            </p:nvGrpSpPr>
            <p:grpSpPr>
              <a:xfrm>
                <a:off x="8864754" y="93114"/>
                <a:ext cx="193866" cy="206740"/>
                <a:chOff x="2542389" y="2767092"/>
                <a:chExt cx="480536" cy="512445"/>
              </a:xfrm>
            </p:grpSpPr>
            <p:sp>
              <p:nvSpPr>
                <p:cNvPr id="88" name="Google Shape;1395;p49">
                  <a:extLst>
                    <a:ext uri="{FF2B5EF4-FFF2-40B4-BE49-F238E27FC236}">
                      <a16:creationId xmlns:a16="http://schemas.microsoft.com/office/drawing/2014/main" id="{2EF0393A-D83F-4F81-BA9D-1C788617C37A}"/>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89" name="Google Shape;1396;p49">
                  <a:extLst>
                    <a:ext uri="{FF2B5EF4-FFF2-40B4-BE49-F238E27FC236}">
                      <a16:creationId xmlns:a16="http://schemas.microsoft.com/office/drawing/2014/main" id="{350E4E39-F920-4272-B030-A8C488F09EE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0" name="Google Shape;1397;p49">
                  <a:extLst>
                    <a:ext uri="{FF2B5EF4-FFF2-40B4-BE49-F238E27FC236}">
                      <a16:creationId xmlns:a16="http://schemas.microsoft.com/office/drawing/2014/main" id="{335AA8A7-5B4B-47C9-9296-97426802BCFC}"/>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1" name="Google Shape;1398;p49">
                  <a:extLst>
                    <a:ext uri="{FF2B5EF4-FFF2-40B4-BE49-F238E27FC236}">
                      <a16:creationId xmlns:a16="http://schemas.microsoft.com/office/drawing/2014/main" id="{A8F35CC2-76DB-4059-871D-BD21CF287FC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2" name="Google Shape;1399;p49">
                  <a:extLst>
                    <a:ext uri="{FF2B5EF4-FFF2-40B4-BE49-F238E27FC236}">
                      <a16:creationId xmlns:a16="http://schemas.microsoft.com/office/drawing/2014/main" id="{7AB0B1E3-9B18-430E-936D-80A1C713E5F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3" name="Google Shape;1400;p49">
                  <a:extLst>
                    <a:ext uri="{FF2B5EF4-FFF2-40B4-BE49-F238E27FC236}">
                      <a16:creationId xmlns:a16="http://schemas.microsoft.com/office/drawing/2014/main" id="{0ABEFADA-7FCB-48D7-9775-80D4595816F0}"/>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4" name="Google Shape;1401;p49">
                  <a:extLst>
                    <a:ext uri="{FF2B5EF4-FFF2-40B4-BE49-F238E27FC236}">
                      <a16:creationId xmlns:a16="http://schemas.microsoft.com/office/drawing/2014/main" id="{F962ED97-E244-46B6-95D9-1A5E9F7F28D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5" name="Google Shape;1402;p49">
                  <a:extLst>
                    <a:ext uri="{FF2B5EF4-FFF2-40B4-BE49-F238E27FC236}">
                      <a16:creationId xmlns:a16="http://schemas.microsoft.com/office/drawing/2014/main" id="{743BD88E-826E-4604-AABF-D96C6D7D727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6" name="Google Shape;1403;p49">
                  <a:extLst>
                    <a:ext uri="{FF2B5EF4-FFF2-40B4-BE49-F238E27FC236}">
                      <a16:creationId xmlns:a16="http://schemas.microsoft.com/office/drawing/2014/main" id="{A8FED7A6-3D61-4F01-8DBF-8FBED642E6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7" name="Google Shape;1404;p49">
                  <a:extLst>
                    <a:ext uri="{FF2B5EF4-FFF2-40B4-BE49-F238E27FC236}">
                      <a16:creationId xmlns:a16="http://schemas.microsoft.com/office/drawing/2014/main" id="{C7512952-F3E0-4472-8058-001E519800C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8" name="Google Shape;1405;p49">
                  <a:extLst>
                    <a:ext uri="{FF2B5EF4-FFF2-40B4-BE49-F238E27FC236}">
                      <a16:creationId xmlns:a16="http://schemas.microsoft.com/office/drawing/2014/main" id="{79C06133-6C78-4DC3-9E1B-03C98F1036E6}"/>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9" name="Google Shape;1406;p49">
                  <a:extLst>
                    <a:ext uri="{FF2B5EF4-FFF2-40B4-BE49-F238E27FC236}">
                      <a16:creationId xmlns:a16="http://schemas.microsoft.com/office/drawing/2014/main" id="{E85001B5-A4D6-4F86-8542-0748A202BF9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0" name="Google Shape;1407;p49">
                  <a:extLst>
                    <a:ext uri="{FF2B5EF4-FFF2-40B4-BE49-F238E27FC236}">
                      <a16:creationId xmlns:a16="http://schemas.microsoft.com/office/drawing/2014/main" id="{38B3525A-0F9D-402B-A020-1B136E720C2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1" name="Google Shape;1408;p49">
                  <a:extLst>
                    <a:ext uri="{FF2B5EF4-FFF2-40B4-BE49-F238E27FC236}">
                      <a16:creationId xmlns:a16="http://schemas.microsoft.com/office/drawing/2014/main" id="{5163ECE0-DA42-43E6-8523-66AE23B2967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2" name="Google Shape;1409;p49">
                  <a:extLst>
                    <a:ext uri="{FF2B5EF4-FFF2-40B4-BE49-F238E27FC236}">
                      <a16:creationId xmlns:a16="http://schemas.microsoft.com/office/drawing/2014/main" id="{D721B7B5-325C-4B1D-A651-470F9BD18A3D}"/>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3" name="Google Shape;1410;p49">
                  <a:extLst>
                    <a:ext uri="{FF2B5EF4-FFF2-40B4-BE49-F238E27FC236}">
                      <a16:creationId xmlns:a16="http://schemas.microsoft.com/office/drawing/2014/main" id="{D3BA0C9B-A078-43A7-A5E9-906292C51C5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4" name="Google Shape;1411;p49">
                  <a:extLst>
                    <a:ext uri="{FF2B5EF4-FFF2-40B4-BE49-F238E27FC236}">
                      <a16:creationId xmlns:a16="http://schemas.microsoft.com/office/drawing/2014/main" id="{BD3FE2D5-ED2E-40D5-98C8-DE532E937D56}"/>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5" name="Google Shape;1412;p49">
                  <a:extLst>
                    <a:ext uri="{FF2B5EF4-FFF2-40B4-BE49-F238E27FC236}">
                      <a16:creationId xmlns:a16="http://schemas.microsoft.com/office/drawing/2014/main" id="{09B6D0C7-06C9-4EAD-8226-0BCCD5AC15E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6" name="Google Shape;1413;p49">
                  <a:extLst>
                    <a:ext uri="{FF2B5EF4-FFF2-40B4-BE49-F238E27FC236}">
                      <a16:creationId xmlns:a16="http://schemas.microsoft.com/office/drawing/2014/main" id="{BD19809A-A5B1-42D0-90E9-8BD27F01860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7" name="Google Shape;1414;p49">
                  <a:extLst>
                    <a:ext uri="{FF2B5EF4-FFF2-40B4-BE49-F238E27FC236}">
                      <a16:creationId xmlns:a16="http://schemas.microsoft.com/office/drawing/2014/main" id="{37269E86-9191-462E-8331-E2FC868386A4}"/>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8" name="Google Shape;1415;p49">
                  <a:extLst>
                    <a:ext uri="{FF2B5EF4-FFF2-40B4-BE49-F238E27FC236}">
                      <a16:creationId xmlns:a16="http://schemas.microsoft.com/office/drawing/2014/main" id="{5F8071D6-9B8A-416A-90FB-9B02BB4E07B0}"/>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9" name="Google Shape;1416;p49">
                  <a:extLst>
                    <a:ext uri="{FF2B5EF4-FFF2-40B4-BE49-F238E27FC236}">
                      <a16:creationId xmlns:a16="http://schemas.microsoft.com/office/drawing/2014/main" id="{FB042F34-970E-4E57-ABBA-8B78BDB22788}"/>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0" name="Google Shape;1417;p49">
                  <a:extLst>
                    <a:ext uri="{FF2B5EF4-FFF2-40B4-BE49-F238E27FC236}">
                      <a16:creationId xmlns:a16="http://schemas.microsoft.com/office/drawing/2014/main" id="{D6FF4ADC-0D85-4FB6-88D7-9B2CB582A6CA}"/>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1" name="Google Shape;1418;p49">
                  <a:extLst>
                    <a:ext uri="{FF2B5EF4-FFF2-40B4-BE49-F238E27FC236}">
                      <a16:creationId xmlns:a16="http://schemas.microsoft.com/office/drawing/2014/main" id="{3EA48FF4-B025-4CEB-A671-AFD868214DB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2" name="Google Shape;1419;p49">
                  <a:extLst>
                    <a:ext uri="{FF2B5EF4-FFF2-40B4-BE49-F238E27FC236}">
                      <a16:creationId xmlns:a16="http://schemas.microsoft.com/office/drawing/2014/main" id="{30012A75-8FE1-49D1-9F5C-17536141863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3" name="Google Shape;1420;p49">
                  <a:extLst>
                    <a:ext uri="{FF2B5EF4-FFF2-40B4-BE49-F238E27FC236}">
                      <a16:creationId xmlns:a16="http://schemas.microsoft.com/office/drawing/2014/main" id="{72143DFE-77F3-442A-8F75-0883E98A7C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4" name="Google Shape;1421;p49">
                  <a:extLst>
                    <a:ext uri="{FF2B5EF4-FFF2-40B4-BE49-F238E27FC236}">
                      <a16:creationId xmlns:a16="http://schemas.microsoft.com/office/drawing/2014/main" id="{13E41DAE-BA4A-4D15-8850-A6BAFD0AAB55}"/>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15" name="Google Shape;1422;p49">
                  <a:extLst>
                    <a:ext uri="{FF2B5EF4-FFF2-40B4-BE49-F238E27FC236}">
                      <a16:creationId xmlns:a16="http://schemas.microsoft.com/office/drawing/2014/main" id="{A8DEF9FF-2E46-49B0-AEA5-1DA59D32F69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grpSp>
        <p:nvGrpSpPr>
          <p:cNvPr id="116" name="Group 115">
            <a:extLst>
              <a:ext uri="{FF2B5EF4-FFF2-40B4-BE49-F238E27FC236}">
                <a16:creationId xmlns:a16="http://schemas.microsoft.com/office/drawing/2014/main" id="{FC4307D8-9F61-492D-B554-D8F768F7999B}"/>
              </a:ext>
            </a:extLst>
          </p:cNvPr>
          <p:cNvGrpSpPr/>
          <p:nvPr/>
        </p:nvGrpSpPr>
        <p:grpSpPr>
          <a:xfrm>
            <a:off x="10708690" y="0"/>
            <a:ext cx="1506583" cy="5143500"/>
            <a:chOff x="11115791" y="0"/>
            <a:chExt cx="1506583" cy="5143500"/>
          </a:xfrm>
          <a:solidFill>
            <a:srgbClr val="C5E5E7"/>
          </a:solidFill>
        </p:grpSpPr>
        <p:sp>
          <p:nvSpPr>
            <p:cNvPr id="117" name="side panel light rectangle">
              <a:extLst>
                <a:ext uri="{FF2B5EF4-FFF2-40B4-BE49-F238E27FC236}">
                  <a16:creationId xmlns:a16="http://schemas.microsoft.com/office/drawing/2014/main" id="{75DB6EF7-3234-4306-9B02-0E30158A4566}"/>
                </a:ext>
              </a:extLst>
            </p:cNvPr>
            <p:cNvSpPr/>
            <p:nvPr/>
          </p:nvSpPr>
          <p:spPr>
            <a:xfrm>
              <a:off x="11115791" y="0"/>
              <a:ext cx="1506583"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8" name="side panel textbox">
              <a:extLst>
                <a:ext uri="{FF2B5EF4-FFF2-40B4-BE49-F238E27FC236}">
                  <a16:creationId xmlns:a16="http://schemas.microsoft.com/office/drawing/2014/main" id="{45ECF562-BC5D-455C-A2F8-00BB2B1E965A}"/>
                </a:ext>
              </a:extLst>
            </p:cNvPr>
            <p:cNvSpPr txBox="1"/>
            <p:nvPr/>
          </p:nvSpPr>
          <p:spPr>
            <a:xfrm>
              <a:off x="11149224" y="27074"/>
              <a:ext cx="1450860" cy="4535463"/>
            </a:xfrm>
            <a:prstGeom prst="rect">
              <a:avLst/>
            </a:prstGeom>
            <a:grpFill/>
          </p:spPr>
          <p:txBody>
            <a:bodyPr wrap="square" lIns="36000" tIns="36000" rIns="36000" bIns="36000" rtlCol="0">
              <a:spAutoFit/>
            </a:bodyPr>
            <a:lstStyle/>
            <a:p>
              <a:r>
                <a:rPr lang="en-GB" sz="1000" i="1" dirty="0">
                  <a:latin typeface="Calibri" panose="020F0502020204030204" pitchFamily="34" charset="0"/>
                </a:rPr>
                <a:t>Students: No!</a:t>
              </a:r>
            </a:p>
            <a:p>
              <a:r>
                <a:rPr lang="en-GB" sz="1000" i="1" dirty="0">
                  <a:latin typeface="Calibri" panose="020F0502020204030204" pitchFamily="34" charset="0"/>
                </a:rPr>
                <a:t>Teacher: (pointing at a circle) ... Is this his head?</a:t>
              </a:r>
            </a:p>
            <a:p>
              <a:r>
                <a:rPr lang="en-GB" sz="1000" i="1" dirty="0">
                  <a:latin typeface="Calibri" panose="020F0502020204030204" pitchFamily="34" charset="0"/>
                </a:rPr>
                <a:t>Students: No!</a:t>
              </a:r>
            </a:p>
            <a:p>
              <a:r>
                <a:rPr lang="en-GB" sz="1000" i="1" dirty="0">
                  <a:latin typeface="Calibri" panose="020F0502020204030204" pitchFamily="34" charset="0"/>
                </a:rPr>
                <a:t>Teacher: Where is his square head? (invite a student to touch the picture)</a:t>
              </a:r>
            </a:p>
            <a:p>
              <a:r>
                <a:rPr lang="en-GB" sz="1000" i="1" dirty="0">
                  <a:latin typeface="Calibri" panose="020F0502020204030204" pitchFamily="34" charset="0"/>
                </a:rPr>
                <a:t>Student: Here.</a:t>
              </a:r>
            </a:p>
            <a:p>
              <a:r>
                <a:rPr lang="en-GB" sz="1000" i="1" dirty="0">
                  <a:latin typeface="Calibri" panose="020F0502020204030204" pitchFamily="34" charset="0"/>
                </a:rPr>
                <a:t>Teacher: Ok, let's check (turns over to page 5) ... Yes, good job! What colour is his square head?</a:t>
              </a:r>
            </a:p>
            <a:p>
              <a:r>
                <a:rPr lang="en-GB" sz="1000" i="1" dirty="0">
                  <a:latin typeface="Calibri" panose="020F0502020204030204" pitchFamily="34" charset="0"/>
                </a:rPr>
                <a:t>Students: Yellow!</a:t>
              </a:r>
            </a:p>
            <a:p>
              <a:r>
                <a:rPr lang="en-GB" sz="1000" i="1" dirty="0">
                  <a:latin typeface="Calibri" panose="020F0502020204030204" pitchFamily="34" charset="0"/>
                </a:rPr>
                <a:t>Teacher: Yes, that's right! Ok, colour the yellow square on your worksheets.</a:t>
              </a:r>
            </a:p>
            <a:p>
              <a:r>
                <a:rPr lang="en-GB" sz="1000" i="1" dirty="0">
                  <a:latin typeface="Calibri" panose="020F0502020204030204" pitchFamily="34" charset="0"/>
                </a:rPr>
                <a:t>etc.</a:t>
              </a:r>
            </a:p>
            <a:p>
              <a:endParaRPr lang="en-GB" sz="1000" dirty="0">
                <a:latin typeface="Calibri" panose="020F0502020204030204" pitchFamily="34" charset="0"/>
              </a:endParaRPr>
            </a:p>
            <a:p>
              <a:r>
                <a:rPr lang="en-GB" sz="1000" dirty="0">
                  <a:latin typeface="Calibri" panose="020F0502020204030204" pitchFamily="34" charset="0"/>
                </a:rPr>
                <a:t>Get the students really involved in the story by asking lots of questions and getting them to touch their face parts along with the story.</a:t>
              </a:r>
              <a:br>
                <a:rPr lang="en-GB" sz="1000" dirty="0">
                  <a:latin typeface="Calibri" panose="020F0502020204030204" pitchFamily="34" charset="0"/>
                </a:rPr>
              </a:br>
              <a:endParaRPr lang="en-GB" sz="1000" dirty="0">
                <a:latin typeface="Calibri" panose="020F0502020204030204" pitchFamily="34" charset="0"/>
              </a:endParaRPr>
            </a:p>
            <a:p>
              <a:r>
                <a:rPr lang="en-GB" sz="1000" dirty="0">
                  <a:solidFill>
                    <a:srgbClr val="0000FF"/>
                  </a:solidFill>
                  <a:latin typeface="Calibri" panose="020F0502020204030204" pitchFamily="34" charset="0"/>
                </a:rPr>
                <a:t>… </a:t>
              </a:r>
              <a:r>
                <a:rPr lang="en-GB" sz="1000" u="sng" dirty="0">
                  <a:solidFill>
                    <a:srgbClr val="0000FF"/>
                  </a:solidFill>
                  <a:latin typeface="Calibri" panose="020F0502020204030204" pitchFamily="34" charset="0"/>
                </a:rPr>
                <a:t>click panel to go back</a:t>
              </a:r>
              <a:r>
                <a:rPr lang="en-GB" sz="1000" dirty="0">
                  <a:solidFill>
                    <a:srgbClr val="0000FF"/>
                  </a:solidFill>
                  <a:latin typeface="Calibri" panose="020F0502020204030204" pitchFamily="34" charset="0"/>
                </a:rPr>
                <a:t> »</a:t>
              </a:r>
            </a:p>
          </p:txBody>
        </p:sp>
      </p:grpSp>
      <p:sp>
        <p:nvSpPr>
          <p:cNvPr id="10" name="Rectangle 9">
            <a:extLst>
              <a:ext uri="{FF2B5EF4-FFF2-40B4-BE49-F238E27FC236}">
                <a16:creationId xmlns:a16="http://schemas.microsoft.com/office/drawing/2014/main" id="{0DC55147-47F1-4B3B-8B0F-F20F3679AEBD}"/>
              </a:ext>
            </a:extLst>
          </p:cNvPr>
          <p:cNvSpPr/>
          <p:nvPr/>
        </p:nvSpPr>
        <p:spPr>
          <a:xfrm>
            <a:off x="2192774" y="389220"/>
            <a:ext cx="3050664" cy="416390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3" name="Group 32">
            <a:extLst>
              <a:ext uri="{FF2B5EF4-FFF2-40B4-BE49-F238E27FC236}">
                <a16:creationId xmlns:a16="http://schemas.microsoft.com/office/drawing/2014/main" id="{FBB5C7AF-1AEA-4CA5-92A4-614CD89DAA39}"/>
              </a:ext>
            </a:extLst>
          </p:cNvPr>
          <p:cNvGrpSpPr/>
          <p:nvPr/>
        </p:nvGrpSpPr>
        <p:grpSpPr>
          <a:xfrm>
            <a:off x="5760585" y="3625600"/>
            <a:ext cx="1401014" cy="607187"/>
            <a:chOff x="252265" y="2661287"/>
            <a:chExt cx="1170509" cy="400110"/>
          </a:xfrm>
        </p:grpSpPr>
        <p:sp>
          <p:nvSpPr>
            <p:cNvPr id="31" name="Arrow: Chevron 30">
              <a:extLst>
                <a:ext uri="{FF2B5EF4-FFF2-40B4-BE49-F238E27FC236}">
                  <a16:creationId xmlns:a16="http://schemas.microsoft.com/office/drawing/2014/main" id="{7F72901B-FCCD-41DF-BAA4-1062CF7122F6}"/>
                </a:ext>
              </a:extLst>
            </p:cNvPr>
            <p:cNvSpPr/>
            <p:nvPr/>
          </p:nvSpPr>
          <p:spPr>
            <a:xfrm>
              <a:off x="1064379" y="2661287"/>
              <a:ext cx="358395" cy="400110"/>
            </a:xfrm>
            <a:prstGeom prst="chevron">
              <a:avLst>
                <a:gd name="adj" fmla="val 6058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endParaRPr>
            </a:p>
          </p:txBody>
        </p:sp>
        <p:sp>
          <p:nvSpPr>
            <p:cNvPr id="32" name="Arrow: Pentagon 31">
              <a:hlinkClick r:id="rId3" action="ppaction://hlinksldjump"/>
              <a:extLst>
                <a:ext uri="{FF2B5EF4-FFF2-40B4-BE49-F238E27FC236}">
                  <a16:creationId xmlns:a16="http://schemas.microsoft.com/office/drawing/2014/main" id="{B0A3266D-8FBA-4415-938D-EE0C25E40E58}"/>
                </a:ext>
              </a:extLst>
            </p:cNvPr>
            <p:cNvSpPr/>
            <p:nvPr/>
          </p:nvSpPr>
          <p:spPr>
            <a:xfrm>
              <a:off x="270887" y="2661287"/>
              <a:ext cx="950696" cy="400110"/>
            </a:xfrm>
            <a:prstGeom prst="homePlate">
              <a:avLst>
                <a:gd name="adj" fmla="val 43916"/>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1" name="TextBox 140">
              <a:extLst>
                <a:ext uri="{FF2B5EF4-FFF2-40B4-BE49-F238E27FC236}">
                  <a16:creationId xmlns:a16="http://schemas.microsoft.com/office/drawing/2014/main" id="{2467FF29-4794-41B7-81D5-6C31A4A4D050}"/>
                </a:ext>
              </a:extLst>
            </p:cNvPr>
            <p:cNvSpPr txBox="1"/>
            <p:nvPr/>
          </p:nvSpPr>
          <p:spPr>
            <a:xfrm>
              <a:off x="252265" y="2679377"/>
              <a:ext cx="922948" cy="365061"/>
            </a:xfrm>
            <a:prstGeom prst="rect">
              <a:avLst/>
            </a:prstGeom>
            <a:noFill/>
          </p:spPr>
          <p:txBody>
            <a:bodyPr wrap="square" rtlCol="0">
              <a:spAutoFit/>
            </a:bodyPr>
            <a:lstStyle/>
            <a:p>
              <a:r>
                <a:rPr lang="en-GB" sz="1000" dirty="0">
                  <a:latin typeface="Calibri" panose="020F0502020204030204" pitchFamily="34" charset="0"/>
                </a:rPr>
                <a:t>To skip reader and jump to next slide, click here</a:t>
              </a:r>
            </a:p>
          </p:txBody>
        </p:sp>
      </p:grpSp>
      <p:sp>
        <p:nvSpPr>
          <p:cNvPr id="34" name="Arrow: Pentagon 33">
            <a:hlinkClick r:id="rId4" action="ppaction://hlinksldjump"/>
            <a:extLst>
              <a:ext uri="{FF2B5EF4-FFF2-40B4-BE49-F238E27FC236}">
                <a16:creationId xmlns:a16="http://schemas.microsoft.com/office/drawing/2014/main" id="{CA59F47C-458B-4EC2-BF3B-1107ECEA65C9}"/>
              </a:ext>
            </a:extLst>
          </p:cNvPr>
          <p:cNvSpPr/>
          <p:nvPr/>
        </p:nvSpPr>
        <p:spPr>
          <a:xfrm>
            <a:off x="5721503" y="3567105"/>
            <a:ext cx="1515478" cy="709661"/>
          </a:xfrm>
          <a:prstGeom prst="homePlate">
            <a:avLst>
              <a:gd name="adj" fmla="val 41317"/>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19" name="TextBox 118">
            <a:extLst>
              <a:ext uri="{FF2B5EF4-FFF2-40B4-BE49-F238E27FC236}">
                <a16:creationId xmlns:a16="http://schemas.microsoft.com/office/drawing/2014/main" id="{A4A8D651-D715-45EC-BFA0-683A3D673FE4}"/>
              </a:ext>
            </a:extLst>
          </p:cNvPr>
          <p:cNvSpPr txBox="1"/>
          <p:nvPr/>
        </p:nvSpPr>
        <p:spPr>
          <a:xfrm>
            <a:off x="1883628" y="4714048"/>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turn pages ]</a:t>
            </a:r>
            <a:endParaRPr lang="en-GB" sz="900" dirty="0">
              <a:solidFill>
                <a:schemeClr val="bg2"/>
              </a:solidFill>
              <a:latin typeface="Calibri" panose="020F0502020204030204" pitchFamily="34" charset="0"/>
            </a:endParaRPr>
          </a:p>
        </p:txBody>
      </p:sp>
      <p:pic>
        <p:nvPicPr>
          <p:cNvPr id="4" name="Picture 3">
            <a:extLst>
              <a:ext uri="{FF2B5EF4-FFF2-40B4-BE49-F238E27FC236}">
                <a16:creationId xmlns:a16="http://schemas.microsoft.com/office/drawing/2014/main" id="{249CD914-839D-47DC-9A9D-1FE9B579876D}"/>
              </a:ext>
            </a:extLst>
          </p:cNvPr>
          <p:cNvPicPr>
            <a:picLocks noChangeAspect="1"/>
          </p:cNvPicPr>
          <p:nvPr/>
        </p:nvPicPr>
        <p:blipFill>
          <a:blip r:embed="rId5"/>
          <a:stretch>
            <a:fillRect/>
          </a:stretch>
        </p:blipFill>
        <p:spPr>
          <a:xfrm>
            <a:off x="2595745" y="615040"/>
            <a:ext cx="2294692" cy="3748942"/>
          </a:xfrm>
          <a:prstGeom prst="rect">
            <a:avLst/>
          </a:prstGeom>
        </p:spPr>
      </p:pic>
      <p:pic>
        <p:nvPicPr>
          <p:cNvPr id="9" name="Picture 8">
            <a:extLst>
              <a:ext uri="{FF2B5EF4-FFF2-40B4-BE49-F238E27FC236}">
                <a16:creationId xmlns:a16="http://schemas.microsoft.com/office/drawing/2014/main" id="{E8C22459-E6E2-4C83-8DA7-54E869F05D8C}"/>
              </a:ext>
            </a:extLst>
          </p:cNvPr>
          <p:cNvPicPr>
            <a:picLocks noChangeAspect="1"/>
          </p:cNvPicPr>
          <p:nvPr/>
        </p:nvPicPr>
        <p:blipFill>
          <a:blip r:embed="rId6"/>
          <a:stretch>
            <a:fillRect/>
          </a:stretch>
        </p:blipFill>
        <p:spPr>
          <a:xfrm>
            <a:off x="2291878" y="445030"/>
            <a:ext cx="2857033" cy="4062924"/>
          </a:xfrm>
          <a:prstGeom prst="rect">
            <a:avLst/>
          </a:prstGeom>
        </p:spPr>
      </p:pic>
      <p:pic>
        <p:nvPicPr>
          <p:cNvPr id="13" name="Picture 12">
            <a:extLst>
              <a:ext uri="{FF2B5EF4-FFF2-40B4-BE49-F238E27FC236}">
                <a16:creationId xmlns:a16="http://schemas.microsoft.com/office/drawing/2014/main" id="{4AF16E93-D087-4B28-A2A2-0960E9465EC4}"/>
              </a:ext>
            </a:extLst>
          </p:cNvPr>
          <p:cNvPicPr>
            <a:picLocks noChangeAspect="1"/>
          </p:cNvPicPr>
          <p:nvPr/>
        </p:nvPicPr>
        <p:blipFill>
          <a:blip r:embed="rId7"/>
          <a:stretch>
            <a:fillRect/>
          </a:stretch>
        </p:blipFill>
        <p:spPr>
          <a:xfrm>
            <a:off x="2288177" y="445388"/>
            <a:ext cx="2857034" cy="4071507"/>
          </a:xfrm>
          <a:prstGeom prst="rect">
            <a:avLst/>
          </a:prstGeom>
        </p:spPr>
      </p:pic>
      <p:pic>
        <p:nvPicPr>
          <p:cNvPr id="14" name="Picture 13">
            <a:extLst>
              <a:ext uri="{FF2B5EF4-FFF2-40B4-BE49-F238E27FC236}">
                <a16:creationId xmlns:a16="http://schemas.microsoft.com/office/drawing/2014/main" id="{0E6E6780-4BDF-4787-B447-E59C8DFB3023}"/>
              </a:ext>
            </a:extLst>
          </p:cNvPr>
          <p:cNvPicPr>
            <a:picLocks noChangeAspect="1"/>
          </p:cNvPicPr>
          <p:nvPr/>
        </p:nvPicPr>
        <p:blipFill>
          <a:blip r:embed="rId8"/>
          <a:stretch>
            <a:fillRect/>
          </a:stretch>
        </p:blipFill>
        <p:spPr>
          <a:xfrm>
            <a:off x="2283576" y="445030"/>
            <a:ext cx="2865598" cy="4064612"/>
          </a:xfrm>
          <a:prstGeom prst="rect">
            <a:avLst/>
          </a:prstGeom>
        </p:spPr>
      </p:pic>
      <p:pic>
        <p:nvPicPr>
          <p:cNvPr id="15" name="Picture 14">
            <a:extLst>
              <a:ext uri="{FF2B5EF4-FFF2-40B4-BE49-F238E27FC236}">
                <a16:creationId xmlns:a16="http://schemas.microsoft.com/office/drawing/2014/main" id="{2863481A-BB01-4BDA-81E1-BE5103F8F92B}"/>
              </a:ext>
            </a:extLst>
          </p:cNvPr>
          <p:cNvPicPr>
            <a:picLocks noChangeAspect="1"/>
          </p:cNvPicPr>
          <p:nvPr/>
        </p:nvPicPr>
        <p:blipFill>
          <a:blip r:embed="rId9"/>
          <a:stretch>
            <a:fillRect/>
          </a:stretch>
        </p:blipFill>
        <p:spPr>
          <a:xfrm>
            <a:off x="2292010" y="442617"/>
            <a:ext cx="2857033" cy="4064360"/>
          </a:xfrm>
          <a:prstGeom prst="rect">
            <a:avLst/>
          </a:prstGeom>
        </p:spPr>
      </p:pic>
      <p:pic>
        <p:nvPicPr>
          <p:cNvPr id="16" name="Picture 15">
            <a:extLst>
              <a:ext uri="{FF2B5EF4-FFF2-40B4-BE49-F238E27FC236}">
                <a16:creationId xmlns:a16="http://schemas.microsoft.com/office/drawing/2014/main" id="{6F779CED-C042-4A2B-999D-1AF46C3F01FC}"/>
              </a:ext>
            </a:extLst>
          </p:cNvPr>
          <p:cNvPicPr>
            <a:picLocks noChangeAspect="1"/>
          </p:cNvPicPr>
          <p:nvPr/>
        </p:nvPicPr>
        <p:blipFill>
          <a:blip r:embed="rId10"/>
          <a:stretch>
            <a:fillRect/>
          </a:stretch>
        </p:blipFill>
        <p:spPr>
          <a:xfrm>
            <a:off x="2291777" y="442617"/>
            <a:ext cx="2857033" cy="4066310"/>
          </a:xfrm>
          <a:prstGeom prst="rect">
            <a:avLst/>
          </a:prstGeom>
        </p:spPr>
      </p:pic>
      <p:pic>
        <p:nvPicPr>
          <p:cNvPr id="17" name="Picture 16">
            <a:extLst>
              <a:ext uri="{FF2B5EF4-FFF2-40B4-BE49-F238E27FC236}">
                <a16:creationId xmlns:a16="http://schemas.microsoft.com/office/drawing/2014/main" id="{C2D0C1B4-D351-47EF-90CC-A3ED4F4902D5}"/>
              </a:ext>
            </a:extLst>
          </p:cNvPr>
          <p:cNvPicPr>
            <a:picLocks noChangeAspect="1"/>
          </p:cNvPicPr>
          <p:nvPr/>
        </p:nvPicPr>
        <p:blipFill>
          <a:blip r:embed="rId11"/>
          <a:stretch>
            <a:fillRect/>
          </a:stretch>
        </p:blipFill>
        <p:spPr>
          <a:xfrm>
            <a:off x="2295298" y="445388"/>
            <a:ext cx="2857035" cy="4074179"/>
          </a:xfrm>
          <a:prstGeom prst="rect">
            <a:avLst/>
          </a:prstGeom>
        </p:spPr>
      </p:pic>
      <p:pic>
        <p:nvPicPr>
          <p:cNvPr id="18" name="Picture 17">
            <a:extLst>
              <a:ext uri="{FF2B5EF4-FFF2-40B4-BE49-F238E27FC236}">
                <a16:creationId xmlns:a16="http://schemas.microsoft.com/office/drawing/2014/main" id="{0F122651-E4AB-431E-BAFC-4D3CD722B021}"/>
              </a:ext>
            </a:extLst>
          </p:cNvPr>
          <p:cNvPicPr>
            <a:picLocks noChangeAspect="1"/>
          </p:cNvPicPr>
          <p:nvPr/>
        </p:nvPicPr>
        <p:blipFill>
          <a:blip r:embed="rId12"/>
          <a:stretch>
            <a:fillRect/>
          </a:stretch>
        </p:blipFill>
        <p:spPr>
          <a:xfrm>
            <a:off x="2294627" y="442617"/>
            <a:ext cx="2857033" cy="4070230"/>
          </a:xfrm>
          <a:prstGeom prst="rect">
            <a:avLst/>
          </a:prstGeom>
        </p:spPr>
      </p:pic>
      <p:pic>
        <p:nvPicPr>
          <p:cNvPr id="19" name="Picture 18">
            <a:extLst>
              <a:ext uri="{FF2B5EF4-FFF2-40B4-BE49-F238E27FC236}">
                <a16:creationId xmlns:a16="http://schemas.microsoft.com/office/drawing/2014/main" id="{1E025758-CA82-4402-B016-E624203FAC64}"/>
              </a:ext>
            </a:extLst>
          </p:cNvPr>
          <p:cNvPicPr>
            <a:picLocks noChangeAspect="1"/>
          </p:cNvPicPr>
          <p:nvPr/>
        </p:nvPicPr>
        <p:blipFill>
          <a:blip r:embed="rId13"/>
          <a:stretch>
            <a:fillRect/>
          </a:stretch>
        </p:blipFill>
        <p:spPr>
          <a:xfrm>
            <a:off x="2291197" y="442617"/>
            <a:ext cx="2857034" cy="4076160"/>
          </a:xfrm>
          <a:prstGeom prst="rect">
            <a:avLst/>
          </a:prstGeom>
        </p:spPr>
      </p:pic>
      <p:pic>
        <p:nvPicPr>
          <p:cNvPr id="20" name="Picture 19">
            <a:extLst>
              <a:ext uri="{FF2B5EF4-FFF2-40B4-BE49-F238E27FC236}">
                <a16:creationId xmlns:a16="http://schemas.microsoft.com/office/drawing/2014/main" id="{83EB341B-1BBF-4E93-9E3F-A1C31435E2D3}"/>
              </a:ext>
            </a:extLst>
          </p:cNvPr>
          <p:cNvPicPr>
            <a:picLocks noChangeAspect="1"/>
          </p:cNvPicPr>
          <p:nvPr/>
        </p:nvPicPr>
        <p:blipFill>
          <a:blip r:embed="rId14"/>
          <a:stretch>
            <a:fillRect/>
          </a:stretch>
        </p:blipFill>
        <p:spPr>
          <a:xfrm>
            <a:off x="2301738" y="442617"/>
            <a:ext cx="2841803" cy="4064332"/>
          </a:xfrm>
          <a:prstGeom prst="rect">
            <a:avLst/>
          </a:prstGeom>
        </p:spPr>
      </p:pic>
      <p:pic>
        <p:nvPicPr>
          <p:cNvPr id="21" name="Picture 20">
            <a:extLst>
              <a:ext uri="{FF2B5EF4-FFF2-40B4-BE49-F238E27FC236}">
                <a16:creationId xmlns:a16="http://schemas.microsoft.com/office/drawing/2014/main" id="{4BD5F9C0-026B-4512-AFDA-633464A36115}"/>
              </a:ext>
            </a:extLst>
          </p:cNvPr>
          <p:cNvPicPr>
            <a:picLocks noChangeAspect="1"/>
          </p:cNvPicPr>
          <p:nvPr/>
        </p:nvPicPr>
        <p:blipFill>
          <a:blip r:embed="rId15"/>
          <a:stretch>
            <a:fillRect/>
          </a:stretch>
        </p:blipFill>
        <p:spPr>
          <a:xfrm>
            <a:off x="2295798" y="441710"/>
            <a:ext cx="2855364" cy="4067152"/>
          </a:xfrm>
          <a:prstGeom prst="rect">
            <a:avLst/>
          </a:prstGeom>
        </p:spPr>
      </p:pic>
      <p:pic>
        <p:nvPicPr>
          <p:cNvPr id="22" name="Picture 21">
            <a:extLst>
              <a:ext uri="{FF2B5EF4-FFF2-40B4-BE49-F238E27FC236}">
                <a16:creationId xmlns:a16="http://schemas.microsoft.com/office/drawing/2014/main" id="{CCF473D9-8A9D-4E50-BC5D-2FDB54E3CB90}"/>
              </a:ext>
            </a:extLst>
          </p:cNvPr>
          <p:cNvPicPr>
            <a:picLocks noChangeAspect="1"/>
          </p:cNvPicPr>
          <p:nvPr/>
        </p:nvPicPr>
        <p:blipFill>
          <a:blip r:embed="rId16"/>
          <a:stretch>
            <a:fillRect/>
          </a:stretch>
        </p:blipFill>
        <p:spPr>
          <a:xfrm>
            <a:off x="2293581" y="440900"/>
            <a:ext cx="2859309" cy="4071507"/>
          </a:xfrm>
          <a:prstGeom prst="rect">
            <a:avLst/>
          </a:prstGeom>
        </p:spPr>
      </p:pic>
      <p:grpSp>
        <p:nvGrpSpPr>
          <p:cNvPr id="30" name="Group 29">
            <a:extLst>
              <a:ext uri="{FF2B5EF4-FFF2-40B4-BE49-F238E27FC236}">
                <a16:creationId xmlns:a16="http://schemas.microsoft.com/office/drawing/2014/main" id="{C25BDA17-576C-4AAE-A4D3-D00C41E1CC16}"/>
              </a:ext>
            </a:extLst>
          </p:cNvPr>
          <p:cNvGrpSpPr/>
          <p:nvPr/>
        </p:nvGrpSpPr>
        <p:grpSpPr>
          <a:xfrm>
            <a:off x="2464148" y="668283"/>
            <a:ext cx="2517989" cy="3538767"/>
            <a:chOff x="2490283" y="694020"/>
            <a:chExt cx="2517989" cy="3538767"/>
          </a:xfrm>
        </p:grpSpPr>
        <p:sp>
          <p:nvSpPr>
            <p:cNvPr id="120" name="Rectangle: Rounded Corners 119">
              <a:extLst>
                <a:ext uri="{FF2B5EF4-FFF2-40B4-BE49-F238E27FC236}">
                  <a16:creationId xmlns:a16="http://schemas.microsoft.com/office/drawing/2014/main" id="{CAB14C7A-5AED-429A-9FC7-76F99D6B6C79}"/>
                </a:ext>
              </a:extLst>
            </p:cNvPr>
            <p:cNvSpPr/>
            <p:nvPr/>
          </p:nvSpPr>
          <p:spPr>
            <a:xfrm>
              <a:off x="2490283" y="694020"/>
              <a:ext cx="2517989" cy="3538767"/>
            </a:xfrm>
            <a:prstGeom prst="roundRect">
              <a:avLst/>
            </a:prstGeom>
            <a:ln w="57150"/>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121" name="TextBox 120">
              <a:extLst>
                <a:ext uri="{FF2B5EF4-FFF2-40B4-BE49-F238E27FC236}">
                  <a16:creationId xmlns:a16="http://schemas.microsoft.com/office/drawing/2014/main" id="{8D0DB093-CE71-404D-A9C7-1CA5B793FFE0}"/>
                </a:ext>
              </a:extLst>
            </p:cNvPr>
            <p:cNvSpPr txBox="1"/>
            <p:nvPr/>
          </p:nvSpPr>
          <p:spPr>
            <a:xfrm>
              <a:off x="2688204" y="1042163"/>
              <a:ext cx="2139343" cy="2985433"/>
            </a:xfrm>
            <a:prstGeom prst="rect">
              <a:avLst/>
            </a:prstGeom>
            <a:noFill/>
          </p:spPr>
          <p:txBody>
            <a:bodyPr wrap="square" rtlCol="0">
              <a:spAutoFit/>
            </a:bodyPr>
            <a:lstStyle/>
            <a:p>
              <a:pPr algn="ctr"/>
              <a:r>
                <a:rPr lang="en-GB" sz="2800"/>
                <a:t>THE END</a:t>
              </a:r>
            </a:p>
            <a:p>
              <a:pPr algn="ctr"/>
              <a:endParaRPr lang="en-GB" sz="1600"/>
            </a:p>
            <a:p>
              <a:pPr algn="ctr"/>
              <a:endParaRPr lang="en-GB" sz="1600"/>
            </a:p>
            <a:p>
              <a:pPr algn="ctr"/>
              <a:endParaRPr lang="en-GB" sz="1600"/>
            </a:p>
            <a:p>
              <a:pPr algn="ctr"/>
              <a:endParaRPr lang="en-GB"/>
            </a:p>
            <a:p>
              <a:pPr algn="ctr"/>
              <a:r>
                <a:rPr lang="en-GB"/>
                <a:t>Press space or left click mouse to move to next slide.</a:t>
              </a:r>
            </a:p>
            <a:p>
              <a:pPr algn="ctr"/>
              <a:endParaRPr lang="en-GB"/>
            </a:p>
            <a:p>
              <a:pPr algn="ctr"/>
              <a:r>
                <a:rPr lang="en-GB"/>
                <a:t>Press left arrow key (◄ ) to go back through the book pages.</a:t>
              </a:r>
              <a:endParaRPr lang="en-GB" dirty="0"/>
            </a:p>
          </p:txBody>
        </p:sp>
        <p:pic>
          <p:nvPicPr>
            <p:cNvPr id="140" name="Picture 139">
              <a:extLst>
                <a:ext uri="{FF2B5EF4-FFF2-40B4-BE49-F238E27FC236}">
                  <a16:creationId xmlns:a16="http://schemas.microsoft.com/office/drawing/2014/main" id="{B418CEB2-DB24-41B9-9661-C376F28F0AE7}"/>
                </a:ext>
              </a:extLst>
            </p:cNvPr>
            <p:cNvPicPr>
              <a:picLocks noChangeAspect="1"/>
            </p:cNvPicPr>
            <p:nvPr/>
          </p:nvPicPr>
          <p:blipFill>
            <a:blip r:embed="rId17"/>
            <a:stretch>
              <a:fillRect/>
            </a:stretch>
          </p:blipFill>
          <p:spPr>
            <a:xfrm>
              <a:off x="3491167" y="1608870"/>
              <a:ext cx="535143" cy="791657"/>
            </a:xfrm>
            <a:prstGeom prst="rect">
              <a:avLst/>
            </a:prstGeom>
            <a:effectLst>
              <a:outerShdw blurRad="50800" dist="38100" dir="2700000" algn="tl" rotWithShape="0">
                <a:prstClr val="black">
                  <a:alpha val="40000"/>
                </a:prstClr>
              </a:outerShdw>
            </a:effectLst>
          </p:spPr>
        </p:pic>
      </p:grpSp>
      <p:pic>
        <p:nvPicPr>
          <p:cNvPr id="5" name="Picture 4">
            <a:extLst>
              <a:ext uri="{FF2B5EF4-FFF2-40B4-BE49-F238E27FC236}">
                <a16:creationId xmlns:a16="http://schemas.microsoft.com/office/drawing/2014/main" id="{6764B97B-E2C5-4D31-B72F-D0B4787A374D}"/>
              </a:ext>
            </a:extLst>
          </p:cNvPr>
          <p:cNvPicPr>
            <a:picLocks noChangeAspect="1"/>
          </p:cNvPicPr>
          <p:nvPr/>
        </p:nvPicPr>
        <p:blipFill>
          <a:blip r:embed="rId18"/>
          <a:stretch>
            <a:fillRect/>
          </a:stretch>
        </p:blipFill>
        <p:spPr>
          <a:xfrm>
            <a:off x="2009774" y="137885"/>
            <a:ext cx="3421240" cy="485224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6" name="Picture 5" descr="A red and white play button&#10;&#10;Description automatically generated with low confidence">
            <a:extLst>
              <a:ext uri="{FF2B5EF4-FFF2-40B4-BE49-F238E27FC236}">
                <a16:creationId xmlns:a16="http://schemas.microsoft.com/office/drawing/2014/main" id="{292A96E0-4082-37C5-B63A-9CB973867944}"/>
              </a:ext>
            </a:extLst>
          </p:cNvPr>
          <p:cNvPicPr>
            <a:picLocks noChangeAspect="1"/>
          </p:cNvPicPr>
          <p:nvPr/>
        </p:nvPicPr>
        <p:blipFill>
          <a:blip r:embed="rId19"/>
          <a:stretch>
            <a:fillRect/>
          </a:stretch>
        </p:blipFill>
        <p:spPr>
          <a:xfrm>
            <a:off x="323037" y="3459342"/>
            <a:ext cx="625980" cy="355950"/>
          </a:xfrm>
          <a:prstGeom prst="rect">
            <a:avLst/>
          </a:prstGeom>
        </p:spPr>
      </p:pic>
      <p:grpSp>
        <p:nvGrpSpPr>
          <p:cNvPr id="8" name="Group 7">
            <a:extLst>
              <a:ext uri="{FF2B5EF4-FFF2-40B4-BE49-F238E27FC236}">
                <a16:creationId xmlns:a16="http://schemas.microsoft.com/office/drawing/2014/main" id="{41BAEE6C-26D8-6FFC-8EBF-1D3660F237F9}"/>
              </a:ext>
            </a:extLst>
          </p:cNvPr>
          <p:cNvGrpSpPr/>
          <p:nvPr/>
        </p:nvGrpSpPr>
        <p:grpSpPr>
          <a:xfrm>
            <a:off x="1488736" y="1424832"/>
            <a:ext cx="5050844" cy="2687046"/>
            <a:chOff x="1818543" y="1380546"/>
            <a:chExt cx="5050844" cy="2687046"/>
          </a:xfrm>
        </p:grpSpPr>
        <p:sp>
          <p:nvSpPr>
            <p:cNvPr id="11" name="Rectangle: Rounded Corners 10">
              <a:extLst>
                <a:ext uri="{FF2B5EF4-FFF2-40B4-BE49-F238E27FC236}">
                  <a16:creationId xmlns:a16="http://schemas.microsoft.com/office/drawing/2014/main" id="{CD44B74C-68A4-8C4C-FD24-98BC2CC470BC}"/>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TextBox 11">
              <a:extLst>
                <a:ext uri="{FF2B5EF4-FFF2-40B4-BE49-F238E27FC236}">
                  <a16:creationId xmlns:a16="http://schemas.microsoft.com/office/drawing/2014/main" id="{AAF2B6EC-726F-A2C6-FDC8-A511CCA05CF0}"/>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Reader </a:t>
              </a:r>
              <a:r>
                <a:rPr kumimoji="0" lang="en-US" sz="2000" b="0" i="0" u="none" strike="noStrike" kern="0" cap="none" spc="0" normalizeH="0" baseline="0" noProof="0" dirty="0">
                  <a:ln>
                    <a:noFill/>
                  </a:ln>
                  <a:solidFill>
                    <a:srgbClr val="000000"/>
                  </a:solidFill>
                  <a:effectLst/>
                  <a:uLnTx/>
                  <a:uFillTx/>
                  <a:latin typeface="Arial"/>
                  <a:cs typeface="Arial"/>
                  <a:sym typeface="Arial"/>
                </a:rPr>
                <a:t>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3" name="Group 22">
              <a:extLst>
                <a:ext uri="{FF2B5EF4-FFF2-40B4-BE49-F238E27FC236}">
                  <a16:creationId xmlns:a16="http://schemas.microsoft.com/office/drawing/2014/main" id="{5414D703-B777-25CA-6934-C156B0669CCC}"/>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5" name="Google Shape;468;p32">
                <a:extLst>
                  <a:ext uri="{FF2B5EF4-FFF2-40B4-BE49-F238E27FC236}">
                    <a16:creationId xmlns:a16="http://schemas.microsoft.com/office/drawing/2014/main" id="{B6CCE877-1623-E0D7-8194-E706C4EF7D87}"/>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6" name="Google Shape;469;p32">
                <a:extLst>
                  <a:ext uri="{FF2B5EF4-FFF2-40B4-BE49-F238E27FC236}">
                    <a16:creationId xmlns:a16="http://schemas.microsoft.com/office/drawing/2014/main" id="{253245EA-A2F8-1561-3AC6-9E490AACA0AB}"/>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7" name="Google Shape;470;p32">
                <a:extLst>
                  <a:ext uri="{FF2B5EF4-FFF2-40B4-BE49-F238E27FC236}">
                    <a16:creationId xmlns:a16="http://schemas.microsoft.com/office/drawing/2014/main" id="{74BFF625-431A-3D91-A593-35B9AE8EAF9A}"/>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471;p32">
                <a:extLst>
                  <a:ext uri="{FF2B5EF4-FFF2-40B4-BE49-F238E27FC236}">
                    <a16:creationId xmlns:a16="http://schemas.microsoft.com/office/drawing/2014/main" id="{9CEC26A1-9384-7038-9165-5825C7DCF5B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472;p32">
                <a:extLst>
                  <a:ext uri="{FF2B5EF4-FFF2-40B4-BE49-F238E27FC236}">
                    <a16:creationId xmlns:a16="http://schemas.microsoft.com/office/drawing/2014/main" id="{9BF1C19F-9693-F0F1-71EE-B74559D2B34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473;p32">
                <a:extLst>
                  <a:ext uri="{FF2B5EF4-FFF2-40B4-BE49-F238E27FC236}">
                    <a16:creationId xmlns:a16="http://schemas.microsoft.com/office/drawing/2014/main" id="{7FEAE4B1-06BA-4C5A-BAEE-D19C0C22AE3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474;p32">
                <a:extLst>
                  <a:ext uri="{FF2B5EF4-FFF2-40B4-BE49-F238E27FC236}">
                    <a16:creationId xmlns:a16="http://schemas.microsoft.com/office/drawing/2014/main" id="{49991805-D00E-F556-F193-111542B645E4}"/>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475;p32">
                <a:extLst>
                  <a:ext uri="{FF2B5EF4-FFF2-40B4-BE49-F238E27FC236}">
                    <a16:creationId xmlns:a16="http://schemas.microsoft.com/office/drawing/2014/main" id="{9E8C550D-FC84-8528-0493-EE55581B850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476;p32">
                <a:extLst>
                  <a:ext uri="{FF2B5EF4-FFF2-40B4-BE49-F238E27FC236}">
                    <a16:creationId xmlns:a16="http://schemas.microsoft.com/office/drawing/2014/main" id="{678E61BF-AF57-067B-6C8C-048E975A645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9" name="Google Shape;477;p32">
                <a:extLst>
                  <a:ext uri="{FF2B5EF4-FFF2-40B4-BE49-F238E27FC236}">
                    <a16:creationId xmlns:a16="http://schemas.microsoft.com/office/drawing/2014/main" id="{DFEC50A0-E0B6-2A4F-6352-9A398802AD5D}"/>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0" name="Google Shape;478;p32">
                <a:extLst>
                  <a:ext uri="{FF2B5EF4-FFF2-40B4-BE49-F238E27FC236}">
                    <a16:creationId xmlns:a16="http://schemas.microsoft.com/office/drawing/2014/main" id="{3500FE93-E84F-F291-2A46-095DA14860CC}"/>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479;p32">
                <a:extLst>
                  <a:ext uri="{FF2B5EF4-FFF2-40B4-BE49-F238E27FC236}">
                    <a16:creationId xmlns:a16="http://schemas.microsoft.com/office/drawing/2014/main" id="{DC7046B9-69A7-B6CA-1DF4-B1E594808D1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480;p32">
                <a:extLst>
                  <a:ext uri="{FF2B5EF4-FFF2-40B4-BE49-F238E27FC236}">
                    <a16:creationId xmlns:a16="http://schemas.microsoft.com/office/drawing/2014/main" id="{7DD771A6-3C0B-429E-C59E-3539BB4B29D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481;p32">
                <a:extLst>
                  <a:ext uri="{FF2B5EF4-FFF2-40B4-BE49-F238E27FC236}">
                    <a16:creationId xmlns:a16="http://schemas.microsoft.com/office/drawing/2014/main" id="{868C3EDB-1EA9-EFC2-7FDE-7DBAEE4B261F}"/>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482;p32">
                <a:extLst>
                  <a:ext uri="{FF2B5EF4-FFF2-40B4-BE49-F238E27FC236}">
                    <a16:creationId xmlns:a16="http://schemas.microsoft.com/office/drawing/2014/main" id="{EE3283FD-67A7-E657-6862-2C830F1BB54F}"/>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483;p32">
                <a:extLst>
                  <a:ext uri="{FF2B5EF4-FFF2-40B4-BE49-F238E27FC236}">
                    <a16:creationId xmlns:a16="http://schemas.microsoft.com/office/drawing/2014/main" id="{864CCCA4-A40F-66C8-6AEF-AE7FD72ED246}"/>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484;p32">
                <a:extLst>
                  <a:ext uri="{FF2B5EF4-FFF2-40B4-BE49-F238E27FC236}">
                    <a16:creationId xmlns:a16="http://schemas.microsoft.com/office/drawing/2014/main" id="{074B4FE4-8534-A486-8237-A5CCA4EBA946}"/>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nvGrpSpPr>
          <p:cNvPr id="47" name="Group 46">
            <a:extLst>
              <a:ext uri="{FF2B5EF4-FFF2-40B4-BE49-F238E27FC236}">
                <a16:creationId xmlns:a16="http://schemas.microsoft.com/office/drawing/2014/main" id="{39873A4C-55D5-974A-8182-FB190572415B}"/>
              </a:ext>
            </a:extLst>
          </p:cNvPr>
          <p:cNvGrpSpPr>
            <a:grpSpLocks noGrp="1" noUngrp="1" noRot="1" noMove="1" noResize="1"/>
          </p:cNvGrpSpPr>
          <p:nvPr/>
        </p:nvGrpSpPr>
        <p:grpSpPr>
          <a:xfrm>
            <a:off x="-14628" y="0"/>
            <a:ext cx="9158628" cy="5143500"/>
            <a:chOff x="-14628" y="0"/>
            <a:chExt cx="9158628" cy="5143500"/>
          </a:xfrm>
        </p:grpSpPr>
        <p:cxnSp>
          <p:nvCxnSpPr>
            <p:cNvPr id="48" name="AutoShape 3">
              <a:extLst>
                <a:ext uri="{FF2B5EF4-FFF2-40B4-BE49-F238E27FC236}">
                  <a16:creationId xmlns:a16="http://schemas.microsoft.com/office/drawing/2014/main" id="{BDDB9F56-45D6-1283-7D88-9634C08227C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9" name="AutoShape 4">
              <a:extLst>
                <a:ext uri="{FF2B5EF4-FFF2-40B4-BE49-F238E27FC236}">
                  <a16:creationId xmlns:a16="http://schemas.microsoft.com/office/drawing/2014/main" id="{141A72E8-D3AE-0F13-36AA-883B2EAD944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0" name="Group 49">
              <a:extLst>
                <a:ext uri="{FF2B5EF4-FFF2-40B4-BE49-F238E27FC236}">
                  <a16:creationId xmlns:a16="http://schemas.microsoft.com/office/drawing/2014/main" id="{FBE8C4DF-253B-98D7-4D1B-268FEE297FD6}"/>
                </a:ext>
              </a:extLst>
            </p:cNvPr>
            <p:cNvGrpSpPr>
              <a:grpSpLocks noGrp="1" noUngrp="1" noRot="1" noMove="1" noResize="1"/>
            </p:cNvGrpSpPr>
            <p:nvPr/>
          </p:nvGrpSpPr>
          <p:grpSpPr bwMode="auto">
            <a:xfrm>
              <a:off x="3588189" y="2214383"/>
              <a:ext cx="1967622" cy="714734"/>
              <a:chOff x="6549" y="5686"/>
              <a:chExt cx="3510" cy="1275"/>
            </a:xfrm>
          </p:grpSpPr>
          <p:sp>
            <p:nvSpPr>
              <p:cNvPr id="51" name="AutoShape 6">
                <a:extLst>
                  <a:ext uri="{FF2B5EF4-FFF2-40B4-BE49-F238E27FC236}">
                    <a16:creationId xmlns:a16="http://schemas.microsoft.com/office/drawing/2014/main" id="{9D8D9FCC-A55B-42D2-AFF8-A0269E90CD8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Text Box 7">
                <a:extLst>
                  <a:ext uri="{FF2B5EF4-FFF2-40B4-BE49-F238E27FC236}">
                    <a16:creationId xmlns:a16="http://schemas.microsoft.com/office/drawing/2014/main" id="{524F6BE5-1E4E-A9BD-4B24-1871F81FF750}"/>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6717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childTnLst>
                                </p:cTn>
                              </p:par>
                            </p:childTnLst>
                          </p:cTn>
                        </p:par>
                        <p:par>
                          <p:cTn id="31" fill="hold">
                            <p:stCondLst>
                              <p:cond delay="3600"/>
                            </p:stCondLst>
                            <p:childTnLst>
                              <p:par>
                                <p:cTn id="32" presetID="10"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100"/>
                                        <p:tgtEl>
                                          <p:spTgt spid="77"/>
                                        </p:tgtEl>
                                      </p:cBhvr>
                                    </p:animEffect>
                                  </p:childTnLst>
                                </p:cTn>
                              </p:par>
                            </p:childTnLst>
                          </p:cTn>
                        </p:par>
                        <p:par>
                          <p:cTn id="35" fill="hold">
                            <p:stCondLst>
                              <p:cond delay="37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
                                        <p:tgtEl>
                                          <p:spTgt spid="7"/>
                                        </p:tgtEl>
                                      </p:cBhvr>
                                    </p:animEffect>
                                  </p:childTnLst>
                                </p:cTn>
                              </p:par>
                            </p:childTnLst>
                          </p:cTn>
                        </p:par>
                        <p:par>
                          <p:cTn id="39" fill="hold">
                            <p:stCondLst>
                              <p:cond delay="3800"/>
                            </p:stCondLst>
                            <p:childTnLst>
                              <p:par>
                                <p:cTn id="40" presetID="10" presetClass="entr" presetSubtype="0"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
                                        <p:tgtEl>
                                          <p:spTgt spid="80"/>
                                        </p:tgtEl>
                                      </p:cBhvr>
                                    </p:animEffect>
                                  </p:childTnLst>
                                </p:cTn>
                              </p:par>
                            </p:childTnLst>
                          </p:cTn>
                        </p:par>
                        <p:par>
                          <p:cTn id="43" fill="hold">
                            <p:stCondLst>
                              <p:cond delay="3900"/>
                            </p:stCondLst>
                            <p:childTnLst>
                              <p:par>
                                <p:cTn id="44" presetID="35" presetClass="path" presetSubtype="0" accel="50000" decel="50000" fill="hold" nodeType="afterEffect">
                                  <p:stCondLst>
                                    <p:cond delay="0"/>
                                  </p:stCondLst>
                                  <p:childTnLst>
                                    <p:animMotion origin="layout" path="M 0 4.93827E-6 L -0.16372 4.93827E-6 " pathEditMode="relative" rAng="0" ptsTypes="AA">
                                      <p:cBhvr>
                                        <p:cTn id="45" dur="1000" fill="hold"/>
                                        <p:tgtEl>
                                          <p:spTgt spid="81"/>
                                        </p:tgtEl>
                                        <p:attrNameLst>
                                          <p:attrName>ppt_x</p:attrName>
                                          <p:attrName>ppt_y</p:attrName>
                                        </p:attrNameLst>
                                      </p:cBhvr>
                                      <p:rCtr x="-8194" y="0"/>
                                    </p:animMotion>
                                  </p:childTnLst>
                                </p:cTn>
                              </p:par>
                            </p:childTnLst>
                          </p:cTn>
                        </p:par>
                        <p:par>
                          <p:cTn id="46" fill="hold">
                            <p:stCondLst>
                              <p:cond delay="4900"/>
                            </p:stCondLst>
                            <p:childTnLst>
                              <p:par>
                                <p:cTn id="47" presetID="10" presetClass="entr" presetSubtype="0" fill="hold" grpId="0" nodeType="after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childTnLst>
                          </p:cTn>
                        </p:par>
                        <p:par>
                          <p:cTn id="50" fill="hold">
                            <p:stCondLst>
                              <p:cond delay="54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childTnLst>
                                </p:cTn>
                              </p:par>
                            </p:childTnLst>
                          </p:cTn>
                        </p:par>
                        <p:par>
                          <p:cTn id="54" fill="hold">
                            <p:stCondLst>
                              <p:cond delay="64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4"/>
                                        </p:tgtEl>
                                        <p:attrNameLst>
                                          <p:attrName>style.visibility</p:attrName>
                                        </p:attrNameLst>
                                      </p:cBhvr>
                                      <p:to>
                                        <p:strVal val="hidden"/>
                                      </p:to>
                                    </p:set>
                                  </p:childTnLst>
                                </p:cTn>
                              </p:par>
                            </p:childTnLst>
                          </p:cTn>
                        </p:par>
                        <p:par>
                          <p:cTn id="62" fill="hold">
                            <p:stCondLst>
                              <p:cond delay="0"/>
                            </p:stCondLst>
                            <p:childTnLst>
                              <p:par>
                                <p:cTn id="63" presetID="10"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9"/>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par>
                          <p:cTn id="78" fill="hold">
                            <p:stCondLst>
                              <p:cond delay="0"/>
                            </p:stCondLst>
                            <p:childTnLst>
                              <p:par>
                                <p:cTn id="79" presetID="10" presetClass="entr" presetSubtype="0"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4"/>
                                        </p:tgtEl>
                                        <p:attrNameLst>
                                          <p:attrName>style.visibility</p:attrName>
                                        </p:attrNameLst>
                                      </p:cBhvr>
                                      <p:to>
                                        <p:strVal val="hidden"/>
                                      </p:to>
                                    </p:set>
                                  </p:childTnLst>
                                </p:cTn>
                              </p:par>
                            </p:childTnLst>
                          </p:cTn>
                        </p:par>
                        <p:par>
                          <p:cTn id="86" fill="hold">
                            <p:stCondLst>
                              <p:cond delay="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15"/>
                                        </p:tgtEl>
                                        <p:attrNameLst>
                                          <p:attrName>style.visibility</p:attrName>
                                        </p:attrNameLst>
                                      </p:cBhvr>
                                      <p:to>
                                        <p:strVal val="hidden"/>
                                      </p:to>
                                    </p:set>
                                  </p:childTnLst>
                                </p:cTn>
                              </p:par>
                            </p:childTnLst>
                          </p:cTn>
                        </p:par>
                        <p:par>
                          <p:cTn id="94" fill="hold">
                            <p:stCondLst>
                              <p:cond delay="0"/>
                            </p:stCondLst>
                            <p:childTnLst>
                              <p:par>
                                <p:cTn id="95" presetID="10" presetClass="entr" presetSubtype="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6"/>
                                        </p:tgtEl>
                                        <p:attrNameLst>
                                          <p:attrName>style.visibility</p:attrName>
                                        </p:attrNameLst>
                                      </p:cBhvr>
                                      <p:to>
                                        <p:strVal val="hidden"/>
                                      </p:to>
                                    </p:set>
                                  </p:childTnLst>
                                </p:cTn>
                              </p:par>
                            </p:childTnLst>
                          </p:cTn>
                        </p:par>
                        <p:par>
                          <p:cTn id="102" fill="hold">
                            <p:stCondLst>
                              <p:cond delay="0"/>
                            </p:stCondLst>
                            <p:childTnLst>
                              <p:par>
                                <p:cTn id="103" presetID="10" presetClass="entr" presetSubtype="0"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childTnLst>
                          </p:cTn>
                        </p:par>
                        <p:par>
                          <p:cTn id="110" fill="hold">
                            <p:stCondLst>
                              <p:cond delay="0"/>
                            </p:stCondLst>
                            <p:childTnLst>
                              <p:par>
                                <p:cTn id="111" presetID="10" presetClass="entr" presetSubtype="0"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18"/>
                                        </p:tgtEl>
                                        <p:attrNameLst>
                                          <p:attrName>style.visibility</p:attrName>
                                        </p:attrNameLst>
                                      </p:cBhvr>
                                      <p:to>
                                        <p:strVal val="hidden"/>
                                      </p:to>
                                    </p:set>
                                  </p:childTnLst>
                                </p:cTn>
                              </p:par>
                            </p:childTnLst>
                          </p:cTn>
                        </p:par>
                        <p:par>
                          <p:cTn id="118" fill="hold">
                            <p:stCondLst>
                              <p:cond delay="0"/>
                            </p:stCondLst>
                            <p:childTnLst>
                              <p:par>
                                <p:cTn id="119" presetID="10" presetClass="entr" presetSubtype="0" fill="hold"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100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19"/>
                                        </p:tgtEl>
                                        <p:attrNameLst>
                                          <p:attrName>style.visibility</p:attrName>
                                        </p:attrNameLst>
                                      </p:cBhvr>
                                      <p:to>
                                        <p:strVal val="hidden"/>
                                      </p:to>
                                    </p:set>
                                  </p:childTnLst>
                                </p:cTn>
                              </p:par>
                            </p:childTnLst>
                          </p:cTn>
                        </p:par>
                        <p:par>
                          <p:cTn id="126" fill="hold">
                            <p:stCondLst>
                              <p:cond delay="0"/>
                            </p:stCondLst>
                            <p:childTnLst>
                              <p:par>
                                <p:cTn id="127" presetID="10" presetClass="entr" presetSubtype="0" fill="hold"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10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20"/>
                                        </p:tgtEl>
                                        <p:attrNameLst>
                                          <p:attrName>style.visibility</p:attrName>
                                        </p:attrNameLst>
                                      </p:cBhvr>
                                      <p:to>
                                        <p:strVal val="hidden"/>
                                      </p:to>
                                    </p:set>
                                  </p:childTnLst>
                                </p:cTn>
                              </p:par>
                            </p:childTnLst>
                          </p:cTn>
                        </p:par>
                        <p:par>
                          <p:cTn id="134" fill="hold">
                            <p:stCondLst>
                              <p:cond delay="0"/>
                            </p:stCondLst>
                            <p:childTnLst>
                              <p:par>
                                <p:cTn id="135" presetID="10" presetClass="entr" presetSubtype="0"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10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0"/>
                            </p:stCondLst>
                            <p:childTnLst>
                              <p:par>
                                <p:cTn id="143" presetID="10" presetClass="entr" presetSubtype="0" fill="hold" nodeType="after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1000"/>
                                        <p:tgtEl>
                                          <p:spTgt spid="22"/>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nodeType="clickEffect">
                                  <p:stCondLst>
                                    <p:cond delay="0"/>
                                  </p:stCondLst>
                                  <p:childTnLst>
                                    <p:set>
                                      <p:cBhvr>
                                        <p:cTn id="149" dur="1" fill="hold">
                                          <p:stCondLst>
                                            <p:cond delay="0"/>
                                          </p:stCondLst>
                                        </p:cTn>
                                        <p:tgtEl>
                                          <p:spTgt spid="22"/>
                                        </p:tgtEl>
                                        <p:attrNameLst>
                                          <p:attrName>style.visibility</p:attrName>
                                        </p:attrNameLst>
                                      </p:cBhvr>
                                      <p:to>
                                        <p:strVal val="hidden"/>
                                      </p:to>
                                    </p:set>
                                  </p:childTnLst>
                                </p:cTn>
                              </p:par>
                            </p:childTnLst>
                          </p:cTn>
                        </p:par>
                        <p:par>
                          <p:cTn id="150" fill="hold">
                            <p:stCondLst>
                              <p:cond delay="0"/>
                            </p:stCondLst>
                            <p:childTnLst>
                              <p:par>
                                <p:cTn id="151" presetID="1" presetClass="exit" presetSubtype="0" fill="hold" grpId="1" nodeType="afterEffect">
                                  <p:stCondLst>
                                    <p:cond delay="0"/>
                                  </p:stCondLst>
                                  <p:childTnLst>
                                    <p:set>
                                      <p:cBhvr>
                                        <p:cTn id="152" dur="1" fill="hold">
                                          <p:stCondLst>
                                            <p:cond delay="0"/>
                                          </p:stCondLst>
                                        </p:cTn>
                                        <p:tgtEl>
                                          <p:spTgt spid="119"/>
                                        </p:tgtEl>
                                        <p:attrNameLst>
                                          <p:attrName>style.visibility</p:attrName>
                                        </p:attrNameLst>
                                      </p:cBhvr>
                                      <p:to>
                                        <p:strVal val="hidden"/>
                                      </p:to>
                                    </p:set>
                                  </p:childTnLst>
                                </p:cTn>
                              </p:par>
                            </p:childTnLst>
                          </p:cTn>
                        </p:par>
                        <p:par>
                          <p:cTn id="153" fill="hold">
                            <p:stCondLst>
                              <p:cond delay="0"/>
                            </p:stCondLst>
                            <p:childTnLst>
                              <p:par>
                                <p:cTn id="154" presetID="10" presetClass="entr" presetSubtype="0" fill="hold" nodeType="after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fade">
                                      <p:cBhvr>
                                        <p:cTn id="156" dur="1000"/>
                                        <p:tgtEl>
                                          <p:spTgt spid="30"/>
                                        </p:tgtEl>
                                      </p:cBhvr>
                                    </p:animEffect>
                                  </p:childTnLst>
                                </p:cTn>
                              </p:par>
                            </p:childTnLst>
                          </p:cTn>
                        </p:par>
                        <p:par>
                          <p:cTn id="157" fill="hold">
                            <p:stCondLst>
                              <p:cond delay="1000"/>
                            </p:stCondLst>
                            <p:childTnLst>
                              <p:par>
                                <p:cTn id="158" presetID="10" presetClass="entr" presetSubtype="0" fill="hold" grpId="0" nodeType="afterEffect">
                                  <p:stCondLst>
                                    <p:cond delay="0"/>
                                  </p:stCondLst>
                                  <p:childTnLst>
                                    <p:set>
                                      <p:cBhvr>
                                        <p:cTn id="159" dur="1" fill="hold">
                                          <p:stCondLst>
                                            <p:cond delay="0"/>
                                          </p:stCondLst>
                                        </p:cTn>
                                        <p:tgtEl>
                                          <p:spTgt spid="73"/>
                                        </p:tgtEl>
                                        <p:attrNameLst>
                                          <p:attrName>style.visibility</p:attrName>
                                        </p:attrNameLst>
                                      </p:cBhvr>
                                      <p:to>
                                        <p:strVal val="visible"/>
                                      </p:to>
                                    </p:set>
                                    <p:animEffect transition="in" filter="fade">
                                      <p:cBhvr>
                                        <p:cTn id="16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1" restart="whenNotActive" fill="hold" evtFilter="cancelBubble" nodeType="interactiveSeq">
                <p:stCondLst>
                  <p:cond evt="onClick" delay="0">
                    <p:tgtEl>
                      <p:spTgt spid="81"/>
                    </p:tgtEl>
                  </p:cond>
                </p:stCondLst>
                <p:endSync evt="end" delay="0">
                  <p:rtn val="all"/>
                </p:endSync>
                <p:childTnLst>
                  <p:par>
                    <p:cTn id="162" fill="hold">
                      <p:stCondLst>
                        <p:cond delay="0"/>
                      </p:stCondLst>
                      <p:childTnLst>
                        <p:par>
                          <p:cTn id="163" fill="hold">
                            <p:stCondLst>
                              <p:cond delay="0"/>
                            </p:stCondLst>
                            <p:childTnLst>
                              <p:par>
                                <p:cTn id="164" presetID="35" presetClass="path" presetSubtype="0" accel="50000" decel="50000" fill="hold" nodeType="clickEffect">
                                  <p:stCondLst>
                                    <p:cond delay="0"/>
                                  </p:stCondLst>
                                  <p:childTnLst>
                                    <p:animMotion origin="layout" path="M -0.1743 0 L -0.33298 0 " pathEditMode="relative" rAng="0" ptsTypes="AA">
                                      <p:cBhvr>
                                        <p:cTn id="165" dur="1000" fill="hold"/>
                                        <p:tgtEl>
                                          <p:spTgt spid="116"/>
                                        </p:tgtEl>
                                        <p:attrNameLst>
                                          <p:attrName>ppt_x</p:attrName>
                                          <p:attrName>ppt_y</p:attrName>
                                        </p:attrNameLst>
                                      </p:cBhvr>
                                      <p:rCtr x="-7934" y="0"/>
                                    </p:animMotion>
                                  </p:childTnLst>
                                </p:cTn>
                              </p:par>
                            </p:childTnLst>
                          </p:cTn>
                        </p:par>
                      </p:childTnLst>
                    </p:cTn>
                  </p:par>
                </p:childTnLst>
              </p:cTn>
              <p:nextCondLst>
                <p:cond evt="onClick" delay="0">
                  <p:tgtEl>
                    <p:spTgt spid="81"/>
                  </p:tgtEl>
                </p:cond>
              </p:nextCondLst>
            </p:seq>
            <p:seq concurrent="1" nextAc="seek">
              <p:cTn id="166" restart="whenNotActive" fill="hold" evtFilter="cancelBubble" nodeType="interactiveSeq">
                <p:stCondLst>
                  <p:cond evt="onClick" delay="0">
                    <p:tgtEl>
                      <p:spTgt spid="116"/>
                    </p:tgtEl>
                  </p:cond>
                </p:stCondLst>
                <p:endSync evt="end" delay="0">
                  <p:rtn val="all"/>
                </p:endSync>
                <p:childTnLst>
                  <p:par>
                    <p:cTn id="167" fill="hold">
                      <p:stCondLst>
                        <p:cond delay="0"/>
                      </p:stCondLst>
                      <p:childTnLst>
                        <p:par>
                          <p:cTn id="168" fill="hold">
                            <p:stCondLst>
                              <p:cond delay="0"/>
                            </p:stCondLst>
                            <p:childTnLst>
                              <p:par>
                                <p:cTn id="169" presetID="63" presetClass="path" presetSubtype="0" accel="50000" decel="50000" fill="hold" nodeType="clickEffect">
                                  <p:stCondLst>
                                    <p:cond delay="0"/>
                                  </p:stCondLst>
                                  <p:childTnLst>
                                    <p:animMotion origin="layout" path="M -0.33212 -0.00031 L -0.08212 -0.00031 " pathEditMode="relative" rAng="0" ptsTypes="AA">
                                      <p:cBhvr>
                                        <p:cTn id="170" dur="1000" fill="hold"/>
                                        <p:tgtEl>
                                          <p:spTgt spid="116"/>
                                        </p:tgtEl>
                                        <p:attrNameLst>
                                          <p:attrName>ppt_x</p:attrName>
                                          <p:attrName>ppt_y</p:attrName>
                                        </p:attrNameLst>
                                      </p:cBhvr>
                                      <p:rCtr x="12500" y="0"/>
                                    </p:animMotion>
                                  </p:childTnLst>
                                </p:cTn>
                              </p:par>
                            </p:childTnLst>
                          </p:cTn>
                        </p:par>
                      </p:childTnLst>
                    </p:cTn>
                  </p:par>
                </p:childTnLst>
              </p:cTn>
              <p:nextCondLst>
                <p:cond evt="onClick" delay="0">
                  <p:tgtEl>
                    <p:spTgt spid="116"/>
                  </p:tgtEl>
                </p:cond>
              </p:nextCondLst>
            </p:seq>
            <p:seq concurrent="1" nextAc="seek">
              <p:cTn id="171" restart="whenNotActive" fill="hold" evtFilter="cancelBubble" nodeType="interactiveSeq">
                <p:stCondLst>
                  <p:cond evt="onClick" delay="0">
                    <p:tgtEl>
                      <p:spTgt spid="7"/>
                    </p:tgtEl>
                  </p:cond>
                </p:stCondLst>
                <p:endSync evt="end" delay="0">
                  <p:rtn val="all"/>
                </p:endSync>
                <p:childTnLst>
                  <p:par>
                    <p:cTn id="172" fill="hold">
                      <p:stCondLst>
                        <p:cond delay="0"/>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5"/>
                                        </p:tgtEl>
                                        <p:attrNameLst>
                                          <p:attrName>style.visibility</p:attrName>
                                        </p:attrNameLst>
                                      </p:cBhvr>
                                      <p:to>
                                        <p:strVal val="visible"/>
                                      </p:to>
                                    </p:set>
                                    <p:animEffect transition="in" filter="fade">
                                      <p:cBhvr>
                                        <p:cTn id="176" dur="500"/>
                                        <p:tgtEl>
                                          <p:spTgt spid="5"/>
                                        </p:tgtEl>
                                      </p:cBhvr>
                                    </p:animEffect>
                                  </p:childTnLst>
                                </p:cTn>
                              </p:par>
                            </p:childTnLst>
                          </p:cTn>
                        </p:par>
                      </p:childTnLst>
                    </p:cTn>
                  </p:par>
                </p:childTnLst>
              </p:cTn>
              <p:nextCondLst>
                <p:cond evt="onClick" delay="0">
                  <p:tgtEl>
                    <p:spTgt spid="7"/>
                  </p:tgtEl>
                </p:cond>
              </p:nextCondLst>
            </p:seq>
            <p:seq concurrent="1" nextAc="seek">
              <p:cTn id="177" restart="whenNotActive" fill="hold" evtFilter="cancelBubble" nodeType="interactiveSeq">
                <p:stCondLst>
                  <p:cond evt="onClick" delay="0">
                    <p:tgtEl>
                      <p:spTgt spid="5"/>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2" restart="whenNotActive" fill="hold" evtFilter="cancelBubble" nodeType="interactiveSeq">
                <p:stCondLst>
                  <p:cond evt="onClick" delay="0">
                    <p:tgtEl>
                      <p:spTgt spid="6"/>
                    </p:tgtEl>
                  </p:cond>
                </p:stCondLst>
                <p:endSync evt="end" delay="0">
                  <p:rtn val="all"/>
                </p:endSync>
                <p:childTnLst>
                  <p:par>
                    <p:cTn id="183" fill="hold">
                      <p:stCondLst>
                        <p:cond delay="0"/>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8"/>
                                        </p:tgtEl>
                                        <p:attrNameLst>
                                          <p:attrName>style.visibility</p:attrName>
                                        </p:attrNameLst>
                                      </p:cBhvr>
                                      <p:to>
                                        <p:strVal val="visible"/>
                                      </p:to>
                                    </p:set>
                                    <p:anim calcmode="lin" valueType="num">
                                      <p:cBhvr additive="base">
                                        <p:cTn id="187" dur="500" fill="hold"/>
                                        <p:tgtEl>
                                          <p:spTgt spid="8"/>
                                        </p:tgtEl>
                                        <p:attrNameLst>
                                          <p:attrName>ppt_x</p:attrName>
                                        </p:attrNameLst>
                                      </p:cBhvr>
                                      <p:tavLst>
                                        <p:tav tm="0">
                                          <p:val>
                                            <p:strVal val="#ppt_x"/>
                                          </p:val>
                                        </p:tav>
                                        <p:tav tm="100000">
                                          <p:val>
                                            <p:strVal val="#ppt_x"/>
                                          </p:val>
                                        </p:tav>
                                      </p:tavLst>
                                    </p:anim>
                                    <p:anim calcmode="lin" valueType="num">
                                      <p:cBhvr additive="base">
                                        <p:cTn id="1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189" restart="whenNotActive" fill="hold" evtFilter="cancelBubble" nodeType="interactiveSeq">
                <p:stCondLst>
                  <p:cond evt="onClick" delay="0">
                    <p:tgtEl>
                      <p:spTgt spid="8"/>
                    </p:tgtEl>
                  </p:cond>
                </p:stCondLst>
                <p:endSync evt="end" delay="0">
                  <p:rtn val="all"/>
                </p:endSync>
                <p:childTnLst>
                  <p:par>
                    <p:cTn id="190" fill="hold">
                      <p:stCondLst>
                        <p:cond delay="0"/>
                      </p:stCondLst>
                      <p:childTnLst>
                        <p:par>
                          <p:cTn id="191" fill="hold">
                            <p:stCondLst>
                              <p:cond delay="0"/>
                            </p:stCondLst>
                            <p:childTnLst>
                              <p:par>
                                <p:cTn id="192" presetID="2" presetClass="exit" presetSubtype="4" fill="hold" nodeType="clickEffect">
                                  <p:stCondLst>
                                    <p:cond delay="0"/>
                                  </p:stCondLst>
                                  <p:childTnLst>
                                    <p:anim calcmode="lin" valueType="num">
                                      <p:cBhvr additive="base">
                                        <p:cTn id="193" dur="500"/>
                                        <p:tgtEl>
                                          <p:spTgt spid="8"/>
                                        </p:tgtEl>
                                        <p:attrNameLst>
                                          <p:attrName>ppt_x</p:attrName>
                                        </p:attrNameLst>
                                      </p:cBhvr>
                                      <p:tavLst>
                                        <p:tav tm="0">
                                          <p:val>
                                            <p:strVal val="ppt_x"/>
                                          </p:val>
                                        </p:tav>
                                        <p:tav tm="100000">
                                          <p:val>
                                            <p:strVal val="ppt_x"/>
                                          </p:val>
                                        </p:tav>
                                      </p:tavLst>
                                    </p:anim>
                                    <p:anim calcmode="lin" valueType="num">
                                      <p:cBhvr additive="base">
                                        <p:cTn id="194" dur="500"/>
                                        <p:tgtEl>
                                          <p:spTgt spid="8"/>
                                        </p:tgtEl>
                                        <p:attrNameLst>
                                          <p:attrName>ppt_y</p:attrName>
                                        </p:attrNameLst>
                                      </p:cBhvr>
                                      <p:tavLst>
                                        <p:tav tm="0">
                                          <p:val>
                                            <p:strVal val="ppt_y"/>
                                          </p:val>
                                        </p:tav>
                                        <p:tav tm="100000">
                                          <p:val>
                                            <p:strVal val="1+ppt_h/2"/>
                                          </p:val>
                                        </p:tav>
                                      </p:tavLst>
                                    </p:anim>
                                    <p:set>
                                      <p:cBhvr>
                                        <p:cTn id="19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3" grpId="0"/>
      <p:bldP spid="77" grpId="0"/>
      <p:bldP spid="80" grpId="0"/>
      <p:bldP spid="10" grpId="0" animBg="1"/>
      <p:bldP spid="34" grpId="0" animBg="1"/>
      <p:bldP spid="119" grpId="0"/>
      <p:bldP spid="11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24</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24</a:t>
            </a:fld>
            <a:r>
              <a:rPr lang="en-GB"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78090"/>
            <a:chOff x="8777197" y="0"/>
            <a:chExt cx="1879253" cy="517809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68551" y="27074"/>
              <a:ext cx="1450860" cy="5151016"/>
            </a:xfrm>
            <a:prstGeom prst="rect">
              <a:avLst/>
            </a:prstGeom>
            <a:noFill/>
          </p:spPr>
          <p:txBody>
            <a:bodyPr wrap="square" lIns="36000" tIns="36000" rIns="36000" bIns="36000" rtlCol="0">
              <a:spAutoFit/>
            </a:bodyPr>
            <a:lstStyle/>
            <a:p>
              <a:r>
                <a:rPr lang="en-GB" sz="1000" b="1" dirty="0">
                  <a:latin typeface="Calibri" panose="020F0502020204030204" pitchFamily="34" charset="0"/>
                </a:rPr>
                <a:t>Do Mr. Shape Head craft</a:t>
              </a:r>
            </a:p>
            <a:p>
              <a:r>
                <a:rPr lang="en-GB" sz="1000" dirty="0">
                  <a:latin typeface="Calibri" panose="020F0502020204030204" pitchFamily="34" charset="0"/>
                </a:rPr>
                <a:t>Before class, print out the Mr Shape Head craft sheet.  You’ll also need scissors and glue.</a:t>
              </a:r>
            </a:p>
            <a:p>
              <a:endParaRPr lang="en-GB" sz="1000" dirty="0">
                <a:latin typeface="Calibri" panose="020F0502020204030204" pitchFamily="34" charset="0"/>
              </a:endParaRPr>
            </a:p>
            <a:p>
              <a:r>
                <a:rPr lang="en-GB" sz="1000" dirty="0">
                  <a:latin typeface="Calibri" panose="020F0502020204030204" pitchFamily="34" charset="0"/>
                </a:rPr>
                <a:t>Put students in pairs and give each pair the craft sheet.  For little ones, you may want to cut out the shapes before class, otherwise help your students cut out the shapes.</a:t>
              </a:r>
            </a:p>
            <a:p>
              <a:endParaRPr lang="en-GB" sz="1000" dirty="0">
                <a:latin typeface="Calibri" panose="020F0502020204030204" pitchFamily="34" charset="0"/>
              </a:endParaRPr>
            </a:p>
            <a:p>
              <a:r>
                <a:rPr lang="en-GB" sz="1000" dirty="0">
                  <a:latin typeface="Calibri" panose="020F0502020204030204" pitchFamily="34" charset="0"/>
                </a:rPr>
                <a:t>Together each pair can then make Mr. Shape Head by gluing the shapes onto paper or card. </a:t>
              </a:r>
            </a:p>
            <a:p>
              <a:endParaRPr lang="en-GB" sz="1000" dirty="0">
                <a:latin typeface="Calibri" panose="020F0502020204030204" pitchFamily="34" charset="0"/>
              </a:endParaRPr>
            </a:p>
            <a:p>
              <a:r>
                <a:rPr lang="en-GB" sz="1000" dirty="0">
                  <a:latin typeface="Calibri" panose="020F0502020204030204" pitchFamily="34" charset="0"/>
                </a:rPr>
                <a:t>Circulate as everyone is doing the activity and ask questions (e.g. "What is this shape?“).  You can play the Mr. Shape Head song in the background as everyone is doing this activity.</a:t>
              </a:r>
            </a:p>
            <a:p>
              <a:endParaRPr lang="en-GB" sz="1000" dirty="0">
                <a:latin typeface="Calibri" panose="020F0502020204030204" pitchFamily="34" charset="0"/>
              </a:endParaRPr>
            </a:p>
            <a:p>
              <a:r>
                <a:rPr lang="en-GB" sz="1000" b="1" dirty="0">
                  <a:latin typeface="Calibri" panose="020F0502020204030204" pitchFamily="34" charset="0"/>
                </a:rPr>
                <a:t>Optional extra: </a:t>
              </a:r>
              <a:r>
                <a:rPr lang="en-GB" sz="1000" dirty="0">
                  <a:latin typeface="Calibri" panose="020F0502020204030204" pitchFamily="34" charset="0"/>
                </a:rPr>
                <a:t>we also have a Mrs. Shape Head craft sheet!</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3">
              <a:lumMod val="90000"/>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998720" y="4541509"/>
            <a:ext cx="2164994"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45000" y="4084584"/>
              <a:ext cx="1211099" cy="307777"/>
            </a:xfrm>
            <a:prstGeom prst="rect">
              <a:avLst/>
            </a:prstGeom>
            <a:noFill/>
          </p:spPr>
          <p:txBody>
            <a:bodyPr wrap="none" rtlCol="0">
              <a:spAutoFit/>
            </a:bodyPr>
            <a:lstStyle/>
            <a:p>
              <a:pPr algn="ctr"/>
              <a:r>
                <a:rPr lang="en-GB" dirty="0">
                  <a:latin typeface="Calibri" panose="020F0502020204030204" pitchFamily="34" charset="0"/>
                </a:rPr>
                <a:t>Mr Shape Head craft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13</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623639"/>
            <a:ext cx="975360" cy="276999"/>
          </a:xfrm>
          <a:prstGeom prst="rect">
            <a:avLst/>
          </a:prstGeom>
          <a:noFill/>
        </p:spPr>
        <p:txBody>
          <a:bodyPr wrap="square" rtlCol="0">
            <a:spAutoFit/>
          </a:bodyPr>
          <a:lstStyle/>
          <a:p>
            <a:pPr algn="ctr"/>
            <a:r>
              <a:rPr lang="en-GB" sz="1200" dirty="0">
                <a:solidFill>
                  <a:schemeClr val="bg2">
                    <a:lumMod val="75000"/>
                  </a:schemeClr>
                </a:solidFill>
                <a:latin typeface="Calibri" panose="020F0502020204030204" pitchFamily="34" charset="0"/>
              </a:rPr>
              <a:t>Click to see</a:t>
            </a:r>
          </a:p>
        </p:txBody>
      </p:sp>
      <p:pic>
        <p:nvPicPr>
          <p:cNvPr id="4" name="Picture 3">
            <a:extLst>
              <a:ext uri="{FF2B5EF4-FFF2-40B4-BE49-F238E27FC236}">
                <a16:creationId xmlns:a16="http://schemas.microsoft.com/office/drawing/2014/main" id="{E8EBF386-DBE6-4CD7-868C-AE7326080D14}"/>
              </a:ext>
            </a:extLst>
          </p:cNvPr>
          <p:cNvPicPr>
            <a:picLocks noChangeAspect="1"/>
          </p:cNvPicPr>
          <p:nvPr/>
        </p:nvPicPr>
        <p:blipFill>
          <a:blip r:embed="rId2"/>
          <a:stretch>
            <a:fillRect/>
          </a:stretch>
        </p:blipFill>
        <p:spPr>
          <a:xfrm>
            <a:off x="1585896" y="331128"/>
            <a:ext cx="4839336" cy="4132863"/>
          </a:xfrm>
          <a:prstGeom prst="rect">
            <a:avLst/>
          </a:prstGeom>
        </p:spPr>
      </p:pic>
      <p:grpSp>
        <p:nvGrpSpPr>
          <p:cNvPr id="77" name="Group 76">
            <a:extLst>
              <a:ext uri="{FF2B5EF4-FFF2-40B4-BE49-F238E27FC236}">
                <a16:creationId xmlns:a16="http://schemas.microsoft.com/office/drawing/2014/main" id="{EB123A9F-B92A-457E-A39D-B980FDEE9B6E}"/>
              </a:ext>
            </a:extLst>
          </p:cNvPr>
          <p:cNvGrpSpPr/>
          <p:nvPr/>
        </p:nvGrpSpPr>
        <p:grpSpPr>
          <a:xfrm rot="10800000">
            <a:off x="5389144" y="1405211"/>
            <a:ext cx="1990052" cy="436304"/>
            <a:chOff x="6548451" y="563284"/>
            <a:chExt cx="1990052" cy="436304"/>
          </a:xfrm>
        </p:grpSpPr>
        <p:sp>
          <p:nvSpPr>
            <p:cNvPr id="80" name="Arrow: Pentagon 79">
              <a:extLst>
                <a:ext uri="{FF2B5EF4-FFF2-40B4-BE49-F238E27FC236}">
                  <a16:creationId xmlns:a16="http://schemas.microsoft.com/office/drawing/2014/main" id="{B8B4F560-7105-4B73-A40E-D13C04892E39}"/>
                </a:ext>
              </a:extLst>
            </p:cNvPr>
            <p:cNvSpPr/>
            <p:nvPr/>
          </p:nvSpPr>
          <p:spPr>
            <a:xfrm>
              <a:off x="6757999" y="568701"/>
              <a:ext cx="1780504" cy="43088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latin typeface="Calibri" panose="020F0502020204030204" pitchFamily="34" charset="0"/>
              </a:endParaRPr>
            </a:p>
          </p:txBody>
        </p:sp>
        <p:sp>
          <p:nvSpPr>
            <p:cNvPr id="81" name="TextBox 80">
              <a:extLst>
                <a:ext uri="{FF2B5EF4-FFF2-40B4-BE49-F238E27FC236}">
                  <a16:creationId xmlns:a16="http://schemas.microsoft.com/office/drawing/2014/main" id="{A1BD6898-3F03-43D1-B483-E5CDEF95D86C}"/>
                </a:ext>
              </a:extLst>
            </p:cNvPr>
            <p:cNvSpPr txBox="1"/>
            <p:nvPr/>
          </p:nvSpPr>
          <p:spPr>
            <a:xfrm rot="10800000">
              <a:off x="6548451" y="563284"/>
              <a:ext cx="1780504" cy="430887"/>
            </a:xfrm>
            <a:prstGeom prst="rect">
              <a:avLst/>
            </a:prstGeom>
            <a:noFill/>
          </p:spPr>
          <p:txBody>
            <a:bodyPr wrap="square" rtlCol="0">
              <a:spAutoFit/>
            </a:bodyPr>
            <a:lstStyle/>
            <a:p>
              <a:r>
                <a:rPr lang="en-GB" sz="1100" dirty="0">
                  <a:solidFill>
                    <a:schemeClr val="bg1"/>
                  </a:solidFill>
                  <a:latin typeface="Calibri" panose="020F0502020204030204" pitchFamily="34" charset="0"/>
                </a:rPr>
                <a:t>Click picture to see the completed faces.</a:t>
              </a:r>
            </a:p>
          </p:txBody>
        </p:sp>
      </p:grpSp>
      <p:grpSp>
        <p:nvGrpSpPr>
          <p:cNvPr id="8" name="Group 7">
            <a:extLst>
              <a:ext uri="{FF2B5EF4-FFF2-40B4-BE49-F238E27FC236}">
                <a16:creationId xmlns:a16="http://schemas.microsoft.com/office/drawing/2014/main" id="{D49E2546-BAB1-4C5F-96C4-BF4DBE8C5A04}"/>
              </a:ext>
            </a:extLst>
          </p:cNvPr>
          <p:cNvGrpSpPr/>
          <p:nvPr/>
        </p:nvGrpSpPr>
        <p:grpSpPr>
          <a:xfrm>
            <a:off x="1690670" y="977333"/>
            <a:ext cx="4839336" cy="3014576"/>
            <a:chOff x="4150552" y="5184537"/>
            <a:chExt cx="5581068" cy="3476625"/>
          </a:xfrm>
        </p:grpSpPr>
        <p:pic>
          <p:nvPicPr>
            <p:cNvPr id="5" name="Picture 4">
              <a:extLst>
                <a:ext uri="{FF2B5EF4-FFF2-40B4-BE49-F238E27FC236}">
                  <a16:creationId xmlns:a16="http://schemas.microsoft.com/office/drawing/2014/main" id="{B8FCB850-7FAC-47BA-BC06-A12484B8506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rot="381102">
              <a:off x="6950320" y="5260307"/>
              <a:ext cx="2781300" cy="3248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197CA73B-CE72-4117-93B1-6A2B8DF4E8F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4150552" y="5184537"/>
              <a:ext cx="2733675" cy="3476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10" name="Picture 9">
            <a:extLst>
              <a:ext uri="{FF2B5EF4-FFF2-40B4-BE49-F238E27FC236}">
                <a16:creationId xmlns:a16="http://schemas.microsoft.com/office/drawing/2014/main" id="{E1FA5C26-1753-4223-90CC-DC4559A2E580}"/>
              </a:ext>
            </a:extLst>
          </p:cNvPr>
          <p:cNvPicPr>
            <a:picLocks noChangeAspect="1"/>
          </p:cNvPicPr>
          <p:nvPr/>
        </p:nvPicPr>
        <p:blipFill>
          <a:blip r:embed="rId7"/>
          <a:stretch>
            <a:fillRect/>
          </a:stretch>
        </p:blipFill>
        <p:spPr>
          <a:xfrm>
            <a:off x="2365576" y="154897"/>
            <a:ext cx="3419947" cy="483986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
        <p:nvSpPr>
          <p:cNvPr id="83" name="TextBox 82">
            <a:extLst>
              <a:ext uri="{FF2B5EF4-FFF2-40B4-BE49-F238E27FC236}">
                <a16:creationId xmlns:a16="http://schemas.microsoft.com/office/drawing/2014/main" id="{574E1A65-6F2E-459F-9640-A66B94822AD3}"/>
              </a:ext>
            </a:extLst>
          </p:cNvPr>
          <p:cNvSpPr txBox="1"/>
          <p:nvPr/>
        </p:nvSpPr>
        <p:spPr>
          <a:xfrm>
            <a:off x="252549" y="2799210"/>
            <a:ext cx="975360" cy="276999"/>
          </a:xfrm>
          <a:prstGeom prst="rect">
            <a:avLst/>
          </a:prstGeom>
          <a:noFill/>
        </p:spPr>
        <p:txBody>
          <a:bodyPr wrap="square" rtlCol="0">
            <a:spAutoFit/>
          </a:bodyPr>
          <a:lstStyle/>
          <a:p>
            <a:pPr algn="ctr"/>
            <a:r>
              <a:rPr lang="en-GB" sz="1200" dirty="0">
                <a:solidFill>
                  <a:schemeClr val="bg2">
                    <a:lumMod val="75000"/>
                  </a:schemeClr>
                </a:solidFill>
                <a:latin typeface="Calibri" panose="020F0502020204030204" pitchFamily="34" charset="0"/>
              </a:rPr>
              <a:t>Click to see</a:t>
            </a:r>
          </a:p>
        </p:txBody>
      </p:sp>
      <p:pic>
        <p:nvPicPr>
          <p:cNvPr id="82" name="Picture 81">
            <a:extLst>
              <a:ext uri="{FF2B5EF4-FFF2-40B4-BE49-F238E27FC236}">
                <a16:creationId xmlns:a16="http://schemas.microsoft.com/office/drawing/2014/main" id="{1CC29FA5-3EAA-4127-92CA-3FFA5E1ED31C}"/>
              </a:ext>
            </a:extLst>
          </p:cNvPr>
          <p:cNvPicPr>
            <a:picLocks noChangeAspect="1"/>
          </p:cNvPicPr>
          <p:nvPr/>
        </p:nvPicPr>
        <p:blipFill>
          <a:blip r:embed="rId7"/>
          <a:stretch>
            <a:fillRect/>
          </a:stretch>
        </p:blipFill>
        <p:spPr>
          <a:xfrm>
            <a:off x="231600" y="1369506"/>
            <a:ext cx="1001689" cy="1417577"/>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2EF8E95-DC10-4EC3-BD4F-752B3658D32E}"/>
              </a:ext>
            </a:extLst>
          </p:cNvPr>
          <p:cNvPicPr>
            <a:picLocks noChangeAspect="1"/>
          </p:cNvPicPr>
          <p:nvPr/>
        </p:nvPicPr>
        <p:blipFill>
          <a:blip r:embed="rId8"/>
          <a:stretch>
            <a:fillRect/>
          </a:stretch>
        </p:blipFill>
        <p:spPr>
          <a:xfrm>
            <a:off x="2295581" y="152009"/>
            <a:ext cx="3549610" cy="4828225"/>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85" name="Picture 84">
            <a:extLst>
              <a:ext uri="{FF2B5EF4-FFF2-40B4-BE49-F238E27FC236}">
                <a16:creationId xmlns:a16="http://schemas.microsoft.com/office/drawing/2014/main" id="{DC30C7C6-6FEF-4A12-9130-C20D4308A1EB}"/>
              </a:ext>
            </a:extLst>
          </p:cNvPr>
          <p:cNvPicPr>
            <a:picLocks noChangeAspect="1"/>
          </p:cNvPicPr>
          <p:nvPr/>
        </p:nvPicPr>
        <p:blipFill>
          <a:blip r:embed="rId8"/>
          <a:stretch>
            <a:fillRect/>
          </a:stretch>
        </p:blipFill>
        <p:spPr>
          <a:xfrm>
            <a:off x="231600" y="3193480"/>
            <a:ext cx="1002918" cy="1417577"/>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0B0434B1-3CA9-502F-F5EC-16CCF7667AB5}"/>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42C2C1EE-C30B-1E25-4C50-31DFE0831F43}"/>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3" name="AutoShape 4">
              <a:extLst>
                <a:ext uri="{FF2B5EF4-FFF2-40B4-BE49-F238E27FC236}">
                  <a16:creationId xmlns:a16="http://schemas.microsoft.com/office/drawing/2014/main" id="{000FED5A-AD8B-4FCD-ECAE-60360420A7E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4" name="Group 13">
              <a:extLst>
                <a:ext uri="{FF2B5EF4-FFF2-40B4-BE49-F238E27FC236}">
                  <a16:creationId xmlns:a16="http://schemas.microsoft.com/office/drawing/2014/main" id="{BDA0319E-4C4E-3AAD-67F1-AADA752C9CFE}"/>
                </a:ext>
              </a:extLst>
            </p:cNvPr>
            <p:cNvGrpSpPr>
              <a:grpSpLocks noGrp="1" noUngrp="1" noRot="1" noMove="1" noResize="1"/>
            </p:cNvGrpSpPr>
            <p:nvPr/>
          </p:nvGrpSpPr>
          <p:grpSpPr bwMode="auto">
            <a:xfrm>
              <a:off x="3588189" y="2214383"/>
              <a:ext cx="1967622" cy="714734"/>
              <a:chOff x="6549" y="5686"/>
              <a:chExt cx="3510" cy="1275"/>
            </a:xfrm>
          </p:grpSpPr>
          <p:sp>
            <p:nvSpPr>
              <p:cNvPr id="15" name="AutoShape 6">
                <a:extLst>
                  <a:ext uri="{FF2B5EF4-FFF2-40B4-BE49-F238E27FC236}">
                    <a16:creationId xmlns:a16="http://schemas.microsoft.com/office/drawing/2014/main" id="{2C60312F-3FD4-5D5B-DE0B-CA341A61DB0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Text Box 7">
                <a:extLst>
                  <a:ext uri="{FF2B5EF4-FFF2-40B4-BE49-F238E27FC236}">
                    <a16:creationId xmlns:a16="http://schemas.microsoft.com/office/drawing/2014/main" id="{386D5C1F-DF99-EEDE-6072-03450A97C403}"/>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0244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p:stCondLst>
                              <p:cond delay="5000"/>
                            </p:stCondLst>
                            <p:childTnLst>
                              <p:par>
                                <p:cTn id="43" presetID="35" presetClass="path" presetSubtype="0" accel="50000" decel="50000" fill="hold" nodeType="afterEffect">
                                  <p:stCondLst>
                                    <p:cond delay="0"/>
                                  </p:stCondLst>
                                  <p:childTnLst>
                                    <p:animMotion origin="layout" path="M 0 4.93827E-6 L -0.16372 4.93827E-6 " pathEditMode="relative" rAng="0" ptsTypes="AA">
                                      <p:cBhvr>
                                        <p:cTn id="44" dur="1000" fill="hold"/>
                                        <p:tgtEl>
                                          <p:spTgt spid="33"/>
                                        </p:tgtEl>
                                        <p:attrNameLst>
                                          <p:attrName>ppt_x</p:attrName>
                                          <p:attrName>ppt_y</p:attrName>
                                        </p:attrNameLst>
                                      </p:cBhvr>
                                      <p:rCtr x="-8194" y="0"/>
                                    </p:animMotion>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nextCondLst>
                <p:cond evt="onClick" delay="0">
                  <p:tgtEl>
                    <p:spTgt spid="4"/>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8"/>
                                        </p:tgtEl>
                                        <p:attrNameLst>
                                          <p:attrName>style.visibility</p:attrName>
                                        </p:attrNameLst>
                                      </p:cBhvr>
                                      <p:to>
                                        <p:strVal val="hidden"/>
                                      </p:to>
                                    </p:set>
                                  </p:childTnLst>
                                </p:cTn>
                              </p:par>
                            </p:childTnLst>
                          </p:cTn>
                        </p:par>
                        <p:par>
                          <p:cTn id="63" fill="hold">
                            <p:stCondLst>
                              <p:cond delay="0"/>
                            </p:stCondLst>
                            <p:childTnLst>
                              <p:par>
                                <p:cTn id="64" presetID="10"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childTnLst>
              </p:cTn>
              <p:nextCondLst>
                <p:cond evt="onClick" delay="0">
                  <p:tgtEl>
                    <p:spTgt spid="8"/>
                  </p:tgtEl>
                </p:cond>
              </p:nextCondLst>
            </p:seq>
            <p:seq concurrent="1" nextAc="seek">
              <p:cTn id="67" restart="whenNotActive" fill="hold" evtFilter="cancelBubble" nodeType="interactiveSeq">
                <p:stCondLst>
                  <p:cond evt="onClick" delay="0">
                    <p:tgtEl>
                      <p:spTgt spid="82"/>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childTnLst>
              </p:cTn>
              <p:nextCondLst>
                <p:cond evt="onClick" delay="0">
                  <p:tgtEl>
                    <p:spTgt spid="82"/>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85"/>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cTn>
                              </p:par>
                            </p:childTnLst>
                          </p:cTn>
                        </p:par>
                      </p:childTnLst>
                    </p:cTn>
                  </p:par>
                </p:childTnLst>
              </p:cTn>
              <p:nextCondLst>
                <p:cond evt="onClick" delay="0">
                  <p:tgtEl>
                    <p:spTgt spid="85"/>
                  </p:tgtEl>
                </p:cond>
              </p:nextCondLst>
            </p:seq>
            <p:seq concurrent="1" nextAc="seek">
              <p:cTn id="84" restart="whenNotActive" fill="hold" evtFilter="cancelBubble" nodeType="interactiveSeq">
                <p:stCondLst>
                  <p:cond evt="onClick" delay="0">
                    <p:tgtEl>
                      <p:spTgt spid="11"/>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3" grpId="0"/>
      <p:bldP spid="71" grpId="0" animBg="1"/>
      <p:bldP spid="68" grpId="0"/>
      <p:bldP spid="9"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r>
              <a:rPr lang="en-GB" dirty="0">
                <a:hlinkClick r:id="rId2" action="ppaction://hlinksldjump"/>
              </a:rPr>
              <a:t>Assign homework: “Mr Shape Head’s body”</a:t>
            </a:r>
            <a:endParaRPr lang="en-GB" dirty="0"/>
          </a:p>
          <a:p>
            <a:r>
              <a:rPr lang="en-GB" dirty="0">
                <a:hlinkClick r:id="rId3" action="ppaction://hlinksldjump"/>
              </a:rPr>
              <a:t>Say goodbye to glove puppet</a:t>
            </a:r>
            <a:endParaRPr lang="en-GB" dirty="0"/>
          </a:p>
          <a:p>
            <a:r>
              <a:rPr lang="en-GB" dirty="0">
                <a:hlinkClick r:id="rId3" action="ppaction://hlinksldjump"/>
              </a:rPr>
              <a:t>Sing “The Goodbye Song”</a:t>
            </a:r>
            <a:endParaRPr lang="en-GB" dirty="0"/>
          </a:p>
          <a:p>
            <a:r>
              <a:rPr lang="en-GB" dirty="0">
                <a:hlinkClick r:id="rId4" action="ppaction://hlinksldjump"/>
              </a:rPr>
              <a:t>Do “Quick check” and say goodbye</a:t>
            </a:r>
            <a:endParaRPr lang="en-GB"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GB" dirty="0"/>
              <a:t>Wrap up</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25</a:t>
            </a:fld>
            <a:r>
              <a:rPr lang="en-GB" dirty="0">
                <a:latin typeface="Calibri" panose="020F0502020204030204" pitchFamily="34" charset="0"/>
              </a:rPr>
              <a:t>  |  © ESLKidStuff.com</a:t>
            </a:r>
          </a:p>
        </p:txBody>
      </p:sp>
      <p:sp>
        <p:nvSpPr>
          <p:cNvPr id="61" name="TextBox 60">
            <a:extLst>
              <a:ext uri="{FF2B5EF4-FFF2-40B4-BE49-F238E27FC236}">
                <a16:creationId xmlns:a16="http://schemas.microsoft.com/office/drawing/2014/main" id="{24C6E8F3-B503-47B2-8D92-A781710B69F4}"/>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pic>
        <p:nvPicPr>
          <p:cNvPr id="9" name="Picture 8">
            <a:extLst>
              <a:ext uri="{FF2B5EF4-FFF2-40B4-BE49-F238E27FC236}">
                <a16:creationId xmlns:a16="http://schemas.microsoft.com/office/drawing/2014/main" id="{28B36D83-EA3B-4FF5-9B6E-B1DA43AA60AA}"/>
              </a:ext>
            </a:extLst>
          </p:cNvPr>
          <p:cNvPicPr>
            <a:picLocks noChangeAspect="1"/>
          </p:cNvPicPr>
          <p:nvPr/>
        </p:nvPicPr>
        <p:blipFill>
          <a:blip r:embed="rId5"/>
          <a:stretch>
            <a:fillRect/>
          </a:stretch>
        </p:blipFill>
        <p:spPr>
          <a:xfrm flipH="1">
            <a:off x="5053904" y="488526"/>
            <a:ext cx="2859239" cy="4335733"/>
          </a:xfrm>
          <a:prstGeom prst="rect">
            <a:avLst/>
          </a:prstGeom>
        </p:spPr>
      </p:pic>
      <p:grpSp>
        <p:nvGrpSpPr>
          <p:cNvPr id="5" name="Group 4">
            <a:extLst>
              <a:ext uri="{FF2B5EF4-FFF2-40B4-BE49-F238E27FC236}">
                <a16:creationId xmlns:a16="http://schemas.microsoft.com/office/drawing/2014/main" id="{E8B2D368-BCCE-A6B2-1073-06AC43F93E09}"/>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61AB7B63-A2A1-7F48-56E5-078468ABAE3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C7EC522F-63A4-1148-0F4A-DBF49B3E66F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CEF4EF15-774A-CA6D-879A-ED0091A5C27B}"/>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6AAE8897-BE94-E1DF-7EEB-679E6A2DB5F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B160EC89-7450-B3AB-1370-806220A5859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0843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500" fill="hold"/>
                                        <p:tgtEl>
                                          <p:spTgt spid="9"/>
                                        </p:tgtEl>
                                        <p:attrNameLst>
                                          <p:attrName>ppt_w</p:attrName>
                                        </p:attrNameLst>
                                      </p:cBhvr>
                                      <p:tavLst>
                                        <p:tav tm="0">
                                          <p:val>
                                            <p:fltVal val="0"/>
                                          </p:val>
                                        </p:tav>
                                        <p:tav tm="100000">
                                          <p:val>
                                            <p:strVal val="#ppt_w"/>
                                          </p:val>
                                        </p:tav>
                                      </p:tavLst>
                                    </p:anim>
                                    <p:anim calcmode="lin" valueType="num">
                                      <p:cBhvr>
                                        <p:cTn id="12" dur="1500" fill="hold"/>
                                        <p:tgtEl>
                                          <p:spTgt spid="9"/>
                                        </p:tgtEl>
                                        <p:attrNameLst>
                                          <p:attrName>ppt_h</p:attrName>
                                        </p:attrNameLst>
                                      </p:cBhvr>
                                      <p:tavLst>
                                        <p:tav tm="0">
                                          <p:val>
                                            <p:fltVal val="0"/>
                                          </p:val>
                                        </p:tav>
                                        <p:tav tm="100000">
                                          <p:val>
                                            <p:strVal val="#ppt_h"/>
                                          </p:val>
                                        </p:tav>
                                      </p:tavLst>
                                    </p:anim>
                                    <p:anim calcmode="lin" valueType="num">
                                      <p:cBhvr>
                                        <p:cTn id="13" dur="1500" fill="hold"/>
                                        <p:tgtEl>
                                          <p:spTgt spid="9"/>
                                        </p:tgtEl>
                                        <p:attrNameLst>
                                          <p:attrName>style.rotation</p:attrName>
                                        </p:attrNameLst>
                                      </p:cBhvr>
                                      <p:tavLst>
                                        <p:tav tm="0">
                                          <p:val>
                                            <p:fltVal val="90"/>
                                          </p:val>
                                        </p:tav>
                                        <p:tav tm="100000">
                                          <p:val>
                                            <p:fltVal val="0"/>
                                          </p:val>
                                        </p:tav>
                                      </p:tavLst>
                                    </p:anim>
                                    <p:animEffect transition="in" filter="fade">
                                      <p:cBhvr>
                                        <p:cTn id="14" dur="1500"/>
                                        <p:tgtEl>
                                          <p:spTgt spid="9"/>
                                        </p:tgtEl>
                                      </p:cBhvr>
                                    </p:animEffect>
                                  </p:childTnLst>
                                </p:cTn>
                              </p:par>
                            </p:childTnLst>
                          </p:cTn>
                        </p:par>
                        <p:par>
                          <p:cTn id="15" fill="hold">
                            <p:stCondLst>
                              <p:cond delay="2000"/>
                            </p:stCondLst>
                            <p:childTnLst>
                              <p:par>
                                <p:cTn id="16" presetID="32" presetClass="emph" presetSubtype="0" fill="hold" nodeType="afterEffect">
                                  <p:stCondLst>
                                    <p:cond delay="0"/>
                                  </p:stCondLst>
                                  <p:childTnLst>
                                    <p:animRot by="120000">
                                      <p:cBhvr>
                                        <p:cTn id="17" dur="100" fill="hold">
                                          <p:stCondLst>
                                            <p:cond delay="0"/>
                                          </p:stCondLst>
                                        </p:cTn>
                                        <p:tgtEl>
                                          <p:spTgt spid="9"/>
                                        </p:tgtEl>
                                        <p:attrNameLst>
                                          <p:attrName>r</p:attrName>
                                        </p:attrNameLst>
                                      </p:cBhvr>
                                    </p:animRot>
                                    <p:animRot by="-240000">
                                      <p:cBhvr>
                                        <p:cTn id="18" dur="200" fill="hold">
                                          <p:stCondLst>
                                            <p:cond delay="200"/>
                                          </p:stCondLst>
                                        </p:cTn>
                                        <p:tgtEl>
                                          <p:spTgt spid="9"/>
                                        </p:tgtEl>
                                        <p:attrNameLst>
                                          <p:attrName>r</p:attrName>
                                        </p:attrNameLst>
                                      </p:cBhvr>
                                    </p:animRot>
                                    <p:animRot by="240000">
                                      <p:cBhvr>
                                        <p:cTn id="19" dur="200" fill="hold">
                                          <p:stCondLst>
                                            <p:cond delay="400"/>
                                          </p:stCondLst>
                                        </p:cTn>
                                        <p:tgtEl>
                                          <p:spTgt spid="9"/>
                                        </p:tgtEl>
                                        <p:attrNameLst>
                                          <p:attrName>r</p:attrName>
                                        </p:attrNameLst>
                                      </p:cBhvr>
                                    </p:animRot>
                                    <p:animRot by="-240000">
                                      <p:cBhvr>
                                        <p:cTn id="20" dur="200" fill="hold">
                                          <p:stCondLst>
                                            <p:cond delay="600"/>
                                          </p:stCondLst>
                                        </p:cTn>
                                        <p:tgtEl>
                                          <p:spTgt spid="9"/>
                                        </p:tgtEl>
                                        <p:attrNameLst>
                                          <p:attrName>r</p:attrName>
                                        </p:attrNameLst>
                                      </p:cBhvr>
                                    </p:animRot>
                                    <p:animRot by="120000">
                                      <p:cBhvr>
                                        <p:cTn id="21" dur="200" fill="hold">
                                          <p:stCondLst>
                                            <p:cond delay="800"/>
                                          </p:stCondLst>
                                        </p:cTn>
                                        <p:tgtEl>
                                          <p:spTgt spid="9"/>
                                        </p:tgtEl>
                                        <p:attrNameLst>
                                          <p:attrName>r</p:attrName>
                                        </p:attrNameLst>
                                      </p:cBhvr>
                                    </p:animRo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10D9A83D-A16E-4BCC-ACDC-E8E298575AC9}"/>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26</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26</a:t>
            </a:fld>
            <a:r>
              <a:rPr lang="en-GB" dirty="0">
                <a:latin typeface="Calibri" panose="020F0502020204030204" pitchFamily="34" charset="0"/>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227139"/>
            </a:xfrm>
            <a:prstGeom prst="rect">
              <a:avLst/>
            </a:prstGeom>
            <a:noFill/>
          </p:spPr>
          <p:txBody>
            <a:bodyPr wrap="square" lIns="36000" tIns="36000" rIns="36000" bIns="36000" rtlCol="0">
              <a:spAutoFit/>
            </a:bodyPr>
            <a:lstStyle/>
            <a:p>
              <a:r>
                <a:rPr lang="en-GB" sz="1000" b="1" dirty="0">
                  <a:latin typeface="Calibri" panose="020F0502020204030204" pitchFamily="34" charset="0"/>
                </a:rPr>
                <a:t>Assign homework: “Mr Shape Head’s body”</a:t>
              </a:r>
            </a:p>
            <a:p>
              <a:r>
                <a:rPr lang="en-GB" sz="1000" dirty="0">
                  <a:latin typeface="Calibri" panose="020F0502020204030204" pitchFamily="34" charset="0"/>
                </a:rPr>
                <a:t>Hold up the homework worksheet and model colouring in the shapes.  </a:t>
              </a:r>
            </a:p>
            <a:p>
              <a:endParaRPr lang="en-GB" sz="1000" dirty="0">
                <a:latin typeface="Calibri" panose="020F0502020204030204" pitchFamily="34" charset="0"/>
              </a:endParaRPr>
            </a:p>
            <a:p>
              <a:r>
                <a:rPr lang="en-GB" sz="1000" dirty="0">
                  <a:latin typeface="Calibri" panose="020F0502020204030204" pitchFamily="34" charset="0"/>
                </a:rPr>
                <a:t>Give out the worksheets and say, "Put your homework in your bags" and help them to do so - this is important as they will probably want to start colouring them right away.</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752655" y="4084584"/>
              <a:ext cx="995785" cy="307777"/>
            </a:xfrm>
            <a:prstGeom prst="rect">
              <a:avLst/>
            </a:prstGeom>
            <a:noFill/>
          </p:spPr>
          <p:txBody>
            <a:bodyPr wrap="none" rtlCol="0">
              <a:spAutoFit/>
            </a:bodyPr>
            <a:lstStyle/>
            <a:p>
              <a:pPr algn="ctr"/>
              <a:r>
                <a:rPr lang="en-GB" dirty="0">
                  <a:latin typeface="Calibri" panose="020F0502020204030204" pitchFamily="34" charset="0"/>
                </a:rPr>
                <a:t>Homework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algn="ctr"/>
            <a:r>
              <a:rPr lang="en-GB" sz="2800" b="1" dirty="0">
                <a:solidFill>
                  <a:schemeClr val="bg2">
                    <a:lumMod val="60000"/>
                    <a:lumOff val="40000"/>
                  </a:schemeClr>
                </a:solidFill>
                <a:latin typeface="Calibri" panose="020F0502020204030204" pitchFamily="34" charset="0"/>
              </a:rPr>
              <a:t>1</a:t>
            </a:r>
          </a:p>
        </p:txBody>
      </p:sp>
      <p:sp>
        <p:nvSpPr>
          <p:cNvPr id="9" name="TextBox 8">
            <a:extLst>
              <a:ext uri="{FF2B5EF4-FFF2-40B4-BE49-F238E27FC236}">
                <a16:creationId xmlns:a16="http://schemas.microsoft.com/office/drawing/2014/main" id="{2AF23D2F-6738-490E-A012-9B60DA65B55F}"/>
              </a:ext>
            </a:extLst>
          </p:cNvPr>
          <p:cNvSpPr txBox="1"/>
          <p:nvPr/>
        </p:nvSpPr>
        <p:spPr>
          <a:xfrm>
            <a:off x="252549" y="4547439"/>
            <a:ext cx="975360" cy="276999"/>
          </a:xfrm>
          <a:prstGeom prst="rect">
            <a:avLst/>
          </a:prstGeom>
          <a:noFill/>
        </p:spPr>
        <p:txBody>
          <a:bodyPr wrap="square" rtlCol="0">
            <a:spAutoFit/>
          </a:bodyPr>
          <a:lstStyle/>
          <a:p>
            <a:pPr algn="ctr"/>
            <a:r>
              <a:rPr lang="en-GB" sz="1200" dirty="0">
                <a:solidFill>
                  <a:schemeClr val="bg2">
                    <a:lumMod val="75000"/>
                  </a:schemeClr>
                </a:solidFill>
                <a:latin typeface="Calibri" panose="020F0502020204030204" pitchFamily="34" charset="0"/>
              </a:rPr>
              <a:t>Click to see</a:t>
            </a:r>
          </a:p>
        </p:txBody>
      </p:sp>
      <p:pic>
        <p:nvPicPr>
          <p:cNvPr id="5" name="Picture 4">
            <a:extLst>
              <a:ext uri="{FF2B5EF4-FFF2-40B4-BE49-F238E27FC236}">
                <a16:creationId xmlns:a16="http://schemas.microsoft.com/office/drawing/2014/main" id="{6459D886-7F9E-4851-BA27-671BD7892E02}"/>
              </a:ext>
            </a:extLst>
          </p:cNvPr>
          <p:cNvPicPr>
            <a:picLocks noChangeAspect="1"/>
          </p:cNvPicPr>
          <p:nvPr/>
        </p:nvPicPr>
        <p:blipFill>
          <a:blip r:embed="rId2"/>
          <a:stretch>
            <a:fillRect/>
          </a:stretch>
        </p:blipFill>
        <p:spPr>
          <a:xfrm>
            <a:off x="1629703" y="735391"/>
            <a:ext cx="5039982" cy="3379409"/>
          </a:xfrm>
          <a:prstGeom prst="rect">
            <a:avLst/>
          </a:prstGeom>
        </p:spPr>
      </p:pic>
      <p:pic>
        <p:nvPicPr>
          <p:cNvPr id="4" name="Picture 3">
            <a:extLst>
              <a:ext uri="{FF2B5EF4-FFF2-40B4-BE49-F238E27FC236}">
                <a16:creationId xmlns:a16="http://schemas.microsoft.com/office/drawing/2014/main" id="{904772D0-A7F6-4CD8-981D-43D1F8C66E79}"/>
              </a:ext>
            </a:extLst>
          </p:cNvPr>
          <p:cNvPicPr>
            <a:picLocks noChangeAspect="1"/>
          </p:cNvPicPr>
          <p:nvPr/>
        </p:nvPicPr>
        <p:blipFill>
          <a:blip r:embed="rId3"/>
          <a:stretch>
            <a:fillRect/>
          </a:stretch>
        </p:blipFill>
        <p:spPr>
          <a:xfrm>
            <a:off x="2282315" y="152065"/>
            <a:ext cx="3413146" cy="4839861"/>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77" name="Picture 76">
            <a:extLst>
              <a:ext uri="{FF2B5EF4-FFF2-40B4-BE49-F238E27FC236}">
                <a16:creationId xmlns:a16="http://schemas.microsoft.com/office/drawing/2014/main" id="{DF634401-CE31-4676-A156-4E94A3625597}"/>
              </a:ext>
            </a:extLst>
          </p:cNvPr>
          <p:cNvPicPr>
            <a:picLocks noChangeAspect="1"/>
          </p:cNvPicPr>
          <p:nvPr/>
        </p:nvPicPr>
        <p:blipFill>
          <a:blip r:embed="rId3"/>
          <a:stretch>
            <a:fillRect/>
          </a:stretch>
        </p:blipFill>
        <p:spPr>
          <a:xfrm>
            <a:off x="241148" y="3120067"/>
            <a:ext cx="999697" cy="1417577"/>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9646A44C-5356-6C79-925A-499A32351470}"/>
              </a:ext>
            </a:extLst>
          </p:cNvPr>
          <p:cNvGrpSpPr>
            <a:grpSpLocks noGrp="1" noUngrp="1" noRot="1" noMove="1" noResize="1"/>
          </p:cNvGrpSpPr>
          <p:nvPr/>
        </p:nvGrpSpPr>
        <p:grpSpPr>
          <a:xfrm>
            <a:off x="-14628" y="0"/>
            <a:ext cx="9158628" cy="5143500"/>
            <a:chOff x="-14628" y="0"/>
            <a:chExt cx="9158628" cy="5143500"/>
          </a:xfrm>
        </p:grpSpPr>
        <p:cxnSp>
          <p:nvCxnSpPr>
            <p:cNvPr id="7" name="AutoShape 3">
              <a:extLst>
                <a:ext uri="{FF2B5EF4-FFF2-40B4-BE49-F238E27FC236}">
                  <a16:creationId xmlns:a16="http://schemas.microsoft.com/office/drawing/2014/main" id="{A5546C4E-3FD2-7A09-DDDD-2A88583645CF}"/>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26DEA515-0806-4A72-B686-7A6B1CB07A7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82C4FEE6-C706-DF05-C219-C9C1AE407E3F}"/>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E299E2B4-F5AF-4525-9D92-618B7436E598}"/>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 Box 7">
                <a:extLst>
                  <a:ext uri="{FF2B5EF4-FFF2-40B4-BE49-F238E27FC236}">
                    <a16:creationId xmlns:a16="http://schemas.microsoft.com/office/drawing/2014/main" id="{C516A981-6707-0A9F-A318-D9E4E124D9D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0616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1000"/>
                                        <p:tgtEl>
                                          <p:spTgt spid="77"/>
                                        </p:tgtEl>
                                      </p:cBhvr>
                                    </p:animEffect>
                                  </p:childTnLst>
                                </p:cTn>
                              </p:par>
                              <p:par>
                                <p:cTn id="28" presetID="1" presetClass="entr" presetSubtype="0" fill="hold" grpId="0" nodeType="withEffect">
                                  <p:stCondLst>
                                    <p:cond delay="0"/>
                                  </p:stCondLst>
                                  <p:childTnLst>
                                    <p:set>
                                      <p:cBhvr>
                                        <p:cTn id="29" dur="1" fill="hold">
                                          <p:stCondLst>
                                            <p:cond delay="999"/>
                                          </p:stCondLst>
                                        </p:cTn>
                                        <p:tgtEl>
                                          <p:spTgt spid="9"/>
                                        </p:tgtEl>
                                        <p:attrNameLst>
                                          <p:attrName>style.visibility</p:attrName>
                                        </p:attrNameLst>
                                      </p:cBhvr>
                                      <p:to>
                                        <p:strVal val="visible"/>
                                      </p:to>
                                    </p:set>
                                  </p:childTnLst>
                                </p:cTn>
                              </p:par>
                            </p:childTnLst>
                          </p:cTn>
                        </p:par>
                        <p:par>
                          <p:cTn id="30" fill="hold">
                            <p:stCondLst>
                              <p:cond delay="4000"/>
                            </p:stCondLst>
                            <p:childTnLst>
                              <p:par>
                                <p:cTn id="31" presetID="35" presetClass="path" presetSubtype="0" accel="50000" decel="50000" fill="hold" nodeType="afterEffect">
                                  <p:stCondLst>
                                    <p:cond delay="0"/>
                                  </p:stCondLst>
                                  <p:childTnLst>
                                    <p:animMotion origin="layout" path="M 0 0 L -0.16372 0 " pathEditMode="relative" rAng="0" ptsTypes="AA">
                                      <p:cBhvr>
                                        <p:cTn id="32" dur="1000" fill="hold"/>
                                        <p:tgtEl>
                                          <p:spTgt spid="33"/>
                                        </p:tgtEl>
                                        <p:attrNameLst>
                                          <p:attrName>ppt_x</p:attrName>
                                          <p:attrName>ppt_y</p:attrName>
                                        </p:attrNameLst>
                                      </p:cBhvr>
                                      <p:rCtr x="-8194" y="0"/>
                                    </p:animMotion>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nextCondLst>
                <p:cond evt="onClick" delay="0">
                  <p:tgtEl>
                    <p:spTgt spid="77"/>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3" grpId="0"/>
      <p:bldP spid="71" grpId="0" animBg="1"/>
      <p:bldP spid="6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625096" y="4084584"/>
              <a:ext cx="125273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glove puppet</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2</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9CCF4D22-F866-4E2D-87E2-4B1215A8F730}"/>
              </a:ext>
            </a:extLst>
          </p:cNvPr>
          <p:cNvPicPr>
            <a:picLocks noChangeAspect="1"/>
          </p:cNvPicPr>
          <p:nvPr/>
        </p:nvPicPr>
        <p:blipFill>
          <a:blip r:embed="rId2"/>
          <a:stretch>
            <a:fillRect/>
          </a:stretch>
        </p:blipFill>
        <p:spPr>
          <a:xfrm>
            <a:off x="1533287" y="534108"/>
            <a:ext cx="4683158" cy="3810026"/>
          </a:xfrm>
          <a:prstGeom prst="rect">
            <a:avLst/>
          </a:prstGeom>
        </p:spPr>
      </p:pic>
      <p:grpSp>
        <p:nvGrpSpPr>
          <p:cNvPr id="46" name="Group 45">
            <a:extLst>
              <a:ext uri="{FF2B5EF4-FFF2-40B4-BE49-F238E27FC236}">
                <a16:creationId xmlns:a16="http://schemas.microsoft.com/office/drawing/2014/main" id="{A46524A9-44D1-414C-B196-B74941A81C36}"/>
              </a:ext>
            </a:extLst>
          </p:cNvPr>
          <p:cNvGrpSpPr/>
          <p:nvPr/>
        </p:nvGrpSpPr>
        <p:grpSpPr>
          <a:xfrm>
            <a:off x="8776789" y="0"/>
            <a:ext cx="1879253" cy="5143500"/>
            <a:chOff x="8777197" y="0"/>
            <a:chExt cx="1879253" cy="5143500"/>
          </a:xfrm>
        </p:grpSpPr>
        <p:sp>
          <p:nvSpPr>
            <p:cNvPr id="47" name="side panel dark rectangle">
              <a:extLst>
                <a:ext uri="{FF2B5EF4-FFF2-40B4-BE49-F238E27FC236}">
                  <a16:creationId xmlns:a16="http://schemas.microsoft.com/office/drawing/2014/main" id="{4801C66C-18B7-4947-97D0-3D992F05665B}"/>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8" name="side panel light rectangle">
              <a:extLst>
                <a:ext uri="{FF2B5EF4-FFF2-40B4-BE49-F238E27FC236}">
                  <a16:creationId xmlns:a16="http://schemas.microsoft.com/office/drawing/2014/main" id="{2A211EF9-528D-4D29-B69C-2320CFFE11AA}"/>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49" name="side panel textbox">
              <a:extLst>
                <a:ext uri="{FF2B5EF4-FFF2-40B4-BE49-F238E27FC236}">
                  <a16:creationId xmlns:a16="http://schemas.microsoft.com/office/drawing/2014/main" id="{C4D0DE56-1D3A-4C57-B37D-5602D8E9C9B3}"/>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Say goodbye to glove puppet</a:t>
              </a:r>
            </a:p>
            <a:p>
              <a:pPr lvl="0">
                <a:buClrTx/>
                <a:defRPr/>
              </a:pPr>
              <a:r>
                <a:rPr lang="en-GB" sz="1000" dirty="0">
                  <a:solidFill>
                    <a:sysClr val="windowText" lastClr="000000"/>
                  </a:solidFill>
                  <a:latin typeface="Calibri" panose="020F0502020204030204" pitchFamily="34" charset="0"/>
                </a:rPr>
                <a:t>Take out the bag again and get everyone to wake up the glove puppet by shouting its name into the bag (e.g. "Cookie Monster!").</a:t>
              </a:r>
              <a:br>
                <a:rPr lang="en-GB" sz="1000" dirty="0">
                  <a:solidFill>
                    <a:sysClr val="windowText" lastClr="000000"/>
                  </a:solidFill>
                  <a:latin typeface="Calibri" panose="020F0502020204030204" pitchFamily="34" charset="0"/>
                </a:rPr>
              </a:b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Bring out the puppet and go through the same routine - go to each student and say hello, ask their name and how they are.  Then say goodbye / see you.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put the puppet back in the bag (back to sleep).</a:t>
              </a:r>
            </a:p>
          </p:txBody>
        </p:sp>
        <p:grpSp>
          <p:nvGrpSpPr>
            <p:cNvPr id="50" name="teacher icon group">
              <a:extLst>
                <a:ext uri="{FF2B5EF4-FFF2-40B4-BE49-F238E27FC236}">
                  <a16:creationId xmlns:a16="http://schemas.microsoft.com/office/drawing/2014/main" id="{22103760-4F6F-4606-9154-BBE1F14286B3}"/>
                </a:ext>
              </a:extLst>
            </p:cNvPr>
            <p:cNvGrpSpPr/>
            <p:nvPr/>
          </p:nvGrpSpPr>
          <p:grpSpPr>
            <a:xfrm>
              <a:off x="8810640" y="151620"/>
              <a:ext cx="296181" cy="296181"/>
              <a:chOff x="8810640" y="62245"/>
              <a:chExt cx="296181" cy="296181"/>
            </a:xfrm>
          </p:grpSpPr>
          <p:sp>
            <p:nvSpPr>
              <p:cNvPr id="51" name="icon circle">
                <a:extLst>
                  <a:ext uri="{FF2B5EF4-FFF2-40B4-BE49-F238E27FC236}">
                    <a16:creationId xmlns:a16="http://schemas.microsoft.com/office/drawing/2014/main" id="{3F224ECB-34B3-4821-8983-6823A063E58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52" name="teacher icon">
                <a:extLst>
                  <a:ext uri="{FF2B5EF4-FFF2-40B4-BE49-F238E27FC236}">
                    <a16:creationId xmlns:a16="http://schemas.microsoft.com/office/drawing/2014/main" id="{547873C6-EFD1-4867-BBA3-BBA42936BB82}"/>
                  </a:ext>
                </a:extLst>
              </p:cNvPr>
              <p:cNvGrpSpPr/>
              <p:nvPr/>
            </p:nvGrpSpPr>
            <p:grpSpPr>
              <a:xfrm>
                <a:off x="8864754" y="93114"/>
                <a:ext cx="193866" cy="206740"/>
                <a:chOff x="2542389" y="2767092"/>
                <a:chExt cx="480536" cy="512445"/>
              </a:xfrm>
            </p:grpSpPr>
            <p:sp>
              <p:nvSpPr>
                <p:cNvPr id="53" name="Google Shape;1395;p49">
                  <a:extLst>
                    <a:ext uri="{FF2B5EF4-FFF2-40B4-BE49-F238E27FC236}">
                      <a16:creationId xmlns:a16="http://schemas.microsoft.com/office/drawing/2014/main" id="{76EB77BB-EEF9-4813-B007-C48F8717298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4" name="Google Shape;1396;p49">
                  <a:extLst>
                    <a:ext uri="{FF2B5EF4-FFF2-40B4-BE49-F238E27FC236}">
                      <a16:creationId xmlns:a16="http://schemas.microsoft.com/office/drawing/2014/main" id="{AF1A409B-5543-4B6C-ADB3-35ABFDB8244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5" name="Google Shape;1397;p49">
                  <a:extLst>
                    <a:ext uri="{FF2B5EF4-FFF2-40B4-BE49-F238E27FC236}">
                      <a16:creationId xmlns:a16="http://schemas.microsoft.com/office/drawing/2014/main" id="{5305F82C-651A-4727-B009-7A7C3977529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6" name="Google Shape;1398;p49">
                  <a:extLst>
                    <a:ext uri="{FF2B5EF4-FFF2-40B4-BE49-F238E27FC236}">
                      <a16:creationId xmlns:a16="http://schemas.microsoft.com/office/drawing/2014/main" id="{DE17B414-DC0F-4262-BCCF-BAAC49FED53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7" name="Google Shape;1399;p49">
                  <a:extLst>
                    <a:ext uri="{FF2B5EF4-FFF2-40B4-BE49-F238E27FC236}">
                      <a16:creationId xmlns:a16="http://schemas.microsoft.com/office/drawing/2014/main" id="{0D3F0E7E-5CE2-4295-A407-248EC405134E}"/>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Google Shape;1400;p49">
                  <a:extLst>
                    <a:ext uri="{FF2B5EF4-FFF2-40B4-BE49-F238E27FC236}">
                      <a16:creationId xmlns:a16="http://schemas.microsoft.com/office/drawing/2014/main" id="{94F48C6C-F307-4DE5-A9BC-133CAA7A040B}"/>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401;p49">
                  <a:extLst>
                    <a:ext uri="{FF2B5EF4-FFF2-40B4-BE49-F238E27FC236}">
                      <a16:creationId xmlns:a16="http://schemas.microsoft.com/office/drawing/2014/main" id="{55DDB378-C72B-4445-9070-F9E3783DE02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402;p49">
                  <a:extLst>
                    <a:ext uri="{FF2B5EF4-FFF2-40B4-BE49-F238E27FC236}">
                      <a16:creationId xmlns:a16="http://schemas.microsoft.com/office/drawing/2014/main" id="{594B6662-19DD-48B4-9566-96398D9DE2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403;p49">
                  <a:extLst>
                    <a:ext uri="{FF2B5EF4-FFF2-40B4-BE49-F238E27FC236}">
                      <a16:creationId xmlns:a16="http://schemas.microsoft.com/office/drawing/2014/main" id="{39E66B72-B7AB-4CDC-A261-5D6BB7D0092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404;p49">
                  <a:extLst>
                    <a:ext uri="{FF2B5EF4-FFF2-40B4-BE49-F238E27FC236}">
                      <a16:creationId xmlns:a16="http://schemas.microsoft.com/office/drawing/2014/main" id="{1D6A374C-3D31-4049-AB4B-814C03EEDA2F}"/>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5;p49">
                  <a:extLst>
                    <a:ext uri="{FF2B5EF4-FFF2-40B4-BE49-F238E27FC236}">
                      <a16:creationId xmlns:a16="http://schemas.microsoft.com/office/drawing/2014/main" id="{5E9567FC-1D93-402A-9082-67DDF4BDED59}"/>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6;p49">
                  <a:extLst>
                    <a:ext uri="{FF2B5EF4-FFF2-40B4-BE49-F238E27FC236}">
                      <a16:creationId xmlns:a16="http://schemas.microsoft.com/office/drawing/2014/main" id="{B846167B-1B85-401C-884E-589B9079ED8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7;p49">
                  <a:extLst>
                    <a:ext uri="{FF2B5EF4-FFF2-40B4-BE49-F238E27FC236}">
                      <a16:creationId xmlns:a16="http://schemas.microsoft.com/office/drawing/2014/main" id="{F175AF89-AB8D-44F2-BC45-DD3BC821C67C}"/>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8;p49">
                  <a:extLst>
                    <a:ext uri="{FF2B5EF4-FFF2-40B4-BE49-F238E27FC236}">
                      <a16:creationId xmlns:a16="http://schemas.microsoft.com/office/drawing/2014/main" id="{57CD03FD-A9B6-4466-912E-7A5BCEBE7FC1}"/>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9;p49">
                  <a:extLst>
                    <a:ext uri="{FF2B5EF4-FFF2-40B4-BE49-F238E27FC236}">
                      <a16:creationId xmlns:a16="http://schemas.microsoft.com/office/drawing/2014/main" id="{E406A85F-D0F8-4FBE-84DB-71B0DDE3179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410;p49">
                  <a:extLst>
                    <a:ext uri="{FF2B5EF4-FFF2-40B4-BE49-F238E27FC236}">
                      <a16:creationId xmlns:a16="http://schemas.microsoft.com/office/drawing/2014/main" id="{DCCA0C7A-54A2-40EA-9AE1-7BD28ACC36D3}"/>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11;p49">
                  <a:extLst>
                    <a:ext uri="{FF2B5EF4-FFF2-40B4-BE49-F238E27FC236}">
                      <a16:creationId xmlns:a16="http://schemas.microsoft.com/office/drawing/2014/main" id="{818618CC-359F-4F88-A27F-2D154A03C343}"/>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12;p49">
                  <a:extLst>
                    <a:ext uri="{FF2B5EF4-FFF2-40B4-BE49-F238E27FC236}">
                      <a16:creationId xmlns:a16="http://schemas.microsoft.com/office/drawing/2014/main" id="{29115E21-8330-47D9-A569-52F8F7A3254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13;p49">
                  <a:extLst>
                    <a:ext uri="{FF2B5EF4-FFF2-40B4-BE49-F238E27FC236}">
                      <a16:creationId xmlns:a16="http://schemas.microsoft.com/office/drawing/2014/main" id="{8F5C7534-41ED-4EED-9BDF-2144717320A9}"/>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14;p49">
                  <a:extLst>
                    <a:ext uri="{FF2B5EF4-FFF2-40B4-BE49-F238E27FC236}">
                      <a16:creationId xmlns:a16="http://schemas.microsoft.com/office/drawing/2014/main" id="{20951D5E-8C69-4E6E-99EF-BE75DD3E6D50}"/>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15;p49">
                  <a:extLst>
                    <a:ext uri="{FF2B5EF4-FFF2-40B4-BE49-F238E27FC236}">
                      <a16:creationId xmlns:a16="http://schemas.microsoft.com/office/drawing/2014/main" id="{504BF151-D8B8-41FA-B373-2089A1CB592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16;p49">
                  <a:extLst>
                    <a:ext uri="{FF2B5EF4-FFF2-40B4-BE49-F238E27FC236}">
                      <a16:creationId xmlns:a16="http://schemas.microsoft.com/office/drawing/2014/main" id="{7377B858-CBC1-4EE2-8B8E-967B14F271E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17;p49">
                  <a:extLst>
                    <a:ext uri="{FF2B5EF4-FFF2-40B4-BE49-F238E27FC236}">
                      <a16:creationId xmlns:a16="http://schemas.microsoft.com/office/drawing/2014/main" id="{08B4E4DD-D3F2-47A8-896F-E23002A7E2E7}"/>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8;p49">
                  <a:extLst>
                    <a:ext uri="{FF2B5EF4-FFF2-40B4-BE49-F238E27FC236}">
                      <a16:creationId xmlns:a16="http://schemas.microsoft.com/office/drawing/2014/main" id="{D50FE4B6-4B08-457E-B6AE-376AD9F8E05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9;p49">
                  <a:extLst>
                    <a:ext uri="{FF2B5EF4-FFF2-40B4-BE49-F238E27FC236}">
                      <a16:creationId xmlns:a16="http://schemas.microsoft.com/office/drawing/2014/main" id="{3AE550E9-77BB-4A14-B95C-A14BFBBC8BB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20;p49">
                  <a:extLst>
                    <a:ext uri="{FF2B5EF4-FFF2-40B4-BE49-F238E27FC236}">
                      <a16:creationId xmlns:a16="http://schemas.microsoft.com/office/drawing/2014/main" id="{C4AF5870-4EF2-4FC2-A857-903D08CE536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21;p49">
                  <a:extLst>
                    <a:ext uri="{FF2B5EF4-FFF2-40B4-BE49-F238E27FC236}">
                      <a16:creationId xmlns:a16="http://schemas.microsoft.com/office/drawing/2014/main" id="{F589C41D-DB94-49D1-B331-7E110AEDA0B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22;p49">
                  <a:extLst>
                    <a:ext uri="{FF2B5EF4-FFF2-40B4-BE49-F238E27FC236}">
                      <a16:creationId xmlns:a16="http://schemas.microsoft.com/office/drawing/2014/main" id="{8D6614FF-D37B-4AF3-80A3-73C6335B7A7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A715ACB6-19AF-16C2-952C-378D724CF3F1}"/>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E0B62999-2CB7-4D02-A034-D0875861A8A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0F972DD5-05A1-AB3A-FB14-4581BED3892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12205382-78D7-AB7A-1949-9CCD74159AEA}"/>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BBBB6492-9CA1-7726-F55F-C80E9676760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FBB4C9C1-BB0D-EB38-FB3E-DD2957FB6AE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381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0 0 L -0.16372 0 " pathEditMode="relative" rAng="0" ptsTypes="AA">
                                      <p:cBhvr>
                                        <p:cTn id="26" dur="1000" fill="hold"/>
                                        <p:tgtEl>
                                          <p:spTgt spid="46"/>
                                        </p:tgtEl>
                                        <p:attrNameLst>
                                          <p:attrName>ppt_x</p:attrName>
                                          <p:attrName>ppt_y</p:attrName>
                                        </p:attrNameLst>
                                      </p:cBhvr>
                                      <p:rCtr x="-8194"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331979"/>
            <a:chOff x="8777197" y="0"/>
            <a:chExt cx="1879253" cy="5331979"/>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5304905"/>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Sing The Goodbye Song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 is a great way to sign off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Sit together in a circle and sing and clap along.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latin typeface="Calibri" panose="020F0502020204030204"/>
                  <a:cs typeface="Arial"/>
                  <a:sym typeface="Arial"/>
                </a:rPr>
                <a:t>Gestures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The first time you play the song do the gestures and encourage everyone to do them with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endParaRP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Wave as you sing the "Goodbye, goodbye" parts.</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Hold your hand above your eyes (as you would when you are looking into the distance and keeping the sun out of your eyes) and look at another student as you sing "See you again".</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Tap watch (or imaginary watch) and then point to the door as you sing "It’s time to go".</a:t>
              </a:r>
            </a:p>
            <a:p>
              <a:pPr marL="85725" marR="0" lvl="0" indent="-857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Point towards another student as you sing "See you next time".</a:t>
              </a: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2D050">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3</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172220" y="153554"/>
            <a:ext cx="1914456"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09908" y="4084584"/>
              <a:ext cx="13137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rPr>
                <a:t>The Goodbye Song</a:t>
              </a:r>
            </a:p>
          </p:txBody>
        </p:sp>
      </p:grpSp>
      <p:pic>
        <p:nvPicPr>
          <p:cNvPr id="4" name="Picture 3">
            <a:extLst>
              <a:ext uri="{FF2B5EF4-FFF2-40B4-BE49-F238E27FC236}">
                <a16:creationId xmlns:a16="http://schemas.microsoft.com/office/drawing/2014/main" id="{96085E20-D7CC-49C6-A253-8A85A1B5D0F6}"/>
              </a:ext>
            </a:extLst>
          </p:cNvPr>
          <p:cNvPicPr>
            <a:picLocks noChangeAspect="1"/>
          </p:cNvPicPr>
          <p:nvPr/>
        </p:nvPicPr>
        <p:blipFill>
          <a:blip r:embed="rId2"/>
          <a:stretch>
            <a:fillRect/>
          </a:stretch>
        </p:blipFill>
        <p:spPr>
          <a:xfrm>
            <a:off x="1989678" y="740557"/>
            <a:ext cx="4611248" cy="4119193"/>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627450" y="1456630"/>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3" name="Picture 2" descr="A picture containing logo, symbol, graphics, design&#10;&#10;Description automatically generated">
            <a:extLst>
              <a:ext uri="{FF2B5EF4-FFF2-40B4-BE49-F238E27FC236}">
                <a16:creationId xmlns:a16="http://schemas.microsoft.com/office/drawing/2014/main" id="{2C97B067-E850-7E30-5BA9-5701DCBE6BB7}"/>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E7357B08-E521-88AC-A0F7-F3C57E7E7717}"/>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12" name="Group 11">
            <a:extLst>
              <a:ext uri="{FF2B5EF4-FFF2-40B4-BE49-F238E27FC236}">
                <a16:creationId xmlns:a16="http://schemas.microsoft.com/office/drawing/2014/main" id="{87D6075D-8B99-1B43-417F-BF3D6785D1FF}"/>
              </a:ext>
            </a:extLst>
          </p:cNvPr>
          <p:cNvGrpSpPr/>
          <p:nvPr/>
        </p:nvGrpSpPr>
        <p:grpSpPr>
          <a:xfrm>
            <a:off x="1604026" y="1468927"/>
            <a:ext cx="5050844" cy="2687046"/>
            <a:chOff x="1818543" y="1380546"/>
            <a:chExt cx="5050844" cy="2687046"/>
          </a:xfrm>
        </p:grpSpPr>
        <p:sp>
          <p:nvSpPr>
            <p:cNvPr id="17" name="Rectangle: Rounded Corners 16">
              <a:extLst>
                <a:ext uri="{FF2B5EF4-FFF2-40B4-BE49-F238E27FC236}">
                  <a16:creationId xmlns:a16="http://schemas.microsoft.com/office/drawing/2014/main" id="{B32DD008-29C4-3E3A-C81F-1598AE53FF67}"/>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8" name="TextBox 17">
              <a:extLst>
                <a:ext uri="{FF2B5EF4-FFF2-40B4-BE49-F238E27FC236}">
                  <a16:creationId xmlns:a16="http://schemas.microsoft.com/office/drawing/2014/main" id="{FA945230-3EE7-1FB6-3414-23F21203492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9" name="Group 18">
              <a:extLst>
                <a:ext uri="{FF2B5EF4-FFF2-40B4-BE49-F238E27FC236}">
                  <a16:creationId xmlns:a16="http://schemas.microsoft.com/office/drawing/2014/main" id="{BB9F21B0-2AE4-9512-6F15-7321FD6E3DC5}"/>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21" name="Google Shape;468;p32">
                <a:extLst>
                  <a:ext uri="{FF2B5EF4-FFF2-40B4-BE49-F238E27FC236}">
                    <a16:creationId xmlns:a16="http://schemas.microsoft.com/office/drawing/2014/main" id="{1A8D4523-ED65-A768-0DA9-97F976A5FDAB}"/>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69;p32">
                <a:extLst>
                  <a:ext uri="{FF2B5EF4-FFF2-40B4-BE49-F238E27FC236}">
                    <a16:creationId xmlns:a16="http://schemas.microsoft.com/office/drawing/2014/main" id="{5D6A0F64-0F78-B759-95D1-D6FBD9CB7EF3}"/>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0;p32">
                <a:extLst>
                  <a:ext uri="{FF2B5EF4-FFF2-40B4-BE49-F238E27FC236}">
                    <a16:creationId xmlns:a16="http://schemas.microsoft.com/office/drawing/2014/main" id="{B3D3C1FF-FF55-5590-F02F-AF649856F76D}"/>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1;p32">
                <a:extLst>
                  <a:ext uri="{FF2B5EF4-FFF2-40B4-BE49-F238E27FC236}">
                    <a16:creationId xmlns:a16="http://schemas.microsoft.com/office/drawing/2014/main" id="{86B6895F-5C9B-2D88-0EEA-12EBB10040C0}"/>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2;p32">
                <a:extLst>
                  <a:ext uri="{FF2B5EF4-FFF2-40B4-BE49-F238E27FC236}">
                    <a16:creationId xmlns:a16="http://schemas.microsoft.com/office/drawing/2014/main" id="{2FCB5546-AAAA-59C0-40B2-F69E9E65C430}"/>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3;p32">
                <a:extLst>
                  <a:ext uri="{FF2B5EF4-FFF2-40B4-BE49-F238E27FC236}">
                    <a16:creationId xmlns:a16="http://schemas.microsoft.com/office/drawing/2014/main" id="{04F5629F-ABCA-998B-AA8F-512C85D11072}"/>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4;p32">
                <a:extLst>
                  <a:ext uri="{FF2B5EF4-FFF2-40B4-BE49-F238E27FC236}">
                    <a16:creationId xmlns:a16="http://schemas.microsoft.com/office/drawing/2014/main" id="{9ED8BA6E-E4E0-1B0B-6E0B-48755D8A9BBB}"/>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75;p32">
                <a:extLst>
                  <a:ext uri="{FF2B5EF4-FFF2-40B4-BE49-F238E27FC236}">
                    <a16:creationId xmlns:a16="http://schemas.microsoft.com/office/drawing/2014/main" id="{9ECABA1A-3471-58F0-6F61-E3060A3FB39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76;p32">
                <a:extLst>
                  <a:ext uri="{FF2B5EF4-FFF2-40B4-BE49-F238E27FC236}">
                    <a16:creationId xmlns:a16="http://schemas.microsoft.com/office/drawing/2014/main" id="{8F3A5134-3E5D-2716-D3FA-D2BC4507B2AC}"/>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77;p32">
                <a:extLst>
                  <a:ext uri="{FF2B5EF4-FFF2-40B4-BE49-F238E27FC236}">
                    <a16:creationId xmlns:a16="http://schemas.microsoft.com/office/drawing/2014/main" id="{60D1393A-4D68-74FF-9469-507E26E976A3}"/>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78;p32">
                <a:extLst>
                  <a:ext uri="{FF2B5EF4-FFF2-40B4-BE49-F238E27FC236}">
                    <a16:creationId xmlns:a16="http://schemas.microsoft.com/office/drawing/2014/main" id="{54ECAD9E-114D-71DA-070B-F43A6059CEA8}"/>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79;p32">
                <a:extLst>
                  <a:ext uri="{FF2B5EF4-FFF2-40B4-BE49-F238E27FC236}">
                    <a16:creationId xmlns:a16="http://schemas.microsoft.com/office/drawing/2014/main" id="{AC6D4237-63FA-5083-67AB-9A6A57BE9970}"/>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480;p32">
                <a:extLst>
                  <a:ext uri="{FF2B5EF4-FFF2-40B4-BE49-F238E27FC236}">
                    <a16:creationId xmlns:a16="http://schemas.microsoft.com/office/drawing/2014/main" id="{4B0DD0C0-22F7-DC3D-94BF-61E6CF4F449D}"/>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 name="Google Shape;481;p32">
                <a:extLst>
                  <a:ext uri="{FF2B5EF4-FFF2-40B4-BE49-F238E27FC236}">
                    <a16:creationId xmlns:a16="http://schemas.microsoft.com/office/drawing/2014/main" id="{18DFDE3A-7346-3E94-C9F2-CC9C72BC5692}"/>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4" name="Google Shape;482;p32">
                <a:extLst>
                  <a:ext uri="{FF2B5EF4-FFF2-40B4-BE49-F238E27FC236}">
                    <a16:creationId xmlns:a16="http://schemas.microsoft.com/office/drawing/2014/main" id="{02E11EA7-B997-7D0B-F7E0-63215BC1982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5" name="Google Shape;483;p32">
                <a:extLst>
                  <a:ext uri="{FF2B5EF4-FFF2-40B4-BE49-F238E27FC236}">
                    <a16:creationId xmlns:a16="http://schemas.microsoft.com/office/drawing/2014/main" id="{109EA25B-0BBB-8EA5-33D0-4626AFE039AE}"/>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6" name="Google Shape;484;p32">
                <a:extLst>
                  <a:ext uri="{FF2B5EF4-FFF2-40B4-BE49-F238E27FC236}">
                    <a16:creationId xmlns:a16="http://schemas.microsoft.com/office/drawing/2014/main" id="{D4F54845-EE7F-3AF2-B68D-1141B5385C6D}"/>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5" name="Group 4">
            <a:extLst>
              <a:ext uri="{FF2B5EF4-FFF2-40B4-BE49-F238E27FC236}">
                <a16:creationId xmlns:a16="http://schemas.microsoft.com/office/drawing/2014/main" id="{083C5FEF-75BB-3C59-C2AF-D9B6802B929C}"/>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A2412A06-0B82-4A61-45B2-128398A524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D7D55FDA-E37B-0868-FCE6-FE8C6F4CC4A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6369B053-11DF-1E96-8C45-4DDE6CDEE65D}"/>
                </a:ext>
              </a:extLst>
            </p:cNvPr>
            <p:cNvGrpSpPr>
              <a:grpSpLocks noGrp="1" noUngrp="1" noRot="1" noMove="1" noResize="1"/>
            </p:cNvGrpSpPr>
            <p:nvPr/>
          </p:nvGrpSpPr>
          <p:grpSpPr bwMode="auto">
            <a:xfrm>
              <a:off x="3588189" y="2214383"/>
              <a:ext cx="1967622" cy="714734"/>
              <a:chOff x="6549" y="5686"/>
              <a:chExt cx="3510" cy="1275"/>
            </a:xfrm>
          </p:grpSpPr>
          <p:sp>
            <p:nvSpPr>
              <p:cNvPr id="13" name="AutoShape 6">
                <a:extLst>
                  <a:ext uri="{FF2B5EF4-FFF2-40B4-BE49-F238E27FC236}">
                    <a16:creationId xmlns:a16="http://schemas.microsoft.com/office/drawing/2014/main" id="{5969884B-96DD-2490-4EAA-407422C566D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Text Box 7">
                <a:extLst>
                  <a:ext uri="{FF2B5EF4-FFF2-40B4-BE49-F238E27FC236}">
                    <a16:creationId xmlns:a16="http://schemas.microsoft.com/office/drawing/2014/main" id="{B2202B4A-44F9-61A9-BF93-171F7786BDA1}"/>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40415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
                                        <p:tgtEl>
                                          <p:spTgt spid="3"/>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4.93827E-6 L -0.16372 4.93827E-6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9"/>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ppt_x"/>
                                          </p:val>
                                        </p:tav>
                                      </p:tavLst>
                                    </p:anim>
                                    <p:anim calcmode="lin" valueType="num">
                                      <p:cBhvr additive="base">
                                        <p:cTn id="73" dur="500"/>
                                        <p:tgtEl>
                                          <p:spTgt spid="12"/>
                                        </p:tgtEl>
                                        <p:attrNameLst>
                                          <p:attrName>ppt_y</p:attrName>
                                        </p:attrNameLst>
                                      </p:cBhvr>
                                      <p:tavLst>
                                        <p:tav tm="0">
                                          <p:val>
                                            <p:strVal val="ppt_y"/>
                                          </p:val>
                                        </p:tav>
                                        <p:tav tm="100000">
                                          <p:val>
                                            <p:strVal val="1+ppt_h/2"/>
                                          </p:val>
                                        </p:tav>
                                      </p:tavLst>
                                    </p:anim>
                                    <p:set>
                                      <p:cBhvr>
                                        <p:cTn id="7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1" grpId="0" animBg="1"/>
      <p:bldP spid="68" grpId="0"/>
      <p:bldP spid="7"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0251F-386C-4CEB-9ADC-53402E8B52BA}"/>
              </a:ext>
            </a:extLst>
          </p:cNvPr>
          <p:cNvSpPr>
            <a:spLocks noGrp="1"/>
          </p:cNvSpPr>
          <p:nvPr>
            <p:ph type="body" idx="1"/>
          </p:nvPr>
        </p:nvSpPr>
        <p:spPr/>
        <p:txBody>
          <a:bodyPr/>
          <a:lstStyle/>
          <a:p>
            <a:pPr>
              <a:lnSpc>
                <a:spcPct val="100000"/>
              </a:lnSpc>
            </a:pPr>
            <a:r>
              <a:rPr lang="en-GB" dirty="0">
                <a:hlinkClick r:id="rId2" action="ppaction://hlinksldjump"/>
              </a:rPr>
              <a:t>Greetings</a:t>
            </a:r>
            <a:endParaRPr lang="en-GB" dirty="0"/>
          </a:p>
          <a:p>
            <a:pPr>
              <a:lnSpc>
                <a:spcPct val="100000"/>
              </a:lnSpc>
            </a:pPr>
            <a:r>
              <a:rPr lang="en-GB" dirty="0">
                <a:hlinkClick r:id="rId3" action="ppaction://hlinksldjump"/>
              </a:rPr>
              <a:t>Name tags</a:t>
            </a:r>
            <a:endParaRPr lang="en-GB" dirty="0"/>
          </a:p>
          <a:p>
            <a:pPr>
              <a:lnSpc>
                <a:spcPct val="100000"/>
              </a:lnSpc>
            </a:pPr>
            <a:r>
              <a:rPr lang="en-GB" dirty="0">
                <a:hlinkClick r:id="rId4" action="ppaction://hlinksldjump"/>
              </a:rPr>
              <a:t>Glove puppet greetings</a:t>
            </a:r>
            <a:endParaRPr lang="en-GB" dirty="0"/>
          </a:p>
          <a:p>
            <a:pPr>
              <a:lnSpc>
                <a:spcPct val="100000"/>
              </a:lnSpc>
            </a:pPr>
            <a:r>
              <a:rPr lang="en-GB" dirty="0">
                <a:hlinkClick r:id="rId5" action="ppaction://hlinksldjump"/>
              </a:rPr>
              <a:t>Sing "The Hello Song"</a:t>
            </a:r>
            <a:endParaRPr lang="en-GB" dirty="0"/>
          </a:p>
          <a:p>
            <a:pPr>
              <a:lnSpc>
                <a:spcPct val="100000"/>
              </a:lnSpc>
            </a:pPr>
            <a:r>
              <a:rPr lang="en-GB" dirty="0">
                <a:hlinkClick r:id="rId6" action="ppaction://hlinksldjump"/>
              </a:rPr>
              <a:t>Homework check</a:t>
            </a:r>
            <a:endParaRPr lang="en-GB" dirty="0"/>
          </a:p>
          <a:p>
            <a:pPr>
              <a:lnSpc>
                <a:spcPct val="100000"/>
              </a:lnSpc>
            </a:pPr>
            <a:r>
              <a:rPr lang="en-GB" dirty="0">
                <a:hlinkClick r:id="rId7" action="ppaction://hlinksldjump"/>
              </a:rPr>
              <a:t>Do "Exercise routine" activity</a:t>
            </a:r>
            <a:endParaRPr lang="en-GB" dirty="0"/>
          </a:p>
          <a:p>
            <a:pPr>
              <a:lnSpc>
                <a:spcPct val="100000"/>
              </a:lnSpc>
            </a:pPr>
            <a:r>
              <a:rPr lang="en-GB" dirty="0">
                <a:hlinkClick r:id="rId8" action="ppaction://hlinksldjump"/>
              </a:rPr>
              <a:t>Do the “What’s in the bag?” activity</a:t>
            </a:r>
            <a:endParaRPr lang="en-GB" dirty="0"/>
          </a:p>
          <a:p>
            <a:pPr>
              <a:lnSpc>
                <a:spcPct val="100000"/>
              </a:lnSpc>
            </a:pPr>
            <a:r>
              <a:rPr lang="en-GB" dirty="0">
                <a:hlinkClick r:id="rId9" action="ppaction://hlinksldjump"/>
              </a:rPr>
              <a:t>Sing “Head, shoulders, knees and toes” song</a:t>
            </a:r>
            <a:endParaRPr lang="en-GB" dirty="0"/>
          </a:p>
        </p:txBody>
      </p:sp>
      <p:sp>
        <p:nvSpPr>
          <p:cNvPr id="3" name="Title 2">
            <a:extLst>
              <a:ext uri="{FF2B5EF4-FFF2-40B4-BE49-F238E27FC236}">
                <a16:creationId xmlns:a16="http://schemas.microsoft.com/office/drawing/2014/main" id="{6E4E3606-326B-4B5A-AF19-B612D7CA46C2}"/>
              </a:ext>
            </a:extLst>
          </p:cNvPr>
          <p:cNvSpPr>
            <a:spLocks noGrp="1"/>
          </p:cNvSpPr>
          <p:nvPr>
            <p:ph type="title"/>
          </p:nvPr>
        </p:nvSpPr>
        <p:spPr/>
        <p:txBody>
          <a:bodyPr/>
          <a:lstStyle/>
          <a:p>
            <a:r>
              <a:rPr lang="en-GB" dirty="0"/>
              <a:t>Warm up and maintenance</a:t>
            </a:r>
          </a:p>
        </p:txBody>
      </p:sp>
      <p:sp>
        <p:nvSpPr>
          <p:cNvPr id="4" name="Footer Placeholder 3">
            <a:extLst>
              <a:ext uri="{FF2B5EF4-FFF2-40B4-BE49-F238E27FC236}">
                <a16:creationId xmlns:a16="http://schemas.microsoft.com/office/drawing/2014/main" id="{87737E20-02A4-4AD9-A625-4510BC705A00}"/>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2</a:t>
            </a:fld>
            <a:r>
              <a:rPr lang="en-GB" dirty="0">
                <a:latin typeface="Calibri" panose="020F0502020204030204" pitchFamily="34" charset="0"/>
              </a:rPr>
              <a:t>  |  © ESLKidStuff.com</a:t>
            </a:r>
          </a:p>
        </p:txBody>
      </p:sp>
      <p:sp>
        <p:nvSpPr>
          <p:cNvPr id="62" name="TextBox 61">
            <a:extLst>
              <a:ext uri="{FF2B5EF4-FFF2-40B4-BE49-F238E27FC236}">
                <a16:creationId xmlns:a16="http://schemas.microsoft.com/office/drawing/2014/main" id="{E399C6B0-3BE3-42FB-8FA5-801EB77C2E63}"/>
              </a:ext>
            </a:extLst>
          </p:cNvPr>
          <p:cNvSpPr txBox="1"/>
          <p:nvPr/>
        </p:nvSpPr>
        <p:spPr>
          <a:xfrm>
            <a:off x="2835917" y="4857947"/>
            <a:ext cx="3472166"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through the slides ]</a:t>
            </a:r>
          </a:p>
        </p:txBody>
      </p:sp>
      <p:pic>
        <p:nvPicPr>
          <p:cNvPr id="8" name="Picture 7">
            <a:extLst>
              <a:ext uri="{FF2B5EF4-FFF2-40B4-BE49-F238E27FC236}">
                <a16:creationId xmlns:a16="http://schemas.microsoft.com/office/drawing/2014/main" id="{5CD851A2-CB6B-4F37-8CE8-C5827BDCA5C9}"/>
              </a:ext>
            </a:extLst>
          </p:cNvPr>
          <p:cNvPicPr>
            <a:picLocks noChangeAspect="1"/>
          </p:cNvPicPr>
          <p:nvPr/>
        </p:nvPicPr>
        <p:blipFill>
          <a:blip r:embed="rId10"/>
          <a:stretch>
            <a:fillRect/>
          </a:stretch>
        </p:blipFill>
        <p:spPr>
          <a:xfrm>
            <a:off x="5712201" y="773112"/>
            <a:ext cx="2573162" cy="3980704"/>
          </a:xfrm>
          <a:prstGeom prst="rect">
            <a:avLst/>
          </a:prstGeom>
        </p:spPr>
      </p:pic>
      <p:grpSp>
        <p:nvGrpSpPr>
          <p:cNvPr id="5" name="Group 4">
            <a:extLst>
              <a:ext uri="{FF2B5EF4-FFF2-40B4-BE49-F238E27FC236}">
                <a16:creationId xmlns:a16="http://schemas.microsoft.com/office/drawing/2014/main" id="{9C6D7C27-9D7B-DA59-AFB5-9CDFAC530992}"/>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24D801F0-7416-52FA-FFE7-056B58A72B8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AA7E82C0-20B8-86A8-401C-0080423E7F7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918245DF-8C70-9DCA-2AA7-2307F786C336}"/>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1D0FF7FB-C161-2E7F-5C2F-D57606E558DA}"/>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487E11AC-AD73-5AC7-AC9F-0CB74BA6013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602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4822722" y="4541509"/>
            <a:ext cx="2340991" cy="406729"/>
            <a:chOff x="5476397" y="4035109"/>
            <a:chExt cx="1550126" cy="406729"/>
          </a:xfrm>
          <a:solidFill>
            <a:srgbClr val="FBBFBF"/>
          </a:solidFill>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547613" y="4084584"/>
              <a:ext cx="14077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 and quick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4</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7" name="Picture 6">
            <a:extLst>
              <a:ext uri="{FF2B5EF4-FFF2-40B4-BE49-F238E27FC236}">
                <a16:creationId xmlns:a16="http://schemas.microsoft.com/office/drawing/2014/main" id="{7D8CD98D-902A-4710-86C2-897CAD1BD846}"/>
              </a:ext>
            </a:extLst>
          </p:cNvPr>
          <p:cNvPicPr>
            <a:picLocks noChangeAspect="1"/>
          </p:cNvPicPr>
          <p:nvPr/>
        </p:nvPicPr>
        <p:blipFill>
          <a:blip r:embed="rId2"/>
          <a:stretch>
            <a:fillRect/>
          </a:stretch>
        </p:blipFill>
        <p:spPr>
          <a:xfrm>
            <a:off x="3865848" y="2385801"/>
            <a:ext cx="3127618" cy="1844493"/>
          </a:xfrm>
          <a:prstGeom prst="rect">
            <a:avLst/>
          </a:prstGeom>
        </p:spPr>
      </p:pic>
      <p:grpSp>
        <p:nvGrpSpPr>
          <p:cNvPr id="125" name="Group 124">
            <a:extLst>
              <a:ext uri="{FF2B5EF4-FFF2-40B4-BE49-F238E27FC236}">
                <a16:creationId xmlns:a16="http://schemas.microsoft.com/office/drawing/2014/main" id="{843DCCEE-BADC-4B2E-B3CB-CB941A45E1F0}"/>
              </a:ext>
            </a:extLst>
          </p:cNvPr>
          <p:cNvGrpSpPr/>
          <p:nvPr/>
        </p:nvGrpSpPr>
        <p:grpSpPr>
          <a:xfrm>
            <a:off x="8776789" y="0"/>
            <a:ext cx="1879253" cy="5143500"/>
            <a:chOff x="8777197" y="0"/>
            <a:chExt cx="1879253" cy="5143500"/>
          </a:xfrm>
        </p:grpSpPr>
        <p:sp>
          <p:nvSpPr>
            <p:cNvPr id="126" name="side panel dark rectangle">
              <a:extLst>
                <a:ext uri="{FF2B5EF4-FFF2-40B4-BE49-F238E27FC236}">
                  <a16:creationId xmlns:a16="http://schemas.microsoft.com/office/drawing/2014/main" id="{CD1E207A-F66B-4A53-8EA9-1D22544D3B79}"/>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7" name="side panel light rectangle">
              <a:extLst>
                <a:ext uri="{FF2B5EF4-FFF2-40B4-BE49-F238E27FC236}">
                  <a16:creationId xmlns:a16="http://schemas.microsoft.com/office/drawing/2014/main" id="{D4811469-C754-4B29-B3F0-4590F55ADA35}"/>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28" name="side panel textbox">
              <a:extLst>
                <a:ext uri="{FF2B5EF4-FFF2-40B4-BE49-F238E27FC236}">
                  <a16:creationId xmlns:a16="http://schemas.microsoft.com/office/drawing/2014/main" id="{FFFA67B9-EA28-48C3-91FF-FEE3A882C9A6}"/>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r>
                <a:rPr lang="en-GB" sz="1000" b="1" dirty="0">
                  <a:latin typeface="Calibri" panose="020F0502020204030204" pitchFamily="34" charset="0"/>
                </a:rPr>
                <a:t>Do "Quick check" and say goodbye</a:t>
              </a:r>
            </a:p>
            <a:p>
              <a:pPr lvl="0"/>
              <a:r>
                <a:rPr lang="en-GB" sz="1000" dirty="0">
                  <a:latin typeface="Calibri" panose="020F0502020204030204" pitchFamily="34" charset="0"/>
                </a:rPr>
                <a:t>Time to leave the class. </a:t>
              </a:r>
            </a:p>
            <a:p>
              <a:pPr lvl="0"/>
              <a:endParaRPr lang="en-GB" sz="1000" dirty="0">
                <a:latin typeface="Calibri" panose="020F0502020204030204" pitchFamily="34" charset="0"/>
              </a:endParaRPr>
            </a:p>
            <a:p>
              <a:pPr lvl="0"/>
              <a:r>
                <a:rPr lang="en-GB" sz="1000" dirty="0">
                  <a:latin typeface="Calibri" panose="020F0502020204030204" pitchFamily="34" charset="0"/>
                </a:rPr>
                <a:t>Make sure everything is put away and the students have gathered their belongings.</a:t>
              </a:r>
            </a:p>
            <a:p>
              <a:pPr lvl="0"/>
              <a:endParaRPr lang="en-GB" sz="1000" dirty="0">
                <a:latin typeface="Calibri" panose="020F0502020204030204" pitchFamily="34" charset="0"/>
              </a:endParaRPr>
            </a:p>
            <a:p>
              <a:pPr lvl="0"/>
              <a:r>
                <a:rPr lang="en-GB" sz="1000" dirty="0">
                  <a:latin typeface="Calibri" panose="020F0502020204030204" pitchFamily="34" charset="0"/>
                </a:rPr>
                <a:t>Have them line up at the door and place yourself between the door and the students.</a:t>
              </a:r>
            </a:p>
            <a:p>
              <a:pPr lvl="0"/>
              <a:endParaRPr lang="en-GB" sz="1000" dirty="0">
                <a:latin typeface="Calibri" panose="020F0502020204030204" pitchFamily="34" charset="0"/>
              </a:endParaRPr>
            </a:p>
            <a:p>
              <a:pPr lvl="0"/>
              <a:r>
                <a:rPr lang="en-GB" sz="1000" dirty="0">
                  <a:latin typeface="Calibri" panose="020F0502020204030204" pitchFamily="34" charset="0"/>
                </a:rPr>
                <a:t>For each student hold up either a body part flashcard or a shape and ask them to say what it is.</a:t>
              </a:r>
            </a:p>
            <a:p>
              <a:pPr lvl="0"/>
              <a:endParaRPr lang="en-GB" sz="1000" dirty="0">
                <a:latin typeface="Calibri" panose="020F0502020204030204" pitchFamily="34" charset="0"/>
              </a:endParaRPr>
            </a:p>
            <a:p>
              <a:pPr lvl="0"/>
              <a:r>
                <a:rPr lang="en-GB" sz="1000" dirty="0">
                  <a:latin typeface="Calibri" panose="020F0502020204030204" pitchFamily="34" charset="0"/>
                </a:rPr>
                <a:t>When they say the words correctly say goodbye and let them leave. If they make a mistake, have them go back to the end of the line - they will have to try again once they reach the front!</a:t>
              </a:r>
            </a:p>
          </p:txBody>
        </p:sp>
        <p:grpSp>
          <p:nvGrpSpPr>
            <p:cNvPr id="129" name="teacher icon group">
              <a:extLst>
                <a:ext uri="{FF2B5EF4-FFF2-40B4-BE49-F238E27FC236}">
                  <a16:creationId xmlns:a16="http://schemas.microsoft.com/office/drawing/2014/main" id="{3859114B-1BE4-4F6A-BCC8-7FB162564A25}"/>
                </a:ext>
              </a:extLst>
            </p:cNvPr>
            <p:cNvGrpSpPr/>
            <p:nvPr/>
          </p:nvGrpSpPr>
          <p:grpSpPr>
            <a:xfrm>
              <a:off x="8810640" y="151620"/>
              <a:ext cx="296181" cy="296181"/>
              <a:chOff x="8810640" y="62245"/>
              <a:chExt cx="296181" cy="296181"/>
            </a:xfrm>
          </p:grpSpPr>
          <p:sp>
            <p:nvSpPr>
              <p:cNvPr id="130" name="icon circle">
                <a:extLst>
                  <a:ext uri="{FF2B5EF4-FFF2-40B4-BE49-F238E27FC236}">
                    <a16:creationId xmlns:a16="http://schemas.microsoft.com/office/drawing/2014/main" id="{A9D52070-035E-4441-B2DF-C79B17A38044}"/>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31" name="teacher icon">
                <a:extLst>
                  <a:ext uri="{FF2B5EF4-FFF2-40B4-BE49-F238E27FC236}">
                    <a16:creationId xmlns:a16="http://schemas.microsoft.com/office/drawing/2014/main" id="{760BEEBE-B5F6-4010-A750-6DF1C8BE8B23}"/>
                  </a:ext>
                </a:extLst>
              </p:cNvPr>
              <p:cNvGrpSpPr/>
              <p:nvPr/>
            </p:nvGrpSpPr>
            <p:grpSpPr>
              <a:xfrm>
                <a:off x="8864754" y="93114"/>
                <a:ext cx="193866" cy="206740"/>
                <a:chOff x="2542389" y="2767092"/>
                <a:chExt cx="480536" cy="512445"/>
              </a:xfrm>
            </p:grpSpPr>
            <p:sp>
              <p:nvSpPr>
                <p:cNvPr id="133" name="Google Shape;1395;p49">
                  <a:extLst>
                    <a:ext uri="{FF2B5EF4-FFF2-40B4-BE49-F238E27FC236}">
                      <a16:creationId xmlns:a16="http://schemas.microsoft.com/office/drawing/2014/main" id="{741EFB87-3CEF-4CE5-A233-3844C654A4E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396;p49">
                  <a:extLst>
                    <a:ext uri="{FF2B5EF4-FFF2-40B4-BE49-F238E27FC236}">
                      <a16:creationId xmlns:a16="http://schemas.microsoft.com/office/drawing/2014/main" id="{E58A9E79-DB9A-4C15-AE39-11DE34812D15}"/>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397;p49">
                  <a:extLst>
                    <a:ext uri="{FF2B5EF4-FFF2-40B4-BE49-F238E27FC236}">
                      <a16:creationId xmlns:a16="http://schemas.microsoft.com/office/drawing/2014/main" id="{C0DFA4DF-3851-4E1C-B74A-C7048208F4B4}"/>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398;p49">
                  <a:extLst>
                    <a:ext uri="{FF2B5EF4-FFF2-40B4-BE49-F238E27FC236}">
                      <a16:creationId xmlns:a16="http://schemas.microsoft.com/office/drawing/2014/main" id="{D2C6322E-1E8A-48A6-9428-9279AD5D2E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399;p49">
                  <a:extLst>
                    <a:ext uri="{FF2B5EF4-FFF2-40B4-BE49-F238E27FC236}">
                      <a16:creationId xmlns:a16="http://schemas.microsoft.com/office/drawing/2014/main" id="{A81E2DAA-CAD6-4F8B-B2A6-2C39C47ECE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00;p49">
                  <a:extLst>
                    <a:ext uri="{FF2B5EF4-FFF2-40B4-BE49-F238E27FC236}">
                      <a16:creationId xmlns:a16="http://schemas.microsoft.com/office/drawing/2014/main" id="{31617539-5F9A-4187-A377-211FB369568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01;p49">
                  <a:extLst>
                    <a:ext uri="{FF2B5EF4-FFF2-40B4-BE49-F238E27FC236}">
                      <a16:creationId xmlns:a16="http://schemas.microsoft.com/office/drawing/2014/main" id="{11295361-83C4-478C-AF1B-86C941BE4C0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02;p49">
                  <a:extLst>
                    <a:ext uri="{FF2B5EF4-FFF2-40B4-BE49-F238E27FC236}">
                      <a16:creationId xmlns:a16="http://schemas.microsoft.com/office/drawing/2014/main" id="{E2CD37BB-0AEE-49E2-8DFB-7CB3C624D4C5}"/>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03;p49">
                  <a:extLst>
                    <a:ext uri="{FF2B5EF4-FFF2-40B4-BE49-F238E27FC236}">
                      <a16:creationId xmlns:a16="http://schemas.microsoft.com/office/drawing/2014/main" id="{A897057A-5C73-4726-BA26-B7F4A02ECC8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7" name="Google Shape;1404;p49">
                  <a:extLst>
                    <a:ext uri="{FF2B5EF4-FFF2-40B4-BE49-F238E27FC236}">
                      <a16:creationId xmlns:a16="http://schemas.microsoft.com/office/drawing/2014/main" id="{AC0C86F4-CBB0-46A6-8B78-F4B19D5654C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8" name="Google Shape;1405;p49">
                  <a:extLst>
                    <a:ext uri="{FF2B5EF4-FFF2-40B4-BE49-F238E27FC236}">
                      <a16:creationId xmlns:a16="http://schemas.microsoft.com/office/drawing/2014/main" id="{E8EFFDE6-CDC2-4237-BF80-84A8938EB257}"/>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9" name="Google Shape;1406;p49">
                  <a:extLst>
                    <a:ext uri="{FF2B5EF4-FFF2-40B4-BE49-F238E27FC236}">
                      <a16:creationId xmlns:a16="http://schemas.microsoft.com/office/drawing/2014/main" id="{9A80DE60-B910-492D-BF8C-E25A4B79F8FB}"/>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0" name="Google Shape;1407;p49">
                  <a:extLst>
                    <a:ext uri="{FF2B5EF4-FFF2-40B4-BE49-F238E27FC236}">
                      <a16:creationId xmlns:a16="http://schemas.microsoft.com/office/drawing/2014/main" id="{A00D09F6-91BA-4C96-97EA-0DE1F77AE15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1" name="Google Shape;1408;p49">
                  <a:extLst>
                    <a:ext uri="{FF2B5EF4-FFF2-40B4-BE49-F238E27FC236}">
                      <a16:creationId xmlns:a16="http://schemas.microsoft.com/office/drawing/2014/main" id="{11247201-78E4-4991-9A18-CCF8422F725F}"/>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Google Shape;1409;p49">
                  <a:extLst>
                    <a:ext uri="{FF2B5EF4-FFF2-40B4-BE49-F238E27FC236}">
                      <a16:creationId xmlns:a16="http://schemas.microsoft.com/office/drawing/2014/main" id="{11B22941-8ED6-42F5-ACEA-5617F27A172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3" name="Google Shape;1410;p49">
                  <a:extLst>
                    <a:ext uri="{FF2B5EF4-FFF2-40B4-BE49-F238E27FC236}">
                      <a16:creationId xmlns:a16="http://schemas.microsoft.com/office/drawing/2014/main" id="{0AC66F5B-4B06-4F39-B753-D75616C531A2}"/>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4" name="Google Shape;1411;p49">
                  <a:extLst>
                    <a:ext uri="{FF2B5EF4-FFF2-40B4-BE49-F238E27FC236}">
                      <a16:creationId xmlns:a16="http://schemas.microsoft.com/office/drawing/2014/main" id="{61DAA2FA-8C5E-4CAD-BB7C-DCF05D1FECC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5" name="Google Shape;1412;p49">
                  <a:extLst>
                    <a:ext uri="{FF2B5EF4-FFF2-40B4-BE49-F238E27FC236}">
                      <a16:creationId xmlns:a16="http://schemas.microsoft.com/office/drawing/2014/main" id="{20CE1089-D7CF-4CD0-87EC-F34DBC39E66B}"/>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6" name="Google Shape;1413;p49">
                  <a:extLst>
                    <a:ext uri="{FF2B5EF4-FFF2-40B4-BE49-F238E27FC236}">
                      <a16:creationId xmlns:a16="http://schemas.microsoft.com/office/drawing/2014/main" id="{A5F8B3FC-DFBF-469B-B917-CA7D78729C76}"/>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7" name="Google Shape;1414;p49">
                  <a:extLst>
                    <a:ext uri="{FF2B5EF4-FFF2-40B4-BE49-F238E27FC236}">
                      <a16:creationId xmlns:a16="http://schemas.microsoft.com/office/drawing/2014/main" id="{D6C9F779-97D1-4B60-8D6C-18051A918B32}"/>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8" name="Google Shape;1415;p49">
                  <a:extLst>
                    <a:ext uri="{FF2B5EF4-FFF2-40B4-BE49-F238E27FC236}">
                      <a16:creationId xmlns:a16="http://schemas.microsoft.com/office/drawing/2014/main" id="{F35CF086-01E2-48C6-8A4D-255A4568A2C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9" name="Google Shape;1416;p49">
                  <a:extLst>
                    <a:ext uri="{FF2B5EF4-FFF2-40B4-BE49-F238E27FC236}">
                      <a16:creationId xmlns:a16="http://schemas.microsoft.com/office/drawing/2014/main" id="{BF5DF4F8-13B7-4FC0-99E6-A08FDBE87A96}"/>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0" name="Google Shape;1417;p49">
                  <a:extLst>
                    <a:ext uri="{FF2B5EF4-FFF2-40B4-BE49-F238E27FC236}">
                      <a16:creationId xmlns:a16="http://schemas.microsoft.com/office/drawing/2014/main" id="{9E5EC02F-7BF6-43C7-9C87-33DBFA6D77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1" name="Google Shape;1418;p49">
                  <a:extLst>
                    <a:ext uri="{FF2B5EF4-FFF2-40B4-BE49-F238E27FC236}">
                      <a16:creationId xmlns:a16="http://schemas.microsoft.com/office/drawing/2014/main" id="{82F3C197-0A80-40FB-9902-A1F1257C1EB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2" name="Google Shape;1419;p49">
                  <a:extLst>
                    <a:ext uri="{FF2B5EF4-FFF2-40B4-BE49-F238E27FC236}">
                      <a16:creationId xmlns:a16="http://schemas.microsoft.com/office/drawing/2014/main" id="{445BD9E9-0CA4-4AF2-9B07-9EA4611D43D0}"/>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3" name="Google Shape;1420;p49">
                  <a:extLst>
                    <a:ext uri="{FF2B5EF4-FFF2-40B4-BE49-F238E27FC236}">
                      <a16:creationId xmlns:a16="http://schemas.microsoft.com/office/drawing/2014/main" id="{03309353-8BBF-4771-BF53-67AD955FA858}"/>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4" name="Google Shape;1421;p49">
                  <a:extLst>
                    <a:ext uri="{FF2B5EF4-FFF2-40B4-BE49-F238E27FC236}">
                      <a16:creationId xmlns:a16="http://schemas.microsoft.com/office/drawing/2014/main" id="{3ECA9FCE-C51B-4342-8A35-1A0BA0DEEF63}"/>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65" name="Google Shape;1422;p49">
                  <a:extLst>
                    <a:ext uri="{FF2B5EF4-FFF2-40B4-BE49-F238E27FC236}">
                      <a16:creationId xmlns:a16="http://schemas.microsoft.com/office/drawing/2014/main" id="{CDF3EC56-2FC9-46B4-B420-6B0A3956355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51" name="Picture 50">
            <a:extLst>
              <a:ext uri="{FF2B5EF4-FFF2-40B4-BE49-F238E27FC236}">
                <a16:creationId xmlns:a16="http://schemas.microsoft.com/office/drawing/2014/main" id="{0DC5440B-7089-4CB5-9F64-0ADADA9ED6C9}"/>
              </a:ext>
            </a:extLst>
          </p:cNvPr>
          <p:cNvPicPr>
            <a:picLocks noChangeAspect="1"/>
          </p:cNvPicPr>
          <p:nvPr/>
        </p:nvPicPr>
        <p:blipFill>
          <a:blip r:embed="rId3"/>
          <a:stretch>
            <a:fillRect/>
          </a:stretch>
        </p:blipFill>
        <p:spPr>
          <a:xfrm>
            <a:off x="82819" y="918895"/>
            <a:ext cx="3258376" cy="3823482"/>
          </a:xfrm>
          <a:prstGeom prst="rect">
            <a:avLst/>
          </a:prstGeom>
        </p:spPr>
      </p:pic>
      <p:grpSp>
        <p:nvGrpSpPr>
          <p:cNvPr id="6" name="Group 5">
            <a:extLst>
              <a:ext uri="{FF2B5EF4-FFF2-40B4-BE49-F238E27FC236}">
                <a16:creationId xmlns:a16="http://schemas.microsoft.com/office/drawing/2014/main" id="{53A3668A-2EB4-4F9B-A48E-C84BEDA3C29D}"/>
              </a:ext>
            </a:extLst>
          </p:cNvPr>
          <p:cNvGrpSpPr/>
          <p:nvPr/>
        </p:nvGrpSpPr>
        <p:grpSpPr>
          <a:xfrm>
            <a:off x="3159935" y="287308"/>
            <a:ext cx="3750458" cy="1610471"/>
            <a:chOff x="3159935" y="287308"/>
            <a:chExt cx="3750458" cy="1610471"/>
          </a:xfrm>
        </p:grpSpPr>
        <p:sp>
          <p:nvSpPr>
            <p:cNvPr id="142" name="Speech Bubble: Oval 141">
              <a:extLst>
                <a:ext uri="{FF2B5EF4-FFF2-40B4-BE49-F238E27FC236}">
                  <a16:creationId xmlns:a16="http://schemas.microsoft.com/office/drawing/2014/main" id="{6010B128-2EBA-4487-9DC0-65DDE0E27E8D}"/>
                </a:ext>
              </a:extLst>
            </p:cNvPr>
            <p:cNvSpPr/>
            <p:nvPr/>
          </p:nvSpPr>
          <p:spPr>
            <a:xfrm>
              <a:off x="3159935" y="287308"/>
              <a:ext cx="3750458" cy="1610471"/>
            </a:xfrm>
            <a:prstGeom prst="wedgeEllipseCallout">
              <a:avLst>
                <a:gd name="adj1" fmla="val -58729"/>
                <a:gd name="adj2" fmla="val 83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43" name="TextBox 142">
              <a:extLst>
                <a:ext uri="{FF2B5EF4-FFF2-40B4-BE49-F238E27FC236}">
                  <a16:creationId xmlns:a16="http://schemas.microsoft.com/office/drawing/2014/main" id="{C2C8BC49-A51D-4079-A8F3-F5A820F1A671}"/>
                </a:ext>
              </a:extLst>
            </p:cNvPr>
            <p:cNvSpPr txBox="1"/>
            <p:nvPr/>
          </p:nvSpPr>
          <p:spPr>
            <a:xfrm>
              <a:off x="3435854" y="581430"/>
              <a:ext cx="33209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Goodbye!</a:t>
              </a:r>
            </a:p>
          </p:txBody>
        </p:sp>
      </p:grpSp>
      <p:grpSp>
        <p:nvGrpSpPr>
          <p:cNvPr id="4" name="Group 3">
            <a:extLst>
              <a:ext uri="{FF2B5EF4-FFF2-40B4-BE49-F238E27FC236}">
                <a16:creationId xmlns:a16="http://schemas.microsoft.com/office/drawing/2014/main" id="{92D3291A-64E6-DE0A-B02C-88C913675177}"/>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7295C181-3FE5-1BAC-675B-F84EB9B8DEC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98710C76-D0AD-20C9-2CFC-2153CF4A9298}"/>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55727BED-CD4D-7D17-22BE-64E5AD5EBEE4}"/>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A544B9B3-777C-42F8-82B1-B70FCA1B93FE}"/>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 Box 7">
                <a:extLst>
                  <a:ext uri="{FF2B5EF4-FFF2-40B4-BE49-F238E27FC236}">
                    <a16:creationId xmlns:a16="http://schemas.microsoft.com/office/drawing/2014/main" id="{337057D7-FC6D-C3BF-8AD8-6502A7426C0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946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80">
                                          <p:stCondLst>
                                            <p:cond delay="0"/>
                                          </p:stCondLst>
                                        </p:cTn>
                                        <p:tgtEl>
                                          <p:spTgt spid="51"/>
                                        </p:tgtEl>
                                      </p:cBhvr>
                                    </p:animEffect>
                                    <p:anim calcmode="lin" valueType="num">
                                      <p:cBhvr>
                                        <p:cTn id="20"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25" dur="26">
                                          <p:stCondLst>
                                            <p:cond delay="650"/>
                                          </p:stCondLst>
                                        </p:cTn>
                                        <p:tgtEl>
                                          <p:spTgt spid="51"/>
                                        </p:tgtEl>
                                      </p:cBhvr>
                                      <p:to x="100000" y="60000"/>
                                    </p:animScale>
                                    <p:animScale>
                                      <p:cBhvr>
                                        <p:cTn id="26" dur="166" decel="50000">
                                          <p:stCondLst>
                                            <p:cond delay="676"/>
                                          </p:stCondLst>
                                        </p:cTn>
                                        <p:tgtEl>
                                          <p:spTgt spid="51"/>
                                        </p:tgtEl>
                                      </p:cBhvr>
                                      <p:to x="100000" y="100000"/>
                                    </p:animScale>
                                    <p:animScale>
                                      <p:cBhvr>
                                        <p:cTn id="27" dur="26">
                                          <p:stCondLst>
                                            <p:cond delay="1312"/>
                                          </p:stCondLst>
                                        </p:cTn>
                                        <p:tgtEl>
                                          <p:spTgt spid="51"/>
                                        </p:tgtEl>
                                      </p:cBhvr>
                                      <p:to x="100000" y="80000"/>
                                    </p:animScale>
                                    <p:animScale>
                                      <p:cBhvr>
                                        <p:cTn id="28" dur="166" decel="50000">
                                          <p:stCondLst>
                                            <p:cond delay="1338"/>
                                          </p:stCondLst>
                                        </p:cTn>
                                        <p:tgtEl>
                                          <p:spTgt spid="51"/>
                                        </p:tgtEl>
                                      </p:cBhvr>
                                      <p:to x="100000" y="100000"/>
                                    </p:animScale>
                                    <p:animScale>
                                      <p:cBhvr>
                                        <p:cTn id="29" dur="26">
                                          <p:stCondLst>
                                            <p:cond delay="1642"/>
                                          </p:stCondLst>
                                        </p:cTn>
                                        <p:tgtEl>
                                          <p:spTgt spid="51"/>
                                        </p:tgtEl>
                                      </p:cBhvr>
                                      <p:to x="100000" y="90000"/>
                                    </p:animScale>
                                    <p:animScale>
                                      <p:cBhvr>
                                        <p:cTn id="30" dur="166" decel="50000">
                                          <p:stCondLst>
                                            <p:cond delay="1668"/>
                                          </p:stCondLst>
                                        </p:cTn>
                                        <p:tgtEl>
                                          <p:spTgt spid="51"/>
                                        </p:tgtEl>
                                      </p:cBhvr>
                                      <p:to x="100000" y="100000"/>
                                    </p:animScale>
                                    <p:animScale>
                                      <p:cBhvr>
                                        <p:cTn id="31" dur="26">
                                          <p:stCondLst>
                                            <p:cond delay="1808"/>
                                          </p:stCondLst>
                                        </p:cTn>
                                        <p:tgtEl>
                                          <p:spTgt spid="51"/>
                                        </p:tgtEl>
                                      </p:cBhvr>
                                      <p:to x="100000" y="95000"/>
                                    </p:animScale>
                                    <p:animScale>
                                      <p:cBhvr>
                                        <p:cTn id="32" dur="166" decel="50000">
                                          <p:stCondLst>
                                            <p:cond delay="1834"/>
                                          </p:stCondLst>
                                        </p:cTn>
                                        <p:tgtEl>
                                          <p:spTgt spid="51"/>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51"/>
                                        </p:tgtEl>
                                        <p:attrNameLst>
                                          <p:attrName>r</p:attrName>
                                        </p:attrNameLst>
                                      </p:cBhvr>
                                    </p:animRot>
                                    <p:animRot by="-240000">
                                      <p:cBhvr>
                                        <p:cTn id="40" dur="200" fill="hold">
                                          <p:stCondLst>
                                            <p:cond delay="200"/>
                                          </p:stCondLst>
                                        </p:cTn>
                                        <p:tgtEl>
                                          <p:spTgt spid="51"/>
                                        </p:tgtEl>
                                        <p:attrNameLst>
                                          <p:attrName>r</p:attrName>
                                        </p:attrNameLst>
                                      </p:cBhvr>
                                    </p:animRot>
                                    <p:animRot by="240000">
                                      <p:cBhvr>
                                        <p:cTn id="41" dur="200" fill="hold">
                                          <p:stCondLst>
                                            <p:cond delay="400"/>
                                          </p:stCondLst>
                                        </p:cTn>
                                        <p:tgtEl>
                                          <p:spTgt spid="51"/>
                                        </p:tgtEl>
                                        <p:attrNameLst>
                                          <p:attrName>r</p:attrName>
                                        </p:attrNameLst>
                                      </p:cBhvr>
                                    </p:animRot>
                                    <p:animRot by="-240000">
                                      <p:cBhvr>
                                        <p:cTn id="42" dur="200" fill="hold">
                                          <p:stCondLst>
                                            <p:cond delay="600"/>
                                          </p:stCondLst>
                                        </p:cTn>
                                        <p:tgtEl>
                                          <p:spTgt spid="51"/>
                                        </p:tgtEl>
                                        <p:attrNameLst>
                                          <p:attrName>r</p:attrName>
                                        </p:attrNameLst>
                                      </p:cBhvr>
                                    </p:animRot>
                                    <p:animRot by="120000">
                                      <p:cBhvr>
                                        <p:cTn id="43" dur="200" fill="hold">
                                          <p:stCondLst>
                                            <p:cond delay="800"/>
                                          </p:stCondLst>
                                        </p:cTn>
                                        <p:tgtEl>
                                          <p:spTgt spid="51"/>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6500"/>
                            </p:stCondLst>
                            <p:childTnLst>
                              <p:par>
                                <p:cTn id="53" presetID="35" presetClass="path" presetSubtype="0" accel="50000" decel="50000" fill="hold" nodeType="afterEffect">
                                  <p:stCondLst>
                                    <p:cond delay="0"/>
                                  </p:stCondLst>
                                  <p:childTnLst>
                                    <p:animMotion origin="layout" path="M 0 0 L -0.16372 0 " pathEditMode="relative" rAng="0" ptsTypes="AA">
                                      <p:cBhvr>
                                        <p:cTn id="54" dur="1000" fill="hold"/>
                                        <p:tgtEl>
                                          <p:spTgt spid="125"/>
                                        </p:tgtEl>
                                        <p:attrNameLst>
                                          <p:attrName>ppt_x</p:attrName>
                                          <p:attrName>ppt_y</p:attrName>
                                        </p:attrNameLst>
                                      </p:cBhvr>
                                      <p:rCtr x="-8194" y="0"/>
                                    </p:animMotion>
                                  </p:childTnLst>
                                </p:cTn>
                              </p:par>
                            </p:childTnLst>
                          </p:cTn>
                        </p:par>
                        <p:par>
                          <p:cTn id="55" fill="hold">
                            <p:stCondLst>
                              <p:cond delay="7500"/>
                            </p:stCondLst>
                            <p:childTnLst>
                              <p:par>
                                <p:cTn id="56" presetID="10" presetClass="entr" presetSubtype="0"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44A3AACD-2B07-ACC6-76CA-ABECD3FA88D3}"/>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022B1ABA-EDED-634A-6EFE-EF7B6001ED2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613DEEC4-9EE2-AA53-09EA-0FC4DA1E4672}"/>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42AF0C8D-B06F-9357-E644-E2053221D762}"/>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4D47ED85-DAED-6D51-1444-1945E3D5226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Box 7">
                <a:extLst>
                  <a:ext uri="{FF2B5EF4-FFF2-40B4-BE49-F238E27FC236}">
                    <a16:creationId xmlns:a16="http://schemas.microsoft.com/office/drawing/2014/main" id="{EA9654BC-FD68-71B7-901C-8DFEFBB45F1F}"/>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FF99CC">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3</a:t>
            </a:fld>
            <a:r>
              <a:rPr lang="en-GB"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GB" sz="2800" b="1" dirty="0">
                <a:solidFill>
                  <a:srgbClr val="808080"/>
                </a:solidFill>
                <a:latin typeface="+mn-lt"/>
              </a:rPr>
              <a:t>1</a:t>
            </a:r>
          </a:p>
        </p:txBody>
      </p:sp>
      <p:pic>
        <p:nvPicPr>
          <p:cNvPr id="160" name="Picture 159">
            <a:hlinkHover r:id="" action="ppaction://noaction" highlightClick="1"/>
            <a:extLst>
              <a:ext uri="{FF2B5EF4-FFF2-40B4-BE49-F238E27FC236}">
                <a16:creationId xmlns:a16="http://schemas.microsoft.com/office/drawing/2014/main" id="{57980DEC-E6E0-4EE2-A997-0767E0D2035D}"/>
              </a:ext>
            </a:extLst>
          </p:cNvPr>
          <p:cNvPicPr>
            <a:picLocks noChangeAspect="1"/>
          </p:cNvPicPr>
          <p:nvPr/>
        </p:nvPicPr>
        <p:blipFill>
          <a:blip r:embed="rId3"/>
          <a:stretch>
            <a:fillRect/>
          </a:stretch>
        </p:blipFill>
        <p:spPr>
          <a:xfrm>
            <a:off x="3738403" y="2128386"/>
            <a:ext cx="3227744" cy="2150579"/>
          </a:xfrm>
          <a:prstGeom prst="rect">
            <a:avLst/>
          </a:prstGeom>
        </p:spPr>
      </p:pic>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00865" y="4379436"/>
              <a:ext cx="1210588"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Let’s sit down</a:t>
              </a:r>
            </a:p>
          </p:txBody>
        </p:sp>
      </p:grpSp>
      <p:grpSp>
        <p:nvGrpSpPr>
          <p:cNvPr id="173" name="Group 172">
            <a:extLst>
              <a:ext uri="{FF2B5EF4-FFF2-40B4-BE49-F238E27FC236}">
                <a16:creationId xmlns:a16="http://schemas.microsoft.com/office/drawing/2014/main" id="{3D09A5EF-CC96-4E38-ADB5-A859F4B88037}"/>
              </a:ext>
            </a:extLst>
          </p:cNvPr>
          <p:cNvGrpSpPr/>
          <p:nvPr/>
        </p:nvGrpSpPr>
        <p:grpSpPr>
          <a:xfrm>
            <a:off x="3690011" y="381762"/>
            <a:ext cx="2255713" cy="1454535"/>
            <a:chOff x="3822745" y="381762"/>
            <a:chExt cx="2497541" cy="1610471"/>
          </a:xfrm>
        </p:grpSpPr>
        <p:sp>
          <p:nvSpPr>
            <p:cNvPr id="174" name="Speech Bubble: Oval 173">
              <a:extLst>
                <a:ext uri="{FF2B5EF4-FFF2-40B4-BE49-F238E27FC236}">
                  <a16:creationId xmlns:a16="http://schemas.microsoft.com/office/drawing/2014/main" id="{3F4D4C7A-4805-4A6F-941D-8D2C72B170B5}"/>
                </a:ext>
              </a:extLst>
            </p:cNvPr>
            <p:cNvSpPr/>
            <p:nvPr/>
          </p:nvSpPr>
          <p:spPr>
            <a:xfrm>
              <a:off x="3822745" y="381762"/>
              <a:ext cx="2497541" cy="1610471"/>
            </a:xfrm>
            <a:prstGeom prst="wedgeEllipseCallout">
              <a:avLst>
                <a:gd name="adj1" fmla="val -90427"/>
                <a:gd name="adj2" fmla="val 45768"/>
              </a:avLst>
            </a:prstGeom>
            <a:solidFill>
              <a:srgbClr val="F7F7F7"/>
            </a:solidFill>
            <a:ln w="25400" cap="flat" cmpd="sng" algn="ctr">
              <a:solidFill>
                <a:srgbClr val="F7F7F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5" name="TextBox 174">
              <a:extLst>
                <a:ext uri="{FF2B5EF4-FFF2-40B4-BE49-F238E27FC236}">
                  <a16:creationId xmlns:a16="http://schemas.microsoft.com/office/drawing/2014/main" id="{0263E345-5243-40F9-B679-2F2A17608CF2}"/>
                </a:ext>
              </a:extLst>
            </p:cNvPr>
            <p:cNvSpPr txBox="1"/>
            <p:nvPr/>
          </p:nvSpPr>
          <p:spPr>
            <a:xfrm>
              <a:off x="3959867" y="618732"/>
              <a:ext cx="2285357" cy="11245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0" b="0" i="0" u="none" strike="noStrike" kern="0" cap="none" spc="0" normalizeH="0" baseline="0" noProof="0" dirty="0">
                  <a:ln>
                    <a:noFill/>
                  </a:ln>
                  <a:solidFill>
                    <a:sysClr val="windowText" lastClr="000000"/>
                  </a:solidFill>
                  <a:effectLst/>
                  <a:uLnTx/>
                  <a:uFillTx/>
                  <a:latin typeface="Calibri" panose="020F0502020204030204" pitchFamily="34" charset="0"/>
                </a:rPr>
                <a:t>Hello!</a:t>
              </a:r>
            </a:p>
          </p:txBody>
        </p:sp>
      </p:grpSp>
      <p:grpSp>
        <p:nvGrpSpPr>
          <p:cNvPr id="179" name="Group 178">
            <a:extLst>
              <a:ext uri="{FF2B5EF4-FFF2-40B4-BE49-F238E27FC236}">
                <a16:creationId xmlns:a16="http://schemas.microsoft.com/office/drawing/2014/main" id="{65032699-7F52-4031-A92A-828778984476}"/>
              </a:ext>
            </a:extLst>
          </p:cNvPr>
          <p:cNvGrpSpPr/>
          <p:nvPr/>
        </p:nvGrpSpPr>
        <p:grpSpPr>
          <a:xfrm>
            <a:off x="6014824" y="103220"/>
            <a:ext cx="1218002" cy="553998"/>
            <a:chOff x="6733127" y="563284"/>
            <a:chExt cx="1805376" cy="437026"/>
          </a:xfrm>
        </p:grpSpPr>
        <p:sp>
          <p:nvSpPr>
            <p:cNvPr id="180" name="Arrow: Pentagon 179">
              <a:extLst>
                <a:ext uri="{FF2B5EF4-FFF2-40B4-BE49-F238E27FC236}">
                  <a16:creationId xmlns:a16="http://schemas.microsoft.com/office/drawing/2014/main" id="{619F9181-1B65-47BE-B6C7-F204B0471E4A}"/>
                </a:ext>
              </a:extLst>
            </p:cNvPr>
            <p:cNvSpPr/>
            <p:nvPr/>
          </p:nvSpPr>
          <p:spPr>
            <a:xfrm>
              <a:off x="6757999" y="568701"/>
              <a:ext cx="1780504" cy="430887"/>
            </a:xfrm>
            <a:prstGeom prst="homePlate">
              <a:avLst/>
            </a:prstGeom>
            <a:solidFill>
              <a:schemeClr val="accent4">
                <a:lumMod val="50000"/>
              </a:schemeClr>
            </a:solidFill>
            <a:ln w="25400" cap="flat" cmpd="sng" algn="ctr">
              <a:solidFill>
                <a:schemeClr val="accent6">
                  <a:lumMod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81" name="TextBox 180">
              <a:extLst>
                <a:ext uri="{FF2B5EF4-FFF2-40B4-BE49-F238E27FC236}">
                  <a16:creationId xmlns:a16="http://schemas.microsoft.com/office/drawing/2014/main" id="{B9604F9E-3DC4-4D77-957E-F8B46417DFFF}"/>
                </a:ext>
              </a:extLst>
            </p:cNvPr>
            <p:cNvSpPr txBox="1"/>
            <p:nvPr/>
          </p:nvSpPr>
          <p:spPr>
            <a:xfrm>
              <a:off x="6733127" y="563284"/>
              <a:ext cx="1672420" cy="4370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303809"/>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Greetings</a:t>
              </a:r>
            </a:p>
            <a:p>
              <a:pPr lvl="0">
                <a:buClrTx/>
                <a:defRPr/>
              </a:pPr>
              <a:r>
                <a:rPr lang="en-GB" sz="1000" dirty="0">
                  <a:solidFill>
                    <a:sysClr val="windowText" lastClr="000000"/>
                  </a:solidFill>
                  <a:latin typeface="Calibri" panose="020F0502020204030204" pitchFamily="34" charset="0"/>
                </a:rPr>
                <a:t>Greet the students by name as they enter the classroom and gesture for them to sit down (on cushions if you have them) in a fan-shape around you.</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pic>
        <p:nvPicPr>
          <p:cNvPr id="53" name="Picture 52">
            <a:extLst>
              <a:ext uri="{FF2B5EF4-FFF2-40B4-BE49-F238E27FC236}">
                <a16:creationId xmlns:a16="http://schemas.microsoft.com/office/drawing/2014/main" id="{F098A05D-4842-427D-8030-9C6812960624}"/>
              </a:ext>
            </a:extLst>
          </p:cNvPr>
          <p:cNvPicPr>
            <a:picLocks noChangeAspect="1"/>
          </p:cNvPicPr>
          <p:nvPr/>
        </p:nvPicPr>
        <p:blipFill>
          <a:blip r:embed="rId4"/>
          <a:stretch>
            <a:fillRect/>
          </a:stretch>
        </p:blipFill>
        <p:spPr>
          <a:xfrm>
            <a:off x="904125" y="544921"/>
            <a:ext cx="2161581" cy="4161043"/>
          </a:xfrm>
          <a:prstGeom prst="rect">
            <a:avLst/>
          </a:prstGeom>
        </p:spPr>
      </p:pic>
      <p:grpSp>
        <p:nvGrpSpPr>
          <p:cNvPr id="3" name="Group 2">
            <a:extLst>
              <a:ext uri="{FF2B5EF4-FFF2-40B4-BE49-F238E27FC236}">
                <a16:creationId xmlns:a16="http://schemas.microsoft.com/office/drawing/2014/main" id="{305C571A-FD97-74CF-7CC0-6AAE527DCA49}"/>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57B9E672-1A70-C746-EE77-53175EDFF24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3E210033-13EE-B12C-62AC-D2595BC20DF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C29EC6A8-0B39-2269-941D-7CDE6086B785}"/>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D899D773-DEB2-60C6-55B7-EACC05D7A65F}"/>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57EEBD35-8079-1090-A694-524AB3D98EB9}"/>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80">
                                          <p:stCondLst>
                                            <p:cond delay="0"/>
                                          </p:stCondLst>
                                        </p:cTn>
                                        <p:tgtEl>
                                          <p:spTgt spid="53"/>
                                        </p:tgtEl>
                                      </p:cBhvr>
                                    </p:animEffect>
                                    <p:anim calcmode="lin" valueType="num">
                                      <p:cBhvr>
                                        <p:cTn id="20"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5" dur="26">
                                          <p:stCondLst>
                                            <p:cond delay="650"/>
                                          </p:stCondLst>
                                        </p:cTn>
                                        <p:tgtEl>
                                          <p:spTgt spid="53"/>
                                        </p:tgtEl>
                                      </p:cBhvr>
                                      <p:to x="100000" y="60000"/>
                                    </p:animScale>
                                    <p:animScale>
                                      <p:cBhvr>
                                        <p:cTn id="26" dur="166" decel="50000">
                                          <p:stCondLst>
                                            <p:cond delay="676"/>
                                          </p:stCondLst>
                                        </p:cTn>
                                        <p:tgtEl>
                                          <p:spTgt spid="53"/>
                                        </p:tgtEl>
                                      </p:cBhvr>
                                      <p:to x="100000" y="100000"/>
                                    </p:animScale>
                                    <p:animScale>
                                      <p:cBhvr>
                                        <p:cTn id="27" dur="26">
                                          <p:stCondLst>
                                            <p:cond delay="1312"/>
                                          </p:stCondLst>
                                        </p:cTn>
                                        <p:tgtEl>
                                          <p:spTgt spid="53"/>
                                        </p:tgtEl>
                                      </p:cBhvr>
                                      <p:to x="100000" y="80000"/>
                                    </p:animScale>
                                    <p:animScale>
                                      <p:cBhvr>
                                        <p:cTn id="28" dur="166" decel="50000">
                                          <p:stCondLst>
                                            <p:cond delay="1338"/>
                                          </p:stCondLst>
                                        </p:cTn>
                                        <p:tgtEl>
                                          <p:spTgt spid="53"/>
                                        </p:tgtEl>
                                      </p:cBhvr>
                                      <p:to x="100000" y="100000"/>
                                    </p:animScale>
                                    <p:animScale>
                                      <p:cBhvr>
                                        <p:cTn id="29" dur="26">
                                          <p:stCondLst>
                                            <p:cond delay="1642"/>
                                          </p:stCondLst>
                                        </p:cTn>
                                        <p:tgtEl>
                                          <p:spTgt spid="53"/>
                                        </p:tgtEl>
                                      </p:cBhvr>
                                      <p:to x="100000" y="90000"/>
                                    </p:animScale>
                                    <p:animScale>
                                      <p:cBhvr>
                                        <p:cTn id="30" dur="166" decel="50000">
                                          <p:stCondLst>
                                            <p:cond delay="1668"/>
                                          </p:stCondLst>
                                        </p:cTn>
                                        <p:tgtEl>
                                          <p:spTgt spid="53"/>
                                        </p:tgtEl>
                                      </p:cBhvr>
                                      <p:to x="100000" y="100000"/>
                                    </p:animScale>
                                    <p:animScale>
                                      <p:cBhvr>
                                        <p:cTn id="31" dur="26">
                                          <p:stCondLst>
                                            <p:cond delay="1808"/>
                                          </p:stCondLst>
                                        </p:cTn>
                                        <p:tgtEl>
                                          <p:spTgt spid="53"/>
                                        </p:tgtEl>
                                      </p:cBhvr>
                                      <p:to x="100000" y="95000"/>
                                    </p:animScale>
                                    <p:animScale>
                                      <p:cBhvr>
                                        <p:cTn id="32" dur="166" decel="50000">
                                          <p:stCondLst>
                                            <p:cond delay="1834"/>
                                          </p:stCondLst>
                                        </p:cTn>
                                        <p:tgtEl>
                                          <p:spTgt spid="53"/>
                                        </p:tgtEl>
                                      </p:cBhvr>
                                      <p:to x="100000" y="10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73"/>
                                        </p:tgtEl>
                                        <p:attrNameLst>
                                          <p:attrName>style.visibility</p:attrName>
                                        </p:attrNameLst>
                                      </p:cBhvr>
                                      <p:to>
                                        <p:strVal val="visible"/>
                                      </p:to>
                                    </p:set>
                                    <p:animEffect transition="in" filter="fade">
                                      <p:cBhvr>
                                        <p:cTn id="36" dur="500"/>
                                        <p:tgtEl>
                                          <p:spTgt spid="173"/>
                                        </p:tgtEl>
                                      </p:cBhvr>
                                    </p:animEffect>
                                  </p:childTnLst>
                                </p:cTn>
                              </p:par>
                            </p:childTnLst>
                          </p:cTn>
                        </p:par>
                        <p:par>
                          <p:cTn id="37" fill="hold">
                            <p:stCondLst>
                              <p:cond delay="4000"/>
                            </p:stCondLst>
                            <p:childTnLst>
                              <p:par>
                                <p:cTn id="38" presetID="32" presetClass="emph" presetSubtype="0" fill="hold" nodeType="afterEffect">
                                  <p:stCondLst>
                                    <p:cond delay="0"/>
                                  </p:stCondLst>
                                  <p:childTnLst>
                                    <p:animRot by="120000">
                                      <p:cBhvr>
                                        <p:cTn id="39" dur="100" fill="hold">
                                          <p:stCondLst>
                                            <p:cond delay="0"/>
                                          </p:stCondLst>
                                        </p:cTn>
                                        <p:tgtEl>
                                          <p:spTgt spid="53"/>
                                        </p:tgtEl>
                                        <p:attrNameLst>
                                          <p:attrName>r</p:attrName>
                                        </p:attrNameLst>
                                      </p:cBhvr>
                                    </p:animRot>
                                    <p:animRot by="-240000">
                                      <p:cBhvr>
                                        <p:cTn id="40" dur="200" fill="hold">
                                          <p:stCondLst>
                                            <p:cond delay="200"/>
                                          </p:stCondLst>
                                        </p:cTn>
                                        <p:tgtEl>
                                          <p:spTgt spid="53"/>
                                        </p:tgtEl>
                                        <p:attrNameLst>
                                          <p:attrName>r</p:attrName>
                                        </p:attrNameLst>
                                      </p:cBhvr>
                                    </p:animRot>
                                    <p:animRot by="240000">
                                      <p:cBhvr>
                                        <p:cTn id="41" dur="200" fill="hold">
                                          <p:stCondLst>
                                            <p:cond delay="400"/>
                                          </p:stCondLst>
                                        </p:cTn>
                                        <p:tgtEl>
                                          <p:spTgt spid="53"/>
                                        </p:tgtEl>
                                        <p:attrNameLst>
                                          <p:attrName>r</p:attrName>
                                        </p:attrNameLst>
                                      </p:cBhvr>
                                    </p:animRot>
                                    <p:animRot by="-240000">
                                      <p:cBhvr>
                                        <p:cTn id="42" dur="200" fill="hold">
                                          <p:stCondLst>
                                            <p:cond delay="600"/>
                                          </p:stCondLst>
                                        </p:cTn>
                                        <p:tgtEl>
                                          <p:spTgt spid="53"/>
                                        </p:tgtEl>
                                        <p:attrNameLst>
                                          <p:attrName>r</p:attrName>
                                        </p:attrNameLst>
                                      </p:cBhvr>
                                    </p:animRot>
                                    <p:animRot by="120000">
                                      <p:cBhvr>
                                        <p:cTn id="43" dur="200" fill="hold">
                                          <p:stCondLst>
                                            <p:cond delay="800"/>
                                          </p:stCondLst>
                                        </p:cTn>
                                        <p:tgtEl>
                                          <p:spTgt spid="53"/>
                                        </p:tgtEl>
                                        <p:attrNameLst>
                                          <p:attrName>r</p:attrName>
                                        </p:attrNameLst>
                                      </p:cBhvr>
                                    </p:animRo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1000"/>
                                        <p:tgtEl>
                                          <p:spTgt spid="160"/>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1000"/>
                                        <p:tgtEl>
                                          <p:spTgt spid="164"/>
                                        </p:tgtEl>
                                      </p:cBhvr>
                                    </p:animEffect>
                                  </p:childTnLst>
                                </p:cTn>
                              </p:par>
                            </p:childTnLst>
                          </p:cTn>
                        </p:par>
                        <p:par>
                          <p:cTn id="52" fill="hold">
                            <p:stCondLst>
                              <p:cond delay="7000"/>
                            </p:stCondLst>
                            <p:childTnLst>
                              <p:par>
                                <p:cTn id="53" presetID="35" presetClass="path" presetSubtype="0" accel="50000" decel="50000" fill="hold" nodeType="afterEffect">
                                  <p:stCondLst>
                                    <p:cond delay="0"/>
                                  </p:stCondLst>
                                  <p:childTnLst>
                                    <p:animMotion origin="layout" path="M -1.66667E-6 0 L -0.16372 0 " pathEditMode="relative" rAng="0" ptsTypes="AA">
                                      <p:cBhvr>
                                        <p:cTn id="54" dur="1000" fill="hold"/>
                                        <p:tgtEl>
                                          <p:spTgt spid="217"/>
                                        </p:tgtEl>
                                        <p:attrNameLst>
                                          <p:attrName>ppt_x</p:attrName>
                                          <p:attrName>ppt_y</p:attrName>
                                        </p:attrNameLst>
                                      </p:cBhvr>
                                      <p:rCtr x="-8247" y="0"/>
                                    </p:animMotion>
                                  </p:childTnLst>
                                </p:cTn>
                              </p:par>
                            </p:childTnLst>
                          </p:cTn>
                        </p:par>
                        <p:par>
                          <p:cTn id="55" fill="hold">
                            <p:stCondLst>
                              <p:cond delay="8000"/>
                            </p:stCondLst>
                            <p:childTnLst>
                              <p:par>
                                <p:cTn id="56" presetID="10" presetClass="entr" presetSubtype="0" fill="hold"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fade">
                                      <p:cBhvr>
                                        <p:cTn id="58" dur="500"/>
                                        <p:tgtEl>
                                          <p:spTgt spid="17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1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Google Shape;267;p28">
            <a:extLst>
              <a:ext uri="{FF2B5EF4-FFF2-40B4-BE49-F238E27FC236}">
                <a16:creationId xmlns:a16="http://schemas.microsoft.com/office/drawing/2014/main" id="{9DB6DBFB-EBCB-4807-A3CF-ACCAAF1D54E1}"/>
              </a:ext>
            </a:extLst>
          </p:cNvPr>
          <p:cNvSpPr/>
          <p:nvPr/>
        </p:nvSpPr>
        <p:spPr>
          <a:xfrm>
            <a:off x="-1221927" y="-1100349"/>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4</a:t>
            </a:fld>
            <a:r>
              <a:rPr lang="en-GB"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GB" sz="2800" b="1" dirty="0">
                <a:solidFill>
                  <a:srgbClr val="808080"/>
                </a:solidFill>
                <a:latin typeface="+mn-lt"/>
              </a:rPr>
              <a:t>2</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825099" y="4379436"/>
              <a:ext cx="962123"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Name tags</a:t>
              </a:r>
            </a:p>
          </p:txBody>
        </p:sp>
      </p:grpSp>
      <p:grpSp>
        <p:nvGrpSpPr>
          <p:cNvPr id="217" name="Group 216">
            <a:extLst>
              <a:ext uri="{FF2B5EF4-FFF2-40B4-BE49-F238E27FC236}">
                <a16:creationId xmlns:a16="http://schemas.microsoft.com/office/drawing/2014/main" id="{0F105112-3F64-4565-AA7E-A56C3E869889}"/>
              </a:ext>
            </a:extLst>
          </p:cNvPr>
          <p:cNvGrpSpPr/>
          <p:nvPr/>
        </p:nvGrpSpPr>
        <p:grpSpPr>
          <a:xfrm>
            <a:off x="8776789"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Name tags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b="1" dirty="0">
                  <a:solidFill>
                    <a:sysClr val="windowText" lastClr="000000"/>
                  </a:solidFill>
                  <a:latin typeface="Calibri" panose="020F0502020204030204" pitchFamily="34" charset="0"/>
                </a:rPr>
                <a:t>If your students </a:t>
              </a:r>
              <a:r>
                <a:rPr lang="en-GB" sz="1000" b="1" dirty="0">
                  <a:solidFill>
                    <a:schemeClr val="bg1">
                      <a:lumMod val="75000"/>
                    </a:schemeClr>
                  </a:solidFill>
                  <a:latin typeface="Calibri" panose="020F0502020204030204" pitchFamily="34" charset="0"/>
                </a:rPr>
                <a:t>can not </a:t>
              </a:r>
              <a:r>
                <a:rPr lang="en-GB" sz="1000" b="1" dirty="0">
                  <a:solidFill>
                    <a:sysClr val="windowText" lastClr="000000"/>
                  </a:solidFill>
                  <a:latin typeface="Calibri" panose="020F0502020204030204" pitchFamily="34" charset="0"/>
                </a:rPr>
                <a:t>write their names well: </a:t>
              </a:r>
            </a:p>
            <a:p>
              <a:pPr lvl="0">
                <a:buClrTx/>
                <a:defRPr/>
              </a:pPr>
              <a:r>
                <a:rPr lang="en-GB" sz="1000" dirty="0">
                  <a:solidFill>
                    <a:sysClr val="windowText" lastClr="000000"/>
                  </a:solidFill>
                  <a:latin typeface="Calibri" panose="020F0502020204030204" pitchFamily="34" charset="0"/>
                </a:rPr>
                <a:t>before class, prepare some blank name tags (stickers or pin-on tags) and some cards, each with a student’s name written on clearly – students will use them to copy their names onto their name tags.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Sit down with your students and lay out the name cards in front of you. Pick up each card and encourage each student to recognize his/her name.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Finally, everyone takes out a pencil to copy their names onto their tags and stick them on.</a:t>
              </a:r>
            </a:p>
            <a:p>
              <a:pPr lvl="0">
                <a:buClrTx/>
                <a:defRPr/>
              </a:pPr>
              <a:endParaRPr lang="en-GB" sz="1000" dirty="0">
                <a:solidFill>
                  <a:sysClr val="windowText" lastClr="000000"/>
                </a:solidFill>
                <a:latin typeface="Calibri" panose="020F0502020204030204" pitchFamily="34" charset="0"/>
              </a:endParaRPr>
            </a:p>
            <a:p>
              <a:pPr>
                <a:buClrTx/>
                <a:defRPr/>
              </a:pPr>
              <a:r>
                <a:rPr lang="en-GB" sz="1000" b="1" dirty="0">
                  <a:solidFill>
                    <a:sysClr val="windowText" lastClr="000000"/>
                  </a:solidFill>
                  <a:latin typeface="Calibri" panose="020F0502020204030204" pitchFamily="34" charset="0"/>
                </a:rPr>
                <a:t>If your students </a:t>
              </a:r>
              <a:r>
                <a:rPr lang="en-GB" sz="1000" b="1" dirty="0">
                  <a:solidFill>
                    <a:schemeClr val="bg1">
                      <a:lumMod val="75000"/>
                    </a:schemeClr>
                  </a:solidFill>
                  <a:latin typeface="Calibri" panose="020F0502020204030204" pitchFamily="34" charset="0"/>
                </a:rPr>
                <a:t>can </a:t>
              </a:r>
              <a:r>
                <a:rPr lang="en-GB" sz="1000" b="1" dirty="0">
                  <a:solidFill>
                    <a:sysClr val="windowText" lastClr="000000"/>
                  </a:solidFill>
                  <a:latin typeface="Calibri" panose="020F0502020204030204" pitchFamily="34" charset="0"/>
                </a:rPr>
                <a:t>write their names well: </a:t>
              </a:r>
            </a:p>
            <a:p>
              <a:pPr lvl="0">
                <a:buClrTx/>
                <a:defRPr/>
              </a:pPr>
              <a:r>
                <a:rPr lang="en-GB" sz="1000" dirty="0">
                  <a:solidFill>
                    <a:sysClr val="windowText" lastClr="000000"/>
                  </a:solidFill>
                  <a:latin typeface="Calibri" panose="020F0502020204030204" pitchFamily="34" charset="0"/>
                </a:rPr>
                <a:t>simply give a blank name tag to each student to write their name on in pencil and stick it on.</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138" name="Picture 137">
            <a:extLst>
              <a:ext uri="{FF2B5EF4-FFF2-40B4-BE49-F238E27FC236}">
                <a16:creationId xmlns:a16="http://schemas.microsoft.com/office/drawing/2014/main" id="{174001BF-76A5-4FB5-B645-470E8AEB3854}"/>
              </a:ext>
            </a:extLst>
          </p:cNvPr>
          <p:cNvPicPr>
            <a:picLocks noChangeAspect="1"/>
          </p:cNvPicPr>
          <p:nvPr/>
        </p:nvPicPr>
        <p:blipFill>
          <a:blip r:embed="rId3"/>
          <a:stretch>
            <a:fillRect/>
          </a:stretch>
        </p:blipFill>
        <p:spPr>
          <a:xfrm>
            <a:off x="1238768" y="447801"/>
            <a:ext cx="5127947" cy="4120302"/>
          </a:xfrm>
          <a:prstGeom prst="rect">
            <a:avLst/>
          </a:prstGeom>
        </p:spPr>
      </p:pic>
      <p:sp>
        <p:nvSpPr>
          <p:cNvPr id="44" name="TextBox 43">
            <a:extLst>
              <a:ext uri="{FF2B5EF4-FFF2-40B4-BE49-F238E27FC236}">
                <a16:creationId xmlns:a16="http://schemas.microsoft.com/office/drawing/2014/main" id="{23A2F045-3086-4876-983C-64DDFEB9639E}"/>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3" name="Group 2">
            <a:extLst>
              <a:ext uri="{FF2B5EF4-FFF2-40B4-BE49-F238E27FC236}">
                <a16:creationId xmlns:a16="http://schemas.microsoft.com/office/drawing/2014/main" id="{3672C898-45AC-AB61-3531-FD3B5AFCB20B}"/>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A2F7A325-DCA0-8CE9-ABC2-D3A6D2A377B6}"/>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4A20D0AB-77D7-7A9A-632A-DC9F1F42D0B0}"/>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163F21E3-A44E-AAB0-469F-C35C3EE261FF}"/>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A82CE4B7-A536-E018-6E1A-257C587FF1F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C8FD9942-0D86-BC75-6CB0-6ED01E3D34E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68384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1000"/>
                                        <p:tgtEl>
                                          <p:spTgt spid="13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217"/>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8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67;p28">
            <a:extLst>
              <a:ext uri="{FF2B5EF4-FFF2-40B4-BE49-F238E27FC236}">
                <a16:creationId xmlns:a16="http://schemas.microsoft.com/office/drawing/2014/main" id="{C0A003DA-4355-4728-9621-C43E7B01D79C}"/>
              </a:ext>
            </a:extLst>
          </p:cNvPr>
          <p:cNvSpPr/>
          <p:nvPr/>
        </p:nvSpPr>
        <p:spPr>
          <a:xfrm>
            <a:off x="-1221255" y="-1100870"/>
            <a:ext cx="2693700" cy="2693700"/>
          </a:xfrm>
          <a:prstGeom prst="flowChartConnector">
            <a:avLst/>
          </a:prstGeom>
          <a:solidFill>
            <a:srgbClr val="92D050">
              <a:alpha val="3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5</a:t>
            </a:fld>
            <a:r>
              <a:rPr lang="en-GB" dirty="0">
                <a:latin typeface="Calibri" panose="020F0502020204030204" pitchFamily="34" charset="0"/>
              </a:rPr>
              <a:t>  |  © ESLKidStuff.com</a:t>
            </a:r>
          </a:p>
        </p:txBody>
      </p:sp>
      <p:sp>
        <p:nvSpPr>
          <p:cNvPr id="83" name="TextBox 82">
            <a:extLst>
              <a:ext uri="{FF2B5EF4-FFF2-40B4-BE49-F238E27FC236}">
                <a16:creationId xmlns:a16="http://schemas.microsoft.com/office/drawing/2014/main" id="{3C3568A7-DFAA-4FBF-A940-6E890069CE17}"/>
              </a:ext>
            </a:extLst>
          </p:cNvPr>
          <p:cNvSpPr txBox="1"/>
          <p:nvPr/>
        </p:nvSpPr>
        <p:spPr>
          <a:xfrm>
            <a:off x="187654" y="437536"/>
            <a:ext cx="760199" cy="523220"/>
          </a:xfrm>
          <a:prstGeom prst="rect">
            <a:avLst/>
          </a:prstGeom>
          <a:noFill/>
        </p:spPr>
        <p:txBody>
          <a:bodyPr wrap="square" rtlCol="0">
            <a:spAutoFit/>
          </a:bodyPr>
          <a:lstStyle/>
          <a:p>
            <a:pPr algn="ctr"/>
            <a:r>
              <a:rPr lang="en-GB" sz="2800" b="1" dirty="0">
                <a:solidFill>
                  <a:srgbClr val="808080"/>
                </a:solidFill>
                <a:latin typeface="+mn-lt"/>
              </a:rPr>
              <a:t>3</a:t>
            </a:r>
          </a:p>
        </p:txBody>
      </p:sp>
      <p:grpSp>
        <p:nvGrpSpPr>
          <p:cNvPr id="164" name="Group 163">
            <a:extLst>
              <a:ext uri="{FF2B5EF4-FFF2-40B4-BE49-F238E27FC236}">
                <a16:creationId xmlns:a16="http://schemas.microsoft.com/office/drawing/2014/main" id="{44097824-FDD2-4CAA-AB9E-97C6DB50315D}"/>
              </a:ext>
            </a:extLst>
          </p:cNvPr>
          <p:cNvGrpSpPr/>
          <p:nvPr/>
        </p:nvGrpSpPr>
        <p:grpSpPr>
          <a:xfrm>
            <a:off x="5608958" y="4556034"/>
            <a:ext cx="1550126" cy="406729"/>
            <a:chOff x="4527163" y="4331200"/>
            <a:chExt cx="1550126" cy="406729"/>
          </a:xfrm>
        </p:grpSpPr>
        <p:sp>
          <p:nvSpPr>
            <p:cNvPr id="165" name="Oval 164">
              <a:extLst>
                <a:ext uri="{FF2B5EF4-FFF2-40B4-BE49-F238E27FC236}">
                  <a16:creationId xmlns:a16="http://schemas.microsoft.com/office/drawing/2014/main" id="{2639B880-AD99-4A52-93F0-41CC3C5F1066}"/>
                </a:ext>
              </a:extLst>
            </p:cNvPr>
            <p:cNvSpPr/>
            <p:nvPr/>
          </p:nvSpPr>
          <p:spPr>
            <a:xfrm>
              <a:off x="4527163" y="4331200"/>
              <a:ext cx="1550126" cy="406729"/>
            </a:xfrm>
            <a:prstGeom prst="ellipse">
              <a:avLst/>
            </a:prstGeom>
            <a:solidFill>
              <a:schemeClr val="bg1">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6" name="TextBox 165">
              <a:extLst>
                <a:ext uri="{FF2B5EF4-FFF2-40B4-BE49-F238E27FC236}">
                  <a16:creationId xmlns:a16="http://schemas.microsoft.com/office/drawing/2014/main" id="{2B5B2987-A15E-403D-B084-6AE2AF59C816}"/>
                </a:ext>
              </a:extLst>
            </p:cNvPr>
            <p:cNvSpPr txBox="1"/>
            <p:nvPr/>
          </p:nvSpPr>
          <p:spPr>
            <a:xfrm>
              <a:off x="4713691" y="4379436"/>
              <a:ext cx="118494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rPr>
                <a:t>Glove puppet</a:t>
              </a:r>
            </a:p>
          </p:txBody>
        </p:sp>
      </p:grpSp>
      <p:pic>
        <p:nvPicPr>
          <p:cNvPr id="141" name="Picture 140">
            <a:extLst>
              <a:ext uri="{FF2B5EF4-FFF2-40B4-BE49-F238E27FC236}">
                <a16:creationId xmlns:a16="http://schemas.microsoft.com/office/drawing/2014/main" id="{C3B37CF3-9910-45B8-88FE-005EDBEA94FF}"/>
              </a:ext>
            </a:extLst>
          </p:cNvPr>
          <p:cNvPicPr>
            <a:picLocks noChangeAspect="1"/>
          </p:cNvPicPr>
          <p:nvPr/>
        </p:nvPicPr>
        <p:blipFill>
          <a:blip r:embed="rId3"/>
          <a:stretch>
            <a:fillRect/>
          </a:stretch>
        </p:blipFill>
        <p:spPr>
          <a:xfrm>
            <a:off x="900941" y="630211"/>
            <a:ext cx="4631899" cy="3645900"/>
          </a:xfrm>
          <a:prstGeom prst="rect">
            <a:avLst/>
          </a:prstGeom>
        </p:spPr>
      </p:pic>
      <p:sp>
        <p:nvSpPr>
          <p:cNvPr id="47" name="TextBox 46">
            <a:extLst>
              <a:ext uri="{FF2B5EF4-FFF2-40B4-BE49-F238E27FC236}">
                <a16:creationId xmlns:a16="http://schemas.microsoft.com/office/drawing/2014/main" id="{1BE7517F-0624-434D-B6B4-92DC6DD4FFD5}"/>
              </a:ext>
            </a:extLst>
          </p:cNvPr>
          <p:cNvSpPr txBox="1"/>
          <p:nvPr/>
        </p:nvSpPr>
        <p:spPr>
          <a:xfrm>
            <a:off x="1989380" y="4861529"/>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48" name="Group 47">
            <a:extLst>
              <a:ext uri="{FF2B5EF4-FFF2-40B4-BE49-F238E27FC236}">
                <a16:creationId xmlns:a16="http://schemas.microsoft.com/office/drawing/2014/main" id="{BB1FA15D-C91C-4370-B987-2A7011D475CB}"/>
              </a:ext>
            </a:extLst>
          </p:cNvPr>
          <p:cNvGrpSpPr/>
          <p:nvPr/>
        </p:nvGrpSpPr>
        <p:grpSpPr>
          <a:xfrm>
            <a:off x="8776789" y="0"/>
            <a:ext cx="1879253" cy="5143500"/>
            <a:chOff x="8777197" y="0"/>
            <a:chExt cx="1879253" cy="5143500"/>
          </a:xfrm>
        </p:grpSpPr>
        <p:sp>
          <p:nvSpPr>
            <p:cNvPr id="49" name="side panel dark rectangle">
              <a:extLst>
                <a:ext uri="{FF2B5EF4-FFF2-40B4-BE49-F238E27FC236}">
                  <a16:creationId xmlns:a16="http://schemas.microsoft.com/office/drawing/2014/main" id="{532F343E-338D-4758-B443-BA83F0AA95E1}"/>
                </a:ext>
              </a:extLst>
            </p:cNvPr>
            <p:cNvSpPr/>
            <p:nvPr/>
          </p:nvSpPr>
          <p:spPr>
            <a:xfrm>
              <a:off x="8777197" y="0"/>
              <a:ext cx="367211" cy="5143500"/>
            </a:xfrm>
            <a:prstGeom prst="rect">
              <a:avLst/>
            </a:prstGeom>
            <a:solidFill>
              <a:schemeClr val="accent4">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0" name="side panel light rectangle">
              <a:extLst>
                <a:ext uri="{FF2B5EF4-FFF2-40B4-BE49-F238E27FC236}">
                  <a16:creationId xmlns:a16="http://schemas.microsoft.com/office/drawing/2014/main" id="{DAAB3A2C-73DA-490D-B24A-0FF0CB8D9EB7}"/>
                </a:ext>
              </a:extLst>
            </p:cNvPr>
            <p:cNvSpPr/>
            <p:nvPr/>
          </p:nvSpPr>
          <p:spPr>
            <a:xfrm>
              <a:off x="9149867" y="0"/>
              <a:ext cx="1506583" cy="5143500"/>
            </a:xfrm>
            <a:prstGeom prst="rect">
              <a:avLst/>
            </a:prstGeom>
            <a:solidFill>
              <a:schemeClr val="accent5">
                <a:lumMod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1" name="side panel textbox">
              <a:extLst>
                <a:ext uri="{FF2B5EF4-FFF2-40B4-BE49-F238E27FC236}">
                  <a16:creationId xmlns:a16="http://schemas.microsoft.com/office/drawing/2014/main" id="{1BAF134A-ABD0-4AAC-BD4C-47163AA7B795}"/>
                </a:ext>
              </a:extLst>
            </p:cNvPr>
            <p:cNvSpPr txBox="1"/>
            <p:nvPr/>
          </p:nvSpPr>
          <p:spPr>
            <a:xfrm>
              <a:off x="9183300" y="27074"/>
              <a:ext cx="1450860" cy="4381575"/>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Glove puppet greetings</a:t>
              </a:r>
            </a:p>
            <a:p>
              <a:pPr lvl="0">
                <a:buClrTx/>
                <a:defRPr/>
              </a:pPr>
              <a:r>
                <a:rPr lang="en-GB" sz="1000" dirty="0">
                  <a:solidFill>
                    <a:sysClr val="windowText" lastClr="000000"/>
                  </a:solidFill>
                  <a:latin typeface="Calibri" panose="020F0502020204030204" pitchFamily="34" charset="0"/>
                </a:rPr>
                <a:t>Bring out your glove puppet bag and have everyone shout "Hello!“ into the bag until he wakes up and jumps out of the bag.</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Then model chatting with the glove puppet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i="1" dirty="0">
                  <a:solidFill>
                    <a:sysClr val="windowText" lastClr="000000"/>
                  </a:solidFill>
                  <a:latin typeface="Calibri" panose="020F0502020204030204" pitchFamily="34" charset="0"/>
                </a:rPr>
                <a:t>Puppet: "Hello", What's your name?"</a:t>
              </a:r>
            </a:p>
            <a:p>
              <a:pPr lvl="0">
                <a:buClrTx/>
                <a:defRPr/>
              </a:pPr>
              <a:r>
                <a:rPr lang="en-GB" sz="1000" i="1" dirty="0">
                  <a:solidFill>
                    <a:sysClr val="windowText" lastClr="000000"/>
                  </a:solidFill>
                  <a:latin typeface="Calibri" panose="020F0502020204030204" pitchFamily="34" charset="0"/>
                </a:rPr>
                <a:t>Teacher: "My name is...".</a:t>
              </a:r>
            </a:p>
            <a:p>
              <a:pPr lvl="0">
                <a:buClrTx/>
                <a:defRPr/>
              </a:pPr>
              <a:r>
                <a:rPr lang="en-GB" sz="1000" i="1" dirty="0">
                  <a:solidFill>
                    <a:sysClr val="windowText" lastClr="000000"/>
                  </a:solidFill>
                  <a:latin typeface="Calibri" panose="020F0502020204030204" pitchFamily="34" charset="0"/>
                </a:rPr>
                <a:t>Puppet: “How are you?”</a:t>
              </a:r>
            </a:p>
            <a:p>
              <a:pPr lvl="0">
                <a:buClrTx/>
                <a:defRPr/>
              </a:pPr>
              <a:r>
                <a:rPr lang="en-GB" sz="1000" i="1" dirty="0">
                  <a:solidFill>
                    <a:sysClr val="windowText" lastClr="000000"/>
                  </a:solidFill>
                  <a:latin typeface="Calibri" panose="020F0502020204030204" pitchFamily="34" charset="0"/>
                </a:rPr>
                <a:t>Teacher: “I’m fine, thank you”.</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 and then have the puppet say hello to each student and ask them the same questions.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Finally, go around saying "Goodbye" and "See you" before going back into the bag and back to sleep.</a:t>
              </a:r>
            </a:p>
          </p:txBody>
        </p:sp>
        <p:grpSp>
          <p:nvGrpSpPr>
            <p:cNvPr id="52" name="teacher icon group">
              <a:extLst>
                <a:ext uri="{FF2B5EF4-FFF2-40B4-BE49-F238E27FC236}">
                  <a16:creationId xmlns:a16="http://schemas.microsoft.com/office/drawing/2014/main" id="{A773B0FE-BF00-457F-A6E8-2B5105A2163F}"/>
                </a:ext>
              </a:extLst>
            </p:cNvPr>
            <p:cNvGrpSpPr/>
            <p:nvPr/>
          </p:nvGrpSpPr>
          <p:grpSpPr>
            <a:xfrm>
              <a:off x="8810640" y="151620"/>
              <a:ext cx="296181" cy="296181"/>
              <a:chOff x="8810640" y="62245"/>
              <a:chExt cx="296181" cy="296181"/>
            </a:xfrm>
          </p:grpSpPr>
          <p:sp>
            <p:nvSpPr>
              <p:cNvPr id="53" name="icon circle">
                <a:extLst>
                  <a:ext uri="{FF2B5EF4-FFF2-40B4-BE49-F238E27FC236}">
                    <a16:creationId xmlns:a16="http://schemas.microsoft.com/office/drawing/2014/main" id="{ECA25220-EA77-456A-BBB0-61E20CC2E93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4" name="teacher icon">
                <a:extLst>
                  <a:ext uri="{FF2B5EF4-FFF2-40B4-BE49-F238E27FC236}">
                    <a16:creationId xmlns:a16="http://schemas.microsoft.com/office/drawing/2014/main" id="{87ADF9BC-E469-4623-9ADE-06DAF6E23A16}"/>
                  </a:ext>
                </a:extLst>
              </p:cNvPr>
              <p:cNvGrpSpPr/>
              <p:nvPr/>
            </p:nvGrpSpPr>
            <p:grpSpPr>
              <a:xfrm>
                <a:off x="8864754" y="93114"/>
                <a:ext cx="193866" cy="206740"/>
                <a:chOff x="2542389" y="2767092"/>
                <a:chExt cx="480536" cy="512445"/>
              </a:xfrm>
            </p:grpSpPr>
            <p:sp>
              <p:nvSpPr>
                <p:cNvPr id="55" name="Google Shape;1395;p49">
                  <a:extLst>
                    <a:ext uri="{FF2B5EF4-FFF2-40B4-BE49-F238E27FC236}">
                      <a16:creationId xmlns:a16="http://schemas.microsoft.com/office/drawing/2014/main" id="{EDE463FB-D69B-4CD1-B850-C588602940D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6" name="Google Shape;1396;p49">
                  <a:extLst>
                    <a:ext uri="{FF2B5EF4-FFF2-40B4-BE49-F238E27FC236}">
                      <a16:creationId xmlns:a16="http://schemas.microsoft.com/office/drawing/2014/main" id="{16D7B114-7BB0-4B1B-914D-2DF8D76E45CB}"/>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7" name="Google Shape;1397;p49">
                  <a:extLst>
                    <a:ext uri="{FF2B5EF4-FFF2-40B4-BE49-F238E27FC236}">
                      <a16:creationId xmlns:a16="http://schemas.microsoft.com/office/drawing/2014/main" id="{972AB545-5C3C-438B-9E43-6541B7499CF2}"/>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8" name="Google Shape;1398;p49">
                  <a:extLst>
                    <a:ext uri="{FF2B5EF4-FFF2-40B4-BE49-F238E27FC236}">
                      <a16:creationId xmlns:a16="http://schemas.microsoft.com/office/drawing/2014/main" id="{D858BA6D-B5D2-4CD1-B115-96C248FC64E6}"/>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399;p49">
                  <a:extLst>
                    <a:ext uri="{FF2B5EF4-FFF2-40B4-BE49-F238E27FC236}">
                      <a16:creationId xmlns:a16="http://schemas.microsoft.com/office/drawing/2014/main" id="{F42AD46E-84B1-4654-93EF-9AF5CC3F9DB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400;p49">
                  <a:extLst>
                    <a:ext uri="{FF2B5EF4-FFF2-40B4-BE49-F238E27FC236}">
                      <a16:creationId xmlns:a16="http://schemas.microsoft.com/office/drawing/2014/main" id="{F3D37ACD-C611-4C88-B24A-493AEC127965}"/>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401;p49">
                  <a:extLst>
                    <a:ext uri="{FF2B5EF4-FFF2-40B4-BE49-F238E27FC236}">
                      <a16:creationId xmlns:a16="http://schemas.microsoft.com/office/drawing/2014/main" id="{A81452F2-8BD5-4444-B320-EB3FD6F1D43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402;p49">
                  <a:extLst>
                    <a:ext uri="{FF2B5EF4-FFF2-40B4-BE49-F238E27FC236}">
                      <a16:creationId xmlns:a16="http://schemas.microsoft.com/office/drawing/2014/main" id="{987524A7-0FDC-4E6D-AF88-A1BCFDD99F0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3;p49">
                  <a:extLst>
                    <a:ext uri="{FF2B5EF4-FFF2-40B4-BE49-F238E27FC236}">
                      <a16:creationId xmlns:a16="http://schemas.microsoft.com/office/drawing/2014/main" id="{59393CFB-72C2-48B2-A8BD-663FC4E8C15F}"/>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4;p49">
                  <a:extLst>
                    <a:ext uri="{FF2B5EF4-FFF2-40B4-BE49-F238E27FC236}">
                      <a16:creationId xmlns:a16="http://schemas.microsoft.com/office/drawing/2014/main" id="{58C5DC7E-79DA-4511-809B-25D914A8EC00}"/>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5;p49">
                  <a:extLst>
                    <a:ext uri="{FF2B5EF4-FFF2-40B4-BE49-F238E27FC236}">
                      <a16:creationId xmlns:a16="http://schemas.microsoft.com/office/drawing/2014/main" id="{A4289332-4712-4132-8CBF-C4745C49472A}"/>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6;p49">
                  <a:extLst>
                    <a:ext uri="{FF2B5EF4-FFF2-40B4-BE49-F238E27FC236}">
                      <a16:creationId xmlns:a16="http://schemas.microsoft.com/office/drawing/2014/main" id="{3E0BE009-872D-43A2-A5EA-0FC9B3E9C58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7;p49">
                  <a:extLst>
                    <a:ext uri="{FF2B5EF4-FFF2-40B4-BE49-F238E27FC236}">
                      <a16:creationId xmlns:a16="http://schemas.microsoft.com/office/drawing/2014/main" id="{3B5645A9-4C0D-4F44-8C14-508F17A7801E}"/>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408;p49">
                  <a:extLst>
                    <a:ext uri="{FF2B5EF4-FFF2-40B4-BE49-F238E27FC236}">
                      <a16:creationId xmlns:a16="http://schemas.microsoft.com/office/drawing/2014/main" id="{F2D41E81-9047-408D-9F27-BE7F4ACF5F30}"/>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409;p49">
                  <a:extLst>
                    <a:ext uri="{FF2B5EF4-FFF2-40B4-BE49-F238E27FC236}">
                      <a16:creationId xmlns:a16="http://schemas.microsoft.com/office/drawing/2014/main" id="{8A9E0179-A901-4BB6-A04A-7818C93F40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10;p49">
                  <a:extLst>
                    <a:ext uri="{FF2B5EF4-FFF2-40B4-BE49-F238E27FC236}">
                      <a16:creationId xmlns:a16="http://schemas.microsoft.com/office/drawing/2014/main" id="{60E8D336-A21F-4A31-A7B9-C7D57FE6964C}"/>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11;p49">
                  <a:extLst>
                    <a:ext uri="{FF2B5EF4-FFF2-40B4-BE49-F238E27FC236}">
                      <a16:creationId xmlns:a16="http://schemas.microsoft.com/office/drawing/2014/main" id="{8C2630FE-AA46-4E5A-BB2F-0F6432F92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12;p49">
                  <a:extLst>
                    <a:ext uri="{FF2B5EF4-FFF2-40B4-BE49-F238E27FC236}">
                      <a16:creationId xmlns:a16="http://schemas.microsoft.com/office/drawing/2014/main" id="{304A0AD1-CA59-4D68-A54D-DC84E681AF66}"/>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13;p49">
                  <a:extLst>
                    <a:ext uri="{FF2B5EF4-FFF2-40B4-BE49-F238E27FC236}">
                      <a16:creationId xmlns:a16="http://schemas.microsoft.com/office/drawing/2014/main" id="{8648D996-5AA5-415C-A935-2CED88B9504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14;p49">
                  <a:extLst>
                    <a:ext uri="{FF2B5EF4-FFF2-40B4-BE49-F238E27FC236}">
                      <a16:creationId xmlns:a16="http://schemas.microsoft.com/office/drawing/2014/main" id="{0E7EE80B-57AE-4B17-B6E7-ECEA9D3D746C}"/>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15;p49">
                  <a:extLst>
                    <a:ext uri="{FF2B5EF4-FFF2-40B4-BE49-F238E27FC236}">
                      <a16:creationId xmlns:a16="http://schemas.microsoft.com/office/drawing/2014/main" id="{73E27CCD-BC7E-4037-A262-1AA742D4D3C3}"/>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16;p49">
                  <a:extLst>
                    <a:ext uri="{FF2B5EF4-FFF2-40B4-BE49-F238E27FC236}">
                      <a16:creationId xmlns:a16="http://schemas.microsoft.com/office/drawing/2014/main" id="{979CB6C3-F6D1-4E47-9633-5AE73FE7BC60}"/>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17;p49">
                  <a:extLst>
                    <a:ext uri="{FF2B5EF4-FFF2-40B4-BE49-F238E27FC236}">
                      <a16:creationId xmlns:a16="http://schemas.microsoft.com/office/drawing/2014/main" id="{9A04081C-1DC4-41C6-BF47-94B1CBED7BE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18;p49">
                  <a:extLst>
                    <a:ext uri="{FF2B5EF4-FFF2-40B4-BE49-F238E27FC236}">
                      <a16:creationId xmlns:a16="http://schemas.microsoft.com/office/drawing/2014/main" id="{24202FA7-AD10-4511-AA70-A11C800D3126}"/>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19;p49">
                  <a:extLst>
                    <a:ext uri="{FF2B5EF4-FFF2-40B4-BE49-F238E27FC236}">
                      <a16:creationId xmlns:a16="http://schemas.microsoft.com/office/drawing/2014/main" id="{0231B732-4118-4C1D-BA85-37C7D84C2DB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20;p49">
                  <a:extLst>
                    <a:ext uri="{FF2B5EF4-FFF2-40B4-BE49-F238E27FC236}">
                      <a16:creationId xmlns:a16="http://schemas.microsoft.com/office/drawing/2014/main" id="{CA1975F2-6368-4C79-843C-030AF2285D8E}"/>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21;p49">
                  <a:extLst>
                    <a:ext uri="{FF2B5EF4-FFF2-40B4-BE49-F238E27FC236}">
                      <a16:creationId xmlns:a16="http://schemas.microsoft.com/office/drawing/2014/main" id="{44C3F0D0-E5FF-444F-9A2C-933A2FFEAEC2}"/>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22;p49">
                  <a:extLst>
                    <a:ext uri="{FF2B5EF4-FFF2-40B4-BE49-F238E27FC236}">
                      <a16:creationId xmlns:a16="http://schemas.microsoft.com/office/drawing/2014/main" id="{4A2164B8-8331-4EE4-A3F2-29A81B03FF9D}"/>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536B8FE2-4C17-5C1D-0D2D-E18B1689CC5B}"/>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A4BD6E44-4C75-169B-B39C-85300EAB7FF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A166E555-52E8-EEE1-08E8-2903718DC4F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CBBC9F6B-D10A-A136-231E-F92972EAB76F}"/>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A4161F1A-D945-ED7D-EBFE-009A2F1D843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 Box 7">
                <a:extLst>
                  <a:ext uri="{FF2B5EF4-FFF2-40B4-BE49-F238E27FC236}">
                    <a16:creationId xmlns:a16="http://schemas.microsoft.com/office/drawing/2014/main" id="{49741C86-2537-918A-B108-96B5AFFED11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35659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1000"/>
                                        <p:tgtEl>
                                          <p:spTgt spid="164"/>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48"/>
                                        </p:tgtEl>
                                        <p:attrNameLst>
                                          <p:attrName>ppt_x</p:attrName>
                                          <p:attrName>ppt_y</p:attrName>
                                        </p:attrNameLst>
                                      </p:cBhvr>
                                      <p:rCtr x="-8247" y="0"/>
                                    </p:animMotion>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P spid="83"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Calibri" panose="020F0502020204030204" pitchFamily="34" charset="0"/>
                <a:sym typeface="Arial"/>
              </a:rPr>
              <a:t>  |  © ESLKidStuff.com</a:t>
            </a:r>
          </a:p>
        </p:txBody>
      </p:sp>
      <p:grpSp>
        <p:nvGrpSpPr>
          <p:cNvPr id="33" name="Group 32">
            <a:extLst>
              <a:ext uri="{FF2B5EF4-FFF2-40B4-BE49-F238E27FC236}">
                <a16:creationId xmlns:a16="http://schemas.microsoft.com/office/drawing/2014/main" id="{F85EDBD7-6430-45A6-A98D-94D1B9AABD81}"/>
              </a:ext>
            </a:extLst>
          </p:cNvPr>
          <p:cNvGrpSpPr/>
          <p:nvPr/>
        </p:nvGrpSpPr>
        <p:grpSpPr>
          <a:xfrm>
            <a:off x="8776789" y="0"/>
            <a:ext cx="1879253" cy="5143500"/>
            <a:chOff x="8777197" y="0"/>
            <a:chExt cx="1879253" cy="5143500"/>
          </a:xfrm>
        </p:grpSpPr>
        <p:sp>
          <p:nvSpPr>
            <p:cNvPr id="34" name="side panel dark rectangle">
              <a:extLst>
                <a:ext uri="{FF2B5EF4-FFF2-40B4-BE49-F238E27FC236}">
                  <a16:creationId xmlns:a16="http://schemas.microsoft.com/office/drawing/2014/main" id="{C0A035EA-228E-4A17-92EF-3B43798BB4F7}"/>
                </a:ext>
              </a:extLst>
            </p:cNvPr>
            <p:cNvSpPr/>
            <p:nvPr/>
          </p:nvSpPr>
          <p:spPr>
            <a:xfrm>
              <a:off x="8777197" y="0"/>
              <a:ext cx="367211" cy="5143500"/>
            </a:xfrm>
            <a:prstGeom prst="rect">
              <a:avLst/>
            </a:prstGeom>
            <a:solidFill>
              <a:srgbClr val="40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5" name="side panel light rectangle">
              <a:extLst>
                <a:ext uri="{FF2B5EF4-FFF2-40B4-BE49-F238E27FC236}">
                  <a16:creationId xmlns:a16="http://schemas.microsoft.com/office/drawing/2014/main" id="{FF9DD4A5-BBB9-499C-A257-D57AB15A6661}"/>
                </a:ext>
              </a:extLst>
            </p:cNvPr>
            <p:cNvSpPr/>
            <p:nvPr/>
          </p:nvSpPr>
          <p:spPr>
            <a:xfrm>
              <a:off x="9149867" y="0"/>
              <a:ext cx="1506583" cy="5143500"/>
            </a:xfrm>
            <a:prstGeom prst="rect">
              <a:avLst/>
            </a:prstGeom>
            <a:solidFill>
              <a:srgbClr val="C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36" name="side panel textbox">
              <a:extLst>
                <a:ext uri="{FF2B5EF4-FFF2-40B4-BE49-F238E27FC236}">
                  <a16:creationId xmlns:a16="http://schemas.microsoft.com/office/drawing/2014/main" id="{D8173E63-2073-490B-B480-32D3684BF885}"/>
                </a:ext>
              </a:extLst>
            </p:cNvPr>
            <p:cNvSpPr txBox="1"/>
            <p:nvPr/>
          </p:nvSpPr>
          <p:spPr>
            <a:xfrm>
              <a:off x="9183300" y="27074"/>
              <a:ext cx="1450860" cy="2842692"/>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Sing "The Hello Song"</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Sit in a circle and listen to the song (clap along or pat knees).</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b="1" dirty="0">
                  <a:solidFill>
                    <a:sysClr val="windowText" lastClr="000000"/>
                  </a:solidFill>
                  <a:latin typeface="Calibri" panose="020F0502020204030204" pitchFamily="34" charset="0"/>
                </a:rPr>
                <a:t>Gestures</a:t>
              </a:r>
              <a:endParaRPr lang="en-GB" sz="1000" dirty="0">
                <a:solidFill>
                  <a:sysClr val="windowText" lastClr="000000"/>
                </a:solidFill>
                <a:latin typeface="Calibri" panose="020F0502020204030204" pitchFamily="34" charset="0"/>
              </a:endParaRP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Wave as you sing the "Hello, hello" parts.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Gesture to others as you sing "How are you today?“</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Point to yourself as you sing "I’m fine, thank you“</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Hand gesture towards another student as you sing "And how about you?".</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37" name="teacher icon group">
              <a:extLst>
                <a:ext uri="{FF2B5EF4-FFF2-40B4-BE49-F238E27FC236}">
                  <a16:creationId xmlns:a16="http://schemas.microsoft.com/office/drawing/2014/main" id="{C1B5AAAB-7233-4943-AB19-EA254AEB1354}"/>
                </a:ext>
              </a:extLst>
            </p:cNvPr>
            <p:cNvGrpSpPr/>
            <p:nvPr/>
          </p:nvGrpSpPr>
          <p:grpSpPr>
            <a:xfrm>
              <a:off x="8810640" y="151620"/>
              <a:ext cx="296181" cy="296181"/>
              <a:chOff x="8810640" y="62245"/>
              <a:chExt cx="296181" cy="296181"/>
            </a:xfrm>
          </p:grpSpPr>
          <p:sp>
            <p:nvSpPr>
              <p:cNvPr id="38" name="icon circle">
                <a:extLst>
                  <a:ext uri="{FF2B5EF4-FFF2-40B4-BE49-F238E27FC236}">
                    <a16:creationId xmlns:a16="http://schemas.microsoft.com/office/drawing/2014/main" id="{F4E20948-DA75-4E57-85C6-EB46BC8D69E1}"/>
                  </a:ext>
                </a:extLst>
              </p:cNvPr>
              <p:cNvSpPr/>
              <p:nvPr/>
            </p:nvSpPr>
            <p:spPr>
              <a:xfrm>
                <a:off x="8810640" y="62245"/>
                <a:ext cx="296181" cy="296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grpSp>
            <p:nvGrpSpPr>
              <p:cNvPr id="39" name="teacher icon">
                <a:extLst>
                  <a:ext uri="{FF2B5EF4-FFF2-40B4-BE49-F238E27FC236}">
                    <a16:creationId xmlns:a16="http://schemas.microsoft.com/office/drawing/2014/main" id="{A62D1A26-4E2D-4D69-A73B-048A6FAB3735}"/>
                  </a:ext>
                </a:extLst>
              </p:cNvPr>
              <p:cNvGrpSpPr/>
              <p:nvPr/>
            </p:nvGrpSpPr>
            <p:grpSpPr>
              <a:xfrm>
                <a:off x="8864754" y="93114"/>
                <a:ext cx="193866" cy="206740"/>
                <a:chOff x="2542389" y="2767092"/>
                <a:chExt cx="480536" cy="512445"/>
              </a:xfrm>
            </p:grpSpPr>
            <p:sp>
              <p:nvSpPr>
                <p:cNvPr id="40" name="Google Shape;1395;p49">
                  <a:extLst>
                    <a:ext uri="{FF2B5EF4-FFF2-40B4-BE49-F238E27FC236}">
                      <a16:creationId xmlns:a16="http://schemas.microsoft.com/office/drawing/2014/main" id="{B3BB7D29-250A-47B6-AFB9-37125A704D6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396;p49">
                  <a:extLst>
                    <a:ext uri="{FF2B5EF4-FFF2-40B4-BE49-F238E27FC236}">
                      <a16:creationId xmlns:a16="http://schemas.microsoft.com/office/drawing/2014/main" id="{86936262-06E0-4EC2-A930-90C80459F7A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397;p49">
                  <a:extLst>
                    <a:ext uri="{FF2B5EF4-FFF2-40B4-BE49-F238E27FC236}">
                      <a16:creationId xmlns:a16="http://schemas.microsoft.com/office/drawing/2014/main" id="{DCF5C065-59F2-4CAB-9E6C-837392D186E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398;p49">
                  <a:extLst>
                    <a:ext uri="{FF2B5EF4-FFF2-40B4-BE49-F238E27FC236}">
                      <a16:creationId xmlns:a16="http://schemas.microsoft.com/office/drawing/2014/main" id="{D9296FC2-CB47-48DD-A0E9-D3515B1F4534}"/>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399;p49">
                  <a:extLst>
                    <a:ext uri="{FF2B5EF4-FFF2-40B4-BE49-F238E27FC236}">
                      <a16:creationId xmlns:a16="http://schemas.microsoft.com/office/drawing/2014/main" id="{92E707A3-F893-4903-A034-EFDF23065F5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400;p49">
                  <a:extLst>
                    <a:ext uri="{FF2B5EF4-FFF2-40B4-BE49-F238E27FC236}">
                      <a16:creationId xmlns:a16="http://schemas.microsoft.com/office/drawing/2014/main" id="{1015EA0C-DF0C-402A-803D-30C066429F6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401;p49">
                  <a:extLst>
                    <a:ext uri="{FF2B5EF4-FFF2-40B4-BE49-F238E27FC236}">
                      <a16:creationId xmlns:a16="http://schemas.microsoft.com/office/drawing/2014/main" id="{17432A26-E48F-411E-B84E-60498E27E898}"/>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1402;p49">
                  <a:extLst>
                    <a:ext uri="{FF2B5EF4-FFF2-40B4-BE49-F238E27FC236}">
                      <a16:creationId xmlns:a16="http://schemas.microsoft.com/office/drawing/2014/main" id="{B5B0E83E-32E5-47AE-A10F-B290769F1109}"/>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403;p49">
                  <a:extLst>
                    <a:ext uri="{FF2B5EF4-FFF2-40B4-BE49-F238E27FC236}">
                      <a16:creationId xmlns:a16="http://schemas.microsoft.com/office/drawing/2014/main" id="{9FE0E34E-CE3F-498F-BC0F-9D25B61E971B}"/>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404;p49">
                  <a:extLst>
                    <a:ext uri="{FF2B5EF4-FFF2-40B4-BE49-F238E27FC236}">
                      <a16:creationId xmlns:a16="http://schemas.microsoft.com/office/drawing/2014/main" id="{89B50F26-9935-4B70-A831-8F76007C357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405;p49">
                  <a:extLst>
                    <a:ext uri="{FF2B5EF4-FFF2-40B4-BE49-F238E27FC236}">
                      <a16:creationId xmlns:a16="http://schemas.microsoft.com/office/drawing/2014/main" id="{F93FEF5D-3BEB-4709-A6F0-600978188E1D}"/>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406;p49">
                  <a:extLst>
                    <a:ext uri="{FF2B5EF4-FFF2-40B4-BE49-F238E27FC236}">
                      <a16:creationId xmlns:a16="http://schemas.microsoft.com/office/drawing/2014/main" id="{46A946EE-4542-493E-93BB-1F055C7651E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407;p49">
                  <a:extLst>
                    <a:ext uri="{FF2B5EF4-FFF2-40B4-BE49-F238E27FC236}">
                      <a16:creationId xmlns:a16="http://schemas.microsoft.com/office/drawing/2014/main" id="{D3DFDB38-DA62-4B23-A928-C6809C230772}"/>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408;p49">
                  <a:extLst>
                    <a:ext uri="{FF2B5EF4-FFF2-40B4-BE49-F238E27FC236}">
                      <a16:creationId xmlns:a16="http://schemas.microsoft.com/office/drawing/2014/main" id="{F7F2A53E-0A72-4374-9F71-F66E49B8974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409;p49">
                  <a:extLst>
                    <a:ext uri="{FF2B5EF4-FFF2-40B4-BE49-F238E27FC236}">
                      <a16:creationId xmlns:a16="http://schemas.microsoft.com/office/drawing/2014/main" id="{6979F38D-62FC-47CC-BE40-8C04A54C6A8B}"/>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410;p49">
                  <a:extLst>
                    <a:ext uri="{FF2B5EF4-FFF2-40B4-BE49-F238E27FC236}">
                      <a16:creationId xmlns:a16="http://schemas.microsoft.com/office/drawing/2014/main" id="{42051F14-406A-4DAF-AB53-42AF72B1DE87}"/>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6" name="Google Shape;1411;p49">
                  <a:extLst>
                    <a:ext uri="{FF2B5EF4-FFF2-40B4-BE49-F238E27FC236}">
                      <a16:creationId xmlns:a16="http://schemas.microsoft.com/office/drawing/2014/main" id="{7CA0462B-1953-40FF-AADE-3078F059D625}"/>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412;p49">
                  <a:extLst>
                    <a:ext uri="{FF2B5EF4-FFF2-40B4-BE49-F238E27FC236}">
                      <a16:creationId xmlns:a16="http://schemas.microsoft.com/office/drawing/2014/main" id="{B8EAF2E2-930F-4007-B306-B25F6BF22DCA}"/>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413;p49">
                  <a:extLst>
                    <a:ext uri="{FF2B5EF4-FFF2-40B4-BE49-F238E27FC236}">
                      <a16:creationId xmlns:a16="http://schemas.microsoft.com/office/drawing/2014/main" id="{AB45BC6B-BDFA-41F6-91DA-8AAD174B8855}"/>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414;p49">
                  <a:extLst>
                    <a:ext uri="{FF2B5EF4-FFF2-40B4-BE49-F238E27FC236}">
                      <a16:creationId xmlns:a16="http://schemas.microsoft.com/office/drawing/2014/main" id="{15EF4A4E-DEE5-4BFA-BA6D-AD4F487C20E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415;p49">
                  <a:extLst>
                    <a:ext uri="{FF2B5EF4-FFF2-40B4-BE49-F238E27FC236}">
                      <a16:creationId xmlns:a16="http://schemas.microsoft.com/office/drawing/2014/main" id="{1055A282-ED86-4ECD-91DD-12DDDE8DEDF7}"/>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416;p49">
                  <a:extLst>
                    <a:ext uri="{FF2B5EF4-FFF2-40B4-BE49-F238E27FC236}">
                      <a16:creationId xmlns:a16="http://schemas.microsoft.com/office/drawing/2014/main" id="{7E0A46AB-BC23-4CB4-803C-3AB58CEAD45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417;p49">
                  <a:extLst>
                    <a:ext uri="{FF2B5EF4-FFF2-40B4-BE49-F238E27FC236}">
                      <a16:creationId xmlns:a16="http://schemas.microsoft.com/office/drawing/2014/main" id="{B3F3DB99-0D36-42DB-8CAC-C6890AB695A1}"/>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418;p49">
                  <a:extLst>
                    <a:ext uri="{FF2B5EF4-FFF2-40B4-BE49-F238E27FC236}">
                      <a16:creationId xmlns:a16="http://schemas.microsoft.com/office/drawing/2014/main" id="{B43D010E-510A-4556-8A37-BD3DAC9B873D}"/>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 name="Google Shape;1419;p49">
                  <a:extLst>
                    <a:ext uri="{FF2B5EF4-FFF2-40B4-BE49-F238E27FC236}">
                      <a16:creationId xmlns:a16="http://schemas.microsoft.com/office/drawing/2014/main" id="{B92D9690-8EA1-4F93-837F-510A25E917F2}"/>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 name="Google Shape;1420;p49">
                  <a:extLst>
                    <a:ext uri="{FF2B5EF4-FFF2-40B4-BE49-F238E27FC236}">
                      <a16:creationId xmlns:a16="http://schemas.microsoft.com/office/drawing/2014/main" id="{A7F8AF77-4EF7-4BB6-90EF-7CACEE8704D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6" name="Google Shape;1421;p49">
                  <a:extLst>
                    <a:ext uri="{FF2B5EF4-FFF2-40B4-BE49-F238E27FC236}">
                      <a16:creationId xmlns:a16="http://schemas.microsoft.com/office/drawing/2014/main" id="{7FA3400E-7B67-46FB-8942-386FFB2E8314}"/>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7" name="Google Shape;1422;p49">
                  <a:extLst>
                    <a:ext uri="{FF2B5EF4-FFF2-40B4-BE49-F238E27FC236}">
                      <a16:creationId xmlns:a16="http://schemas.microsoft.com/office/drawing/2014/main" id="{46309484-7D60-4CCC-8ADF-94FB62673D4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6">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a:cs typeface="Arial"/>
                <a:sym typeface="Arial"/>
              </a:rPr>
              <a:t>4</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385"/>
            <a:ext cx="637574" cy="699586"/>
            <a:chOff x="240111" y="2238017"/>
            <a:chExt cx="637574" cy="699586"/>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8017"/>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000000"/>
                </a:solidFill>
                <a:effectLst/>
                <a:uLnTx/>
                <a:uFillTx/>
                <a:latin typeface="Calibri" panose="020F0502020204030204"/>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93359" y="153554"/>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660767" y="4084584"/>
              <a:ext cx="1212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Calibri" panose="020F0502020204030204"/>
                  <a:cs typeface="Arial"/>
                  <a:sym typeface="Arial"/>
                </a:rPr>
                <a:t>The Hello Song</a:t>
              </a:r>
              <a:endParaRPr kumimoji="0" lang="en-GB" sz="1400"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1895462" y="771378"/>
            <a:ext cx="4503689" cy="3910799"/>
          </a:xfrm>
          <a:prstGeom prst="rect">
            <a:avLst/>
          </a:prstGeom>
        </p:spPr>
      </p:pic>
      <p:grpSp>
        <p:nvGrpSpPr>
          <p:cNvPr id="31" name="Group 30">
            <a:extLst>
              <a:ext uri="{FF2B5EF4-FFF2-40B4-BE49-F238E27FC236}">
                <a16:creationId xmlns:a16="http://schemas.microsoft.com/office/drawing/2014/main" id="{8DCDF885-CE89-4AFA-892B-C6B86551DA89}"/>
              </a:ext>
            </a:extLst>
          </p:cNvPr>
          <p:cNvGrpSpPr/>
          <p:nvPr/>
        </p:nvGrpSpPr>
        <p:grpSpPr>
          <a:xfrm>
            <a:off x="1752142" y="1365277"/>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5" name="Picture 4" descr="A picture containing logo, symbol, graphics, design&#10;&#10;Description automatically generated">
            <a:extLst>
              <a:ext uri="{FF2B5EF4-FFF2-40B4-BE49-F238E27FC236}">
                <a16:creationId xmlns:a16="http://schemas.microsoft.com/office/drawing/2014/main" id="{0C3A2F0B-971C-E4CE-00FC-27A76629722A}"/>
              </a:ext>
            </a:extLst>
          </p:cNvPr>
          <p:cNvPicPr>
            <a:picLocks noChangeAspect="1"/>
          </p:cNvPicPr>
          <p:nvPr/>
        </p:nvPicPr>
        <p:blipFill>
          <a:blip r:embed="rId3"/>
          <a:stretch>
            <a:fillRect/>
          </a:stretch>
        </p:blipFill>
        <p:spPr>
          <a:xfrm>
            <a:off x="321767" y="3395473"/>
            <a:ext cx="423457" cy="423457"/>
          </a:xfrm>
          <a:prstGeom prst="rect">
            <a:avLst/>
          </a:prstGeom>
        </p:spPr>
      </p:pic>
      <p:pic>
        <p:nvPicPr>
          <p:cNvPr id="6" name="Picture 5" descr="A red and white play button&#10;&#10;Description automatically generated with low confidence">
            <a:extLst>
              <a:ext uri="{FF2B5EF4-FFF2-40B4-BE49-F238E27FC236}">
                <a16:creationId xmlns:a16="http://schemas.microsoft.com/office/drawing/2014/main" id="{DEEF24DD-17D8-433E-E60F-27FF9620A4B3}"/>
              </a:ext>
            </a:extLst>
          </p:cNvPr>
          <p:cNvPicPr>
            <a:picLocks noChangeAspect="1"/>
          </p:cNvPicPr>
          <p:nvPr/>
        </p:nvPicPr>
        <p:blipFill>
          <a:blip r:embed="rId4"/>
          <a:stretch>
            <a:fillRect/>
          </a:stretch>
        </p:blipFill>
        <p:spPr>
          <a:xfrm>
            <a:off x="254941" y="4176947"/>
            <a:ext cx="625980" cy="355950"/>
          </a:xfrm>
          <a:prstGeom prst="rect">
            <a:avLst/>
          </a:prstGeom>
        </p:spPr>
      </p:pic>
      <p:grpSp>
        <p:nvGrpSpPr>
          <p:cNvPr id="8" name="Group 7">
            <a:extLst>
              <a:ext uri="{FF2B5EF4-FFF2-40B4-BE49-F238E27FC236}">
                <a16:creationId xmlns:a16="http://schemas.microsoft.com/office/drawing/2014/main" id="{D3D361C2-B39A-EE60-5BDB-F77FBE6FB5E2}"/>
              </a:ext>
            </a:extLst>
          </p:cNvPr>
          <p:cNvGrpSpPr/>
          <p:nvPr/>
        </p:nvGrpSpPr>
        <p:grpSpPr>
          <a:xfrm>
            <a:off x="1752142" y="1358505"/>
            <a:ext cx="5050844" cy="2687046"/>
            <a:chOff x="1818543" y="1380546"/>
            <a:chExt cx="5050844" cy="2687046"/>
          </a:xfrm>
        </p:grpSpPr>
        <p:sp>
          <p:nvSpPr>
            <p:cNvPr id="9" name="Rectangle: Rounded Corners 8">
              <a:extLst>
                <a:ext uri="{FF2B5EF4-FFF2-40B4-BE49-F238E27FC236}">
                  <a16:creationId xmlns:a16="http://schemas.microsoft.com/office/drawing/2014/main" id="{A7F5378D-B93B-5D42-3CD5-38DC201A120C}"/>
                </a:ext>
              </a:extLst>
            </p:cNvPr>
            <p:cNvSpPr/>
            <p:nvPr/>
          </p:nvSpPr>
          <p:spPr>
            <a:xfrm>
              <a:off x="1818543" y="1380546"/>
              <a:ext cx="5050844" cy="2687046"/>
            </a:xfrm>
            <a:prstGeom prst="roundRect">
              <a:avLst/>
            </a:prstGeom>
            <a:gradFill flip="none" rotWithShape="1">
              <a:gsLst>
                <a:gs pos="0">
                  <a:srgbClr val="C5E5E7">
                    <a:shade val="30000"/>
                    <a:satMod val="115000"/>
                  </a:srgbClr>
                </a:gs>
                <a:gs pos="50000">
                  <a:srgbClr val="C5E5E7">
                    <a:shade val="67500"/>
                    <a:satMod val="115000"/>
                  </a:srgbClr>
                </a:gs>
                <a:gs pos="100000">
                  <a:srgbClr val="C5E5E7">
                    <a:shade val="100000"/>
                    <a:satMod val="115000"/>
                  </a:srgbClr>
                </a:gs>
              </a:gsLst>
              <a:lin ang="16200000" scaled="1"/>
              <a:tileRect/>
            </a:gradFill>
            <a:ln w="57150">
              <a:solidFill>
                <a:srgbClr val="40A1A6"/>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10" name="TextBox 9">
              <a:extLst>
                <a:ext uri="{FF2B5EF4-FFF2-40B4-BE49-F238E27FC236}">
                  <a16:creationId xmlns:a16="http://schemas.microsoft.com/office/drawing/2014/main" id="{5CA07C95-4F96-6492-D057-BA90585BB9E3}"/>
                </a:ext>
              </a:extLst>
            </p:cNvPr>
            <p:cNvSpPr txBox="1"/>
            <p:nvPr/>
          </p:nvSpPr>
          <p:spPr>
            <a:xfrm>
              <a:off x="1998890" y="1791206"/>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only available to ESL KidStuff members.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2" name="Group 11">
              <a:extLst>
                <a:ext uri="{FF2B5EF4-FFF2-40B4-BE49-F238E27FC236}">
                  <a16:creationId xmlns:a16="http://schemas.microsoft.com/office/drawing/2014/main" id="{8F34A96E-69CA-B3E7-146F-29CFCFD6B07F}"/>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 name="Google Shape;468;p32">
                <a:extLst>
                  <a:ext uri="{FF2B5EF4-FFF2-40B4-BE49-F238E27FC236}">
                    <a16:creationId xmlns:a16="http://schemas.microsoft.com/office/drawing/2014/main" id="{20E64DA7-255B-F49B-7A8C-29A767C94A18}"/>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469;p32">
                <a:extLst>
                  <a:ext uri="{FF2B5EF4-FFF2-40B4-BE49-F238E27FC236}">
                    <a16:creationId xmlns:a16="http://schemas.microsoft.com/office/drawing/2014/main" id="{FFC053D9-BAEA-D0FD-0EEE-2BEA06E34B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470;p32">
                <a:extLst>
                  <a:ext uri="{FF2B5EF4-FFF2-40B4-BE49-F238E27FC236}">
                    <a16:creationId xmlns:a16="http://schemas.microsoft.com/office/drawing/2014/main" id="{1D982FB6-F7CA-412E-EF48-0490D7189177}"/>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471;p32">
                <a:extLst>
                  <a:ext uri="{FF2B5EF4-FFF2-40B4-BE49-F238E27FC236}">
                    <a16:creationId xmlns:a16="http://schemas.microsoft.com/office/drawing/2014/main" id="{9DB3164A-951A-F32C-F292-625BE6A46CA4}"/>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472;p32">
                <a:extLst>
                  <a:ext uri="{FF2B5EF4-FFF2-40B4-BE49-F238E27FC236}">
                    <a16:creationId xmlns:a16="http://schemas.microsoft.com/office/drawing/2014/main" id="{371C24FE-FBCB-6583-BED1-269CAA50E0C9}"/>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473;p32">
                <a:extLst>
                  <a:ext uri="{FF2B5EF4-FFF2-40B4-BE49-F238E27FC236}">
                    <a16:creationId xmlns:a16="http://schemas.microsoft.com/office/drawing/2014/main" id="{1360DAF8-5E38-286B-DD7B-D7024D47155D}"/>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74;p32">
                <a:extLst>
                  <a:ext uri="{FF2B5EF4-FFF2-40B4-BE49-F238E27FC236}">
                    <a16:creationId xmlns:a16="http://schemas.microsoft.com/office/drawing/2014/main" id="{09558E44-1ED3-6C74-8BEB-99F327E797B9}"/>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75;p32">
                <a:extLst>
                  <a:ext uri="{FF2B5EF4-FFF2-40B4-BE49-F238E27FC236}">
                    <a16:creationId xmlns:a16="http://schemas.microsoft.com/office/drawing/2014/main" id="{6E35605F-9009-1712-0A3C-FE29582FB73C}"/>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476;p32">
                <a:extLst>
                  <a:ext uri="{FF2B5EF4-FFF2-40B4-BE49-F238E27FC236}">
                    <a16:creationId xmlns:a16="http://schemas.microsoft.com/office/drawing/2014/main" id="{2898D2AA-00A7-9485-7221-E168BDAFAF2F}"/>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477;p32">
                <a:extLst>
                  <a:ext uri="{FF2B5EF4-FFF2-40B4-BE49-F238E27FC236}">
                    <a16:creationId xmlns:a16="http://schemas.microsoft.com/office/drawing/2014/main" id="{F6CD5AAB-29D3-145F-8B26-68714D717B58}"/>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478;p32">
                <a:extLst>
                  <a:ext uri="{FF2B5EF4-FFF2-40B4-BE49-F238E27FC236}">
                    <a16:creationId xmlns:a16="http://schemas.microsoft.com/office/drawing/2014/main" id="{470A2548-74EF-DCDA-40FB-B37F970BBC9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479;p32">
                <a:extLst>
                  <a:ext uri="{FF2B5EF4-FFF2-40B4-BE49-F238E27FC236}">
                    <a16:creationId xmlns:a16="http://schemas.microsoft.com/office/drawing/2014/main" id="{A727AC14-4A70-65CF-F3A1-CC6D046EF6BB}"/>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480;p32">
                <a:extLst>
                  <a:ext uri="{FF2B5EF4-FFF2-40B4-BE49-F238E27FC236}">
                    <a16:creationId xmlns:a16="http://schemas.microsoft.com/office/drawing/2014/main" id="{94EA92EB-AFDF-909E-FF25-FEACE91B411F}"/>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481;p32">
                <a:extLst>
                  <a:ext uri="{FF2B5EF4-FFF2-40B4-BE49-F238E27FC236}">
                    <a16:creationId xmlns:a16="http://schemas.microsoft.com/office/drawing/2014/main" id="{9FF7F4CA-C767-8771-4BBF-F70892E2FCF5}"/>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482;p32">
                <a:extLst>
                  <a:ext uri="{FF2B5EF4-FFF2-40B4-BE49-F238E27FC236}">
                    <a16:creationId xmlns:a16="http://schemas.microsoft.com/office/drawing/2014/main" id="{2B5C67E2-C439-A422-ADDE-C61EC07723B9}"/>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483;p32">
                <a:extLst>
                  <a:ext uri="{FF2B5EF4-FFF2-40B4-BE49-F238E27FC236}">
                    <a16:creationId xmlns:a16="http://schemas.microsoft.com/office/drawing/2014/main" id="{6112999E-9906-4F53-7749-DCABD55CE73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 name="Google Shape;484;p32">
                <a:extLst>
                  <a:ext uri="{FF2B5EF4-FFF2-40B4-BE49-F238E27FC236}">
                    <a16:creationId xmlns:a16="http://schemas.microsoft.com/office/drawing/2014/main" id="{F0CAFDB7-9174-7BAC-BFBF-FA74D967BE83}"/>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3B5EE162-9BE3-565A-C222-3E968E9D38E1}"/>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87B2D0F1-7F95-EEB7-01DF-6508270AFEB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2" name="AutoShape 4">
              <a:extLst>
                <a:ext uri="{FF2B5EF4-FFF2-40B4-BE49-F238E27FC236}">
                  <a16:creationId xmlns:a16="http://schemas.microsoft.com/office/drawing/2014/main" id="{73A31C3F-BEAC-5F1D-1ABA-DEF1B12AC50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3" name="Group 72">
              <a:extLst>
                <a:ext uri="{FF2B5EF4-FFF2-40B4-BE49-F238E27FC236}">
                  <a16:creationId xmlns:a16="http://schemas.microsoft.com/office/drawing/2014/main" id="{E957C9FC-3792-CE17-A930-DD74900207AA}"/>
                </a:ext>
              </a:extLst>
            </p:cNvPr>
            <p:cNvGrpSpPr>
              <a:grpSpLocks noGrp="1" noUngrp="1" noRot="1" noMove="1" noResize="1"/>
            </p:cNvGrpSpPr>
            <p:nvPr/>
          </p:nvGrpSpPr>
          <p:grpSpPr bwMode="auto">
            <a:xfrm>
              <a:off x="3588189" y="2214383"/>
              <a:ext cx="1967622" cy="714734"/>
              <a:chOff x="6549" y="5686"/>
              <a:chExt cx="3510" cy="1275"/>
            </a:xfrm>
          </p:grpSpPr>
          <p:sp>
            <p:nvSpPr>
              <p:cNvPr id="74" name="AutoShape 6">
                <a:extLst>
                  <a:ext uri="{FF2B5EF4-FFF2-40B4-BE49-F238E27FC236}">
                    <a16:creationId xmlns:a16="http://schemas.microsoft.com/office/drawing/2014/main" id="{A5316720-C6D6-7615-9701-3383828172BB}"/>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Text Box 7">
                <a:extLst>
                  <a:ext uri="{FF2B5EF4-FFF2-40B4-BE49-F238E27FC236}">
                    <a16:creationId xmlns:a16="http://schemas.microsoft.com/office/drawing/2014/main" id="{B83F203F-1EDA-835C-18FF-D92014343175}"/>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22615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
                                        <p:tgtEl>
                                          <p:spTgt spid="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childTnLst>
                                </p:cTn>
                              </p:par>
                            </p:childTnLst>
                          </p:cTn>
                        </p:par>
                        <p:par>
                          <p:cTn id="36" fill="hold">
                            <p:stCondLst>
                              <p:cond delay="34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
                                        <p:tgtEl>
                                          <p:spTgt spid="6"/>
                                        </p:tgtEl>
                                      </p:cBhvr>
                                    </p:animEffect>
                                  </p:childTnLst>
                                </p:cTn>
                              </p:par>
                            </p:childTnLst>
                          </p:cTn>
                        </p:par>
                        <p:par>
                          <p:cTn id="40" fill="hold">
                            <p:stCondLst>
                              <p:cond delay="3550"/>
                            </p:stCondLst>
                            <p:childTnLst>
                              <p:par>
                                <p:cTn id="41" presetID="10"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
                                        <p:tgtEl>
                                          <p:spTgt spid="70"/>
                                        </p:tgtEl>
                                      </p:cBhvr>
                                    </p:animEffect>
                                  </p:childTnLst>
                                </p:cTn>
                              </p:par>
                            </p:childTnLst>
                          </p:cTn>
                        </p:par>
                        <p:par>
                          <p:cTn id="44" fill="hold">
                            <p:stCondLst>
                              <p:cond delay="3650"/>
                            </p:stCondLst>
                            <p:childTnLst>
                              <p:par>
                                <p:cTn id="45" presetID="35" presetClass="path" presetSubtype="0" accel="50000" decel="50000" fill="hold" nodeType="afterEffect">
                                  <p:stCondLst>
                                    <p:cond delay="0"/>
                                  </p:stCondLst>
                                  <p:childTnLst>
                                    <p:animMotion origin="layout" path="M 0 0 L -0.16372 0 " pathEditMode="relative" rAng="0" ptsTypes="AA">
                                      <p:cBhvr>
                                        <p:cTn id="46" dur="1000" fill="hold"/>
                                        <p:tgtEl>
                                          <p:spTgt spid="33"/>
                                        </p:tgtEl>
                                        <p:attrNameLst>
                                          <p:attrName>ppt_x</p:attrName>
                                          <p:attrName>ppt_y</p:attrName>
                                        </p:attrNameLst>
                                      </p:cBhvr>
                                      <p:rCtr x="-819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31"/>
                                        </p:tgtEl>
                                        <p:attrNameLst>
                                          <p:attrName>ppt_x</p:attrName>
                                        </p:attrNameLst>
                                      </p:cBhvr>
                                      <p:tavLst>
                                        <p:tav tm="0">
                                          <p:val>
                                            <p:strVal val="ppt_x"/>
                                          </p:val>
                                        </p:tav>
                                        <p:tav tm="100000">
                                          <p:val>
                                            <p:strVal val="ppt_x"/>
                                          </p:val>
                                        </p:tav>
                                      </p:tavLst>
                                    </p:anim>
                                    <p:anim calcmode="lin" valueType="num">
                                      <p:cBhvr additive="base">
                                        <p:cTn id="59" dur="500"/>
                                        <p:tgtEl>
                                          <p:spTgt spid="31"/>
                                        </p:tgtEl>
                                        <p:attrNameLst>
                                          <p:attrName>ppt_y</p:attrName>
                                        </p:attrNameLst>
                                      </p:cBhvr>
                                      <p:tavLst>
                                        <p:tav tm="0">
                                          <p:val>
                                            <p:strVal val="ppt_y"/>
                                          </p:val>
                                        </p:tav>
                                        <p:tav tm="100000">
                                          <p:val>
                                            <p:strVal val="1+ppt_h/2"/>
                                          </p:val>
                                        </p:tav>
                                      </p:tavLst>
                                    </p:anim>
                                    <p:set>
                                      <p:cBhvr>
                                        <p:cTn id="60"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1" grpId="0" animBg="1"/>
      <p:bldP spid="68" grpId="0"/>
      <p:bldP spid="7"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chemeClr val="accent4">
              <a:alpha val="348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465926" y="4541509"/>
            <a:ext cx="1697788"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rPr>
                <a:t>`</a:t>
              </a:r>
            </a:p>
          </p:txBody>
        </p:sp>
        <p:sp>
          <p:nvSpPr>
            <p:cNvPr id="75" name="TextBox 74">
              <a:extLst>
                <a:ext uri="{FF2B5EF4-FFF2-40B4-BE49-F238E27FC236}">
                  <a16:creationId xmlns:a16="http://schemas.microsoft.com/office/drawing/2014/main" id="{875533D0-3C98-47E4-8686-912A2A58FC3E}"/>
                </a:ext>
              </a:extLst>
            </p:cNvPr>
            <p:cNvSpPr txBox="1"/>
            <p:nvPr/>
          </p:nvSpPr>
          <p:spPr>
            <a:xfrm>
              <a:off x="5578067" y="4084584"/>
              <a:ext cx="134679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Homework check</a:t>
              </a:r>
            </a:p>
          </p:txBody>
        </p:sp>
      </p:gr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5</a:t>
            </a:r>
          </a:p>
        </p:txBody>
      </p:sp>
      <p:sp>
        <p:nvSpPr>
          <p:cNvPr id="73" name="TextBox 72">
            <a:extLst>
              <a:ext uri="{FF2B5EF4-FFF2-40B4-BE49-F238E27FC236}">
                <a16:creationId xmlns:a16="http://schemas.microsoft.com/office/drawing/2014/main" id="{1A4BCC3E-6F52-4166-B9D3-E0E1C7D28DF1}"/>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pic>
        <p:nvPicPr>
          <p:cNvPr id="4" name="Picture 3">
            <a:extLst>
              <a:ext uri="{FF2B5EF4-FFF2-40B4-BE49-F238E27FC236}">
                <a16:creationId xmlns:a16="http://schemas.microsoft.com/office/drawing/2014/main" id="{7DF2EAC8-60B2-4F39-8721-04DBCCDD188C}"/>
              </a:ext>
            </a:extLst>
          </p:cNvPr>
          <p:cNvPicPr>
            <a:picLocks noChangeAspect="1"/>
          </p:cNvPicPr>
          <p:nvPr/>
        </p:nvPicPr>
        <p:blipFill>
          <a:blip r:embed="rId2"/>
          <a:stretch>
            <a:fillRect/>
          </a:stretch>
        </p:blipFill>
        <p:spPr>
          <a:xfrm>
            <a:off x="1216404" y="678974"/>
            <a:ext cx="5601771" cy="3912010"/>
          </a:xfrm>
          <a:prstGeom prst="rect">
            <a:avLst/>
          </a:prstGeom>
        </p:spPr>
      </p:pic>
      <p:grpSp>
        <p:nvGrpSpPr>
          <p:cNvPr id="112" name="Group 111">
            <a:extLst>
              <a:ext uri="{FF2B5EF4-FFF2-40B4-BE49-F238E27FC236}">
                <a16:creationId xmlns:a16="http://schemas.microsoft.com/office/drawing/2014/main" id="{519124E7-C878-44D8-9ADB-D36CF7750F94}"/>
              </a:ext>
            </a:extLst>
          </p:cNvPr>
          <p:cNvGrpSpPr/>
          <p:nvPr/>
        </p:nvGrpSpPr>
        <p:grpSpPr>
          <a:xfrm>
            <a:off x="8776789" y="0"/>
            <a:ext cx="1879253" cy="5143500"/>
            <a:chOff x="8777197" y="0"/>
            <a:chExt cx="1879253" cy="5143500"/>
          </a:xfrm>
        </p:grpSpPr>
        <p:sp>
          <p:nvSpPr>
            <p:cNvPr id="113" name="side panel dark rectangle">
              <a:extLst>
                <a:ext uri="{FF2B5EF4-FFF2-40B4-BE49-F238E27FC236}">
                  <a16:creationId xmlns:a16="http://schemas.microsoft.com/office/drawing/2014/main" id="{47F01A75-8EB6-42DC-9EAD-154BCBAE0B7A}"/>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4" name="side panel light rectangle">
              <a:extLst>
                <a:ext uri="{FF2B5EF4-FFF2-40B4-BE49-F238E27FC236}">
                  <a16:creationId xmlns:a16="http://schemas.microsoft.com/office/drawing/2014/main" id="{91E7DF8D-1C0D-4342-BFF8-29BB4D350120}"/>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115" name="side panel textbox">
              <a:extLst>
                <a:ext uri="{FF2B5EF4-FFF2-40B4-BE49-F238E27FC236}">
                  <a16:creationId xmlns:a16="http://schemas.microsoft.com/office/drawing/2014/main" id="{CE2AABA6-2DEC-48BF-8FDE-D303F3478CE0}"/>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Homework check</a:t>
              </a:r>
            </a:p>
            <a:p>
              <a:pPr lvl="0">
                <a:buClrTx/>
                <a:defRPr/>
              </a:pPr>
              <a:r>
                <a:rPr lang="en-GB" sz="1000" dirty="0">
                  <a:solidFill>
                    <a:sysClr val="windowText" lastClr="000000"/>
                  </a:solidFill>
                  <a:latin typeface="Calibri" panose="020F0502020204030204" pitchFamily="34" charset="0"/>
                </a:rPr>
                <a:t>Check each student's homework that you set in the last lesson.</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Ask each student some questions about their homework worksheet (e.g. “What is this?, Is this an eye?”), give lots of praise, and then put some kind of mark on the homework sheet (e.g. a sticker, a stamp or draw a smiley face).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Finally, tell your students to put their homework back into their bags.</a:t>
              </a:r>
              <a:endParaRPr kumimoji="0" lang="en-GB" sz="10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grpSp>
          <p:nvGrpSpPr>
            <p:cNvPr id="116" name="teacher icon group">
              <a:extLst>
                <a:ext uri="{FF2B5EF4-FFF2-40B4-BE49-F238E27FC236}">
                  <a16:creationId xmlns:a16="http://schemas.microsoft.com/office/drawing/2014/main" id="{61D2B7B1-F48B-4614-A17C-1AB3503D7C9B}"/>
                </a:ext>
              </a:extLst>
            </p:cNvPr>
            <p:cNvGrpSpPr/>
            <p:nvPr/>
          </p:nvGrpSpPr>
          <p:grpSpPr>
            <a:xfrm>
              <a:off x="8810640" y="151620"/>
              <a:ext cx="296181" cy="296181"/>
              <a:chOff x="8810640" y="62245"/>
              <a:chExt cx="296181" cy="296181"/>
            </a:xfrm>
          </p:grpSpPr>
          <p:sp>
            <p:nvSpPr>
              <p:cNvPr id="117" name="icon circle">
                <a:extLst>
                  <a:ext uri="{FF2B5EF4-FFF2-40B4-BE49-F238E27FC236}">
                    <a16:creationId xmlns:a16="http://schemas.microsoft.com/office/drawing/2014/main" id="{83DF9E11-EC83-47AC-A7A7-8D6AA0E6480F}"/>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118" name="teacher icon">
                <a:extLst>
                  <a:ext uri="{FF2B5EF4-FFF2-40B4-BE49-F238E27FC236}">
                    <a16:creationId xmlns:a16="http://schemas.microsoft.com/office/drawing/2014/main" id="{AAAC421A-D5D0-42BB-B7C9-F5A85C0E4EB1}"/>
                  </a:ext>
                </a:extLst>
              </p:cNvPr>
              <p:cNvGrpSpPr/>
              <p:nvPr/>
            </p:nvGrpSpPr>
            <p:grpSpPr>
              <a:xfrm>
                <a:off x="8864754" y="93114"/>
                <a:ext cx="193866" cy="206740"/>
                <a:chOff x="2542389" y="2767092"/>
                <a:chExt cx="480536" cy="512445"/>
              </a:xfrm>
            </p:grpSpPr>
            <p:sp>
              <p:nvSpPr>
                <p:cNvPr id="119" name="Google Shape;1395;p49">
                  <a:extLst>
                    <a:ext uri="{FF2B5EF4-FFF2-40B4-BE49-F238E27FC236}">
                      <a16:creationId xmlns:a16="http://schemas.microsoft.com/office/drawing/2014/main" id="{206B13A9-A9EB-4E05-A272-C3930A878988}"/>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396;p49">
                  <a:extLst>
                    <a:ext uri="{FF2B5EF4-FFF2-40B4-BE49-F238E27FC236}">
                      <a16:creationId xmlns:a16="http://schemas.microsoft.com/office/drawing/2014/main" id="{75B51003-6A19-49FD-84C6-B91F4E0DFED7}"/>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397;p49">
                  <a:extLst>
                    <a:ext uri="{FF2B5EF4-FFF2-40B4-BE49-F238E27FC236}">
                      <a16:creationId xmlns:a16="http://schemas.microsoft.com/office/drawing/2014/main" id="{C5E0A0F7-F767-459E-A313-4AB7F3EFB78F}"/>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398;p49">
                  <a:extLst>
                    <a:ext uri="{FF2B5EF4-FFF2-40B4-BE49-F238E27FC236}">
                      <a16:creationId xmlns:a16="http://schemas.microsoft.com/office/drawing/2014/main" id="{19D6E308-003D-49ED-86BC-14671883439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399;p49">
                  <a:extLst>
                    <a:ext uri="{FF2B5EF4-FFF2-40B4-BE49-F238E27FC236}">
                      <a16:creationId xmlns:a16="http://schemas.microsoft.com/office/drawing/2014/main" id="{3E3443B5-A5CE-4407-9284-B8DD2DE43339}"/>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400;p49">
                  <a:extLst>
                    <a:ext uri="{FF2B5EF4-FFF2-40B4-BE49-F238E27FC236}">
                      <a16:creationId xmlns:a16="http://schemas.microsoft.com/office/drawing/2014/main" id="{11CCBDF4-5B44-46D1-9725-49DCF348341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401;p49">
                  <a:extLst>
                    <a:ext uri="{FF2B5EF4-FFF2-40B4-BE49-F238E27FC236}">
                      <a16:creationId xmlns:a16="http://schemas.microsoft.com/office/drawing/2014/main" id="{E755C0EB-7FA2-4E65-9254-645AA6C7149B}"/>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02;p49">
                  <a:extLst>
                    <a:ext uri="{FF2B5EF4-FFF2-40B4-BE49-F238E27FC236}">
                      <a16:creationId xmlns:a16="http://schemas.microsoft.com/office/drawing/2014/main" id="{5DBAD2F4-148F-4C7A-8A96-A31F25513480}"/>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03;p49">
                  <a:extLst>
                    <a:ext uri="{FF2B5EF4-FFF2-40B4-BE49-F238E27FC236}">
                      <a16:creationId xmlns:a16="http://schemas.microsoft.com/office/drawing/2014/main" id="{C3BF3188-58D6-4E60-932B-DB7EB0DAB51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04;p49">
                  <a:extLst>
                    <a:ext uri="{FF2B5EF4-FFF2-40B4-BE49-F238E27FC236}">
                      <a16:creationId xmlns:a16="http://schemas.microsoft.com/office/drawing/2014/main" id="{F2169D5C-0CE9-44F4-9EF4-B8CF213B7FE6}"/>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05;p49">
                  <a:extLst>
                    <a:ext uri="{FF2B5EF4-FFF2-40B4-BE49-F238E27FC236}">
                      <a16:creationId xmlns:a16="http://schemas.microsoft.com/office/drawing/2014/main" id="{29EBA125-D477-4043-B83C-7E727923761C}"/>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0" name="Google Shape;1406;p49">
                  <a:extLst>
                    <a:ext uri="{FF2B5EF4-FFF2-40B4-BE49-F238E27FC236}">
                      <a16:creationId xmlns:a16="http://schemas.microsoft.com/office/drawing/2014/main" id="{BF02F9CA-F28E-4A0A-B1FF-67E948247FD4}"/>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Google Shape;1407;p49">
                  <a:extLst>
                    <a:ext uri="{FF2B5EF4-FFF2-40B4-BE49-F238E27FC236}">
                      <a16:creationId xmlns:a16="http://schemas.microsoft.com/office/drawing/2014/main" id="{C9A6211D-5BDC-4E9F-80A1-0E3F527D940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Google Shape;1408;p49">
                  <a:extLst>
                    <a:ext uri="{FF2B5EF4-FFF2-40B4-BE49-F238E27FC236}">
                      <a16:creationId xmlns:a16="http://schemas.microsoft.com/office/drawing/2014/main" id="{3DA7C997-33EA-4AC0-B117-F813896F22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3" name="Google Shape;1409;p49">
                  <a:extLst>
                    <a:ext uri="{FF2B5EF4-FFF2-40B4-BE49-F238E27FC236}">
                      <a16:creationId xmlns:a16="http://schemas.microsoft.com/office/drawing/2014/main" id="{B2F74020-C7F8-446B-8052-E0F7F63CFC1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4" name="Google Shape;1410;p49">
                  <a:extLst>
                    <a:ext uri="{FF2B5EF4-FFF2-40B4-BE49-F238E27FC236}">
                      <a16:creationId xmlns:a16="http://schemas.microsoft.com/office/drawing/2014/main" id="{16B33EF7-F2CE-4DB7-9F4D-612A2B3FA96A}"/>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5" name="Google Shape;1411;p49">
                  <a:extLst>
                    <a:ext uri="{FF2B5EF4-FFF2-40B4-BE49-F238E27FC236}">
                      <a16:creationId xmlns:a16="http://schemas.microsoft.com/office/drawing/2014/main" id="{4470A632-3DDD-4362-88F9-6E00D08F5EB1}"/>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6" name="Google Shape;1412;p49">
                  <a:extLst>
                    <a:ext uri="{FF2B5EF4-FFF2-40B4-BE49-F238E27FC236}">
                      <a16:creationId xmlns:a16="http://schemas.microsoft.com/office/drawing/2014/main" id="{F2548492-E9C6-4006-8487-88257172A510}"/>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7" name="Google Shape;1413;p49">
                  <a:extLst>
                    <a:ext uri="{FF2B5EF4-FFF2-40B4-BE49-F238E27FC236}">
                      <a16:creationId xmlns:a16="http://schemas.microsoft.com/office/drawing/2014/main" id="{306A71E6-B490-407C-B3F2-5DAB3F64B6A0}"/>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8" name="Google Shape;1414;p49">
                  <a:extLst>
                    <a:ext uri="{FF2B5EF4-FFF2-40B4-BE49-F238E27FC236}">
                      <a16:creationId xmlns:a16="http://schemas.microsoft.com/office/drawing/2014/main" id="{BE190D10-A7D9-422F-81E5-5D8E72F31F13}"/>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9" name="Google Shape;1415;p49">
                  <a:extLst>
                    <a:ext uri="{FF2B5EF4-FFF2-40B4-BE49-F238E27FC236}">
                      <a16:creationId xmlns:a16="http://schemas.microsoft.com/office/drawing/2014/main" id="{B4AE4CFE-F439-46B8-8FFF-51E196178632}"/>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0" name="Google Shape;1416;p49">
                  <a:extLst>
                    <a:ext uri="{FF2B5EF4-FFF2-40B4-BE49-F238E27FC236}">
                      <a16:creationId xmlns:a16="http://schemas.microsoft.com/office/drawing/2014/main" id="{76CE9FDA-954D-4669-80F7-0296FF52715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1" name="Google Shape;1417;p49">
                  <a:extLst>
                    <a:ext uri="{FF2B5EF4-FFF2-40B4-BE49-F238E27FC236}">
                      <a16:creationId xmlns:a16="http://schemas.microsoft.com/office/drawing/2014/main" id="{DC436C50-95C6-44F5-BBC9-C5BABB2D3E38}"/>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2" name="Google Shape;1418;p49">
                  <a:extLst>
                    <a:ext uri="{FF2B5EF4-FFF2-40B4-BE49-F238E27FC236}">
                      <a16:creationId xmlns:a16="http://schemas.microsoft.com/office/drawing/2014/main" id="{0704126D-350F-48C6-ACEB-9D39DBBDB074}"/>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3" name="Google Shape;1419;p49">
                  <a:extLst>
                    <a:ext uri="{FF2B5EF4-FFF2-40B4-BE49-F238E27FC236}">
                      <a16:creationId xmlns:a16="http://schemas.microsoft.com/office/drawing/2014/main" id="{0B2FA59C-2EB2-4AB9-9939-187C773E07C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4" name="Google Shape;1420;p49">
                  <a:extLst>
                    <a:ext uri="{FF2B5EF4-FFF2-40B4-BE49-F238E27FC236}">
                      <a16:creationId xmlns:a16="http://schemas.microsoft.com/office/drawing/2014/main" id="{263CD560-7C25-43C0-81CD-2FAB5E33C772}"/>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5" name="Google Shape;1421;p49">
                  <a:extLst>
                    <a:ext uri="{FF2B5EF4-FFF2-40B4-BE49-F238E27FC236}">
                      <a16:creationId xmlns:a16="http://schemas.microsoft.com/office/drawing/2014/main" id="{E313A4B8-0619-4234-AFB0-9D61E607AC6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6" name="Google Shape;1422;p49">
                  <a:extLst>
                    <a:ext uri="{FF2B5EF4-FFF2-40B4-BE49-F238E27FC236}">
                      <a16:creationId xmlns:a16="http://schemas.microsoft.com/office/drawing/2014/main" id="{9749F8E1-43F3-4CA9-8EEE-68B5990FFC3D}"/>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5" name="Group 4">
            <a:extLst>
              <a:ext uri="{FF2B5EF4-FFF2-40B4-BE49-F238E27FC236}">
                <a16:creationId xmlns:a16="http://schemas.microsoft.com/office/drawing/2014/main" id="{E896B091-45E0-072C-0914-18F63B74B070}"/>
              </a:ext>
            </a:extLst>
          </p:cNvPr>
          <p:cNvGrpSpPr>
            <a:grpSpLocks noGrp="1" noUngrp="1" noRot="1" noMove="1" noResize="1"/>
          </p:cNvGrpSpPr>
          <p:nvPr/>
        </p:nvGrpSpPr>
        <p:grpSpPr>
          <a:xfrm>
            <a:off x="-14628" y="0"/>
            <a:ext cx="9158628" cy="5143500"/>
            <a:chOff x="-14628" y="0"/>
            <a:chExt cx="9158628" cy="5143500"/>
          </a:xfrm>
        </p:grpSpPr>
        <p:cxnSp>
          <p:nvCxnSpPr>
            <p:cNvPr id="6" name="AutoShape 3">
              <a:extLst>
                <a:ext uri="{FF2B5EF4-FFF2-40B4-BE49-F238E27FC236}">
                  <a16:creationId xmlns:a16="http://schemas.microsoft.com/office/drawing/2014/main" id="{782A4A1D-2B25-C518-CDF0-B81B01F927D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7" name="AutoShape 4">
              <a:extLst>
                <a:ext uri="{FF2B5EF4-FFF2-40B4-BE49-F238E27FC236}">
                  <a16:creationId xmlns:a16="http://schemas.microsoft.com/office/drawing/2014/main" id="{2AF50D2C-2E8F-2EE1-837A-6234AF9DFFEE}"/>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8" name="Group 7">
              <a:extLst>
                <a:ext uri="{FF2B5EF4-FFF2-40B4-BE49-F238E27FC236}">
                  <a16:creationId xmlns:a16="http://schemas.microsoft.com/office/drawing/2014/main" id="{8132D5B8-A4B3-E12F-6903-FA7F254E6BA0}"/>
                </a:ext>
              </a:extLst>
            </p:cNvPr>
            <p:cNvGrpSpPr>
              <a:grpSpLocks noGrp="1" noUngrp="1" noRot="1" noMove="1" noResize="1"/>
            </p:cNvGrpSpPr>
            <p:nvPr/>
          </p:nvGrpSpPr>
          <p:grpSpPr bwMode="auto">
            <a:xfrm>
              <a:off x="3588189" y="2214383"/>
              <a:ext cx="1967622" cy="714734"/>
              <a:chOff x="6549" y="5686"/>
              <a:chExt cx="3510" cy="1275"/>
            </a:xfrm>
          </p:grpSpPr>
          <p:sp>
            <p:nvSpPr>
              <p:cNvPr id="9" name="AutoShape 6">
                <a:extLst>
                  <a:ext uri="{FF2B5EF4-FFF2-40B4-BE49-F238E27FC236}">
                    <a16:creationId xmlns:a16="http://schemas.microsoft.com/office/drawing/2014/main" id="{C59C61E5-A98C-3D44-82DE-B83293CFF0B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 Box 7">
                <a:extLst>
                  <a:ext uri="{FF2B5EF4-FFF2-40B4-BE49-F238E27FC236}">
                    <a16:creationId xmlns:a16="http://schemas.microsoft.com/office/drawing/2014/main" id="{5A0DCF48-D207-28F4-570E-ABC30B4E547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6629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5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112"/>
                                        </p:tgtEl>
                                        <p:attrNameLst>
                                          <p:attrName>ppt_x</p:attrName>
                                          <p:attrName>ppt_y</p:attrName>
                                        </p:attrNameLst>
                                      </p:cBhvr>
                                      <p:rCtr x="-8247" y="0"/>
                                    </p:animMotion>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8"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GB"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r>
              <a:rPr kumimoji="0" lang="en-GB"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76" name="Group 75">
            <a:extLst>
              <a:ext uri="{FF2B5EF4-FFF2-40B4-BE49-F238E27FC236}">
                <a16:creationId xmlns:a16="http://schemas.microsoft.com/office/drawing/2014/main" id="{C1085C41-7214-42FB-AD24-DCA2AE04790E}"/>
              </a:ext>
            </a:extLst>
          </p:cNvPr>
          <p:cNvGrpSpPr/>
          <p:nvPr/>
        </p:nvGrpSpPr>
        <p:grpSpPr>
          <a:xfrm>
            <a:off x="5613588" y="4541509"/>
            <a:ext cx="1550126" cy="406729"/>
            <a:chOff x="5476397" y="4035109"/>
            <a:chExt cx="1550126" cy="406729"/>
          </a:xfrm>
        </p:grpSpPr>
        <p:sp>
          <p:nvSpPr>
            <p:cNvPr id="74" name="Oval 73">
              <a:extLst>
                <a:ext uri="{FF2B5EF4-FFF2-40B4-BE49-F238E27FC236}">
                  <a16:creationId xmlns:a16="http://schemas.microsoft.com/office/drawing/2014/main" id="{8C068F5E-F453-4C53-808B-86E1B7E72762}"/>
                </a:ext>
              </a:extLst>
            </p:cNvPr>
            <p:cNvSpPr/>
            <p:nvPr/>
          </p:nvSpPr>
          <p:spPr>
            <a:xfrm>
              <a:off x="5476397" y="4035109"/>
              <a:ext cx="1550126" cy="406729"/>
            </a:xfrm>
            <a:prstGeom prst="ellipse">
              <a:avLst/>
            </a:prstGeom>
            <a:solidFill>
              <a:srgbClr val="FB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75" name="TextBox 74">
              <a:extLst>
                <a:ext uri="{FF2B5EF4-FFF2-40B4-BE49-F238E27FC236}">
                  <a16:creationId xmlns:a16="http://schemas.microsoft.com/office/drawing/2014/main" id="{875533D0-3C98-47E4-8686-912A2A58FC3E}"/>
                </a:ext>
              </a:extLst>
            </p:cNvPr>
            <p:cNvSpPr txBox="1"/>
            <p:nvPr/>
          </p:nvSpPr>
          <p:spPr>
            <a:xfrm>
              <a:off x="5824790" y="4084584"/>
              <a:ext cx="85151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Exercises</a:t>
              </a:r>
            </a:p>
          </p:txBody>
        </p:sp>
      </p:grpSp>
      <p:sp>
        <p:nvSpPr>
          <p:cNvPr id="84" name="TextBox 83">
            <a:extLst>
              <a:ext uri="{FF2B5EF4-FFF2-40B4-BE49-F238E27FC236}">
                <a16:creationId xmlns:a16="http://schemas.microsoft.com/office/drawing/2014/main" id="{48423F6C-2A14-43E8-985A-09E7573407F0}"/>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79" name="Group 78">
            <a:extLst>
              <a:ext uri="{FF2B5EF4-FFF2-40B4-BE49-F238E27FC236}">
                <a16:creationId xmlns:a16="http://schemas.microsoft.com/office/drawing/2014/main" id="{2D13E251-E887-431A-92C7-DE59351DAC13}"/>
              </a:ext>
            </a:extLst>
          </p:cNvPr>
          <p:cNvGrpSpPr/>
          <p:nvPr/>
        </p:nvGrpSpPr>
        <p:grpSpPr>
          <a:xfrm>
            <a:off x="8776789" y="0"/>
            <a:ext cx="1879253" cy="5143500"/>
            <a:chOff x="8777197" y="0"/>
            <a:chExt cx="1879253" cy="5143500"/>
          </a:xfrm>
        </p:grpSpPr>
        <p:sp>
          <p:nvSpPr>
            <p:cNvPr id="82" name="side panel dark rectangle">
              <a:extLst>
                <a:ext uri="{FF2B5EF4-FFF2-40B4-BE49-F238E27FC236}">
                  <a16:creationId xmlns:a16="http://schemas.microsoft.com/office/drawing/2014/main" id="{A7B60AB6-78E8-4D3F-AA6F-AECD4908F4E4}"/>
                </a:ext>
              </a:extLst>
            </p:cNvPr>
            <p:cNvSpPr/>
            <p:nvPr/>
          </p:nvSpPr>
          <p:spPr>
            <a:xfrm>
              <a:off x="8777197" y="0"/>
              <a:ext cx="367211" cy="5143500"/>
            </a:xfrm>
            <a:prstGeom prst="rect">
              <a:avLst/>
            </a:prstGeom>
            <a:solidFill>
              <a:srgbClr val="DBF0F1">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3" name="side panel light rectangle">
              <a:extLst>
                <a:ext uri="{FF2B5EF4-FFF2-40B4-BE49-F238E27FC236}">
                  <a16:creationId xmlns:a16="http://schemas.microsoft.com/office/drawing/2014/main" id="{9BF63454-81D6-4212-9A1B-07007C151827}"/>
                </a:ext>
              </a:extLst>
            </p:cNvPr>
            <p:cNvSpPr/>
            <p:nvPr/>
          </p:nvSpPr>
          <p:spPr>
            <a:xfrm>
              <a:off x="9149867" y="0"/>
              <a:ext cx="1506583" cy="5143500"/>
            </a:xfrm>
            <a:prstGeom prst="rect">
              <a:avLst/>
            </a:prstGeom>
            <a:solidFill>
              <a:srgbClr val="E7F4F5">
                <a:lumMod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sp>
          <p:nvSpPr>
            <p:cNvPr id="85" name="side panel textbox">
              <a:extLst>
                <a:ext uri="{FF2B5EF4-FFF2-40B4-BE49-F238E27FC236}">
                  <a16:creationId xmlns:a16="http://schemas.microsoft.com/office/drawing/2014/main" id="{B10E5DF6-7B82-4B65-8C3E-2F5CE38F2C8E}"/>
                </a:ext>
              </a:extLst>
            </p:cNvPr>
            <p:cNvSpPr txBox="1"/>
            <p:nvPr/>
          </p:nvSpPr>
          <p:spPr>
            <a:xfrm>
              <a:off x="9183300" y="27074"/>
              <a:ext cx="1450860" cy="2996580"/>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Do "Exercise routine" activity</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Say the following and have the students follow your lead:</a:t>
              </a:r>
            </a:p>
            <a:p>
              <a:pPr lvl="0">
                <a:buClrTx/>
                <a:defRPr/>
              </a:pPr>
              <a:endParaRPr lang="en-GB" sz="1000" dirty="0">
                <a:solidFill>
                  <a:sysClr val="windowText" lastClr="000000"/>
                </a:solidFill>
                <a:latin typeface="Calibri" panose="020F0502020204030204" pitchFamily="34" charset="0"/>
              </a:endParaRP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"Stand up (T stands and so does everyone else)</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"Hands up / hands down" (do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"Jump"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“Kick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"Run! / Stop!"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"Turn around! / Stop!" (4 or 5 times)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“Wiggle!” (a few seconds)</a:t>
              </a:r>
            </a:p>
            <a:p>
              <a:pPr marL="88900" lvl="0" indent="-88900">
                <a:buClrTx/>
                <a:buFont typeface="Arial" panose="020B0604020202020204" pitchFamily="34" charset="0"/>
                <a:buChar char="•"/>
                <a:defRPr/>
              </a:pPr>
              <a:r>
                <a:rPr lang="en-GB" sz="1000" dirty="0">
                  <a:solidFill>
                    <a:sysClr val="windowText" lastClr="000000"/>
                  </a:solidFill>
                  <a:latin typeface="Calibri" panose="020F0502020204030204" pitchFamily="34" charset="0"/>
                </a:rPr>
                <a:t>finally "Sit down".</a:t>
              </a:r>
            </a:p>
          </p:txBody>
        </p:sp>
        <p:grpSp>
          <p:nvGrpSpPr>
            <p:cNvPr id="86" name="teacher icon group">
              <a:extLst>
                <a:ext uri="{FF2B5EF4-FFF2-40B4-BE49-F238E27FC236}">
                  <a16:creationId xmlns:a16="http://schemas.microsoft.com/office/drawing/2014/main" id="{BD8E1620-1C20-4950-A6D0-CF55FBD15C40}"/>
                </a:ext>
              </a:extLst>
            </p:cNvPr>
            <p:cNvGrpSpPr/>
            <p:nvPr/>
          </p:nvGrpSpPr>
          <p:grpSpPr>
            <a:xfrm>
              <a:off x="8810640" y="151620"/>
              <a:ext cx="296181" cy="296181"/>
              <a:chOff x="8810640" y="62245"/>
              <a:chExt cx="296181" cy="296181"/>
            </a:xfrm>
          </p:grpSpPr>
          <p:sp>
            <p:nvSpPr>
              <p:cNvPr id="87" name="icon circle">
                <a:extLst>
                  <a:ext uri="{FF2B5EF4-FFF2-40B4-BE49-F238E27FC236}">
                    <a16:creationId xmlns:a16="http://schemas.microsoft.com/office/drawing/2014/main" id="{4AFCB58F-D79E-423B-81BA-F346BA5B7A37}"/>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endParaRPr>
              </a:p>
            </p:txBody>
          </p:sp>
          <p:grpSp>
            <p:nvGrpSpPr>
              <p:cNvPr id="88" name="teacher icon">
                <a:extLst>
                  <a:ext uri="{FF2B5EF4-FFF2-40B4-BE49-F238E27FC236}">
                    <a16:creationId xmlns:a16="http://schemas.microsoft.com/office/drawing/2014/main" id="{66A8B0C4-C5A5-4173-ADAA-9A4C4B34F55A}"/>
                  </a:ext>
                </a:extLst>
              </p:cNvPr>
              <p:cNvGrpSpPr/>
              <p:nvPr/>
            </p:nvGrpSpPr>
            <p:grpSpPr>
              <a:xfrm>
                <a:off x="8864754" y="93114"/>
                <a:ext cx="193866" cy="206740"/>
                <a:chOff x="2542389" y="2767092"/>
                <a:chExt cx="480536" cy="512445"/>
              </a:xfrm>
            </p:grpSpPr>
            <p:sp>
              <p:nvSpPr>
                <p:cNvPr id="89" name="Google Shape;1395;p49">
                  <a:extLst>
                    <a:ext uri="{FF2B5EF4-FFF2-40B4-BE49-F238E27FC236}">
                      <a16:creationId xmlns:a16="http://schemas.microsoft.com/office/drawing/2014/main" id="{05548516-97DA-47B9-ADDF-CAD8E43B3403}"/>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396;p49">
                  <a:extLst>
                    <a:ext uri="{FF2B5EF4-FFF2-40B4-BE49-F238E27FC236}">
                      <a16:creationId xmlns:a16="http://schemas.microsoft.com/office/drawing/2014/main" id="{72D301C5-C9C3-4919-B341-48DF427F7470}"/>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397;p49">
                  <a:extLst>
                    <a:ext uri="{FF2B5EF4-FFF2-40B4-BE49-F238E27FC236}">
                      <a16:creationId xmlns:a16="http://schemas.microsoft.com/office/drawing/2014/main" id="{632D87BD-F8D9-4BB8-A0F1-AA09CA3EC970}"/>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398;p49">
                  <a:extLst>
                    <a:ext uri="{FF2B5EF4-FFF2-40B4-BE49-F238E27FC236}">
                      <a16:creationId xmlns:a16="http://schemas.microsoft.com/office/drawing/2014/main" id="{EBB44D1A-698C-4075-AA2D-3E93A40D2C4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3" name="Google Shape;1399;p49">
                  <a:extLst>
                    <a:ext uri="{FF2B5EF4-FFF2-40B4-BE49-F238E27FC236}">
                      <a16:creationId xmlns:a16="http://schemas.microsoft.com/office/drawing/2014/main" id="{DDFD165D-7841-4F12-BA97-B4C2E232AA0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Google Shape;1400;p49">
                  <a:extLst>
                    <a:ext uri="{FF2B5EF4-FFF2-40B4-BE49-F238E27FC236}">
                      <a16:creationId xmlns:a16="http://schemas.microsoft.com/office/drawing/2014/main" id="{86713DC9-8F23-4A07-ACE8-DB03828ADF7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5" name="Google Shape;1401;p49">
                  <a:extLst>
                    <a:ext uri="{FF2B5EF4-FFF2-40B4-BE49-F238E27FC236}">
                      <a16:creationId xmlns:a16="http://schemas.microsoft.com/office/drawing/2014/main" id="{788C9CB8-B090-4C51-9A2C-46B1375CA4B0}"/>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6" name="Google Shape;1402;p49">
                  <a:extLst>
                    <a:ext uri="{FF2B5EF4-FFF2-40B4-BE49-F238E27FC236}">
                      <a16:creationId xmlns:a16="http://schemas.microsoft.com/office/drawing/2014/main" id="{0A2A49C0-360F-44AE-861F-A9C6B1239FA0}"/>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7" name="Google Shape;1403;p49">
                  <a:extLst>
                    <a:ext uri="{FF2B5EF4-FFF2-40B4-BE49-F238E27FC236}">
                      <a16:creationId xmlns:a16="http://schemas.microsoft.com/office/drawing/2014/main" id="{1892A8E4-0584-4262-AF3B-3AA3E5138AA6}"/>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8" name="Google Shape;1404;p49">
                  <a:extLst>
                    <a:ext uri="{FF2B5EF4-FFF2-40B4-BE49-F238E27FC236}">
                      <a16:creationId xmlns:a16="http://schemas.microsoft.com/office/drawing/2014/main" id="{713B2C2D-9A81-4D43-B6AB-6C07E10E74E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9" name="Google Shape;1405;p49">
                  <a:extLst>
                    <a:ext uri="{FF2B5EF4-FFF2-40B4-BE49-F238E27FC236}">
                      <a16:creationId xmlns:a16="http://schemas.microsoft.com/office/drawing/2014/main" id="{9FAE37B4-BA7D-4039-B617-C26F40F7618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0" name="Google Shape;1406;p49">
                  <a:extLst>
                    <a:ext uri="{FF2B5EF4-FFF2-40B4-BE49-F238E27FC236}">
                      <a16:creationId xmlns:a16="http://schemas.microsoft.com/office/drawing/2014/main" id="{5700067F-882B-4A83-BF12-78B57DBD0F8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1" name="Google Shape;1407;p49">
                  <a:extLst>
                    <a:ext uri="{FF2B5EF4-FFF2-40B4-BE49-F238E27FC236}">
                      <a16:creationId xmlns:a16="http://schemas.microsoft.com/office/drawing/2014/main" id="{4D831C10-F1E7-458B-B66C-C3A6AB841681}"/>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Google Shape;1408;p49">
                  <a:extLst>
                    <a:ext uri="{FF2B5EF4-FFF2-40B4-BE49-F238E27FC236}">
                      <a16:creationId xmlns:a16="http://schemas.microsoft.com/office/drawing/2014/main" id="{DB804D0B-6CFB-4BC2-9614-68786E3B2B4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409;p49">
                  <a:extLst>
                    <a:ext uri="{FF2B5EF4-FFF2-40B4-BE49-F238E27FC236}">
                      <a16:creationId xmlns:a16="http://schemas.microsoft.com/office/drawing/2014/main" id="{6665F0CC-329D-4A73-9489-737376581DB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410;p49">
                  <a:extLst>
                    <a:ext uri="{FF2B5EF4-FFF2-40B4-BE49-F238E27FC236}">
                      <a16:creationId xmlns:a16="http://schemas.microsoft.com/office/drawing/2014/main" id="{C3A471B6-BB81-4E28-807A-EACC0195B1A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411;p49">
                  <a:extLst>
                    <a:ext uri="{FF2B5EF4-FFF2-40B4-BE49-F238E27FC236}">
                      <a16:creationId xmlns:a16="http://schemas.microsoft.com/office/drawing/2014/main" id="{B009B483-18B1-44B7-92AB-DFAC7A65BF8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412;p49">
                  <a:extLst>
                    <a:ext uri="{FF2B5EF4-FFF2-40B4-BE49-F238E27FC236}">
                      <a16:creationId xmlns:a16="http://schemas.microsoft.com/office/drawing/2014/main" id="{3ACFAD74-843F-4F77-94E7-3E7560E997A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13;p49">
                  <a:extLst>
                    <a:ext uri="{FF2B5EF4-FFF2-40B4-BE49-F238E27FC236}">
                      <a16:creationId xmlns:a16="http://schemas.microsoft.com/office/drawing/2014/main" id="{333421B0-A6FC-48D6-85AE-4894717C8A17}"/>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14;p49">
                  <a:extLst>
                    <a:ext uri="{FF2B5EF4-FFF2-40B4-BE49-F238E27FC236}">
                      <a16:creationId xmlns:a16="http://schemas.microsoft.com/office/drawing/2014/main" id="{36970B0A-9E98-418E-BE52-BAB82663A14E}"/>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15;p49">
                  <a:extLst>
                    <a:ext uri="{FF2B5EF4-FFF2-40B4-BE49-F238E27FC236}">
                      <a16:creationId xmlns:a16="http://schemas.microsoft.com/office/drawing/2014/main" id="{91A0445F-1CD3-4591-B8E8-C7B725CD312C}"/>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16;p49">
                  <a:extLst>
                    <a:ext uri="{FF2B5EF4-FFF2-40B4-BE49-F238E27FC236}">
                      <a16:creationId xmlns:a16="http://schemas.microsoft.com/office/drawing/2014/main" id="{8CA87113-5F3B-4FDF-AD93-6116623C8B8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17;p49">
                  <a:extLst>
                    <a:ext uri="{FF2B5EF4-FFF2-40B4-BE49-F238E27FC236}">
                      <a16:creationId xmlns:a16="http://schemas.microsoft.com/office/drawing/2014/main" id="{D28002E9-E534-43A4-B960-9EE725B1358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18;p49">
                  <a:extLst>
                    <a:ext uri="{FF2B5EF4-FFF2-40B4-BE49-F238E27FC236}">
                      <a16:creationId xmlns:a16="http://schemas.microsoft.com/office/drawing/2014/main" id="{65BC970E-7E12-4C6B-ADCC-0E73FBD646A9}"/>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19;p49">
                  <a:extLst>
                    <a:ext uri="{FF2B5EF4-FFF2-40B4-BE49-F238E27FC236}">
                      <a16:creationId xmlns:a16="http://schemas.microsoft.com/office/drawing/2014/main" id="{0151E105-3043-4E34-961D-E55325FD096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20;p49">
                  <a:extLst>
                    <a:ext uri="{FF2B5EF4-FFF2-40B4-BE49-F238E27FC236}">
                      <a16:creationId xmlns:a16="http://schemas.microsoft.com/office/drawing/2014/main" id="{F91FA697-A277-47A0-B50A-0C24A6DD033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21;p49">
                  <a:extLst>
                    <a:ext uri="{FF2B5EF4-FFF2-40B4-BE49-F238E27FC236}">
                      <a16:creationId xmlns:a16="http://schemas.microsoft.com/office/drawing/2014/main" id="{9D073AAD-F212-40B7-B57F-4ECA2D0E7096}"/>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22;p49">
                  <a:extLst>
                    <a:ext uri="{FF2B5EF4-FFF2-40B4-BE49-F238E27FC236}">
                      <a16:creationId xmlns:a16="http://schemas.microsoft.com/office/drawing/2014/main" id="{9D4F64F3-FF41-470B-90ED-2980BF3DB1BF}"/>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24" name="Group 23">
            <a:extLst>
              <a:ext uri="{FF2B5EF4-FFF2-40B4-BE49-F238E27FC236}">
                <a16:creationId xmlns:a16="http://schemas.microsoft.com/office/drawing/2014/main" id="{2A078DD4-4D25-44D9-A605-ED83F5E995D2}"/>
              </a:ext>
            </a:extLst>
          </p:cNvPr>
          <p:cNvGrpSpPr/>
          <p:nvPr/>
        </p:nvGrpSpPr>
        <p:grpSpPr>
          <a:xfrm>
            <a:off x="7735259" y="3355806"/>
            <a:ext cx="1374086" cy="609406"/>
            <a:chOff x="9227257" y="3019267"/>
            <a:chExt cx="1374086" cy="609406"/>
          </a:xfrm>
        </p:grpSpPr>
        <p:sp>
          <p:nvSpPr>
            <p:cNvPr id="80" name="Arrow: Pentagon 79">
              <a:extLst>
                <a:ext uri="{FF2B5EF4-FFF2-40B4-BE49-F238E27FC236}">
                  <a16:creationId xmlns:a16="http://schemas.microsoft.com/office/drawing/2014/main" id="{CF7B4057-F7A2-49DA-A392-C1876246505D}"/>
                </a:ext>
              </a:extLst>
            </p:cNvPr>
            <p:cNvSpPr/>
            <p:nvPr/>
          </p:nvSpPr>
          <p:spPr>
            <a:xfrm rot="10800000">
              <a:off x="9227257" y="3026642"/>
              <a:ext cx="1288914" cy="602031"/>
            </a:xfrm>
            <a:prstGeom prst="homePlate">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81" name="TextBox 80">
              <a:extLst>
                <a:ext uri="{FF2B5EF4-FFF2-40B4-BE49-F238E27FC236}">
                  <a16:creationId xmlns:a16="http://schemas.microsoft.com/office/drawing/2014/main" id="{A6140BB4-A6B6-4004-9DA2-82DE698E2AB2}"/>
                </a:ext>
              </a:extLst>
            </p:cNvPr>
            <p:cNvSpPr txBox="1"/>
            <p:nvPr/>
          </p:nvSpPr>
          <p:spPr>
            <a:xfrm>
              <a:off x="9407134" y="3019267"/>
              <a:ext cx="119420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Press space 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left mouse click to see exercises</a:t>
              </a:r>
            </a:p>
          </p:txBody>
        </p:sp>
      </p:grpSp>
      <p:grpSp>
        <p:nvGrpSpPr>
          <p:cNvPr id="117" name="Group 116">
            <a:extLst>
              <a:ext uri="{FF2B5EF4-FFF2-40B4-BE49-F238E27FC236}">
                <a16:creationId xmlns:a16="http://schemas.microsoft.com/office/drawing/2014/main" id="{462F1930-CB22-43CC-8ECB-3F6DA7378C31}"/>
              </a:ext>
            </a:extLst>
          </p:cNvPr>
          <p:cNvGrpSpPr/>
          <p:nvPr/>
        </p:nvGrpSpPr>
        <p:grpSpPr>
          <a:xfrm>
            <a:off x="505017" y="877564"/>
            <a:ext cx="1443914" cy="1881950"/>
            <a:chOff x="819715" y="199455"/>
            <a:chExt cx="1701695" cy="2217932"/>
          </a:xfrm>
        </p:grpSpPr>
        <p:pic>
          <p:nvPicPr>
            <p:cNvPr id="118" name="Picture 117">
              <a:extLst>
                <a:ext uri="{FF2B5EF4-FFF2-40B4-BE49-F238E27FC236}">
                  <a16:creationId xmlns:a16="http://schemas.microsoft.com/office/drawing/2014/main" id="{C2994EED-85BA-48DA-82DD-3B1943B19320}"/>
                </a:ext>
              </a:extLst>
            </p:cNvPr>
            <p:cNvPicPr>
              <a:picLocks noChangeAspect="1"/>
            </p:cNvPicPr>
            <p:nvPr/>
          </p:nvPicPr>
          <p:blipFill>
            <a:blip r:embed="rId2"/>
            <a:stretch>
              <a:fillRect/>
            </a:stretch>
          </p:blipFill>
          <p:spPr>
            <a:xfrm>
              <a:off x="1700873" y="199455"/>
              <a:ext cx="820537" cy="2217932"/>
            </a:xfrm>
            <a:prstGeom prst="rect">
              <a:avLst/>
            </a:prstGeom>
          </p:spPr>
        </p:pic>
        <p:sp>
          <p:nvSpPr>
            <p:cNvPr id="119" name="TextBox 118">
              <a:extLst>
                <a:ext uri="{FF2B5EF4-FFF2-40B4-BE49-F238E27FC236}">
                  <a16:creationId xmlns:a16="http://schemas.microsoft.com/office/drawing/2014/main" id="{CFD51E08-75E9-419D-A609-6EC26637DECF}"/>
                </a:ext>
              </a:extLst>
            </p:cNvPr>
            <p:cNvSpPr txBox="1"/>
            <p:nvPr/>
          </p:nvSpPr>
          <p:spPr>
            <a:xfrm>
              <a:off x="819715" y="1197650"/>
              <a:ext cx="994866" cy="362724"/>
            </a:xfrm>
            <a:prstGeom prst="rect">
              <a:avLst/>
            </a:prstGeom>
            <a:noFill/>
          </p:spPr>
          <p:txBody>
            <a:bodyPr wrap="square" rtlCol="0">
              <a:spAutoFit/>
            </a:bodyPr>
            <a:lstStyle/>
            <a:p>
              <a:pPr algn="ctr"/>
              <a:r>
                <a:rPr lang="en-GB" dirty="0">
                  <a:latin typeface="Calibri" panose="020F0502020204030204" pitchFamily="34" charset="0"/>
                </a:rPr>
                <a:t>stand up</a:t>
              </a:r>
            </a:p>
          </p:txBody>
        </p:sp>
      </p:grpSp>
      <p:grpSp>
        <p:nvGrpSpPr>
          <p:cNvPr id="120" name="Group 119">
            <a:extLst>
              <a:ext uri="{FF2B5EF4-FFF2-40B4-BE49-F238E27FC236}">
                <a16:creationId xmlns:a16="http://schemas.microsoft.com/office/drawing/2014/main" id="{F0DD6A18-B238-4511-920C-7E2B802681AF}"/>
              </a:ext>
            </a:extLst>
          </p:cNvPr>
          <p:cNvGrpSpPr/>
          <p:nvPr/>
        </p:nvGrpSpPr>
        <p:grpSpPr>
          <a:xfrm>
            <a:off x="5492590" y="576058"/>
            <a:ext cx="1732644" cy="1813740"/>
            <a:chOff x="4995586" y="123996"/>
            <a:chExt cx="2041970" cy="2137545"/>
          </a:xfrm>
        </p:grpSpPr>
        <p:pic>
          <p:nvPicPr>
            <p:cNvPr id="121" name="Picture 120">
              <a:extLst>
                <a:ext uri="{FF2B5EF4-FFF2-40B4-BE49-F238E27FC236}">
                  <a16:creationId xmlns:a16="http://schemas.microsoft.com/office/drawing/2014/main" id="{8E3FCCEB-390B-4D26-AC77-73A6E55628FF}"/>
                </a:ext>
              </a:extLst>
            </p:cNvPr>
            <p:cNvPicPr>
              <a:picLocks noChangeAspect="1"/>
            </p:cNvPicPr>
            <p:nvPr/>
          </p:nvPicPr>
          <p:blipFill>
            <a:blip r:embed="rId3"/>
            <a:stretch>
              <a:fillRect/>
            </a:stretch>
          </p:blipFill>
          <p:spPr>
            <a:xfrm>
              <a:off x="5766584" y="123996"/>
              <a:ext cx="1270972" cy="2137545"/>
            </a:xfrm>
            <a:prstGeom prst="rect">
              <a:avLst/>
            </a:prstGeom>
          </p:spPr>
        </p:pic>
        <p:sp>
          <p:nvSpPr>
            <p:cNvPr id="122" name="TextBox 121">
              <a:extLst>
                <a:ext uri="{FF2B5EF4-FFF2-40B4-BE49-F238E27FC236}">
                  <a16:creationId xmlns:a16="http://schemas.microsoft.com/office/drawing/2014/main" id="{8ECB4FDB-C1B1-41F3-89E4-CE65B549B616}"/>
                </a:ext>
              </a:extLst>
            </p:cNvPr>
            <p:cNvSpPr txBox="1"/>
            <p:nvPr/>
          </p:nvSpPr>
          <p:spPr>
            <a:xfrm>
              <a:off x="4995586" y="1658154"/>
              <a:ext cx="994866" cy="362724"/>
            </a:xfrm>
            <a:prstGeom prst="rect">
              <a:avLst/>
            </a:prstGeom>
            <a:noFill/>
          </p:spPr>
          <p:txBody>
            <a:bodyPr wrap="square" rtlCol="0">
              <a:spAutoFit/>
            </a:bodyPr>
            <a:lstStyle/>
            <a:p>
              <a:pPr algn="r"/>
              <a:r>
                <a:rPr lang="en-GB" dirty="0">
                  <a:latin typeface="Calibri" panose="020F0502020204030204" pitchFamily="34" charset="0"/>
                </a:rPr>
                <a:t>jump</a:t>
              </a:r>
            </a:p>
          </p:txBody>
        </p:sp>
      </p:grpSp>
      <p:grpSp>
        <p:nvGrpSpPr>
          <p:cNvPr id="123" name="Group 122">
            <a:extLst>
              <a:ext uri="{FF2B5EF4-FFF2-40B4-BE49-F238E27FC236}">
                <a16:creationId xmlns:a16="http://schemas.microsoft.com/office/drawing/2014/main" id="{4419122A-22EE-450E-9224-5C037CEDF8BC}"/>
              </a:ext>
            </a:extLst>
          </p:cNvPr>
          <p:cNvGrpSpPr/>
          <p:nvPr/>
        </p:nvGrpSpPr>
        <p:grpSpPr>
          <a:xfrm>
            <a:off x="1911560" y="118204"/>
            <a:ext cx="1527071" cy="1953591"/>
            <a:chOff x="2273105" y="142441"/>
            <a:chExt cx="1799698" cy="2302364"/>
          </a:xfrm>
        </p:grpSpPr>
        <p:pic>
          <p:nvPicPr>
            <p:cNvPr id="124" name="Picture 123">
              <a:extLst>
                <a:ext uri="{FF2B5EF4-FFF2-40B4-BE49-F238E27FC236}">
                  <a16:creationId xmlns:a16="http://schemas.microsoft.com/office/drawing/2014/main" id="{E846D900-3D14-461B-B50D-7C77E864C2FC}"/>
                </a:ext>
              </a:extLst>
            </p:cNvPr>
            <p:cNvPicPr>
              <a:picLocks noChangeAspect="1"/>
            </p:cNvPicPr>
            <p:nvPr/>
          </p:nvPicPr>
          <p:blipFill>
            <a:blip r:embed="rId4"/>
            <a:stretch>
              <a:fillRect/>
            </a:stretch>
          </p:blipFill>
          <p:spPr>
            <a:xfrm>
              <a:off x="3070242" y="142441"/>
              <a:ext cx="1002561" cy="2302364"/>
            </a:xfrm>
            <a:prstGeom prst="rect">
              <a:avLst/>
            </a:prstGeom>
          </p:spPr>
        </p:pic>
        <p:sp>
          <p:nvSpPr>
            <p:cNvPr id="125" name="TextBox 124">
              <a:extLst>
                <a:ext uri="{FF2B5EF4-FFF2-40B4-BE49-F238E27FC236}">
                  <a16:creationId xmlns:a16="http://schemas.microsoft.com/office/drawing/2014/main" id="{6A9A1549-89BC-463C-8415-E694AFB77F1F}"/>
                </a:ext>
              </a:extLst>
            </p:cNvPr>
            <p:cNvSpPr txBox="1"/>
            <p:nvPr/>
          </p:nvSpPr>
          <p:spPr>
            <a:xfrm>
              <a:off x="2273105" y="307947"/>
              <a:ext cx="994866" cy="616630"/>
            </a:xfrm>
            <a:prstGeom prst="rect">
              <a:avLst/>
            </a:prstGeom>
            <a:noFill/>
          </p:spPr>
          <p:txBody>
            <a:bodyPr wrap="square" rtlCol="0">
              <a:spAutoFit/>
            </a:bodyPr>
            <a:lstStyle/>
            <a:p>
              <a:pPr algn="ctr"/>
              <a:r>
                <a:rPr lang="en-GB" dirty="0">
                  <a:latin typeface="Calibri" panose="020F0502020204030204" pitchFamily="34" charset="0"/>
                </a:rPr>
                <a:t>hands up</a:t>
              </a:r>
            </a:p>
          </p:txBody>
        </p:sp>
      </p:grpSp>
      <p:grpSp>
        <p:nvGrpSpPr>
          <p:cNvPr id="126" name="Group 125">
            <a:extLst>
              <a:ext uri="{FF2B5EF4-FFF2-40B4-BE49-F238E27FC236}">
                <a16:creationId xmlns:a16="http://schemas.microsoft.com/office/drawing/2014/main" id="{E9795CA0-1289-42A7-8555-001F4FB11D7D}"/>
              </a:ext>
            </a:extLst>
          </p:cNvPr>
          <p:cNvGrpSpPr/>
          <p:nvPr/>
        </p:nvGrpSpPr>
        <p:grpSpPr>
          <a:xfrm>
            <a:off x="4176834" y="104612"/>
            <a:ext cx="1529938" cy="1881951"/>
            <a:chOff x="3493833" y="208184"/>
            <a:chExt cx="1803075" cy="2217933"/>
          </a:xfrm>
        </p:grpSpPr>
        <p:pic>
          <p:nvPicPr>
            <p:cNvPr id="127" name="Picture 126">
              <a:extLst>
                <a:ext uri="{FF2B5EF4-FFF2-40B4-BE49-F238E27FC236}">
                  <a16:creationId xmlns:a16="http://schemas.microsoft.com/office/drawing/2014/main" id="{03CE5799-8403-4C66-806F-97C50BA3A588}"/>
                </a:ext>
              </a:extLst>
            </p:cNvPr>
            <p:cNvPicPr>
              <a:picLocks noChangeAspect="1"/>
            </p:cNvPicPr>
            <p:nvPr/>
          </p:nvPicPr>
          <p:blipFill>
            <a:blip r:embed="rId5"/>
            <a:stretch>
              <a:fillRect/>
            </a:stretch>
          </p:blipFill>
          <p:spPr>
            <a:xfrm>
              <a:off x="4471857" y="208184"/>
              <a:ext cx="825051" cy="2217933"/>
            </a:xfrm>
            <a:prstGeom prst="rect">
              <a:avLst/>
            </a:prstGeom>
          </p:spPr>
        </p:pic>
        <p:sp>
          <p:nvSpPr>
            <p:cNvPr id="128" name="TextBox 127">
              <a:extLst>
                <a:ext uri="{FF2B5EF4-FFF2-40B4-BE49-F238E27FC236}">
                  <a16:creationId xmlns:a16="http://schemas.microsoft.com/office/drawing/2014/main" id="{797A5471-CF6B-42C7-8152-A3EA441EEBD0}"/>
                </a:ext>
              </a:extLst>
            </p:cNvPr>
            <p:cNvSpPr txBox="1"/>
            <p:nvPr/>
          </p:nvSpPr>
          <p:spPr>
            <a:xfrm>
              <a:off x="3493833" y="681297"/>
              <a:ext cx="994868" cy="616630"/>
            </a:xfrm>
            <a:prstGeom prst="rect">
              <a:avLst/>
            </a:prstGeom>
            <a:noFill/>
          </p:spPr>
          <p:txBody>
            <a:bodyPr wrap="square" rtlCol="0">
              <a:spAutoFit/>
            </a:bodyPr>
            <a:lstStyle/>
            <a:p>
              <a:pPr algn="r"/>
              <a:r>
                <a:rPr lang="en-GB" dirty="0">
                  <a:latin typeface="Calibri" panose="020F0502020204030204" pitchFamily="34" charset="0"/>
                </a:rPr>
                <a:t>hands down</a:t>
              </a:r>
            </a:p>
          </p:txBody>
        </p:sp>
      </p:grpSp>
      <p:grpSp>
        <p:nvGrpSpPr>
          <p:cNvPr id="129" name="Group 128">
            <a:extLst>
              <a:ext uri="{FF2B5EF4-FFF2-40B4-BE49-F238E27FC236}">
                <a16:creationId xmlns:a16="http://schemas.microsoft.com/office/drawing/2014/main" id="{FC60E283-BFCF-40E0-B3FB-C460BE6D1051}"/>
              </a:ext>
            </a:extLst>
          </p:cNvPr>
          <p:cNvGrpSpPr/>
          <p:nvPr/>
        </p:nvGrpSpPr>
        <p:grpSpPr>
          <a:xfrm>
            <a:off x="561" y="2892948"/>
            <a:ext cx="1854370" cy="1881951"/>
            <a:chOff x="123878" y="2556965"/>
            <a:chExt cx="2185429" cy="2217934"/>
          </a:xfrm>
        </p:grpSpPr>
        <p:pic>
          <p:nvPicPr>
            <p:cNvPr id="130" name="Picture 129">
              <a:extLst>
                <a:ext uri="{FF2B5EF4-FFF2-40B4-BE49-F238E27FC236}">
                  <a16:creationId xmlns:a16="http://schemas.microsoft.com/office/drawing/2014/main" id="{FE1407A3-B099-4BC6-912A-6177715F068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46043" y="2556965"/>
              <a:ext cx="1863264" cy="2217934"/>
            </a:xfrm>
            <a:prstGeom prst="rect">
              <a:avLst/>
            </a:prstGeom>
          </p:spPr>
        </p:pic>
        <p:sp>
          <p:nvSpPr>
            <p:cNvPr id="131" name="TextBox 130">
              <a:extLst>
                <a:ext uri="{FF2B5EF4-FFF2-40B4-BE49-F238E27FC236}">
                  <a16:creationId xmlns:a16="http://schemas.microsoft.com/office/drawing/2014/main" id="{00EC8429-36EA-4872-BB7C-ECD9ACB0330A}"/>
                </a:ext>
              </a:extLst>
            </p:cNvPr>
            <p:cNvSpPr txBox="1"/>
            <p:nvPr/>
          </p:nvSpPr>
          <p:spPr>
            <a:xfrm>
              <a:off x="123878" y="4387620"/>
              <a:ext cx="994866" cy="362724"/>
            </a:xfrm>
            <a:prstGeom prst="rect">
              <a:avLst/>
            </a:prstGeom>
            <a:noFill/>
          </p:spPr>
          <p:txBody>
            <a:bodyPr wrap="square" rtlCol="0">
              <a:spAutoFit/>
            </a:bodyPr>
            <a:lstStyle/>
            <a:p>
              <a:pPr algn="r"/>
              <a:r>
                <a:rPr lang="en-GB" dirty="0">
                  <a:latin typeface="Calibri" panose="020F0502020204030204" pitchFamily="34" charset="0"/>
                </a:rPr>
                <a:t>run</a:t>
              </a:r>
            </a:p>
          </p:txBody>
        </p:sp>
      </p:grpSp>
      <p:grpSp>
        <p:nvGrpSpPr>
          <p:cNvPr id="132" name="Group 131">
            <a:extLst>
              <a:ext uri="{FF2B5EF4-FFF2-40B4-BE49-F238E27FC236}">
                <a16:creationId xmlns:a16="http://schemas.microsoft.com/office/drawing/2014/main" id="{FF75502B-2447-450E-92A8-6D94402930D5}"/>
              </a:ext>
            </a:extLst>
          </p:cNvPr>
          <p:cNvGrpSpPr/>
          <p:nvPr/>
        </p:nvGrpSpPr>
        <p:grpSpPr>
          <a:xfrm>
            <a:off x="2065116" y="2737071"/>
            <a:ext cx="1940445" cy="2108590"/>
            <a:chOff x="2928071" y="2507137"/>
            <a:chExt cx="2286870" cy="2485034"/>
          </a:xfrm>
        </p:grpSpPr>
        <p:pic>
          <p:nvPicPr>
            <p:cNvPr id="133" name="Picture 132">
              <a:extLst>
                <a:ext uri="{FF2B5EF4-FFF2-40B4-BE49-F238E27FC236}">
                  <a16:creationId xmlns:a16="http://schemas.microsoft.com/office/drawing/2014/main" id="{F80D56AB-9AAB-40B4-9A7F-9B4B12CFB6EA}"/>
                </a:ext>
              </a:extLst>
            </p:cNvPr>
            <p:cNvPicPr>
              <a:picLocks noChangeAspect="1"/>
            </p:cNvPicPr>
            <p:nvPr/>
          </p:nvPicPr>
          <p:blipFill>
            <a:blip r:embed="rId7"/>
            <a:stretch>
              <a:fillRect/>
            </a:stretch>
          </p:blipFill>
          <p:spPr>
            <a:xfrm>
              <a:off x="2928071" y="2507137"/>
              <a:ext cx="2286870" cy="2441101"/>
            </a:xfrm>
            <a:prstGeom prst="rect">
              <a:avLst/>
            </a:prstGeom>
          </p:spPr>
        </p:pic>
        <p:sp>
          <p:nvSpPr>
            <p:cNvPr id="134" name="TextBox 133">
              <a:extLst>
                <a:ext uri="{FF2B5EF4-FFF2-40B4-BE49-F238E27FC236}">
                  <a16:creationId xmlns:a16="http://schemas.microsoft.com/office/drawing/2014/main" id="{6B52EA13-D879-4D50-BBF9-C6AC1D53B665}"/>
                </a:ext>
              </a:extLst>
            </p:cNvPr>
            <p:cNvSpPr txBox="1"/>
            <p:nvPr/>
          </p:nvSpPr>
          <p:spPr>
            <a:xfrm>
              <a:off x="3153998" y="4375541"/>
              <a:ext cx="994866" cy="616630"/>
            </a:xfrm>
            <a:prstGeom prst="rect">
              <a:avLst/>
            </a:prstGeom>
            <a:noFill/>
          </p:spPr>
          <p:txBody>
            <a:bodyPr wrap="square" rtlCol="0">
              <a:spAutoFit/>
            </a:bodyPr>
            <a:lstStyle/>
            <a:p>
              <a:pPr algn="ctr"/>
              <a:r>
                <a:rPr lang="en-GB" dirty="0">
                  <a:latin typeface="Calibri" panose="020F0502020204030204" pitchFamily="34" charset="0"/>
                </a:rPr>
                <a:t>turn around</a:t>
              </a:r>
            </a:p>
          </p:txBody>
        </p:sp>
      </p:grpSp>
      <p:grpSp>
        <p:nvGrpSpPr>
          <p:cNvPr id="135" name="Group 134">
            <a:extLst>
              <a:ext uri="{FF2B5EF4-FFF2-40B4-BE49-F238E27FC236}">
                <a16:creationId xmlns:a16="http://schemas.microsoft.com/office/drawing/2014/main" id="{7F9B2384-7283-41D8-84BE-FF2EED635699}"/>
              </a:ext>
            </a:extLst>
          </p:cNvPr>
          <p:cNvGrpSpPr/>
          <p:nvPr/>
        </p:nvGrpSpPr>
        <p:grpSpPr>
          <a:xfrm>
            <a:off x="5447680" y="2494175"/>
            <a:ext cx="1572761" cy="1845256"/>
            <a:chOff x="5004462" y="2261541"/>
            <a:chExt cx="1853545" cy="2174688"/>
          </a:xfrm>
        </p:grpSpPr>
        <p:pic>
          <p:nvPicPr>
            <p:cNvPr id="136" name="Picture 135">
              <a:extLst>
                <a:ext uri="{FF2B5EF4-FFF2-40B4-BE49-F238E27FC236}">
                  <a16:creationId xmlns:a16="http://schemas.microsoft.com/office/drawing/2014/main" id="{B892323B-79C9-4D64-AEE0-EE4DA39658C7}"/>
                </a:ext>
              </a:extLst>
            </p:cNvPr>
            <p:cNvPicPr>
              <a:picLocks noChangeAspect="1"/>
            </p:cNvPicPr>
            <p:nvPr/>
          </p:nvPicPr>
          <p:blipFill>
            <a:blip r:embed="rId8"/>
            <a:stretch>
              <a:fillRect/>
            </a:stretch>
          </p:blipFill>
          <p:spPr>
            <a:xfrm>
              <a:off x="5761125" y="2261541"/>
              <a:ext cx="1096882" cy="2174688"/>
            </a:xfrm>
            <a:prstGeom prst="rect">
              <a:avLst/>
            </a:prstGeom>
          </p:spPr>
        </p:pic>
        <p:sp>
          <p:nvSpPr>
            <p:cNvPr id="137" name="TextBox 136">
              <a:extLst>
                <a:ext uri="{FF2B5EF4-FFF2-40B4-BE49-F238E27FC236}">
                  <a16:creationId xmlns:a16="http://schemas.microsoft.com/office/drawing/2014/main" id="{92D3B953-1E87-494A-A733-9E701038A3C0}"/>
                </a:ext>
              </a:extLst>
            </p:cNvPr>
            <p:cNvSpPr txBox="1"/>
            <p:nvPr/>
          </p:nvSpPr>
          <p:spPr>
            <a:xfrm>
              <a:off x="5004462" y="2912845"/>
              <a:ext cx="994866" cy="616630"/>
            </a:xfrm>
            <a:prstGeom prst="rect">
              <a:avLst/>
            </a:prstGeom>
            <a:noFill/>
          </p:spPr>
          <p:txBody>
            <a:bodyPr wrap="square" rtlCol="0">
              <a:spAutoFit/>
            </a:bodyPr>
            <a:lstStyle/>
            <a:p>
              <a:pPr algn="r"/>
              <a:r>
                <a:rPr lang="en-GB" dirty="0">
                  <a:latin typeface="Calibri" panose="020F0502020204030204" pitchFamily="34" charset="0"/>
                </a:rPr>
                <a:t>sit</a:t>
              </a:r>
              <a:br>
                <a:rPr lang="en-GB" dirty="0">
                  <a:latin typeface="Calibri" panose="020F0502020204030204" pitchFamily="34" charset="0"/>
                </a:rPr>
              </a:br>
              <a:r>
                <a:rPr lang="en-GB" dirty="0">
                  <a:latin typeface="Calibri" panose="020F0502020204030204" pitchFamily="34" charset="0"/>
                </a:rPr>
                <a:t>down</a:t>
              </a:r>
            </a:p>
          </p:txBody>
        </p:sp>
      </p:grpSp>
      <p:sp>
        <p:nvSpPr>
          <p:cNvPr id="138" name="TextBox 137">
            <a:extLst>
              <a:ext uri="{FF2B5EF4-FFF2-40B4-BE49-F238E27FC236}">
                <a16:creationId xmlns:a16="http://schemas.microsoft.com/office/drawing/2014/main" id="{BB9CE04D-2EB0-4BA3-A109-7FC97A4ABFE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grpSp>
        <p:nvGrpSpPr>
          <p:cNvPr id="139" name="Group 138">
            <a:extLst>
              <a:ext uri="{FF2B5EF4-FFF2-40B4-BE49-F238E27FC236}">
                <a16:creationId xmlns:a16="http://schemas.microsoft.com/office/drawing/2014/main" id="{BAF76388-4CFB-4DF7-9887-6EFA980BA879}"/>
              </a:ext>
            </a:extLst>
          </p:cNvPr>
          <p:cNvGrpSpPr/>
          <p:nvPr/>
        </p:nvGrpSpPr>
        <p:grpSpPr>
          <a:xfrm>
            <a:off x="3138054" y="1226336"/>
            <a:ext cx="1576164" cy="1684549"/>
            <a:chOff x="3138054" y="1226336"/>
            <a:chExt cx="1576164" cy="1684549"/>
          </a:xfrm>
        </p:grpSpPr>
        <p:pic>
          <p:nvPicPr>
            <p:cNvPr id="140" name="Picture 139">
              <a:extLst>
                <a:ext uri="{FF2B5EF4-FFF2-40B4-BE49-F238E27FC236}">
                  <a16:creationId xmlns:a16="http://schemas.microsoft.com/office/drawing/2014/main" id="{4DE21C41-3185-49BA-AF1D-1B7D23F7D68C}"/>
                </a:ext>
              </a:extLst>
            </p:cNvPr>
            <p:cNvPicPr>
              <a:picLocks noChangeAspect="1"/>
            </p:cNvPicPr>
            <p:nvPr/>
          </p:nvPicPr>
          <p:blipFill>
            <a:blip r:embed="rId9"/>
            <a:stretch>
              <a:fillRect/>
            </a:stretch>
          </p:blipFill>
          <p:spPr>
            <a:xfrm>
              <a:off x="3138054" y="1226336"/>
              <a:ext cx="1383973" cy="1684549"/>
            </a:xfrm>
            <a:prstGeom prst="rect">
              <a:avLst/>
            </a:prstGeom>
          </p:spPr>
        </p:pic>
        <p:sp>
          <p:nvSpPr>
            <p:cNvPr id="141" name="TextBox 140">
              <a:extLst>
                <a:ext uri="{FF2B5EF4-FFF2-40B4-BE49-F238E27FC236}">
                  <a16:creationId xmlns:a16="http://schemas.microsoft.com/office/drawing/2014/main" id="{E778EC6A-D12F-4407-AEBF-986AB48FB695}"/>
                </a:ext>
              </a:extLst>
            </p:cNvPr>
            <p:cNvSpPr txBox="1"/>
            <p:nvPr/>
          </p:nvSpPr>
          <p:spPr>
            <a:xfrm>
              <a:off x="4128038" y="2377454"/>
              <a:ext cx="586180" cy="307777"/>
            </a:xfrm>
            <a:prstGeom prst="rect">
              <a:avLst/>
            </a:prstGeom>
            <a:noFill/>
          </p:spPr>
          <p:txBody>
            <a:bodyPr wrap="square" rtlCol="0">
              <a:spAutoFit/>
            </a:bodyPr>
            <a:lstStyle/>
            <a:p>
              <a:pPr algn="r"/>
              <a:r>
                <a:rPr lang="en-GB" dirty="0">
                  <a:latin typeface="Calibri" panose="020F0502020204030204" pitchFamily="34" charset="0"/>
                </a:rPr>
                <a:t>kick</a:t>
              </a:r>
            </a:p>
          </p:txBody>
        </p:sp>
      </p:grpSp>
      <p:grpSp>
        <p:nvGrpSpPr>
          <p:cNvPr id="142" name="Group 141">
            <a:extLst>
              <a:ext uri="{FF2B5EF4-FFF2-40B4-BE49-F238E27FC236}">
                <a16:creationId xmlns:a16="http://schemas.microsoft.com/office/drawing/2014/main" id="{010202AA-0C39-4EAB-819F-68405C947C82}"/>
              </a:ext>
            </a:extLst>
          </p:cNvPr>
          <p:cNvGrpSpPr/>
          <p:nvPr/>
        </p:nvGrpSpPr>
        <p:grpSpPr>
          <a:xfrm>
            <a:off x="3984947" y="2787771"/>
            <a:ext cx="1831740" cy="1934371"/>
            <a:chOff x="5414637" y="2475042"/>
            <a:chExt cx="1831740" cy="1934371"/>
          </a:xfrm>
        </p:grpSpPr>
        <p:pic>
          <p:nvPicPr>
            <p:cNvPr id="143" name="Picture 142">
              <a:extLst>
                <a:ext uri="{FF2B5EF4-FFF2-40B4-BE49-F238E27FC236}">
                  <a16:creationId xmlns:a16="http://schemas.microsoft.com/office/drawing/2014/main" id="{ACD82E9B-C014-4D82-8E51-24C0BDF3AABF}"/>
                </a:ext>
              </a:extLst>
            </p:cNvPr>
            <p:cNvPicPr>
              <a:picLocks noChangeAspect="1"/>
            </p:cNvPicPr>
            <p:nvPr/>
          </p:nvPicPr>
          <p:blipFill>
            <a:blip r:embed="rId10"/>
            <a:stretch>
              <a:fillRect/>
            </a:stretch>
          </p:blipFill>
          <p:spPr>
            <a:xfrm>
              <a:off x="5751829" y="2475042"/>
              <a:ext cx="1494548" cy="1934371"/>
            </a:xfrm>
            <a:prstGeom prst="rect">
              <a:avLst/>
            </a:prstGeom>
          </p:spPr>
        </p:pic>
        <p:sp>
          <p:nvSpPr>
            <p:cNvPr id="144" name="TextBox 143">
              <a:extLst>
                <a:ext uri="{FF2B5EF4-FFF2-40B4-BE49-F238E27FC236}">
                  <a16:creationId xmlns:a16="http://schemas.microsoft.com/office/drawing/2014/main" id="{8CC2FC71-610F-4D51-A387-C3C6E6A75126}"/>
                </a:ext>
              </a:extLst>
            </p:cNvPr>
            <p:cNvSpPr txBox="1"/>
            <p:nvPr/>
          </p:nvSpPr>
          <p:spPr>
            <a:xfrm>
              <a:off x="5414637" y="2978786"/>
              <a:ext cx="736219" cy="307777"/>
            </a:xfrm>
            <a:prstGeom prst="rect">
              <a:avLst/>
            </a:prstGeom>
            <a:noFill/>
          </p:spPr>
          <p:txBody>
            <a:bodyPr wrap="square" rtlCol="0">
              <a:spAutoFit/>
            </a:bodyPr>
            <a:lstStyle/>
            <a:p>
              <a:pPr algn="r"/>
              <a:r>
                <a:rPr lang="en-GB" dirty="0">
                  <a:latin typeface="Calibri" panose="020F0502020204030204" pitchFamily="34" charset="0"/>
                </a:rPr>
                <a:t>wiggle</a:t>
              </a:r>
            </a:p>
          </p:txBody>
        </p:sp>
      </p:grpSp>
      <p:pic>
        <p:nvPicPr>
          <p:cNvPr id="145" name="Picture 144">
            <a:hlinkClick r:id="" action="ppaction://noaction">
              <a:snd r:embed="rId11" name="chimes.wav"/>
            </a:hlinkClick>
            <a:extLst>
              <a:ext uri="{FF2B5EF4-FFF2-40B4-BE49-F238E27FC236}">
                <a16:creationId xmlns:a16="http://schemas.microsoft.com/office/drawing/2014/main" id="{F1C2B571-0053-4858-B415-84D0CE2F5199}"/>
              </a:ext>
            </a:extLst>
          </p:cNvPr>
          <p:cNvPicPr>
            <a:picLocks noChangeAspect="1"/>
          </p:cNvPicPr>
          <p:nvPr/>
        </p:nvPicPr>
        <p:blipFill>
          <a:blip r:embed="rId12"/>
          <a:stretch>
            <a:fillRect/>
          </a:stretch>
        </p:blipFill>
        <p:spPr>
          <a:xfrm>
            <a:off x="1217888" y="928909"/>
            <a:ext cx="5558085" cy="3435797"/>
          </a:xfrm>
          <a:prstGeom prst="rect">
            <a:avLst/>
          </a:prstGeom>
        </p:spPr>
      </p:pic>
      <p:sp>
        <p:nvSpPr>
          <p:cNvPr id="71" name="Google Shape;267;p28">
            <a:extLst>
              <a:ext uri="{FF2B5EF4-FFF2-40B4-BE49-F238E27FC236}">
                <a16:creationId xmlns:a16="http://schemas.microsoft.com/office/drawing/2014/main" id="{6287F0FF-B075-4152-933E-CC73F20680DC}"/>
              </a:ext>
            </a:extLst>
          </p:cNvPr>
          <p:cNvSpPr/>
          <p:nvPr/>
        </p:nvSpPr>
        <p:spPr>
          <a:xfrm>
            <a:off x="-1257612" y="-1070337"/>
            <a:ext cx="2693700" cy="2693700"/>
          </a:xfrm>
          <a:prstGeom prst="flowChartConnector">
            <a:avLst/>
          </a:prstGeom>
          <a:solidFill>
            <a:srgbClr val="99CCFF">
              <a:alpha val="345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8" name="TextBox 67">
            <a:extLst>
              <a:ext uri="{FF2B5EF4-FFF2-40B4-BE49-F238E27FC236}">
                <a16:creationId xmlns:a16="http://schemas.microsoft.com/office/drawing/2014/main" id="{85B69F79-8101-433E-A6F0-95D483BC1B5E}"/>
              </a:ext>
            </a:extLst>
          </p:cNvPr>
          <p:cNvSpPr txBox="1"/>
          <p:nvPr/>
        </p:nvSpPr>
        <p:spPr>
          <a:xfrm>
            <a:off x="107309" y="368601"/>
            <a:ext cx="7601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434343">
                    <a:lumMod val="60000"/>
                    <a:lumOff val="40000"/>
                  </a:srgbClr>
                </a:solidFill>
                <a:effectLst/>
                <a:uLnTx/>
                <a:uFillTx/>
                <a:latin typeface="Calibri" panose="020F0502020204030204" pitchFamily="34" charset="0"/>
                <a:cs typeface="Arial"/>
                <a:sym typeface="Arial"/>
              </a:rPr>
              <a:t>6</a:t>
            </a:r>
          </a:p>
        </p:txBody>
      </p:sp>
      <p:grpSp>
        <p:nvGrpSpPr>
          <p:cNvPr id="4" name="Group 3">
            <a:extLst>
              <a:ext uri="{FF2B5EF4-FFF2-40B4-BE49-F238E27FC236}">
                <a16:creationId xmlns:a16="http://schemas.microsoft.com/office/drawing/2014/main" id="{F79F9FB4-E435-EEC1-FEDD-F5CE77C56A79}"/>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48B09579-DB24-0B65-74C0-18EB2951858A}"/>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B00CD1BC-7881-D88B-54CA-A080B59ED31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19E688D7-E908-5F76-E781-10F198D7DEE0}"/>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0F58E0AA-F95B-7EEA-CE30-A1253A739B7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 Box 7">
                <a:extLst>
                  <a:ext uri="{FF2B5EF4-FFF2-40B4-BE49-F238E27FC236}">
                    <a16:creationId xmlns:a16="http://schemas.microsoft.com/office/drawing/2014/main" id="{6A629CE0-8DED-97F3-8C12-8A8298E8D146}"/>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1" i="0" u="none" strike="noStrike" kern="0" cap="none" spc="0" normalizeH="0" baseline="0" noProof="0" dirty="0">
                    <a:ln>
                      <a:noFill/>
                    </a:ln>
                    <a:solidFill>
                      <a:srgbClr val="538135"/>
                    </a:solidFill>
                    <a:effectLst/>
                    <a:uLnTx/>
                    <a:uFillTx/>
                    <a:latin typeface="Calibri" panose="020F0502020204030204" pitchFamily="34" charset="0"/>
                    <a:ea typeface="Yu Mincho" panose="02020400000000000000" pitchFamily="18" charset="-128"/>
                    <a:cs typeface="Arial"/>
                    <a:sym typeface="Arial"/>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Join ESL KidStuff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0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to view without watermark</a:t>
                </a:r>
                <a:r>
                  <a:rPr kumimoji="0" lang="en-US" altLang="ja-JP" sz="12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Arial"/>
                    <a:sym typeface="Arial"/>
                  </a:rPr>
                  <a:t>.</a:t>
                </a: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pSp>
      </p:grpSp>
    </p:spTree>
    <p:extLst>
      <p:ext uri="{BB962C8B-B14F-4D97-AF65-F5344CB8AC3E}">
        <p14:creationId xmlns:p14="http://schemas.microsoft.com/office/powerpoint/2010/main" val="1738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1000"/>
                                        <p:tgtEl>
                                          <p:spTgt spid="76"/>
                                        </p:tgtEl>
                                      </p:cBhvr>
                                    </p:animEffect>
                                  </p:childTnLst>
                                </p:cTn>
                              </p:par>
                            </p:childTnLst>
                          </p:cTn>
                        </p:par>
                        <p:par>
                          <p:cTn id="24" fill="hold">
                            <p:stCondLst>
                              <p:cond delay="3000"/>
                            </p:stCondLst>
                            <p:childTnLst>
                              <p:par>
                                <p:cTn id="25" presetID="35" presetClass="path" presetSubtype="0" accel="50000" decel="50000" fill="hold" nodeType="afterEffect">
                                  <p:stCondLst>
                                    <p:cond delay="0"/>
                                  </p:stCondLst>
                                  <p:childTnLst>
                                    <p:animMotion origin="layout" path="M -1.66667E-6 0 L -0.16372 0 " pathEditMode="relative" rAng="0" ptsTypes="AA">
                                      <p:cBhvr>
                                        <p:cTn id="26" dur="1000" fill="hold"/>
                                        <p:tgtEl>
                                          <p:spTgt spid="79"/>
                                        </p:tgtEl>
                                        <p:attrNameLst>
                                          <p:attrName>ppt_x</p:attrName>
                                          <p:attrName>ppt_y</p:attrName>
                                        </p:attrNameLst>
                                      </p:cBhvr>
                                      <p:rCtr x="-8247" y="0"/>
                                    </p:animMotion>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5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45"/>
                                        </p:tgtEl>
                                      </p:cBhvr>
                                    </p:animEffect>
                                    <p:set>
                                      <p:cBhvr>
                                        <p:cTn id="37" dur="1" fill="hold">
                                          <p:stCondLst>
                                            <p:cond delay="499"/>
                                          </p:stCondLst>
                                        </p:cTn>
                                        <p:tgtEl>
                                          <p:spTgt spid="14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fade">
                                      <p:cBhvr>
                                        <p:cTn id="45" dur="500"/>
                                        <p:tgtEl>
                                          <p:spTgt spid="117"/>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500"/>
                                        <p:tgtEl>
                                          <p:spTgt spid="123"/>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39"/>
                                        </p:tgtEl>
                                        <p:attrNameLst>
                                          <p:attrName>style.visibility</p:attrName>
                                        </p:attrNameLst>
                                      </p:cBhvr>
                                      <p:to>
                                        <p:strVal val="visible"/>
                                      </p:to>
                                    </p:set>
                                    <p:animEffect transition="in" filter="fade">
                                      <p:cBhvr>
                                        <p:cTn id="53" dur="500"/>
                                        <p:tgtEl>
                                          <p:spTgt spid="139"/>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500"/>
                                        <p:tgtEl>
                                          <p:spTgt spid="126"/>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fade">
                                      <p:cBhvr>
                                        <p:cTn id="65" dur="500"/>
                                        <p:tgtEl>
                                          <p:spTgt spid="129"/>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132"/>
                                        </p:tgtEl>
                                        <p:attrNameLst>
                                          <p:attrName>style.visibility</p:attrName>
                                        </p:attrNameLst>
                                      </p:cBhvr>
                                      <p:to>
                                        <p:strVal val="visible"/>
                                      </p:to>
                                    </p:set>
                                    <p:animEffect transition="in" filter="fade">
                                      <p:cBhvr>
                                        <p:cTn id="69" dur="500"/>
                                        <p:tgtEl>
                                          <p:spTgt spid="132"/>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fade">
                                      <p:cBhvr>
                                        <p:cTn id="73" dur="500"/>
                                        <p:tgtEl>
                                          <p:spTgt spid="142"/>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fade">
                                      <p:cBhvr>
                                        <p:cTn id="77" dur="500"/>
                                        <p:tgtEl>
                                          <p:spTgt spid="135"/>
                                        </p:tgtEl>
                                      </p:cBhvr>
                                    </p:animEffect>
                                  </p:childTnLst>
                                </p:cTn>
                              </p:par>
                            </p:childTnLst>
                          </p:cTn>
                        </p:par>
                        <p:par>
                          <p:cTn id="78" fill="hold">
                            <p:stCondLst>
                              <p:cond delay="5500"/>
                            </p:stCondLst>
                            <p:childTnLst>
                              <p:par>
                                <p:cTn id="79" presetID="10" presetClass="entr" presetSubtype="0" fill="hold" grpId="0" nodeType="after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fade">
                                      <p:cBhvr>
                                        <p:cTn id="81"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138" grpId="0"/>
      <p:bldP spid="71" grpId="0" animBg="1"/>
      <p:bldP spid="68"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TotalTime>
  <Words>5178</Words>
  <Application>Microsoft Office PowerPoint</Application>
  <PresentationFormat>On-screen Show (16:9)</PresentationFormat>
  <Paragraphs>625</Paragraphs>
  <Slides>31</Slides>
  <Notes>5</Notes>
  <HiddenSlides>0</HiddenSlides>
  <MMClips>13</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League Spartan</vt:lpstr>
      <vt:lpstr>Barrio</vt:lpstr>
      <vt:lpstr>Comic Sans MS</vt:lpstr>
      <vt:lpstr>Arial</vt:lpstr>
      <vt:lpstr>Didact Gothic</vt:lpstr>
      <vt:lpstr>Calibri</vt:lpstr>
      <vt:lpstr>Wingdings</vt:lpstr>
      <vt:lpstr>Catamaran</vt:lpstr>
      <vt:lpstr>Titan One</vt:lpstr>
      <vt:lpstr>Pedagogical Education by Slidesgo</vt:lpstr>
      <vt:lpstr>Elementary School Newsletter</vt:lpstr>
      <vt:lpstr>1_Elementary School Newsletter</vt:lpstr>
      <vt:lpstr>2_Elementary School Newsletter</vt:lpstr>
      <vt:lpstr>Body and shapes 3</vt:lpstr>
      <vt:lpstr>Mr Shape Head</vt:lpstr>
      <vt:lpstr>Warm up and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learning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331</cp:revision>
  <dcterms:modified xsi:type="dcterms:W3CDTF">2023-06-15T09:39:00Z</dcterms:modified>
</cp:coreProperties>
</file>