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  <p:sldMasterId id="2147483679" r:id="rId3"/>
    <p:sldMasterId id="2147483686" r:id="rId4"/>
    <p:sldMasterId id="2147483693" r:id="rId5"/>
  </p:sldMasterIdLst>
  <p:notesMasterIdLst>
    <p:notesMasterId r:id="rId22"/>
  </p:notesMasterIdLst>
  <p:sldIdLst>
    <p:sldId id="332" r:id="rId6"/>
    <p:sldId id="329" r:id="rId7"/>
    <p:sldId id="256" r:id="rId8"/>
    <p:sldId id="374" r:id="rId9"/>
    <p:sldId id="376" r:id="rId10"/>
    <p:sldId id="350" r:id="rId11"/>
    <p:sldId id="369" r:id="rId12"/>
    <p:sldId id="372" r:id="rId13"/>
    <p:sldId id="341" r:id="rId14"/>
    <p:sldId id="373" r:id="rId15"/>
    <p:sldId id="377" r:id="rId16"/>
    <p:sldId id="378" r:id="rId17"/>
    <p:sldId id="363" r:id="rId18"/>
    <p:sldId id="324" r:id="rId19"/>
    <p:sldId id="333" r:id="rId20"/>
    <p:sldId id="258" r:id="rId21"/>
  </p:sldIdLst>
  <p:sldSz cx="9144000" cy="5143500" type="screen16x9"/>
  <p:notesSz cx="6858000" cy="9144000"/>
  <p:embeddedFontLst>
    <p:embeddedFont>
      <p:font typeface="Barri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" panose="00000500000000000000" pitchFamily="2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Didact Gothic" panose="00000500000000000000" pitchFamily="2" charset="0"/>
      <p:regular r:id="rId34"/>
    </p:embeddedFont>
    <p:embeddedFont>
      <p:font typeface="Titan One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Cowling" initials="JC" lastIdx="1" clrIdx="0">
    <p:extLst>
      <p:ext uri="{19B8F6BF-5375-455C-9EA6-DF929625EA0E}">
        <p15:presenceInfo xmlns:p15="http://schemas.microsoft.com/office/powerpoint/2012/main" userId="b816cc6544fd1b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66"/>
    <a:srgbClr val="40A1A6"/>
    <a:srgbClr val="99CCFF"/>
    <a:srgbClr val="EFCBDD"/>
    <a:srgbClr val="FFDBED"/>
    <a:srgbClr val="FBBFBF"/>
    <a:srgbClr val="C5E5E7"/>
    <a:srgbClr val="FF9933"/>
    <a:srgbClr val="AFD6DA"/>
    <a:srgbClr val="BC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31" d="100"/>
          <a:sy n="131" d="100"/>
        </p:scale>
        <p:origin x="67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Level: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2 – KOALAS (ages 5-7)</a:t>
            </a:r>
          </a:p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50 mins - 1 hour 10 mins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9264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8339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6"/>
            <a:ext cx="2705870" cy="137246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136003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886206"/>
            <a:ext cx="7519233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88203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242FE37-C4FC-446B-9C03-EAE2F4C58F01}"/>
              </a:ext>
            </a:extLst>
          </p:cNvPr>
          <p:cNvSpPr txBox="1">
            <a:spLocks/>
          </p:cNvSpPr>
          <p:nvPr userDrawn="1"/>
        </p:nvSpPr>
        <p:spPr>
          <a:xfrm>
            <a:off x="367922" y="2023682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Review vocab: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D9602A69-3FA3-43C3-9AB4-A477A4A739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214" y="2096149"/>
            <a:ext cx="7351956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6429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87544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73701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resources here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+mn-lt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86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Warm up and</a:t>
            </a:r>
            <a:br>
              <a:rPr lang="en-GB" dirty="0"/>
            </a:br>
            <a:r>
              <a:rPr lang="en-GB" dirty="0"/>
              <a:t> Maintenance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1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494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550647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66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structures here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resources here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new vocab here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C3E203-8864-4016-AD02-00F30543956F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4C816CBB-D2CF-402C-94FD-0E464DEAB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673A2D8-D455-4D8E-B6AE-9E68F26C1787}"/>
              </a:ext>
            </a:extLst>
          </p:cNvPr>
          <p:cNvSpPr txBox="1">
            <a:spLocks/>
          </p:cNvSpPr>
          <p:nvPr userDrawn="1"/>
        </p:nvSpPr>
        <p:spPr>
          <a:xfrm>
            <a:off x="380344" y="2037731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Review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F61EF7B0-230B-4404-AAD5-64949940F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6770" y="2116297"/>
            <a:ext cx="7308165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review vocab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3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AB2901-03B1-49BA-B68A-9B15A16902E3}"/>
              </a:ext>
            </a:extLst>
          </p:cNvPr>
          <p:cNvGrpSpPr/>
          <p:nvPr userDrawn="1"/>
        </p:nvGrpSpPr>
        <p:grpSpPr>
          <a:xfrm>
            <a:off x="57739" y="233880"/>
            <a:ext cx="10247013" cy="5510351"/>
            <a:chOff x="57739" y="233880"/>
            <a:chExt cx="10247013" cy="55103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409761-37CC-4D8A-93C9-1C0838CBD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019689" y="1164824"/>
              <a:ext cx="3285063" cy="457940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CF9E58-7BFD-4275-9BCD-4109A613AE15}"/>
                </a:ext>
              </a:extLst>
            </p:cNvPr>
            <p:cNvGrpSpPr/>
            <p:nvPr userDrawn="1"/>
          </p:nvGrpSpPr>
          <p:grpSpPr>
            <a:xfrm>
              <a:off x="6643623" y="4598159"/>
              <a:ext cx="338714" cy="458989"/>
              <a:chOff x="7253146" y="6180363"/>
              <a:chExt cx="338714" cy="458989"/>
            </a:xfrm>
          </p:grpSpPr>
          <p:sp>
            <p:nvSpPr>
              <p:cNvPr id="17" name="Google Shape;17;p2"/>
              <p:cNvSpPr/>
              <p:nvPr/>
            </p:nvSpPr>
            <p:spPr>
              <a:xfrm rot="18919789" flipH="1">
                <a:off x="7526598" y="6180363"/>
                <a:ext cx="65262" cy="6526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109" extrusionOk="0">
                    <a:moveTo>
                      <a:pt x="554" y="1"/>
                    </a:moveTo>
                    <a:cubicBezTo>
                      <a:pt x="248" y="1"/>
                      <a:pt x="0" y="249"/>
                      <a:pt x="0" y="555"/>
                    </a:cubicBezTo>
                    <a:cubicBezTo>
                      <a:pt x="0" y="861"/>
                      <a:pt x="248" y="1109"/>
                      <a:pt x="554" y="1109"/>
                    </a:cubicBezTo>
                    <a:cubicBezTo>
                      <a:pt x="860" y="1109"/>
                      <a:pt x="1108" y="861"/>
                      <a:pt x="1108" y="555"/>
                    </a:cubicBezTo>
                    <a:cubicBezTo>
                      <a:pt x="1108" y="249"/>
                      <a:pt x="860" y="1"/>
                      <a:pt x="5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 userDrawn="1"/>
            </p:nvSpPr>
            <p:spPr>
              <a:xfrm rot="18919789" flipH="1">
                <a:off x="7253146" y="6377008"/>
                <a:ext cx="262343" cy="26234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458" extrusionOk="0">
                    <a:moveTo>
                      <a:pt x="2231" y="1"/>
                    </a:moveTo>
                    <a:cubicBezTo>
                      <a:pt x="1000" y="1"/>
                      <a:pt x="1" y="1000"/>
                      <a:pt x="1" y="2231"/>
                    </a:cubicBezTo>
                    <a:cubicBezTo>
                      <a:pt x="1" y="3462"/>
                      <a:pt x="1000" y="4457"/>
                      <a:pt x="2231" y="4457"/>
                    </a:cubicBezTo>
                    <a:cubicBezTo>
                      <a:pt x="3461" y="4457"/>
                      <a:pt x="4457" y="3462"/>
                      <a:pt x="4457" y="2231"/>
                    </a:cubicBezTo>
                    <a:cubicBezTo>
                      <a:pt x="4457" y="1000"/>
                      <a:pt x="3461" y="1"/>
                      <a:pt x="2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 rot="18919789" flipH="1">
              <a:off x="7826105" y="419643"/>
              <a:ext cx="334374" cy="334139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8919789" flipH="1">
              <a:off x="8435756" y="484696"/>
              <a:ext cx="109692" cy="109752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57739" y="233880"/>
              <a:ext cx="3537106" cy="3408070"/>
              <a:chOff x="2482037" y="2840068"/>
              <a:chExt cx="1378988" cy="132868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482037" y="2840068"/>
                <a:ext cx="1180737" cy="609347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6667" extrusionOk="0">
                    <a:moveTo>
                      <a:pt x="3008" y="1"/>
                    </a:moveTo>
                    <a:cubicBezTo>
                      <a:pt x="2923" y="1"/>
                      <a:pt x="2834" y="14"/>
                      <a:pt x="2740" y="43"/>
                    </a:cubicBezTo>
                    <a:cubicBezTo>
                      <a:pt x="1263" y="497"/>
                      <a:pt x="2426" y="4763"/>
                      <a:pt x="2426" y="4763"/>
                    </a:cubicBezTo>
                    <a:cubicBezTo>
                      <a:pt x="2193" y="4713"/>
                      <a:pt x="1982" y="4691"/>
                      <a:pt x="1792" y="4691"/>
                    </a:cubicBezTo>
                    <a:cubicBezTo>
                      <a:pt x="3" y="4691"/>
                      <a:pt x="1" y="6667"/>
                      <a:pt x="1" y="6667"/>
                    </a:cubicBezTo>
                    <a:lnTo>
                      <a:pt x="12530" y="6409"/>
                    </a:lnTo>
                    <a:cubicBezTo>
                      <a:pt x="12530" y="6409"/>
                      <a:pt x="12918" y="4820"/>
                      <a:pt x="11418" y="4078"/>
                    </a:cubicBezTo>
                    <a:cubicBezTo>
                      <a:pt x="11110" y="3926"/>
                      <a:pt x="10784" y="3866"/>
                      <a:pt x="10462" y="3866"/>
                    </a:cubicBezTo>
                    <a:cubicBezTo>
                      <a:pt x="9221" y="3866"/>
                      <a:pt x="8028" y="4763"/>
                      <a:pt x="8028" y="4763"/>
                    </a:cubicBezTo>
                    <a:cubicBezTo>
                      <a:pt x="8028" y="4763"/>
                      <a:pt x="8425" y="2090"/>
                      <a:pt x="6898" y="1482"/>
                    </a:cubicBezTo>
                    <a:cubicBezTo>
                      <a:pt x="6704" y="1406"/>
                      <a:pt x="6522" y="1372"/>
                      <a:pt x="6353" y="1372"/>
                    </a:cubicBezTo>
                    <a:cubicBezTo>
                      <a:pt x="5192" y="1372"/>
                      <a:pt x="4627" y="2952"/>
                      <a:pt x="4627" y="2952"/>
                    </a:cubicBezTo>
                    <a:cubicBezTo>
                      <a:pt x="4627" y="2952"/>
                      <a:pt x="4270" y="1"/>
                      <a:pt x="3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8650" y="4075375"/>
                <a:ext cx="92375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875895" y="4005175"/>
                <a:ext cx="93975" cy="90700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3628" extrusionOk="0">
                    <a:moveTo>
                      <a:pt x="2944" y="0"/>
                    </a:moveTo>
                    <a:lnTo>
                      <a:pt x="1811" y="661"/>
                    </a:lnTo>
                    <a:lnTo>
                      <a:pt x="622" y="104"/>
                    </a:lnTo>
                    <a:lnTo>
                      <a:pt x="899" y="1386"/>
                    </a:lnTo>
                    <a:lnTo>
                      <a:pt x="1" y="2345"/>
                    </a:lnTo>
                    <a:lnTo>
                      <a:pt x="1307" y="2476"/>
                    </a:lnTo>
                    <a:lnTo>
                      <a:pt x="1942" y="3628"/>
                    </a:lnTo>
                    <a:lnTo>
                      <a:pt x="2469" y="2425"/>
                    </a:lnTo>
                    <a:lnTo>
                      <a:pt x="3759" y="2178"/>
                    </a:lnTo>
                    <a:lnTo>
                      <a:pt x="2780" y="1303"/>
                    </a:lnTo>
                    <a:lnTo>
                      <a:pt x="2944" y="0"/>
                    </a:ln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23;p2">
              <a:extLst>
                <a:ext uri="{FF2B5EF4-FFF2-40B4-BE49-F238E27FC236}">
                  <a16:creationId xmlns:a16="http://schemas.microsoft.com/office/drawing/2014/main" id="{201AF24F-EEAE-4AFA-913F-E9E961BD4FBB}"/>
                </a:ext>
              </a:extLst>
            </p:cNvPr>
            <p:cNvSpPr/>
            <p:nvPr/>
          </p:nvSpPr>
          <p:spPr>
            <a:xfrm>
              <a:off x="7237201" y="2310670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347;p24">
            <a:extLst>
              <a:ext uri="{FF2B5EF4-FFF2-40B4-BE49-F238E27FC236}">
                <a16:creationId xmlns:a16="http://schemas.microsoft.com/office/drawing/2014/main" id="{19BD8B50-85C1-411B-87D4-8BAE60D3153F}"/>
              </a:ext>
            </a:extLst>
          </p:cNvPr>
          <p:cNvGrpSpPr/>
          <p:nvPr/>
        </p:nvGrpSpPr>
        <p:grpSpPr>
          <a:xfrm>
            <a:off x="-1420680" y="1174471"/>
            <a:ext cx="3806872" cy="4252273"/>
            <a:chOff x="-35764" y="1530582"/>
            <a:chExt cx="3540591" cy="3643694"/>
          </a:xfrm>
        </p:grpSpPr>
        <p:sp>
          <p:nvSpPr>
            <p:cNvPr id="79" name="Google Shape;348;p24">
              <a:extLst>
                <a:ext uri="{FF2B5EF4-FFF2-40B4-BE49-F238E27FC236}">
                  <a16:creationId xmlns:a16="http://schemas.microsoft.com/office/drawing/2014/main" id="{2E619C0C-9613-4974-9D08-0F20D3602CAC}"/>
                </a:ext>
              </a:extLst>
            </p:cNvPr>
            <p:cNvSpPr/>
            <p:nvPr/>
          </p:nvSpPr>
          <p:spPr>
            <a:xfrm>
              <a:off x="-31291" y="1530582"/>
              <a:ext cx="1617413" cy="1809191"/>
            </a:xfrm>
            <a:custGeom>
              <a:avLst/>
              <a:gdLst/>
              <a:ahLst/>
              <a:cxnLst/>
              <a:rect l="l" t="t" r="r" b="b"/>
              <a:pathLst>
                <a:path w="62916" h="70376" extrusionOk="0">
                  <a:moveTo>
                    <a:pt x="52749" y="0"/>
                  </a:moveTo>
                  <a:cubicBezTo>
                    <a:pt x="52601" y="0"/>
                    <a:pt x="52458" y="13"/>
                    <a:pt x="52317" y="43"/>
                  </a:cubicBezTo>
                  <a:cubicBezTo>
                    <a:pt x="51688" y="175"/>
                    <a:pt x="51279" y="641"/>
                    <a:pt x="51026" y="1324"/>
                  </a:cubicBezTo>
                  <a:cubicBezTo>
                    <a:pt x="50033" y="3974"/>
                    <a:pt x="51414" y="9901"/>
                    <a:pt x="52043" y="12277"/>
                  </a:cubicBezTo>
                  <a:cubicBezTo>
                    <a:pt x="52069" y="12384"/>
                    <a:pt x="52097" y="12477"/>
                    <a:pt x="52118" y="12566"/>
                  </a:cubicBezTo>
                  <a:cubicBezTo>
                    <a:pt x="52136" y="12637"/>
                    <a:pt x="52157" y="12704"/>
                    <a:pt x="52175" y="12765"/>
                  </a:cubicBezTo>
                  <a:cubicBezTo>
                    <a:pt x="52246" y="13039"/>
                    <a:pt x="52296" y="13217"/>
                    <a:pt x="52307" y="13274"/>
                  </a:cubicBezTo>
                  <a:cubicBezTo>
                    <a:pt x="52296" y="13259"/>
                    <a:pt x="52264" y="13238"/>
                    <a:pt x="52218" y="13206"/>
                  </a:cubicBezTo>
                  <a:cubicBezTo>
                    <a:pt x="52189" y="13185"/>
                    <a:pt x="52157" y="13164"/>
                    <a:pt x="52118" y="13128"/>
                  </a:cubicBezTo>
                  <a:cubicBezTo>
                    <a:pt x="52057" y="13085"/>
                    <a:pt x="51979" y="13025"/>
                    <a:pt x="51894" y="12954"/>
                  </a:cubicBezTo>
                  <a:cubicBezTo>
                    <a:pt x="51613" y="12744"/>
                    <a:pt x="51193" y="12435"/>
                    <a:pt x="50685" y="12064"/>
                  </a:cubicBezTo>
                  <a:lnTo>
                    <a:pt x="50677" y="12064"/>
                  </a:lnTo>
                  <a:cubicBezTo>
                    <a:pt x="49692" y="11346"/>
                    <a:pt x="48355" y="10425"/>
                    <a:pt x="46953" y="9581"/>
                  </a:cubicBezTo>
                  <a:cubicBezTo>
                    <a:pt x="46739" y="9450"/>
                    <a:pt x="46519" y="9322"/>
                    <a:pt x="46301" y="9193"/>
                  </a:cubicBezTo>
                  <a:cubicBezTo>
                    <a:pt x="46258" y="9172"/>
                    <a:pt x="46220" y="9144"/>
                    <a:pt x="46177" y="9123"/>
                  </a:cubicBezTo>
                  <a:cubicBezTo>
                    <a:pt x="46028" y="9033"/>
                    <a:pt x="45871" y="8952"/>
                    <a:pt x="45721" y="8870"/>
                  </a:cubicBezTo>
                  <a:cubicBezTo>
                    <a:pt x="45099" y="8525"/>
                    <a:pt x="44477" y="8212"/>
                    <a:pt x="43886" y="7959"/>
                  </a:cubicBezTo>
                  <a:cubicBezTo>
                    <a:pt x="43758" y="7909"/>
                    <a:pt x="43637" y="7852"/>
                    <a:pt x="43516" y="7809"/>
                  </a:cubicBezTo>
                  <a:cubicBezTo>
                    <a:pt x="43395" y="7760"/>
                    <a:pt x="43274" y="7710"/>
                    <a:pt x="43150" y="7671"/>
                  </a:cubicBezTo>
                  <a:cubicBezTo>
                    <a:pt x="42715" y="7511"/>
                    <a:pt x="42303" y="7394"/>
                    <a:pt x="41925" y="7330"/>
                  </a:cubicBezTo>
                  <a:cubicBezTo>
                    <a:pt x="41837" y="7312"/>
                    <a:pt x="41748" y="7301"/>
                    <a:pt x="41666" y="7297"/>
                  </a:cubicBezTo>
                  <a:cubicBezTo>
                    <a:pt x="41623" y="7283"/>
                    <a:pt x="41574" y="7279"/>
                    <a:pt x="41528" y="7279"/>
                  </a:cubicBezTo>
                  <a:cubicBezTo>
                    <a:pt x="41441" y="7273"/>
                    <a:pt x="41357" y="7269"/>
                    <a:pt x="41276" y="7269"/>
                  </a:cubicBezTo>
                  <a:cubicBezTo>
                    <a:pt x="40957" y="7269"/>
                    <a:pt x="40675" y="7321"/>
                    <a:pt x="40442" y="7440"/>
                  </a:cubicBezTo>
                  <a:cubicBezTo>
                    <a:pt x="39891" y="7714"/>
                    <a:pt x="39681" y="8453"/>
                    <a:pt x="39702" y="9450"/>
                  </a:cubicBezTo>
                  <a:cubicBezTo>
                    <a:pt x="39713" y="9972"/>
                    <a:pt x="39784" y="10574"/>
                    <a:pt x="39902" y="11214"/>
                  </a:cubicBezTo>
                  <a:cubicBezTo>
                    <a:pt x="40453" y="14188"/>
                    <a:pt x="41986" y="18091"/>
                    <a:pt x="42815" y="20062"/>
                  </a:cubicBezTo>
                  <a:cubicBezTo>
                    <a:pt x="43096" y="20738"/>
                    <a:pt x="43299" y="21186"/>
                    <a:pt x="43345" y="21293"/>
                  </a:cubicBezTo>
                  <a:cubicBezTo>
                    <a:pt x="43349" y="21296"/>
                    <a:pt x="43349" y="21303"/>
                    <a:pt x="43349" y="21306"/>
                  </a:cubicBezTo>
                  <a:cubicBezTo>
                    <a:pt x="43299" y="21264"/>
                    <a:pt x="42936" y="20944"/>
                    <a:pt x="42357" y="20457"/>
                  </a:cubicBezTo>
                  <a:cubicBezTo>
                    <a:pt x="42285" y="20396"/>
                    <a:pt x="42207" y="20336"/>
                    <a:pt x="42129" y="20272"/>
                  </a:cubicBezTo>
                  <a:cubicBezTo>
                    <a:pt x="41997" y="20162"/>
                    <a:pt x="41855" y="20044"/>
                    <a:pt x="41705" y="19916"/>
                  </a:cubicBezTo>
                  <a:cubicBezTo>
                    <a:pt x="41463" y="19723"/>
                    <a:pt x="41196" y="19510"/>
                    <a:pt x="40915" y="19283"/>
                  </a:cubicBezTo>
                  <a:cubicBezTo>
                    <a:pt x="40652" y="19080"/>
                    <a:pt x="40375" y="18856"/>
                    <a:pt x="40083" y="18631"/>
                  </a:cubicBezTo>
                  <a:cubicBezTo>
                    <a:pt x="40073" y="18625"/>
                    <a:pt x="40062" y="18614"/>
                    <a:pt x="40051" y="18610"/>
                  </a:cubicBezTo>
                  <a:cubicBezTo>
                    <a:pt x="39940" y="18521"/>
                    <a:pt x="39823" y="18433"/>
                    <a:pt x="39706" y="18344"/>
                  </a:cubicBezTo>
                  <a:cubicBezTo>
                    <a:pt x="39385" y="18094"/>
                    <a:pt x="39051" y="17849"/>
                    <a:pt x="38710" y="17600"/>
                  </a:cubicBezTo>
                  <a:cubicBezTo>
                    <a:pt x="38549" y="17490"/>
                    <a:pt x="38390" y="17372"/>
                    <a:pt x="38229" y="17251"/>
                  </a:cubicBezTo>
                  <a:cubicBezTo>
                    <a:pt x="38094" y="17159"/>
                    <a:pt x="37963" y="17063"/>
                    <a:pt x="37831" y="16973"/>
                  </a:cubicBezTo>
                  <a:cubicBezTo>
                    <a:pt x="37714" y="16899"/>
                    <a:pt x="37603" y="16814"/>
                    <a:pt x="37490" y="16739"/>
                  </a:cubicBezTo>
                  <a:cubicBezTo>
                    <a:pt x="36902" y="16337"/>
                    <a:pt x="36319" y="15953"/>
                    <a:pt x="35735" y="15607"/>
                  </a:cubicBezTo>
                  <a:cubicBezTo>
                    <a:pt x="35569" y="15512"/>
                    <a:pt x="35401" y="15412"/>
                    <a:pt x="35241" y="15320"/>
                  </a:cubicBezTo>
                  <a:cubicBezTo>
                    <a:pt x="35188" y="15287"/>
                    <a:pt x="35131" y="15252"/>
                    <a:pt x="35078" y="15227"/>
                  </a:cubicBezTo>
                  <a:cubicBezTo>
                    <a:pt x="34946" y="15156"/>
                    <a:pt x="34817" y="15081"/>
                    <a:pt x="34689" y="15017"/>
                  </a:cubicBezTo>
                  <a:cubicBezTo>
                    <a:pt x="34566" y="14950"/>
                    <a:pt x="34438" y="14886"/>
                    <a:pt x="34309" y="14818"/>
                  </a:cubicBezTo>
                  <a:cubicBezTo>
                    <a:pt x="34057" y="14686"/>
                    <a:pt x="33807" y="14569"/>
                    <a:pt x="33569" y="14469"/>
                  </a:cubicBezTo>
                  <a:cubicBezTo>
                    <a:pt x="33345" y="14377"/>
                    <a:pt x="33128" y="14288"/>
                    <a:pt x="32914" y="14210"/>
                  </a:cubicBezTo>
                  <a:cubicBezTo>
                    <a:pt x="32879" y="14195"/>
                    <a:pt x="32847" y="14185"/>
                    <a:pt x="32819" y="14177"/>
                  </a:cubicBezTo>
                  <a:cubicBezTo>
                    <a:pt x="32609" y="14106"/>
                    <a:pt x="32405" y="14046"/>
                    <a:pt x="32213" y="14000"/>
                  </a:cubicBezTo>
                  <a:cubicBezTo>
                    <a:pt x="32143" y="13985"/>
                    <a:pt x="32064" y="13968"/>
                    <a:pt x="31993" y="13950"/>
                  </a:cubicBezTo>
                  <a:cubicBezTo>
                    <a:pt x="31954" y="13947"/>
                    <a:pt x="31922" y="13939"/>
                    <a:pt x="31883" y="13936"/>
                  </a:cubicBezTo>
                  <a:cubicBezTo>
                    <a:pt x="31822" y="13925"/>
                    <a:pt x="31755" y="13914"/>
                    <a:pt x="31694" y="13907"/>
                  </a:cubicBezTo>
                  <a:cubicBezTo>
                    <a:pt x="31645" y="13900"/>
                    <a:pt x="31594" y="13896"/>
                    <a:pt x="31545" y="13896"/>
                  </a:cubicBezTo>
                  <a:cubicBezTo>
                    <a:pt x="31467" y="13890"/>
                    <a:pt x="31392" y="13887"/>
                    <a:pt x="31318" y="13887"/>
                  </a:cubicBezTo>
                  <a:cubicBezTo>
                    <a:pt x="31004" y="13887"/>
                    <a:pt x="30729" y="13943"/>
                    <a:pt x="30496" y="14067"/>
                  </a:cubicBezTo>
                  <a:cubicBezTo>
                    <a:pt x="29855" y="14409"/>
                    <a:pt x="29691" y="15359"/>
                    <a:pt x="29844" y="16618"/>
                  </a:cubicBezTo>
                  <a:cubicBezTo>
                    <a:pt x="30215" y="20037"/>
                    <a:pt x="32808" y="25807"/>
                    <a:pt x="33996" y="28315"/>
                  </a:cubicBezTo>
                  <a:cubicBezTo>
                    <a:pt x="34338" y="29033"/>
                    <a:pt x="34566" y="29486"/>
                    <a:pt x="34590" y="29542"/>
                  </a:cubicBezTo>
                  <a:cubicBezTo>
                    <a:pt x="34579" y="29532"/>
                    <a:pt x="34555" y="29503"/>
                    <a:pt x="34508" y="29471"/>
                  </a:cubicBezTo>
                  <a:cubicBezTo>
                    <a:pt x="34490" y="29453"/>
                    <a:pt x="34469" y="29436"/>
                    <a:pt x="34444" y="29422"/>
                  </a:cubicBezTo>
                  <a:cubicBezTo>
                    <a:pt x="34420" y="29404"/>
                    <a:pt x="34395" y="29383"/>
                    <a:pt x="34359" y="29361"/>
                  </a:cubicBezTo>
                  <a:cubicBezTo>
                    <a:pt x="34177" y="29222"/>
                    <a:pt x="33907" y="29012"/>
                    <a:pt x="33558" y="28756"/>
                  </a:cubicBezTo>
                  <a:cubicBezTo>
                    <a:pt x="33409" y="28646"/>
                    <a:pt x="33249" y="28532"/>
                    <a:pt x="33078" y="28404"/>
                  </a:cubicBezTo>
                  <a:cubicBezTo>
                    <a:pt x="32908" y="28283"/>
                    <a:pt x="32733" y="28155"/>
                    <a:pt x="32538" y="28020"/>
                  </a:cubicBezTo>
                  <a:cubicBezTo>
                    <a:pt x="31773" y="27472"/>
                    <a:pt x="30844" y="26839"/>
                    <a:pt x="29852" y="26209"/>
                  </a:cubicBezTo>
                  <a:cubicBezTo>
                    <a:pt x="29652" y="26081"/>
                    <a:pt x="29453" y="25953"/>
                    <a:pt x="29254" y="25832"/>
                  </a:cubicBezTo>
                  <a:cubicBezTo>
                    <a:pt x="29072" y="25721"/>
                    <a:pt x="28891" y="25611"/>
                    <a:pt x="28709" y="25501"/>
                  </a:cubicBezTo>
                  <a:cubicBezTo>
                    <a:pt x="28581" y="25423"/>
                    <a:pt x="28453" y="25352"/>
                    <a:pt x="28322" y="25277"/>
                  </a:cubicBezTo>
                  <a:cubicBezTo>
                    <a:pt x="26831" y="24409"/>
                    <a:pt x="25305" y="23654"/>
                    <a:pt x="24025" y="23299"/>
                  </a:cubicBezTo>
                  <a:cubicBezTo>
                    <a:pt x="23925" y="23270"/>
                    <a:pt x="23829" y="23245"/>
                    <a:pt x="23744" y="23228"/>
                  </a:cubicBezTo>
                  <a:cubicBezTo>
                    <a:pt x="23619" y="23196"/>
                    <a:pt x="23498" y="23175"/>
                    <a:pt x="23384" y="23157"/>
                  </a:cubicBezTo>
                  <a:cubicBezTo>
                    <a:pt x="23366" y="23150"/>
                    <a:pt x="23355" y="23150"/>
                    <a:pt x="23345" y="23150"/>
                  </a:cubicBezTo>
                  <a:cubicBezTo>
                    <a:pt x="23245" y="23128"/>
                    <a:pt x="23153" y="23117"/>
                    <a:pt x="23056" y="23107"/>
                  </a:cubicBezTo>
                  <a:cubicBezTo>
                    <a:pt x="22915" y="23092"/>
                    <a:pt x="22777" y="23084"/>
                    <a:pt x="22646" y="23084"/>
                  </a:cubicBezTo>
                  <a:cubicBezTo>
                    <a:pt x="22533" y="23084"/>
                    <a:pt x="22425" y="23090"/>
                    <a:pt x="22324" y="23099"/>
                  </a:cubicBezTo>
                  <a:cubicBezTo>
                    <a:pt x="22125" y="23128"/>
                    <a:pt x="21936" y="23178"/>
                    <a:pt x="21772" y="23257"/>
                  </a:cubicBezTo>
                  <a:cubicBezTo>
                    <a:pt x="21690" y="23296"/>
                    <a:pt x="21605" y="23339"/>
                    <a:pt x="21534" y="23395"/>
                  </a:cubicBezTo>
                  <a:cubicBezTo>
                    <a:pt x="20805" y="23925"/>
                    <a:pt x="20741" y="25170"/>
                    <a:pt x="21050" y="26728"/>
                  </a:cubicBezTo>
                  <a:cubicBezTo>
                    <a:pt x="21677" y="30012"/>
                    <a:pt x="23946" y="34630"/>
                    <a:pt x="24939" y="36573"/>
                  </a:cubicBezTo>
                  <a:cubicBezTo>
                    <a:pt x="25220" y="37110"/>
                    <a:pt x="25404" y="37440"/>
                    <a:pt x="25430" y="37494"/>
                  </a:cubicBezTo>
                  <a:cubicBezTo>
                    <a:pt x="25355" y="37443"/>
                    <a:pt x="24629" y="36964"/>
                    <a:pt x="23565" y="36351"/>
                  </a:cubicBezTo>
                  <a:cubicBezTo>
                    <a:pt x="23458" y="36291"/>
                    <a:pt x="23355" y="36231"/>
                    <a:pt x="23245" y="36170"/>
                  </a:cubicBezTo>
                  <a:cubicBezTo>
                    <a:pt x="23138" y="36110"/>
                    <a:pt x="23025" y="36042"/>
                    <a:pt x="22907" y="35982"/>
                  </a:cubicBezTo>
                  <a:cubicBezTo>
                    <a:pt x="22797" y="35914"/>
                    <a:pt x="22676" y="35850"/>
                    <a:pt x="22562" y="35790"/>
                  </a:cubicBezTo>
                  <a:cubicBezTo>
                    <a:pt x="22488" y="35750"/>
                    <a:pt x="22424" y="35711"/>
                    <a:pt x="22352" y="35672"/>
                  </a:cubicBezTo>
                  <a:cubicBezTo>
                    <a:pt x="22143" y="35562"/>
                    <a:pt x="21922" y="35448"/>
                    <a:pt x="21701" y="35338"/>
                  </a:cubicBezTo>
                  <a:cubicBezTo>
                    <a:pt x="21196" y="35078"/>
                    <a:pt x="20662" y="34822"/>
                    <a:pt x="20111" y="34580"/>
                  </a:cubicBezTo>
                  <a:cubicBezTo>
                    <a:pt x="19979" y="34519"/>
                    <a:pt x="19841" y="34459"/>
                    <a:pt x="19702" y="34402"/>
                  </a:cubicBezTo>
                  <a:cubicBezTo>
                    <a:pt x="19172" y="34182"/>
                    <a:pt x="18631" y="33979"/>
                    <a:pt x="18101" y="33808"/>
                  </a:cubicBezTo>
                  <a:cubicBezTo>
                    <a:pt x="17998" y="33776"/>
                    <a:pt x="17891" y="33740"/>
                    <a:pt x="17792" y="33708"/>
                  </a:cubicBezTo>
                  <a:cubicBezTo>
                    <a:pt x="17618" y="33658"/>
                    <a:pt x="17447" y="33609"/>
                    <a:pt x="17268" y="33566"/>
                  </a:cubicBezTo>
                  <a:cubicBezTo>
                    <a:pt x="17148" y="33537"/>
                    <a:pt x="17030" y="33506"/>
                    <a:pt x="16909" y="33481"/>
                  </a:cubicBezTo>
                  <a:cubicBezTo>
                    <a:pt x="16760" y="33448"/>
                    <a:pt x="16610" y="33420"/>
                    <a:pt x="16461" y="33396"/>
                  </a:cubicBezTo>
                  <a:cubicBezTo>
                    <a:pt x="16198" y="33349"/>
                    <a:pt x="15945" y="33317"/>
                    <a:pt x="15697" y="33299"/>
                  </a:cubicBezTo>
                  <a:cubicBezTo>
                    <a:pt x="15579" y="33292"/>
                    <a:pt x="15464" y="33289"/>
                    <a:pt x="15351" y="33289"/>
                  </a:cubicBezTo>
                  <a:cubicBezTo>
                    <a:pt x="14652" y="33289"/>
                    <a:pt x="14034" y="33425"/>
                    <a:pt x="13547" y="33758"/>
                  </a:cubicBezTo>
                  <a:cubicBezTo>
                    <a:pt x="12904" y="34199"/>
                    <a:pt x="12736" y="35018"/>
                    <a:pt x="12893" y="36053"/>
                  </a:cubicBezTo>
                  <a:cubicBezTo>
                    <a:pt x="13334" y="39236"/>
                    <a:pt x="16689" y="44413"/>
                    <a:pt x="18048" y="46420"/>
                  </a:cubicBezTo>
                  <a:cubicBezTo>
                    <a:pt x="18343" y="46853"/>
                    <a:pt x="18542" y="47142"/>
                    <a:pt x="18599" y="47224"/>
                  </a:cubicBezTo>
                  <a:cubicBezTo>
                    <a:pt x="18582" y="47216"/>
                    <a:pt x="18560" y="47213"/>
                    <a:pt x="18531" y="47202"/>
                  </a:cubicBezTo>
                  <a:cubicBezTo>
                    <a:pt x="18500" y="47185"/>
                    <a:pt x="18453" y="47170"/>
                    <a:pt x="18400" y="47145"/>
                  </a:cubicBezTo>
                  <a:cubicBezTo>
                    <a:pt x="18240" y="47091"/>
                    <a:pt x="17998" y="46996"/>
                    <a:pt x="17688" y="46882"/>
                  </a:cubicBezTo>
                  <a:cubicBezTo>
                    <a:pt x="17140" y="46690"/>
                    <a:pt x="16390" y="46420"/>
                    <a:pt x="15515" y="46124"/>
                  </a:cubicBezTo>
                  <a:cubicBezTo>
                    <a:pt x="15305" y="46060"/>
                    <a:pt x="15088" y="45989"/>
                    <a:pt x="14864" y="45914"/>
                  </a:cubicBezTo>
                  <a:cubicBezTo>
                    <a:pt x="14856" y="45914"/>
                    <a:pt x="14846" y="45911"/>
                    <a:pt x="14835" y="45904"/>
                  </a:cubicBezTo>
                  <a:cubicBezTo>
                    <a:pt x="14604" y="45832"/>
                    <a:pt x="14359" y="45754"/>
                    <a:pt x="14117" y="45683"/>
                  </a:cubicBezTo>
                  <a:cubicBezTo>
                    <a:pt x="14074" y="45669"/>
                    <a:pt x="14027" y="45654"/>
                    <a:pt x="13985" y="45644"/>
                  </a:cubicBezTo>
                  <a:cubicBezTo>
                    <a:pt x="13682" y="45551"/>
                    <a:pt x="13377" y="45459"/>
                    <a:pt x="13063" y="45370"/>
                  </a:cubicBezTo>
                  <a:cubicBezTo>
                    <a:pt x="13042" y="45362"/>
                    <a:pt x="13017" y="45359"/>
                    <a:pt x="12996" y="45349"/>
                  </a:cubicBezTo>
                  <a:cubicBezTo>
                    <a:pt x="12743" y="45274"/>
                    <a:pt x="12484" y="45203"/>
                    <a:pt x="12224" y="45132"/>
                  </a:cubicBezTo>
                  <a:cubicBezTo>
                    <a:pt x="12032" y="45082"/>
                    <a:pt x="11833" y="45032"/>
                    <a:pt x="11641" y="44983"/>
                  </a:cubicBezTo>
                  <a:cubicBezTo>
                    <a:pt x="11445" y="44929"/>
                    <a:pt x="11252" y="44883"/>
                    <a:pt x="11060" y="44833"/>
                  </a:cubicBezTo>
                  <a:cubicBezTo>
                    <a:pt x="11001" y="44822"/>
                    <a:pt x="10943" y="44808"/>
                    <a:pt x="10883" y="44794"/>
                  </a:cubicBezTo>
                  <a:cubicBezTo>
                    <a:pt x="10684" y="44748"/>
                    <a:pt x="10481" y="44701"/>
                    <a:pt x="10282" y="44658"/>
                  </a:cubicBezTo>
                  <a:cubicBezTo>
                    <a:pt x="10239" y="44648"/>
                    <a:pt x="10200" y="44641"/>
                    <a:pt x="10154" y="44630"/>
                  </a:cubicBezTo>
                  <a:cubicBezTo>
                    <a:pt x="10019" y="44602"/>
                    <a:pt x="9880" y="44573"/>
                    <a:pt x="9741" y="44548"/>
                  </a:cubicBezTo>
                  <a:cubicBezTo>
                    <a:pt x="8891" y="44377"/>
                    <a:pt x="8069" y="44253"/>
                    <a:pt x="7339" y="44210"/>
                  </a:cubicBezTo>
                  <a:cubicBezTo>
                    <a:pt x="7251" y="44203"/>
                    <a:pt x="7165" y="44203"/>
                    <a:pt x="7080" y="44200"/>
                  </a:cubicBezTo>
                  <a:cubicBezTo>
                    <a:pt x="6974" y="44196"/>
                    <a:pt x="6870" y="44194"/>
                    <a:pt x="6768" y="44194"/>
                  </a:cubicBezTo>
                  <a:cubicBezTo>
                    <a:pt x="5724" y="44194"/>
                    <a:pt x="4921" y="44398"/>
                    <a:pt x="4565" y="44904"/>
                  </a:cubicBezTo>
                  <a:cubicBezTo>
                    <a:pt x="4077" y="45590"/>
                    <a:pt x="4266" y="46904"/>
                    <a:pt x="4785" y="48436"/>
                  </a:cubicBezTo>
                  <a:cubicBezTo>
                    <a:pt x="5856" y="51667"/>
                    <a:pt x="8389" y="55890"/>
                    <a:pt x="9328" y="57412"/>
                  </a:cubicBezTo>
                  <a:lnTo>
                    <a:pt x="9339" y="57412"/>
                  </a:lnTo>
                  <a:cubicBezTo>
                    <a:pt x="9570" y="57785"/>
                    <a:pt x="9702" y="57995"/>
                    <a:pt x="9702" y="57995"/>
                  </a:cubicBezTo>
                  <a:cubicBezTo>
                    <a:pt x="9702" y="57995"/>
                    <a:pt x="5000" y="56918"/>
                    <a:pt x="1407" y="56918"/>
                  </a:cubicBezTo>
                  <a:cubicBezTo>
                    <a:pt x="912" y="56918"/>
                    <a:pt x="438" y="56939"/>
                    <a:pt x="0" y="56985"/>
                  </a:cubicBezTo>
                  <a:lnTo>
                    <a:pt x="0" y="63919"/>
                  </a:lnTo>
                  <a:cubicBezTo>
                    <a:pt x="1121" y="65474"/>
                    <a:pt x="2412" y="67032"/>
                    <a:pt x="3444" y="68227"/>
                  </a:cubicBezTo>
                  <a:cubicBezTo>
                    <a:pt x="4554" y="69508"/>
                    <a:pt x="5369" y="70376"/>
                    <a:pt x="5369" y="70376"/>
                  </a:cubicBezTo>
                  <a:lnTo>
                    <a:pt x="39916" y="33520"/>
                  </a:lnTo>
                  <a:lnTo>
                    <a:pt x="40851" y="32527"/>
                  </a:lnTo>
                  <a:lnTo>
                    <a:pt x="41335" y="32008"/>
                  </a:lnTo>
                  <a:lnTo>
                    <a:pt x="41342" y="32005"/>
                  </a:lnTo>
                  <a:lnTo>
                    <a:pt x="41744" y="31578"/>
                  </a:lnTo>
                  <a:lnTo>
                    <a:pt x="42940" y="30297"/>
                  </a:lnTo>
                  <a:lnTo>
                    <a:pt x="43800" y="29375"/>
                  </a:lnTo>
                  <a:lnTo>
                    <a:pt x="58525" y="13676"/>
                  </a:lnTo>
                  <a:lnTo>
                    <a:pt x="62915" y="8995"/>
                  </a:lnTo>
                  <a:cubicBezTo>
                    <a:pt x="62915" y="8995"/>
                    <a:pt x="62780" y="8820"/>
                    <a:pt x="62538" y="8499"/>
                  </a:cubicBezTo>
                  <a:cubicBezTo>
                    <a:pt x="62456" y="8382"/>
                    <a:pt x="62360" y="8254"/>
                    <a:pt x="62246" y="8112"/>
                  </a:cubicBezTo>
                  <a:cubicBezTo>
                    <a:pt x="62236" y="8094"/>
                    <a:pt x="62225" y="8080"/>
                    <a:pt x="62214" y="8069"/>
                  </a:cubicBezTo>
                  <a:cubicBezTo>
                    <a:pt x="62104" y="7920"/>
                    <a:pt x="61980" y="7763"/>
                    <a:pt x="61855" y="7593"/>
                  </a:cubicBezTo>
                  <a:cubicBezTo>
                    <a:pt x="61720" y="7429"/>
                    <a:pt x="61577" y="7248"/>
                    <a:pt x="61428" y="7059"/>
                  </a:cubicBezTo>
                  <a:cubicBezTo>
                    <a:pt x="61339" y="6941"/>
                    <a:pt x="61243" y="6828"/>
                    <a:pt x="61144" y="6706"/>
                  </a:cubicBezTo>
                  <a:cubicBezTo>
                    <a:pt x="61058" y="6596"/>
                    <a:pt x="60970" y="6489"/>
                    <a:pt x="60876" y="6379"/>
                  </a:cubicBezTo>
                  <a:cubicBezTo>
                    <a:pt x="60695" y="6151"/>
                    <a:pt x="60503" y="5928"/>
                    <a:pt x="60304" y="5696"/>
                  </a:cubicBezTo>
                  <a:cubicBezTo>
                    <a:pt x="60204" y="5579"/>
                    <a:pt x="60105" y="5458"/>
                    <a:pt x="59998" y="5340"/>
                  </a:cubicBezTo>
                  <a:cubicBezTo>
                    <a:pt x="59796" y="5105"/>
                    <a:pt x="59582" y="4860"/>
                    <a:pt x="59361" y="4626"/>
                  </a:cubicBezTo>
                  <a:cubicBezTo>
                    <a:pt x="59262" y="4508"/>
                    <a:pt x="59155" y="4398"/>
                    <a:pt x="59052" y="4288"/>
                  </a:cubicBezTo>
                  <a:cubicBezTo>
                    <a:pt x="58703" y="3907"/>
                    <a:pt x="58340" y="3534"/>
                    <a:pt x="57963" y="3174"/>
                  </a:cubicBezTo>
                  <a:cubicBezTo>
                    <a:pt x="57785" y="2997"/>
                    <a:pt x="57600" y="2818"/>
                    <a:pt x="57415" y="2647"/>
                  </a:cubicBezTo>
                  <a:cubicBezTo>
                    <a:pt x="57244" y="2495"/>
                    <a:pt x="57074" y="2338"/>
                    <a:pt x="56910" y="2192"/>
                  </a:cubicBezTo>
                  <a:cubicBezTo>
                    <a:pt x="56700" y="2007"/>
                    <a:pt x="56490" y="1836"/>
                    <a:pt x="56274" y="1665"/>
                  </a:cubicBezTo>
                  <a:cubicBezTo>
                    <a:pt x="56188" y="1595"/>
                    <a:pt x="56092" y="1527"/>
                    <a:pt x="56003" y="1455"/>
                  </a:cubicBezTo>
                  <a:cubicBezTo>
                    <a:pt x="55818" y="1317"/>
                    <a:pt x="55633" y="1186"/>
                    <a:pt x="55451" y="1064"/>
                  </a:cubicBezTo>
                  <a:cubicBezTo>
                    <a:pt x="55341" y="986"/>
                    <a:pt x="55231" y="915"/>
                    <a:pt x="55121" y="851"/>
                  </a:cubicBezTo>
                  <a:cubicBezTo>
                    <a:pt x="54978" y="762"/>
                    <a:pt x="54839" y="680"/>
                    <a:pt x="54697" y="602"/>
                  </a:cubicBezTo>
                  <a:cubicBezTo>
                    <a:pt x="54612" y="552"/>
                    <a:pt x="54530" y="506"/>
                    <a:pt x="54448" y="470"/>
                  </a:cubicBezTo>
                  <a:cubicBezTo>
                    <a:pt x="54189" y="342"/>
                    <a:pt x="53939" y="235"/>
                    <a:pt x="53691" y="161"/>
                  </a:cubicBezTo>
                  <a:cubicBezTo>
                    <a:pt x="53591" y="125"/>
                    <a:pt x="53494" y="100"/>
                    <a:pt x="53395" y="83"/>
                  </a:cubicBezTo>
                  <a:cubicBezTo>
                    <a:pt x="53335" y="65"/>
                    <a:pt x="53278" y="54"/>
                    <a:pt x="53225" y="51"/>
                  </a:cubicBezTo>
                  <a:cubicBezTo>
                    <a:pt x="53161" y="33"/>
                    <a:pt x="53100" y="22"/>
                    <a:pt x="53039" y="15"/>
                  </a:cubicBezTo>
                  <a:cubicBezTo>
                    <a:pt x="52941" y="5"/>
                    <a:pt x="52844" y="0"/>
                    <a:pt x="52749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9;p24">
              <a:extLst>
                <a:ext uri="{FF2B5EF4-FFF2-40B4-BE49-F238E27FC236}">
                  <a16:creationId xmlns:a16="http://schemas.microsoft.com/office/drawing/2014/main" id="{0EC8063C-F315-4270-8850-63DCBFB1E9A3}"/>
                </a:ext>
              </a:extLst>
            </p:cNvPr>
            <p:cNvSpPr/>
            <p:nvPr/>
          </p:nvSpPr>
          <p:spPr>
            <a:xfrm>
              <a:off x="-35764" y="2993690"/>
              <a:ext cx="253450" cy="94604"/>
            </a:xfrm>
            <a:custGeom>
              <a:avLst/>
              <a:gdLst/>
              <a:ahLst/>
              <a:cxnLst/>
              <a:rect l="l" t="t" r="r" b="b"/>
              <a:pathLst>
                <a:path w="9859" h="3680" extrusionOk="0">
                  <a:moveTo>
                    <a:pt x="9339" y="495"/>
                  </a:moveTo>
                  <a:cubicBezTo>
                    <a:pt x="9505" y="769"/>
                    <a:pt x="9623" y="954"/>
                    <a:pt x="9673" y="1032"/>
                  </a:cubicBezTo>
                  <a:cubicBezTo>
                    <a:pt x="9755" y="1050"/>
                    <a:pt x="9812" y="1065"/>
                    <a:pt x="9844" y="1072"/>
                  </a:cubicBezTo>
                  <a:cubicBezTo>
                    <a:pt x="9851" y="1065"/>
                    <a:pt x="9855" y="1057"/>
                    <a:pt x="9858" y="1050"/>
                  </a:cubicBezTo>
                  <a:cubicBezTo>
                    <a:pt x="9833" y="1008"/>
                    <a:pt x="9776" y="919"/>
                    <a:pt x="9694" y="791"/>
                  </a:cubicBezTo>
                  <a:cubicBezTo>
                    <a:pt x="9584" y="702"/>
                    <a:pt x="9463" y="602"/>
                    <a:pt x="9339" y="495"/>
                  </a:cubicBezTo>
                  <a:close/>
                  <a:moveTo>
                    <a:pt x="1412" y="1"/>
                  </a:moveTo>
                  <a:cubicBezTo>
                    <a:pt x="914" y="1"/>
                    <a:pt x="438" y="22"/>
                    <a:pt x="0" y="68"/>
                  </a:cubicBezTo>
                  <a:lnTo>
                    <a:pt x="0" y="3679"/>
                  </a:lnTo>
                  <a:cubicBezTo>
                    <a:pt x="57" y="3658"/>
                    <a:pt x="118" y="3640"/>
                    <a:pt x="174" y="3622"/>
                  </a:cubicBezTo>
                  <a:lnTo>
                    <a:pt x="174" y="68"/>
                  </a:lnTo>
                  <a:cubicBezTo>
                    <a:pt x="587" y="26"/>
                    <a:pt x="1036" y="4"/>
                    <a:pt x="1501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0;p24">
              <a:extLst>
                <a:ext uri="{FF2B5EF4-FFF2-40B4-BE49-F238E27FC236}">
                  <a16:creationId xmlns:a16="http://schemas.microsoft.com/office/drawing/2014/main" id="{C66059B9-A2C0-4EDB-B5D3-BFBC76DF8F62}"/>
                </a:ext>
              </a:extLst>
            </p:cNvPr>
            <p:cNvSpPr/>
            <p:nvPr/>
          </p:nvSpPr>
          <p:spPr>
            <a:xfrm>
              <a:off x="-31291" y="2993690"/>
              <a:ext cx="250442" cy="99077"/>
            </a:xfrm>
            <a:custGeom>
              <a:avLst/>
              <a:gdLst/>
              <a:ahLst/>
              <a:cxnLst/>
              <a:rect l="l" t="t" r="r" b="b"/>
              <a:pathLst>
                <a:path w="9742" h="3854" extrusionOk="0">
                  <a:moveTo>
                    <a:pt x="9520" y="791"/>
                  </a:moveTo>
                  <a:lnTo>
                    <a:pt x="9520" y="791"/>
                  </a:lnTo>
                  <a:cubicBezTo>
                    <a:pt x="9602" y="919"/>
                    <a:pt x="9659" y="1008"/>
                    <a:pt x="9684" y="1050"/>
                  </a:cubicBezTo>
                  <a:cubicBezTo>
                    <a:pt x="9702" y="1022"/>
                    <a:pt x="9720" y="993"/>
                    <a:pt x="9741" y="965"/>
                  </a:cubicBezTo>
                  <a:cubicBezTo>
                    <a:pt x="9709" y="944"/>
                    <a:pt x="9681" y="919"/>
                    <a:pt x="9648" y="890"/>
                  </a:cubicBezTo>
                  <a:cubicBezTo>
                    <a:pt x="9609" y="858"/>
                    <a:pt x="9566" y="826"/>
                    <a:pt x="9520" y="791"/>
                  </a:cubicBezTo>
                  <a:close/>
                  <a:moveTo>
                    <a:pt x="1327" y="1"/>
                  </a:moveTo>
                  <a:cubicBezTo>
                    <a:pt x="862" y="4"/>
                    <a:pt x="413" y="26"/>
                    <a:pt x="0" y="68"/>
                  </a:cubicBezTo>
                  <a:lnTo>
                    <a:pt x="0" y="3622"/>
                  </a:lnTo>
                  <a:cubicBezTo>
                    <a:pt x="1092" y="3277"/>
                    <a:pt x="2213" y="3149"/>
                    <a:pt x="3277" y="3149"/>
                  </a:cubicBezTo>
                  <a:cubicBezTo>
                    <a:pt x="5041" y="3149"/>
                    <a:pt x="6656" y="3502"/>
                    <a:pt x="7752" y="3822"/>
                  </a:cubicBezTo>
                  <a:cubicBezTo>
                    <a:pt x="7788" y="3832"/>
                    <a:pt x="7827" y="3843"/>
                    <a:pt x="7866" y="3853"/>
                  </a:cubicBezTo>
                  <a:cubicBezTo>
                    <a:pt x="8456" y="2922"/>
                    <a:pt x="9062" y="1993"/>
                    <a:pt x="9670" y="1072"/>
                  </a:cubicBezTo>
                  <a:cubicBezTo>
                    <a:pt x="9638" y="1065"/>
                    <a:pt x="9581" y="1050"/>
                    <a:pt x="9499" y="1032"/>
                  </a:cubicBezTo>
                  <a:lnTo>
                    <a:pt x="9499" y="1032"/>
                  </a:lnTo>
                  <a:cubicBezTo>
                    <a:pt x="9517" y="1065"/>
                    <a:pt x="9528" y="1078"/>
                    <a:pt x="9528" y="1078"/>
                  </a:cubicBezTo>
                  <a:cubicBezTo>
                    <a:pt x="9528" y="1078"/>
                    <a:pt x="4906" y="19"/>
                    <a:pt x="1327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1;p24">
              <a:extLst>
                <a:ext uri="{FF2B5EF4-FFF2-40B4-BE49-F238E27FC236}">
                  <a16:creationId xmlns:a16="http://schemas.microsoft.com/office/drawing/2014/main" id="{02207966-D331-48EA-B4E7-D3EA4425CB43}"/>
                </a:ext>
              </a:extLst>
            </p:cNvPr>
            <p:cNvSpPr/>
            <p:nvPr/>
          </p:nvSpPr>
          <p:spPr>
            <a:xfrm>
              <a:off x="727366" y="1887432"/>
              <a:ext cx="46582" cy="70541"/>
            </a:xfrm>
            <a:custGeom>
              <a:avLst/>
              <a:gdLst/>
              <a:ahLst/>
              <a:cxnLst/>
              <a:rect l="l" t="t" r="r" b="b"/>
              <a:pathLst>
                <a:path w="1812" h="2744" extrusionOk="0">
                  <a:moveTo>
                    <a:pt x="1651" y="1"/>
                  </a:moveTo>
                  <a:cubicBezTo>
                    <a:pt x="1331" y="1"/>
                    <a:pt x="1047" y="57"/>
                    <a:pt x="808" y="185"/>
                  </a:cubicBezTo>
                  <a:cubicBezTo>
                    <a:pt x="168" y="527"/>
                    <a:pt x="1" y="1477"/>
                    <a:pt x="157" y="2736"/>
                  </a:cubicBezTo>
                  <a:cubicBezTo>
                    <a:pt x="214" y="2740"/>
                    <a:pt x="275" y="2740"/>
                    <a:pt x="335" y="2743"/>
                  </a:cubicBezTo>
                  <a:cubicBezTo>
                    <a:pt x="331" y="2740"/>
                    <a:pt x="331" y="2736"/>
                    <a:pt x="331" y="2736"/>
                  </a:cubicBezTo>
                  <a:cubicBezTo>
                    <a:pt x="178" y="1477"/>
                    <a:pt x="342" y="527"/>
                    <a:pt x="983" y="185"/>
                  </a:cubicBezTo>
                  <a:cubicBezTo>
                    <a:pt x="1214" y="60"/>
                    <a:pt x="1488" y="4"/>
                    <a:pt x="1800" y="4"/>
                  </a:cubicBezTo>
                  <a:lnTo>
                    <a:pt x="1812" y="4"/>
                  </a:lnTo>
                  <a:cubicBezTo>
                    <a:pt x="1758" y="1"/>
                    <a:pt x="1705" y="1"/>
                    <a:pt x="1651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;p24">
              <a:extLst>
                <a:ext uri="{FF2B5EF4-FFF2-40B4-BE49-F238E27FC236}">
                  <a16:creationId xmlns:a16="http://schemas.microsoft.com/office/drawing/2014/main" id="{7AB633D8-FFC0-4E89-B067-6E0790DB7705}"/>
                </a:ext>
              </a:extLst>
            </p:cNvPr>
            <p:cNvSpPr/>
            <p:nvPr/>
          </p:nvSpPr>
          <p:spPr>
            <a:xfrm>
              <a:off x="731942" y="1887535"/>
              <a:ext cx="322501" cy="218668"/>
            </a:xfrm>
            <a:custGeom>
              <a:avLst/>
              <a:gdLst/>
              <a:ahLst/>
              <a:cxnLst/>
              <a:rect l="l" t="t" r="r" b="b"/>
              <a:pathLst>
                <a:path w="12545" h="8506" extrusionOk="0">
                  <a:moveTo>
                    <a:pt x="1622" y="0"/>
                  </a:moveTo>
                  <a:cubicBezTo>
                    <a:pt x="1310" y="0"/>
                    <a:pt x="1036" y="56"/>
                    <a:pt x="805" y="181"/>
                  </a:cubicBezTo>
                  <a:cubicBezTo>
                    <a:pt x="164" y="523"/>
                    <a:pt x="0" y="1473"/>
                    <a:pt x="153" y="2732"/>
                  </a:cubicBezTo>
                  <a:cubicBezTo>
                    <a:pt x="153" y="2732"/>
                    <a:pt x="153" y="2736"/>
                    <a:pt x="157" y="2739"/>
                  </a:cubicBezTo>
                  <a:cubicBezTo>
                    <a:pt x="3888" y="2928"/>
                    <a:pt x="8421" y="6670"/>
                    <a:pt x="10431" y="8506"/>
                  </a:cubicBezTo>
                  <a:cubicBezTo>
                    <a:pt x="11146" y="7858"/>
                    <a:pt x="11847" y="7228"/>
                    <a:pt x="12544" y="6617"/>
                  </a:cubicBezTo>
                  <a:cubicBezTo>
                    <a:pt x="10292" y="4724"/>
                    <a:pt x="4571" y="163"/>
                    <a:pt x="1634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3;p24">
              <a:extLst>
                <a:ext uri="{FF2B5EF4-FFF2-40B4-BE49-F238E27FC236}">
                  <a16:creationId xmlns:a16="http://schemas.microsoft.com/office/drawing/2014/main" id="{31D46C55-6037-4374-B27F-CC8D3B912E00}"/>
                </a:ext>
              </a:extLst>
            </p:cNvPr>
            <p:cNvSpPr/>
            <p:nvPr/>
          </p:nvSpPr>
          <p:spPr>
            <a:xfrm>
              <a:off x="69013" y="2666581"/>
              <a:ext cx="70284" cy="109231"/>
            </a:xfrm>
            <a:custGeom>
              <a:avLst/>
              <a:gdLst/>
              <a:ahLst/>
              <a:cxnLst/>
              <a:rect l="l" t="t" r="r" b="b"/>
              <a:pathLst>
                <a:path w="2734" h="4249" extrusionOk="0">
                  <a:moveTo>
                    <a:pt x="2690" y="1"/>
                  </a:moveTo>
                  <a:cubicBezTo>
                    <a:pt x="1641" y="1"/>
                    <a:pt x="844" y="203"/>
                    <a:pt x="488" y="712"/>
                  </a:cubicBezTo>
                  <a:cubicBezTo>
                    <a:pt x="1" y="1398"/>
                    <a:pt x="190" y="2712"/>
                    <a:pt x="709" y="4248"/>
                  </a:cubicBezTo>
                  <a:cubicBezTo>
                    <a:pt x="755" y="4209"/>
                    <a:pt x="802" y="4173"/>
                    <a:pt x="848" y="4137"/>
                  </a:cubicBezTo>
                  <a:cubicBezTo>
                    <a:pt x="357" y="2651"/>
                    <a:pt x="190" y="1381"/>
                    <a:pt x="663" y="712"/>
                  </a:cubicBezTo>
                  <a:cubicBezTo>
                    <a:pt x="1004" y="228"/>
                    <a:pt x="1751" y="18"/>
                    <a:pt x="2733" y="4"/>
                  </a:cubicBezTo>
                  <a:cubicBezTo>
                    <a:pt x="2719" y="1"/>
                    <a:pt x="2705" y="1"/>
                    <a:pt x="2690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4;p24">
              <a:extLst>
                <a:ext uri="{FF2B5EF4-FFF2-40B4-BE49-F238E27FC236}">
                  <a16:creationId xmlns:a16="http://schemas.microsoft.com/office/drawing/2014/main" id="{E13603DF-E022-42E5-9D6E-5DE2C39DA7B6}"/>
                </a:ext>
              </a:extLst>
            </p:cNvPr>
            <p:cNvSpPr/>
            <p:nvPr/>
          </p:nvSpPr>
          <p:spPr>
            <a:xfrm>
              <a:off x="73872" y="2666684"/>
              <a:ext cx="347745" cy="119000"/>
            </a:xfrm>
            <a:custGeom>
              <a:avLst/>
              <a:gdLst/>
              <a:ahLst/>
              <a:cxnLst/>
              <a:rect l="l" t="t" r="r" b="b"/>
              <a:pathLst>
                <a:path w="13527" h="4629" extrusionOk="0">
                  <a:moveTo>
                    <a:pt x="2544" y="0"/>
                  </a:moveTo>
                  <a:cubicBezTo>
                    <a:pt x="1562" y="14"/>
                    <a:pt x="815" y="224"/>
                    <a:pt x="474" y="708"/>
                  </a:cubicBezTo>
                  <a:cubicBezTo>
                    <a:pt x="1" y="1377"/>
                    <a:pt x="168" y="2647"/>
                    <a:pt x="659" y="4133"/>
                  </a:cubicBezTo>
                  <a:cubicBezTo>
                    <a:pt x="1666" y="3358"/>
                    <a:pt x="3060" y="3081"/>
                    <a:pt x="4554" y="3081"/>
                  </a:cubicBezTo>
                  <a:cubicBezTo>
                    <a:pt x="7396" y="3081"/>
                    <a:pt x="10588" y="4095"/>
                    <a:pt x="12071" y="4629"/>
                  </a:cubicBezTo>
                  <a:cubicBezTo>
                    <a:pt x="12552" y="3992"/>
                    <a:pt x="13039" y="3358"/>
                    <a:pt x="13527" y="2729"/>
                  </a:cubicBezTo>
                  <a:cubicBezTo>
                    <a:pt x="11420" y="1956"/>
                    <a:pt x="5806" y="14"/>
                    <a:pt x="2544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5;p24">
              <a:extLst>
                <a:ext uri="{FF2B5EF4-FFF2-40B4-BE49-F238E27FC236}">
                  <a16:creationId xmlns:a16="http://schemas.microsoft.com/office/drawing/2014/main" id="{BD9D9FEA-3B8A-467B-AA69-2EA5E3A79E71}"/>
                </a:ext>
              </a:extLst>
            </p:cNvPr>
            <p:cNvSpPr/>
            <p:nvPr/>
          </p:nvSpPr>
          <p:spPr>
            <a:xfrm>
              <a:off x="291703" y="2386283"/>
              <a:ext cx="330264" cy="107663"/>
            </a:xfrm>
            <a:custGeom>
              <a:avLst/>
              <a:gdLst/>
              <a:ahLst/>
              <a:cxnLst/>
              <a:rect l="l" t="t" r="r" b="b"/>
              <a:pathLst>
                <a:path w="12847" h="4188" extrusionOk="0">
                  <a:moveTo>
                    <a:pt x="2590" y="1"/>
                  </a:moveTo>
                  <a:cubicBezTo>
                    <a:pt x="1897" y="1"/>
                    <a:pt x="1285" y="139"/>
                    <a:pt x="808" y="467"/>
                  </a:cubicBezTo>
                  <a:cubicBezTo>
                    <a:pt x="168" y="911"/>
                    <a:pt x="1" y="1726"/>
                    <a:pt x="157" y="2765"/>
                  </a:cubicBezTo>
                  <a:cubicBezTo>
                    <a:pt x="207" y="2725"/>
                    <a:pt x="260" y="2690"/>
                    <a:pt x="310" y="2654"/>
                  </a:cubicBezTo>
                  <a:cubicBezTo>
                    <a:pt x="186" y="1669"/>
                    <a:pt x="360" y="897"/>
                    <a:pt x="982" y="470"/>
                  </a:cubicBezTo>
                  <a:cubicBezTo>
                    <a:pt x="1441" y="157"/>
                    <a:pt x="2017" y="19"/>
                    <a:pt x="2665" y="4"/>
                  </a:cubicBezTo>
                  <a:cubicBezTo>
                    <a:pt x="2641" y="1"/>
                    <a:pt x="2615" y="1"/>
                    <a:pt x="2590" y="1"/>
                  </a:cubicBezTo>
                  <a:close/>
                  <a:moveTo>
                    <a:pt x="12199" y="3285"/>
                  </a:moveTo>
                  <a:lnTo>
                    <a:pt x="12199" y="3285"/>
                  </a:lnTo>
                  <a:cubicBezTo>
                    <a:pt x="12377" y="3618"/>
                    <a:pt x="12512" y="3875"/>
                    <a:pt x="12598" y="4032"/>
                  </a:cubicBezTo>
                  <a:cubicBezTo>
                    <a:pt x="12711" y="4106"/>
                    <a:pt x="12793" y="4160"/>
                    <a:pt x="12836" y="4188"/>
                  </a:cubicBezTo>
                  <a:cubicBezTo>
                    <a:pt x="12839" y="4181"/>
                    <a:pt x="12844" y="4177"/>
                    <a:pt x="12847" y="4173"/>
                  </a:cubicBezTo>
                  <a:cubicBezTo>
                    <a:pt x="12801" y="4085"/>
                    <a:pt x="12683" y="3864"/>
                    <a:pt x="12505" y="3533"/>
                  </a:cubicBezTo>
                  <a:cubicBezTo>
                    <a:pt x="12406" y="3455"/>
                    <a:pt x="12302" y="3370"/>
                    <a:pt x="12199" y="3285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6;p24">
              <a:extLst>
                <a:ext uri="{FF2B5EF4-FFF2-40B4-BE49-F238E27FC236}">
                  <a16:creationId xmlns:a16="http://schemas.microsoft.com/office/drawing/2014/main" id="{34B3292E-56D4-4EE1-A6BC-23CAA8BF9BA7}"/>
                </a:ext>
              </a:extLst>
            </p:cNvPr>
            <p:cNvSpPr/>
            <p:nvPr/>
          </p:nvSpPr>
          <p:spPr>
            <a:xfrm>
              <a:off x="296459" y="2386386"/>
              <a:ext cx="330470" cy="166559"/>
            </a:xfrm>
            <a:custGeom>
              <a:avLst/>
              <a:gdLst/>
              <a:ahLst/>
              <a:cxnLst/>
              <a:rect l="l" t="t" r="r" b="b"/>
              <a:pathLst>
                <a:path w="12855" h="6479" extrusionOk="0">
                  <a:moveTo>
                    <a:pt x="12320" y="3529"/>
                  </a:moveTo>
                  <a:cubicBezTo>
                    <a:pt x="12498" y="3860"/>
                    <a:pt x="12616" y="4081"/>
                    <a:pt x="12662" y="4169"/>
                  </a:cubicBezTo>
                  <a:cubicBezTo>
                    <a:pt x="12726" y="4095"/>
                    <a:pt x="12790" y="4023"/>
                    <a:pt x="12854" y="3952"/>
                  </a:cubicBezTo>
                  <a:cubicBezTo>
                    <a:pt x="12687" y="3821"/>
                    <a:pt x="12509" y="3678"/>
                    <a:pt x="12320" y="3529"/>
                  </a:cubicBezTo>
                  <a:close/>
                  <a:moveTo>
                    <a:pt x="2480" y="0"/>
                  </a:moveTo>
                  <a:cubicBezTo>
                    <a:pt x="1832" y="15"/>
                    <a:pt x="1256" y="153"/>
                    <a:pt x="797" y="466"/>
                  </a:cubicBezTo>
                  <a:cubicBezTo>
                    <a:pt x="175" y="893"/>
                    <a:pt x="1" y="1665"/>
                    <a:pt x="125" y="2650"/>
                  </a:cubicBezTo>
                  <a:cubicBezTo>
                    <a:pt x="712" y="2252"/>
                    <a:pt x="1384" y="2085"/>
                    <a:pt x="2106" y="2085"/>
                  </a:cubicBezTo>
                  <a:cubicBezTo>
                    <a:pt x="5095" y="2085"/>
                    <a:pt x="8898" y="4980"/>
                    <a:pt x="10669" y="6478"/>
                  </a:cubicBezTo>
                  <a:cubicBezTo>
                    <a:pt x="11327" y="5703"/>
                    <a:pt x="11989" y="4938"/>
                    <a:pt x="12651" y="4184"/>
                  </a:cubicBezTo>
                  <a:cubicBezTo>
                    <a:pt x="12608" y="4156"/>
                    <a:pt x="12526" y="4102"/>
                    <a:pt x="12413" y="4028"/>
                  </a:cubicBezTo>
                  <a:lnTo>
                    <a:pt x="12413" y="4028"/>
                  </a:lnTo>
                  <a:cubicBezTo>
                    <a:pt x="12477" y="4148"/>
                    <a:pt x="12513" y="4209"/>
                    <a:pt x="12513" y="4209"/>
                  </a:cubicBezTo>
                  <a:cubicBezTo>
                    <a:pt x="12513" y="4209"/>
                    <a:pt x="6308" y="53"/>
                    <a:pt x="24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;p24">
              <a:extLst>
                <a:ext uri="{FF2B5EF4-FFF2-40B4-BE49-F238E27FC236}">
                  <a16:creationId xmlns:a16="http://schemas.microsoft.com/office/drawing/2014/main" id="{D0D9E41D-3CBE-44D9-97C2-97F3B8482564}"/>
                </a:ext>
              </a:extLst>
            </p:cNvPr>
            <p:cNvSpPr/>
            <p:nvPr/>
          </p:nvSpPr>
          <p:spPr>
            <a:xfrm>
              <a:off x="497376" y="2124005"/>
              <a:ext cx="51621" cy="93678"/>
            </a:xfrm>
            <a:custGeom>
              <a:avLst/>
              <a:gdLst/>
              <a:ahLst/>
              <a:cxnLst/>
              <a:rect l="l" t="t" r="r" b="b"/>
              <a:pathLst>
                <a:path w="2008" h="3644" extrusionOk="0">
                  <a:moveTo>
                    <a:pt x="1922" y="1"/>
                  </a:moveTo>
                  <a:cubicBezTo>
                    <a:pt x="1473" y="1"/>
                    <a:pt x="1089" y="93"/>
                    <a:pt x="794" y="306"/>
                  </a:cubicBezTo>
                  <a:cubicBezTo>
                    <a:pt x="65" y="837"/>
                    <a:pt x="1" y="2085"/>
                    <a:pt x="310" y="3643"/>
                  </a:cubicBezTo>
                  <a:cubicBezTo>
                    <a:pt x="363" y="3633"/>
                    <a:pt x="420" y="3622"/>
                    <a:pt x="477" y="3615"/>
                  </a:cubicBezTo>
                  <a:cubicBezTo>
                    <a:pt x="175" y="2071"/>
                    <a:pt x="246" y="837"/>
                    <a:pt x="968" y="310"/>
                  </a:cubicBezTo>
                  <a:cubicBezTo>
                    <a:pt x="1039" y="254"/>
                    <a:pt x="1124" y="211"/>
                    <a:pt x="1206" y="172"/>
                  </a:cubicBezTo>
                  <a:cubicBezTo>
                    <a:pt x="1370" y="93"/>
                    <a:pt x="1559" y="43"/>
                    <a:pt x="1758" y="14"/>
                  </a:cubicBezTo>
                  <a:cubicBezTo>
                    <a:pt x="1836" y="8"/>
                    <a:pt x="1922" y="4"/>
                    <a:pt x="2007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8;p24">
              <a:extLst>
                <a:ext uri="{FF2B5EF4-FFF2-40B4-BE49-F238E27FC236}">
                  <a16:creationId xmlns:a16="http://schemas.microsoft.com/office/drawing/2014/main" id="{0348A8A6-14BA-42CA-968A-ADDA023D94F4}"/>
                </a:ext>
              </a:extLst>
            </p:cNvPr>
            <p:cNvSpPr/>
            <p:nvPr/>
          </p:nvSpPr>
          <p:spPr>
            <a:xfrm>
              <a:off x="501849" y="2124005"/>
              <a:ext cx="326897" cy="197922"/>
            </a:xfrm>
            <a:custGeom>
              <a:avLst/>
              <a:gdLst/>
              <a:ahLst/>
              <a:cxnLst/>
              <a:rect l="l" t="t" r="r" b="b"/>
              <a:pathLst>
                <a:path w="12716" h="7699" extrusionOk="0">
                  <a:moveTo>
                    <a:pt x="1833" y="1"/>
                  </a:moveTo>
                  <a:cubicBezTo>
                    <a:pt x="1748" y="4"/>
                    <a:pt x="1662" y="8"/>
                    <a:pt x="1584" y="14"/>
                  </a:cubicBezTo>
                  <a:cubicBezTo>
                    <a:pt x="1385" y="43"/>
                    <a:pt x="1196" y="93"/>
                    <a:pt x="1032" y="172"/>
                  </a:cubicBezTo>
                  <a:cubicBezTo>
                    <a:pt x="950" y="211"/>
                    <a:pt x="865" y="254"/>
                    <a:pt x="794" y="310"/>
                  </a:cubicBezTo>
                  <a:cubicBezTo>
                    <a:pt x="72" y="837"/>
                    <a:pt x="1" y="2071"/>
                    <a:pt x="303" y="3615"/>
                  </a:cubicBezTo>
                  <a:cubicBezTo>
                    <a:pt x="623" y="3565"/>
                    <a:pt x="950" y="3541"/>
                    <a:pt x="1282" y="3541"/>
                  </a:cubicBezTo>
                  <a:cubicBezTo>
                    <a:pt x="4914" y="3541"/>
                    <a:pt x="9051" y="6368"/>
                    <a:pt x="10790" y="7699"/>
                  </a:cubicBezTo>
                  <a:cubicBezTo>
                    <a:pt x="11435" y="7030"/>
                    <a:pt x="12075" y="6368"/>
                    <a:pt x="12716" y="5725"/>
                  </a:cubicBezTo>
                  <a:cubicBezTo>
                    <a:pt x="10449" y="4049"/>
                    <a:pt x="4789" y="75"/>
                    <a:pt x="1833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9;p24">
              <a:extLst>
                <a:ext uri="{FF2B5EF4-FFF2-40B4-BE49-F238E27FC236}">
                  <a16:creationId xmlns:a16="http://schemas.microsoft.com/office/drawing/2014/main" id="{AB997E5D-FDAC-40D0-97D6-232F7879E766}"/>
                </a:ext>
              </a:extLst>
            </p:cNvPr>
            <p:cNvSpPr/>
            <p:nvPr/>
          </p:nvSpPr>
          <p:spPr>
            <a:xfrm>
              <a:off x="984168" y="1717336"/>
              <a:ext cx="44011" cy="56171"/>
            </a:xfrm>
            <a:custGeom>
              <a:avLst/>
              <a:gdLst/>
              <a:ahLst/>
              <a:cxnLst/>
              <a:rect l="l" t="t" r="r" b="b"/>
              <a:pathLst>
                <a:path w="1712" h="2185" extrusionOk="0">
                  <a:moveTo>
                    <a:pt x="1598" y="1"/>
                  </a:moveTo>
                  <a:cubicBezTo>
                    <a:pt x="1281" y="1"/>
                    <a:pt x="997" y="54"/>
                    <a:pt x="762" y="171"/>
                  </a:cubicBezTo>
                  <a:cubicBezTo>
                    <a:pt x="210" y="449"/>
                    <a:pt x="0" y="1188"/>
                    <a:pt x="21" y="2185"/>
                  </a:cubicBezTo>
                  <a:cubicBezTo>
                    <a:pt x="82" y="2178"/>
                    <a:pt x="138" y="2170"/>
                    <a:pt x="199" y="2167"/>
                  </a:cubicBezTo>
                  <a:cubicBezTo>
                    <a:pt x="178" y="1181"/>
                    <a:pt x="388" y="449"/>
                    <a:pt x="939" y="175"/>
                  </a:cubicBezTo>
                  <a:cubicBezTo>
                    <a:pt x="1156" y="65"/>
                    <a:pt x="1419" y="11"/>
                    <a:pt x="1711" y="4"/>
                  </a:cubicBezTo>
                  <a:cubicBezTo>
                    <a:pt x="1675" y="4"/>
                    <a:pt x="1637" y="1"/>
                    <a:pt x="1598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0;p24">
              <a:extLst>
                <a:ext uri="{FF2B5EF4-FFF2-40B4-BE49-F238E27FC236}">
                  <a16:creationId xmlns:a16="http://schemas.microsoft.com/office/drawing/2014/main" id="{48A8FAFA-0C48-4B1C-940E-73464E912113}"/>
                </a:ext>
              </a:extLst>
            </p:cNvPr>
            <p:cNvSpPr/>
            <p:nvPr/>
          </p:nvSpPr>
          <p:spPr>
            <a:xfrm>
              <a:off x="988718" y="1717439"/>
              <a:ext cx="310521" cy="178436"/>
            </a:xfrm>
            <a:custGeom>
              <a:avLst/>
              <a:gdLst/>
              <a:ahLst/>
              <a:cxnLst/>
              <a:rect l="l" t="t" r="r" b="b"/>
              <a:pathLst>
                <a:path w="12079" h="6941" extrusionOk="0">
                  <a:moveTo>
                    <a:pt x="1534" y="0"/>
                  </a:moveTo>
                  <a:cubicBezTo>
                    <a:pt x="1242" y="7"/>
                    <a:pt x="979" y="61"/>
                    <a:pt x="762" y="171"/>
                  </a:cubicBezTo>
                  <a:cubicBezTo>
                    <a:pt x="211" y="445"/>
                    <a:pt x="1" y="1177"/>
                    <a:pt x="22" y="2163"/>
                  </a:cubicBezTo>
                  <a:cubicBezTo>
                    <a:pt x="136" y="2156"/>
                    <a:pt x="250" y="2152"/>
                    <a:pt x="367" y="2152"/>
                  </a:cubicBezTo>
                  <a:cubicBezTo>
                    <a:pt x="3744" y="2152"/>
                    <a:pt x="8407" y="5443"/>
                    <a:pt x="10357" y="6941"/>
                  </a:cubicBezTo>
                  <a:cubicBezTo>
                    <a:pt x="10944" y="6514"/>
                    <a:pt x="11517" y="6105"/>
                    <a:pt x="12079" y="5717"/>
                  </a:cubicBezTo>
                  <a:cubicBezTo>
                    <a:pt x="10520" y="4535"/>
                    <a:pt x="4519" y="114"/>
                    <a:pt x="1534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1;p24">
              <a:extLst>
                <a:ext uri="{FF2B5EF4-FFF2-40B4-BE49-F238E27FC236}">
                  <a16:creationId xmlns:a16="http://schemas.microsoft.com/office/drawing/2014/main" id="{D77E6875-6FE1-4199-8BDF-22ED13B8BE9D}"/>
                </a:ext>
              </a:extLst>
            </p:cNvPr>
            <p:cNvSpPr/>
            <p:nvPr/>
          </p:nvSpPr>
          <p:spPr>
            <a:xfrm>
              <a:off x="1303949" y="1853501"/>
              <a:ext cx="3779" cy="6530"/>
            </a:xfrm>
            <a:custGeom>
              <a:avLst/>
              <a:gdLst/>
              <a:ahLst/>
              <a:cxnLst/>
              <a:rect l="l" t="t" r="r" b="b"/>
              <a:pathLst>
                <a:path w="147" h="254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93"/>
                    <a:pt x="47" y="178"/>
                    <a:pt x="68" y="253"/>
                  </a:cubicBezTo>
                  <a:cubicBezTo>
                    <a:pt x="93" y="235"/>
                    <a:pt x="121" y="217"/>
                    <a:pt x="147" y="200"/>
                  </a:cubicBezTo>
                  <a:cubicBezTo>
                    <a:pt x="100" y="136"/>
                    <a:pt x="50" y="71"/>
                    <a:pt x="1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2;p24">
              <a:extLst>
                <a:ext uri="{FF2B5EF4-FFF2-40B4-BE49-F238E27FC236}">
                  <a16:creationId xmlns:a16="http://schemas.microsoft.com/office/drawing/2014/main" id="{96AE7465-8226-48FE-9B90-C2D7963E43DC}"/>
                </a:ext>
              </a:extLst>
            </p:cNvPr>
            <p:cNvSpPr/>
            <p:nvPr/>
          </p:nvSpPr>
          <p:spPr>
            <a:xfrm>
              <a:off x="1280377" y="1531405"/>
              <a:ext cx="286716" cy="205352"/>
            </a:xfrm>
            <a:custGeom>
              <a:avLst/>
              <a:gdLst/>
              <a:ahLst/>
              <a:cxnLst/>
              <a:rect l="l" t="t" r="r" b="b"/>
              <a:pathLst>
                <a:path w="11153" h="7988" extrusionOk="0">
                  <a:moveTo>
                    <a:pt x="2135" y="1"/>
                  </a:moveTo>
                  <a:cubicBezTo>
                    <a:pt x="2156" y="8"/>
                    <a:pt x="2177" y="11"/>
                    <a:pt x="2199" y="19"/>
                  </a:cubicBezTo>
                  <a:cubicBezTo>
                    <a:pt x="2252" y="22"/>
                    <a:pt x="2309" y="33"/>
                    <a:pt x="2369" y="51"/>
                  </a:cubicBezTo>
                  <a:cubicBezTo>
                    <a:pt x="2391" y="54"/>
                    <a:pt x="2412" y="57"/>
                    <a:pt x="2433" y="62"/>
                  </a:cubicBezTo>
                  <a:cubicBezTo>
                    <a:pt x="2330" y="36"/>
                    <a:pt x="2230" y="19"/>
                    <a:pt x="2135" y="1"/>
                  </a:cubicBezTo>
                  <a:close/>
                  <a:moveTo>
                    <a:pt x="3657" y="563"/>
                  </a:moveTo>
                  <a:cubicBezTo>
                    <a:pt x="3685" y="578"/>
                    <a:pt x="3714" y="594"/>
                    <a:pt x="3743" y="609"/>
                  </a:cubicBezTo>
                  <a:lnTo>
                    <a:pt x="3743" y="609"/>
                  </a:lnTo>
                  <a:cubicBezTo>
                    <a:pt x="3719" y="596"/>
                    <a:pt x="3695" y="583"/>
                    <a:pt x="3671" y="570"/>
                  </a:cubicBezTo>
                  <a:cubicBezTo>
                    <a:pt x="3664" y="566"/>
                    <a:pt x="3660" y="563"/>
                    <a:pt x="3657" y="563"/>
                  </a:cubicBezTo>
                  <a:close/>
                  <a:moveTo>
                    <a:pt x="3743" y="609"/>
                  </a:moveTo>
                  <a:cubicBezTo>
                    <a:pt x="3860" y="676"/>
                    <a:pt x="3976" y="745"/>
                    <a:pt x="4095" y="819"/>
                  </a:cubicBezTo>
                  <a:cubicBezTo>
                    <a:pt x="4097" y="820"/>
                    <a:pt x="4099" y="821"/>
                    <a:pt x="4102" y="822"/>
                  </a:cubicBezTo>
                  <a:lnTo>
                    <a:pt x="4102" y="822"/>
                  </a:lnTo>
                  <a:cubicBezTo>
                    <a:pt x="3980" y="745"/>
                    <a:pt x="3861" y="675"/>
                    <a:pt x="3743" y="609"/>
                  </a:cubicBezTo>
                  <a:close/>
                  <a:moveTo>
                    <a:pt x="4102" y="822"/>
                  </a:moveTo>
                  <a:cubicBezTo>
                    <a:pt x="4108" y="826"/>
                    <a:pt x="4114" y="830"/>
                    <a:pt x="4120" y="833"/>
                  </a:cubicBezTo>
                  <a:cubicBezTo>
                    <a:pt x="4114" y="828"/>
                    <a:pt x="4108" y="825"/>
                    <a:pt x="4102" y="822"/>
                  </a:cubicBezTo>
                  <a:close/>
                  <a:moveTo>
                    <a:pt x="4397" y="1014"/>
                  </a:moveTo>
                  <a:cubicBezTo>
                    <a:pt x="4400" y="1017"/>
                    <a:pt x="4404" y="1019"/>
                    <a:pt x="4407" y="1021"/>
                  </a:cubicBezTo>
                  <a:lnTo>
                    <a:pt x="4407" y="1021"/>
                  </a:lnTo>
                  <a:cubicBezTo>
                    <a:pt x="4404" y="1019"/>
                    <a:pt x="4400" y="1017"/>
                    <a:pt x="4397" y="1014"/>
                  </a:cubicBezTo>
                  <a:close/>
                  <a:moveTo>
                    <a:pt x="4407" y="1021"/>
                  </a:moveTo>
                  <a:cubicBezTo>
                    <a:pt x="4442" y="1043"/>
                    <a:pt x="4475" y="1067"/>
                    <a:pt x="4511" y="1090"/>
                  </a:cubicBezTo>
                  <a:cubicBezTo>
                    <a:pt x="4483" y="1072"/>
                    <a:pt x="4454" y="1050"/>
                    <a:pt x="4425" y="1032"/>
                  </a:cubicBezTo>
                  <a:cubicBezTo>
                    <a:pt x="4421" y="1028"/>
                    <a:pt x="4414" y="1025"/>
                    <a:pt x="4407" y="1021"/>
                  </a:cubicBezTo>
                  <a:close/>
                  <a:moveTo>
                    <a:pt x="43" y="1182"/>
                  </a:moveTo>
                  <a:cubicBezTo>
                    <a:pt x="28" y="1218"/>
                    <a:pt x="14" y="1257"/>
                    <a:pt x="0" y="1292"/>
                  </a:cubicBezTo>
                  <a:lnTo>
                    <a:pt x="0" y="1295"/>
                  </a:lnTo>
                  <a:cubicBezTo>
                    <a:pt x="14" y="1257"/>
                    <a:pt x="28" y="1221"/>
                    <a:pt x="43" y="1182"/>
                  </a:cubicBezTo>
                  <a:close/>
                  <a:moveTo>
                    <a:pt x="6870" y="3075"/>
                  </a:moveTo>
                  <a:cubicBezTo>
                    <a:pt x="6888" y="3093"/>
                    <a:pt x="6906" y="3110"/>
                    <a:pt x="6924" y="3128"/>
                  </a:cubicBezTo>
                  <a:lnTo>
                    <a:pt x="6924" y="3128"/>
                  </a:lnTo>
                  <a:cubicBezTo>
                    <a:pt x="6906" y="3109"/>
                    <a:pt x="6887" y="3092"/>
                    <a:pt x="6870" y="3075"/>
                  </a:cubicBezTo>
                  <a:close/>
                  <a:moveTo>
                    <a:pt x="6924" y="3128"/>
                  </a:moveTo>
                  <a:cubicBezTo>
                    <a:pt x="6929" y="3132"/>
                    <a:pt x="6933" y="3137"/>
                    <a:pt x="6937" y="3142"/>
                  </a:cubicBezTo>
                  <a:cubicBezTo>
                    <a:pt x="6947" y="3151"/>
                    <a:pt x="6958" y="3160"/>
                    <a:pt x="6968" y="3169"/>
                  </a:cubicBezTo>
                  <a:lnTo>
                    <a:pt x="6968" y="3169"/>
                  </a:lnTo>
                  <a:cubicBezTo>
                    <a:pt x="6953" y="3155"/>
                    <a:pt x="6938" y="3142"/>
                    <a:pt x="6924" y="3128"/>
                  </a:cubicBezTo>
                  <a:close/>
                  <a:moveTo>
                    <a:pt x="6968" y="3169"/>
                  </a:moveTo>
                  <a:lnTo>
                    <a:pt x="6968" y="3169"/>
                  </a:lnTo>
                  <a:cubicBezTo>
                    <a:pt x="6978" y="3179"/>
                    <a:pt x="6988" y="3189"/>
                    <a:pt x="6998" y="3199"/>
                  </a:cubicBezTo>
                  <a:cubicBezTo>
                    <a:pt x="6989" y="3190"/>
                    <a:pt x="6978" y="3180"/>
                    <a:pt x="6968" y="3169"/>
                  </a:cubicBezTo>
                  <a:close/>
                  <a:moveTo>
                    <a:pt x="8008" y="4238"/>
                  </a:moveTo>
                  <a:cubicBezTo>
                    <a:pt x="8013" y="4244"/>
                    <a:pt x="8020" y="4250"/>
                    <a:pt x="8027" y="4257"/>
                  </a:cubicBezTo>
                  <a:lnTo>
                    <a:pt x="8027" y="4257"/>
                  </a:lnTo>
                  <a:cubicBezTo>
                    <a:pt x="8026" y="4257"/>
                    <a:pt x="8026" y="4256"/>
                    <a:pt x="8026" y="4256"/>
                  </a:cubicBezTo>
                  <a:cubicBezTo>
                    <a:pt x="8018" y="4249"/>
                    <a:pt x="8011" y="4241"/>
                    <a:pt x="8008" y="4238"/>
                  </a:cubicBezTo>
                  <a:close/>
                  <a:moveTo>
                    <a:pt x="8027" y="4257"/>
                  </a:moveTo>
                  <a:cubicBezTo>
                    <a:pt x="8030" y="4264"/>
                    <a:pt x="8037" y="4271"/>
                    <a:pt x="8044" y="4277"/>
                  </a:cubicBezTo>
                  <a:cubicBezTo>
                    <a:pt x="8039" y="4270"/>
                    <a:pt x="8033" y="4263"/>
                    <a:pt x="8027" y="4257"/>
                  </a:cubicBezTo>
                  <a:close/>
                  <a:moveTo>
                    <a:pt x="8307" y="4561"/>
                  </a:moveTo>
                  <a:cubicBezTo>
                    <a:pt x="8314" y="4572"/>
                    <a:pt x="8325" y="4583"/>
                    <a:pt x="8335" y="4594"/>
                  </a:cubicBezTo>
                  <a:cubicBezTo>
                    <a:pt x="8352" y="4613"/>
                    <a:pt x="8371" y="4633"/>
                    <a:pt x="8390" y="4653"/>
                  </a:cubicBezTo>
                  <a:lnTo>
                    <a:pt x="8390" y="4653"/>
                  </a:lnTo>
                  <a:cubicBezTo>
                    <a:pt x="8362" y="4622"/>
                    <a:pt x="8335" y="4592"/>
                    <a:pt x="8307" y="4561"/>
                  </a:cubicBezTo>
                  <a:close/>
                  <a:moveTo>
                    <a:pt x="8390" y="4653"/>
                  </a:moveTo>
                  <a:lnTo>
                    <a:pt x="8390" y="4653"/>
                  </a:lnTo>
                  <a:cubicBezTo>
                    <a:pt x="8398" y="4662"/>
                    <a:pt x="8406" y="4670"/>
                    <a:pt x="8413" y="4679"/>
                  </a:cubicBezTo>
                  <a:cubicBezTo>
                    <a:pt x="8406" y="4670"/>
                    <a:pt x="8398" y="4662"/>
                    <a:pt x="8390" y="4653"/>
                  </a:cubicBezTo>
                  <a:close/>
                  <a:moveTo>
                    <a:pt x="8957" y="5291"/>
                  </a:moveTo>
                  <a:cubicBezTo>
                    <a:pt x="8962" y="5298"/>
                    <a:pt x="8968" y="5305"/>
                    <a:pt x="8972" y="5308"/>
                  </a:cubicBezTo>
                  <a:cubicBezTo>
                    <a:pt x="8975" y="5313"/>
                    <a:pt x="8979" y="5316"/>
                    <a:pt x="8979" y="5316"/>
                  </a:cubicBezTo>
                  <a:cubicBezTo>
                    <a:pt x="8972" y="5308"/>
                    <a:pt x="8965" y="5298"/>
                    <a:pt x="8957" y="5291"/>
                  </a:cubicBezTo>
                  <a:close/>
                  <a:moveTo>
                    <a:pt x="9157" y="5518"/>
                  </a:moveTo>
                  <a:lnTo>
                    <a:pt x="9157" y="5518"/>
                  </a:lnTo>
                  <a:cubicBezTo>
                    <a:pt x="9196" y="5569"/>
                    <a:pt x="9235" y="5615"/>
                    <a:pt x="9278" y="5664"/>
                  </a:cubicBezTo>
                  <a:cubicBezTo>
                    <a:pt x="9330" y="5725"/>
                    <a:pt x="9383" y="5787"/>
                    <a:pt x="9435" y="5848"/>
                  </a:cubicBezTo>
                  <a:lnTo>
                    <a:pt x="9435" y="5848"/>
                  </a:lnTo>
                  <a:cubicBezTo>
                    <a:pt x="9344" y="5740"/>
                    <a:pt x="9251" y="5629"/>
                    <a:pt x="9157" y="5518"/>
                  </a:cubicBezTo>
                  <a:close/>
                  <a:moveTo>
                    <a:pt x="9435" y="5848"/>
                  </a:moveTo>
                  <a:cubicBezTo>
                    <a:pt x="9461" y="5880"/>
                    <a:pt x="9487" y="5911"/>
                    <a:pt x="9512" y="5942"/>
                  </a:cubicBezTo>
                  <a:cubicBezTo>
                    <a:pt x="9487" y="5911"/>
                    <a:pt x="9461" y="5879"/>
                    <a:pt x="9435" y="5848"/>
                  </a:cubicBezTo>
                  <a:close/>
                  <a:moveTo>
                    <a:pt x="9740" y="6212"/>
                  </a:moveTo>
                  <a:cubicBezTo>
                    <a:pt x="9780" y="6259"/>
                    <a:pt x="9815" y="6301"/>
                    <a:pt x="9850" y="6347"/>
                  </a:cubicBezTo>
                  <a:cubicBezTo>
                    <a:pt x="9859" y="6357"/>
                    <a:pt x="9868" y="6367"/>
                    <a:pt x="9876" y="6378"/>
                  </a:cubicBezTo>
                  <a:lnTo>
                    <a:pt x="9876" y="6378"/>
                  </a:lnTo>
                  <a:cubicBezTo>
                    <a:pt x="9832" y="6322"/>
                    <a:pt x="9787" y="6267"/>
                    <a:pt x="9740" y="6212"/>
                  </a:cubicBezTo>
                  <a:close/>
                  <a:moveTo>
                    <a:pt x="9876" y="6378"/>
                  </a:moveTo>
                  <a:cubicBezTo>
                    <a:pt x="9889" y="6394"/>
                    <a:pt x="9902" y="6410"/>
                    <a:pt x="9914" y="6426"/>
                  </a:cubicBezTo>
                  <a:cubicBezTo>
                    <a:pt x="9902" y="6409"/>
                    <a:pt x="9889" y="6393"/>
                    <a:pt x="9876" y="6378"/>
                  </a:cubicBezTo>
                  <a:close/>
                  <a:moveTo>
                    <a:pt x="10060" y="6600"/>
                  </a:moveTo>
                  <a:cubicBezTo>
                    <a:pt x="10078" y="6625"/>
                    <a:pt x="10096" y="6650"/>
                    <a:pt x="10118" y="6674"/>
                  </a:cubicBezTo>
                  <a:cubicBezTo>
                    <a:pt x="10164" y="6735"/>
                    <a:pt x="10213" y="6792"/>
                    <a:pt x="10264" y="6849"/>
                  </a:cubicBezTo>
                  <a:cubicBezTo>
                    <a:pt x="10195" y="6767"/>
                    <a:pt x="10128" y="6685"/>
                    <a:pt x="10060" y="6600"/>
                  </a:cubicBezTo>
                  <a:close/>
                  <a:moveTo>
                    <a:pt x="10392" y="7012"/>
                  </a:moveTo>
                  <a:cubicBezTo>
                    <a:pt x="10393" y="7014"/>
                    <a:pt x="10393" y="7015"/>
                    <a:pt x="10394" y="7016"/>
                  </a:cubicBezTo>
                  <a:lnTo>
                    <a:pt x="10394" y="7016"/>
                  </a:lnTo>
                  <a:cubicBezTo>
                    <a:pt x="10393" y="7014"/>
                    <a:pt x="10393" y="7013"/>
                    <a:pt x="10392" y="7012"/>
                  </a:cubicBezTo>
                  <a:close/>
                  <a:moveTo>
                    <a:pt x="10394" y="7016"/>
                  </a:moveTo>
                  <a:lnTo>
                    <a:pt x="10394" y="7016"/>
                  </a:lnTo>
                  <a:cubicBezTo>
                    <a:pt x="10397" y="7019"/>
                    <a:pt x="10399" y="7024"/>
                    <a:pt x="10402" y="7027"/>
                  </a:cubicBezTo>
                  <a:cubicBezTo>
                    <a:pt x="10498" y="7144"/>
                    <a:pt x="10587" y="7258"/>
                    <a:pt x="10676" y="7372"/>
                  </a:cubicBezTo>
                  <a:cubicBezTo>
                    <a:pt x="10588" y="7256"/>
                    <a:pt x="10492" y="7139"/>
                    <a:pt x="10394" y="7016"/>
                  </a:cubicBezTo>
                  <a:close/>
                  <a:moveTo>
                    <a:pt x="10911" y="7671"/>
                  </a:moveTo>
                  <a:lnTo>
                    <a:pt x="10911" y="7671"/>
                  </a:lnTo>
                  <a:cubicBezTo>
                    <a:pt x="10993" y="7781"/>
                    <a:pt x="11075" y="7888"/>
                    <a:pt x="11152" y="7988"/>
                  </a:cubicBezTo>
                  <a:cubicBezTo>
                    <a:pt x="11078" y="7888"/>
                    <a:pt x="10996" y="7781"/>
                    <a:pt x="10911" y="767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3;p24">
              <a:extLst>
                <a:ext uri="{FF2B5EF4-FFF2-40B4-BE49-F238E27FC236}">
                  <a16:creationId xmlns:a16="http://schemas.microsoft.com/office/drawing/2014/main" id="{9E82762E-EDBD-4839-848C-2EB9026AC3CD}"/>
                </a:ext>
              </a:extLst>
            </p:cNvPr>
            <p:cNvSpPr/>
            <p:nvPr/>
          </p:nvSpPr>
          <p:spPr>
            <a:xfrm>
              <a:off x="1280377" y="1530582"/>
              <a:ext cx="286716" cy="226097"/>
            </a:xfrm>
            <a:custGeom>
              <a:avLst/>
              <a:gdLst/>
              <a:ahLst/>
              <a:cxnLst/>
              <a:rect l="l" t="t" r="r" b="b"/>
              <a:pathLst>
                <a:path w="11153" h="8795" extrusionOk="0">
                  <a:moveTo>
                    <a:pt x="1729" y="1"/>
                  </a:moveTo>
                  <a:cubicBezTo>
                    <a:pt x="1580" y="1"/>
                    <a:pt x="1434" y="15"/>
                    <a:pt x="1291" y="43"/>
                  </a:cubicBezTo>
                  <a:cubicBezTo>
                    <a:pt x="697" y="171"/>
                    <a:pt x="299" y="591"/>
                    <a:pt x="43" y="1214"/>
                  </a:cubicBezTo>
                  <a:cubicBezTo>
                    <a:pt x="28" y="1250"/>
                    <a:pt x="14" y="1289"/>
                    <a:pt x="0" y="1324"/>
                  </a:cubicBezTo>
                  <a:lnTo>
                    <a:pt x="0" y="1327"/>
                  </a:lnTo>
                  <a:cubicBezTo>
                    <a:pt x="4027" y="2583"/>
                    <a:pt x="7371" y="7095"/>
                    <a:pt x="8517" y="8795"/>
                  </a:cubicBezTo>
                  <a:cubicBezTo>
                    <a:pt x="9389" y="8486"/>
                    <a:pt x="10267" y="8233"/>
                    <a:pt x="11152" y="8020"/>
                  </a:cubicBezTo>
                  <a:cubicBezTo>
                    <a:pt x="11075" y="7920"/>
                    <a:pt x="10993" y="7813"/>
                    <a:pt x="10911" y="7703"/>
                  </a:cubicBezTo>
                  <a:cubicBezTo>
                    <a:pt x="10836" y="7607"/>
                    <a:pt x="10758" y="7507"/>
                    <a:pt x="10676" y="7404"/>
                  </a:cubicBezTo>
                  <a:cubicBezTo>
                    <a:pt x="10587" y="7290"/>
                    <a:pt x="10498" y="7176"/>
                    <a:pt x="10402" y="7059"/>
                  </a:cubicBezTo>
                  <a:cubicBezTo>
                    <a:pt x="10399" y="7056"/>
                    <a:pt x="10395" y="7048"/>
                    <a:pt x="10392" y="7044"/>
                  </a:cubicBezTo>
                  <a:cubicBezTo>
                    <a:pt x="10349" y="6992"/>
                    <a:pt x="10306" y="6938"/>
                    <a:pt x="10264" y="6881"/>
                  </a:cubicBezTo>
                  <a:cubicBezTo>
                    <a:pt x="10213" y="6824"/>
                    <a:pt x="10164" y="6767"/>
                    <a:pt x="10118" y="6706"/>
                  </a:cubicBezTo>
                  <a:cubicBezTo>
                    <a:pt x="10096" y="6682"/>
                    <a:pt x="10078" y="6657"/>
                    <a:pt x="10060" y="6632"/>
                  </a:cubicBezTo>
                  <a:cubicBezTo>
                    <a:pt x="10014" y="6575"/>
                    <a:pt x="9965" y="6514"/>
                    <a:pt x="9914" y="6458"/>
                  </a:cubicBezTo>
                  <a:cubicBezTo>
                    <a:pt x="9893" y="6429"/>
                    <a:pt x="9872" y="6404"/>
                    <a:pt x="9850" y="6379"/>
                  </a:cubicBezTo>
                  <a:cubicBezTo>
                    <a:pt x="9815" y="6333"/>
                    <a:pt x="9780" y="6291"/>
                    <a:pt x="9740" y="6244"/>
                  </a:cubicBezTo>
                  <a:cubicBezTo>
                    <a:pt x="9666" y="6156"/>
                    <a:pt x="9591" y="6066"/>
                    <a:pt x="9512" y="5974"/>
                  </a:cubicBezTo>
                  <a:cubicBezTo>
                    <a:pt x="9438" y="5882"/>
                    <a:pt x="9356" y="5789"/>
                    <a:pt x="9278" y="5696"/>
                  </a:cubicBezTo>
                  <a:cubicBezTo>
                    <a:pt x="9235" y="5647"/>
                    <a:pt x="9196" y="5601"/>
                    <a:pt x="9157" y="5550"/>
                  </a:cubicBezTo>
                  <a:cubicBezTo>
                    <a:pt x="9097" y="5483"/>
                    <a:pt x="9039" y="5415"/>
                    <a:pt x="8979" y="5348"/>
                  </a:cubicBezTo>
                  <a:cubicBezTo>
                    <a:pt x="8979" y="5348"/>
                    <a:pt x="8975" y="5345"/>
                    <a:pt x="8972" y="5340"/>
                  </a:cubicBezTo>
                  <a:cubicBezTo>
                    <a:pt x="8968" y="5337"/>
                    <a:pt x="8962" y="5330"/>
                    <a:pt x="8957" y="5323"/>
                  </a:cubicBezTo>
                  <a:cubicBezTo>
                    <a:pt x="8780" y="5120"/>
                    <a:pt x="8599" y="4918"/>
                    <a:pt x="8413" y="4711"/>
                  </a:cubicBezTo>
                  <a:cubicBezTo>
                    <a:pt x="8389" y="4683"/>
                    <a:pt x="8360" y="4654"/>
                    <a:pt x="8335" y="4626"/>
                  </a:cubicBezTo>
                  <a:cubicBezTo>
                    <a:pt x="8325" y="4615"/>
                    <a:pt x="8314" y="4604"/>
                    <a:pt x="8307" y="4593"/>
                  </a:cubicBezTo>
                  <a:cubicBezTo>
                    <a:pt x="8218" y="4498"/>
                    <a:pt x="8133" y="4401"/>
                    <a:pt x="8044" y="4309"/>
                  </a:cubicBezTo>
                  <a:cubicBezTo>
                    <a:pt x="8036" y="4302"/>
                    <a:pt x="8029" y="4294"/>
                    <a:pt x="8026" y="4288"/>
                  </a:cubicBezTo>
                  <a:cubicBezTo>
                    <a:pt x="8018" y="4281"/>
                    <a:pt x="8011" y="4273"/>
                    <a:pt x="8008" y="4270"/>
                  </a:cubicBezTo>
                  <a:cubicBezTo>
                    <a:pt x="7681" y="3918"/>
                    <a:pt x="7343" y="3569"/>
                    <a:pt x="6998" y="3231"/>
                  </a:cubicBezTo>
                  <a:cubicBezTo>
                    <a:pt x="6980" y="3213"/>
                    <a:pt x="6959" y="3192"/>
                    <a:pt x="6937" y="3174"/>
                  </a:cubicBezTo>
                  <a:cubicBezTo>
                    <a:pt x="6916" y="3149"/>
                    <a:pt x="6891" y="3128"/>
                    <a:pt x="6870" y="3107"/>
                  </a:cubicBezTo>
                  <a:cubicBezTo>
                    <a:pt x="6094" y="2356"/>
                    <a:pt x="5294" y="1662"/>
                    <a:pt x="4511" y="1122"/>
                  </a:cubicBezTo>
                  <a:cubicBezTo>
                    <a:pt x="4483" y="1104"/>
                    <a:pt x="4454" y="1082"/>
                    <a:pt x="4425" y="1064"/>
                  </a:cubicBezTo>
                  <a:cubicBezTo>
                    <a:pt x="4419" y="1058"/>
                    <a:pt x="4407" y="1054"/>
                    <a:pt x="4397" y="1046"/>
                  </a:cubicBezTo>
                  <a:cubicBezTo>
                    <a:pt x="4304" y="982"/>
                    <a:pt x="4212" y="922"/>
                    <a:pt x="4120" y="865"/>
                  </a:cubicBezTo>
                  <a:cubicBezTo>
                    <a:pt x="4112" y="858"/>
                    <a:pt x="4102" y="854"/>
                    <a:pt x="4095" y="851"/>
                  </a:cubicBezTo>
                  <a:cubicBezTo>
                    <a:pt x="3952" y="762"/>
                    <a:pt x="3813" y="680"/>
                    <a:pt x="3671" y="602"/>
                  </a:cubicBezTo>
                  <a:cubicBezTo>
                    <a:pt x="3664" y="598"/>
                    <a:pt x="3660" y="595"/>
                    <a:pt x="3657" y="595"/>
                  </a:cubicBezTo>
                  <a:cubicBezTo>
                    <a:pt x="3233" y="363"/>
                    <a:pt x="2824" y="193"/>
                    <a:pt x="2433" y="94"/>
                  </a:cubicBezTo>
                  <a:cubicBezTo>
                    <a:pt x="2412" y="89"/>
                    <a:pt x="2391" y="86"/>
                    <a:pt x="2369" y="83"/>
                  </a:cubicBezTo>
                  <a:cubicBezTo>
                    <a:pt x="2309" y="65"/>
                    <a:pt x="2252" y="54"/>
                    <a:pt x="2199" y="51"/>
                  </a:cubicBezTo>
                  <a:cubicBezTo>
                    <a:pt x="2177" y="43"/>
                    <a:pt x="2156" y="40"/>
                    <a:pt x="2135" y="33"/>
                  </a:cubicBezTo>
                  <a:cubicBezTo>
                    <a:pt x="1995" y="12"/>
                    <a:pt x="1861" y="1"/>
                    <a:pt x="172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4;p24">
              <a:extLst>
                <a:ext uri="{FF2B5EF4-FFF2-40B4-BE49-F238E27FC236}">
                  <a16:creationId xmlns:a16="http://schemas.microsoft.com/office/drawing/2014/main" id="{D6A66761-1C89-4627-818A-550825BFF60F}"/>
                </a:ext>
              </a:extLst>
            </p:cNvPr>
            <p:cNvSpPr/>
            <p:nvPr/>
          </p:nvSpPr>
          <p:spPr>
            <a:xfrm>
              <a:off x="-31291" y="1696360"/>
              <a:ext cx="3536118" cy="3477916"/>
            </a:xfrm>
            <a:custGeom>
              <a:avLst/>
              <a:gdLst/>
              <a:ahLst/>
              <a:cxnLst/>
              <a:rect l="l" t="t" r="r" b="b"/>
              <a:pathLst>
                <a:path w="137552" h="135288" extrusionOk="0">
                  <a:moveTo>
                    <a:pt x="102497" y="0"/>
                  </a:moveTo>
                  <a:cubicBezTo>
                    <a:pt x="100177" y="0"/>
                    <a:pt x="98003" y="1875"/>
                    <a:pt x="96391" y="3794"/>
                  </a:cubicBezTo>
                  <a:cubicBezTo>
                    <a:pt x="94691" y="5818"/>
                    <a:pt x="93610" y="7882"/>
                    <a:pt x="93610" y="7882"/>
                  </a:cubicBezTo>
                  <a:cubicBezTo>
                    <a:pt x="93610" y="7882"/>
                    <a:pt x="91012" y="6291"/>
                    <a:pt x="86914" y="4612"/>
                  </a:cubicBezTo>
                  <a:cubicBezTo>
                    <a:pt x="82362" y="2746"/>
                    <a:pt x="75964" y="776"/>
                    <a:pt x="69232" y="776"/>
                  </a:cubicBezTo>
                  <a:cubicBezTo>
                    <a:pt x="64489" y="776"/>
                    <a:pt x="59580" y="1754"/>
                    <a:pt x="55036" y="4434"/>
                  </a:cubicBezTo>
                  <a:cubicBezTo>
                    <a:pt x="40606" y="12954"/>
                    <a:pt x="13921" y="39750"/>
                    <a:pt x="0" y="68310"/>
                  </a:cubicBezTo>
                  <a:lnTo>
                    <a:pt x="0" y="135234"/>
                  </a:lnTo>
                  <a:lnTo>
                    <a:pt x="33182" y="135234"/>
                  </a:lnTo>
                  <a:lnTo>
                    <a:pt x="82364" y="135287"/>
                  </a:lnTo>
                  <a:lnTo>
                    <a:pt x="74968" y="80110"/>
                  </a:lnTo>
                  <a:lnTo>
                    <a:pt x="79742" y="55360"/>
                  </a:lnTo>
                  <a:lnTo>
                    <a:pt x="96889" y="58324"/>
                  </a:lnTo>
                  <a:lnTo>
                    <a:pt x="100415" y="59395"/>
                  </a:lnTo>
                  <a:cubicBezTo>
                    <a:pt x="102482" y="60025"/>
                    <a:pt x="104616" y="60340"/>
                    <a:pt x="106750" y="60340"/>
                  </a:cubicBezTo>
                  <a:cubicBezTo>
                    <a:pt x="108688" y="60340"/>
                    <a:pt x="110626" y="60080"/>
                    <a:pt x="112514" y="59559"/>
                  </a:cubicBezTo>
                  <a:cubicBezTo>
                    <a:pt x="114016" y="59153"/>
                    <a:pt x="115651" y="58644"/>
                    <a:pt x="117310" y="58025"/>
                  </a:cubicBezTo>
                  <a:cubicBezTo>
                    <a:pt x="122268" y="56211"/>
                    <a:pt x="127431" y="53450"/>
                    <a:pt x="129583" y="49462"/>
                  </a:cubicBezTo>
                  <a:cubicBezTo>
                    <a:pt x="129583" y="49462"/>
                    <a:pt x="137551" y="37825"/>
                    <a:pt x="134325" y="35463"/>
                  </a:cubicBezTo>
                  <a:cubicBezTo>
                    <a:pt x="133961" y="35196"/>
                    <a:pt x="133576" y="35077"/>
                    <a:pt x="133179" y="35077"/>
                  </a:cubicBezTo>
                  <a:cubicBezTo>
                    <a:pt x="130047" y="35077"/>
                    <a:pt x="126182" y="42468"/>
                    <a:pt x="126182" y="42468"/>
                  </a:cubicBezTo>
                  <a:lnTo>
                    <a:pt x="103521" y="17363"/>
                  </a:lnTo>
                  <a:cubicBezTo>
                    <a:pt x="103521" y="17363"/>
                    <a:pt x="108679" y="1418"/>
                    <a:pt x="103521" y="126"/>
                  </a:cubicBezTo>
                  <a:cubicBezTo>
                    <a:pt x="103177" y="40"/>
                    <a:pt x="102835" y="0"/>
                    <a:pt x="102497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5;p24">
              <a:extLst>
                <a:ext uri="{FF2B5EF4-FFF2-40B4-BE49-F238E27FC236}">
                  <a16:creationId xmlns:a16="http://schemas.microsoft.com/office/drawing/2014/main" id="{D9E87FDB-234B-43DB-AC05-323D4188D10E}"/>
                </a:ext>
              </a:extLst>
            </p:cNvPr>
            <p:cNvSpPr/>
            <p:nvPr/>
          </p:nvSpPr>
          <p:spPr>
            <a:xfrm>
              <a:off x="2581685" y="2786114"/>
              <a:ext cx="261034" cy="336485"/>
            </a:xfrm>
            <a:custGeom>
              <a:avLst/>
              <a:gdLst/>
              <a:ahLst/>
              <a:cxnLst/>
              <a:rect l="l" t="t" r="r" b="b"/>
              <a:pathLst>
                <a:path w="10154" h="13089" extrusionOk="0">
                  <a:moveTo>
                    <a:pt x="6599" y="0"/>
                  </a:moveTo>
                  <a:cubicBezTo>
                    <a:pt x="6193" y="0"/>
                    <a:pt x="5777" y="80"/>
                    <a:pt x="5408" y="249"/>
                  </a:cubicBezTo>
                  <a:cubicBezTo>
                    <a:pt x="4888" y="487"/>
                    <a:pt x="4454" y="847"/>
                    <a:pt x="4074" y="1238"/>
                  </a:cubicBezTo>
                  <a:cubicBezTo>
                    <a:pt x="3326" y="2045"/>
                    <a:pt x="2811" y="2996"/>
                    <a:pt x="2356" y="3953"/>
                  </a:cubicBezTo>
                  <a:cubicBezTo>
                    <a:pt x="1914" y="4917"/>
                    <a:pt x="1541" y="5909"/>
                    <a:pt x="1249" y="6920"/>
                  </a:cubicBezTo>
                  <a:cubicBezTo>
                    <a:pt x="651" y="8940"/>
                    <a:pt x="228" y="11004"/>
                    <a:pt x="0" y="13089"/>
                  </a:cubicBezTo>
                  <a:cubicBezTo>
                    <a:pt x="228" y="12067"/>
                    <a:pt x="466" y="11046"/>
                    <a:pt x="747" y="10043"/>
                  </a:cubicBezTo>
                  <a:cubicBezTo>
                    <a:pt x="1018" y="9033"/>
                    <a:pt x="1310" y="8033"/>
                    <a:pt x="1655" y="7051"/>
                  </a:cubicBezTo>
                  <a:cubicBezTo>
                    <a:pt x="2006" y="6073"/>
                    <a:pt x="2356" y="5094"/>
                    <a:pt x="2811" y="4166"/>
                  </a:cubicBezTo>
                  <a:cubicBezTo>
                    <a:pt x="3262" y="3244"/>
                    <a:pt x="3782" y="2341"/>
                    <a:pt x="4472" y="1619"/>
                  </a:cubicBezTo>
                  <a:cubicBezTo>
                    <a:pt x="4814" y="1256"/>
                    <a:pt x="5195" y="936"/>
                    <a:pt x="5628" y="730"/>
                  </a:cubicBezTo>
                  <a:cubicBezTo>
                    <a:pt x="5950" y="581"/>
                    <a:pt x="6286" y="510"/>
                    <a:pt x="6633" y="510"/>
                  </a:cubicBezTo>
                  <a:cubicBezTo>
                    <a:pt x="6759" y="510"/>
                    <a:pt x="6887" y="519"/>
                    <a:pt x="7016" y="538"/>
                  </a:cubicBezTo>
                  <a:cubicBezTo>
                    <a:pt x="7503" y="597"/>
                    <a:pt x="7969" y="758"/>
                    <a:pt x="8360" y="1035"/>
                  </a:cubicBezTo>
                  <a:cubicBezTo>
                    <a:pt x="8752" y="1313"/>
                    <a:pt x="9058" y="1701"/>
                    <a:pt x="9275" y="2145"/>
                  </a:cubicBezTo>
                  <a:cubicBezTo>
                    <a:pt x="9716" y="3042"/>
                    <a:pt x="9830" y="4095"/>
                    <a:pt x="9830" y="5123"/>
                  </a:cubicBezTo>
                  <a:cubicBezTo>
                    <a:pt x="9840" y="6162"/>
                    <a:pt x="9712" y="7201"/>
                    <a:pt x="9517" y="8229"/>
                  </a:cubicBezTo>
                  <a:cubicBezTo>
                    <a:pt x="9833" y="7229"/>
                    <a:pt x="10015" y="6186"/>
                    <a:pt x="10101" y="5134"/>
                  </a:cubicBezTo>
                  <a:cubicBezTo>
                    <a:pt x="10153" y="4081"/>
                    <a:pt x="10093" y="2985"/>
                    <a:pt x="9659" y="1968"/>
                  </a:cubicBezTo>
                  <a:cubicBezTo>
                    <a:pt x="9446" y="1462"/>
                    <a:pt x="9104" y="986"/>
                    <a:pt x="8641" y="651"/>
                  </a:cubicBezTo>
                  <a:cubicBezTo>
                    <a:pt x="8183" y="313"/>
                    <a:pt x="7635" y="118"/>
                    <a:pt x="7087" y="39"/>
                  </a:cubicBezTo>
                  <a:cubicBezTo>
                    <a:pt x="6928" y="13"/>
                    <a:pt x="6765" y="0"/>
                    <a:pt x="659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6;p24">
              <a:extLst>
                <a:ext uri="{FF2B5EF4-FFF2-40B4-BE49-F238E27FC236}">
                  <a16:creationId xmlns:a16="http://schemas.microsoft.com/office/drawing/2014/main" id="{7C57F606-2C92-4650-BA9D-79684F4DA02A}"/>
                </a:ext>
              </a:extLst>
            </p:cNvPr>
            <p:cNvSpPr/>
            <p:nvPr/>
          </p:nvSpPr>
          <p:spPr>
            <a:xfrm>
              <a:off x="2692966" y="2886342"/>
              <a:ext cx="122085" cy="216689"/>
            </a:xfrm>
            <a:custGeom>
              <a:avLst/>
              <a:gdLst/>
              <a:ahLst/>
              <a:cxnLst/>
              <a:rect l="l" t="t" r="r" b="b"/>
              <a:pathLst>
                <a:path w="4749" h="8429" extrusionOk="0">
                  <a:moveTo>
                    <a:pt x="2119" y="0"/>
                  </a:moveTo>
                  <a:cubicBezTo>
                    <a:pt x="2119" y="0"/>
                    <a:pt x="2118" y="0"/>
                    <a:pt x="2117" y="0"/>
                  </a:cubicBezTo>
                  <a:cubicBezTo>
                    <a:pt x="1" y="0"/>
                    <a:pt x="656" y="8428"/>
                    <a:pt x="656" y="8428"/>
                  </a:cubicBezTo>
                  <a:cubicBezTo>
                    <a:pt x="2007" y="6586"/>
                    <a:pt x="4749" y="0"/>
                    <a:pt x="211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7;p24">
              <a:extLst>
                <a:ext uri="{FF2B5EF4-FFF2-40B4-BE49-F238E27FC236}">
                  <a16:creationId xmlns:a16="http://schemas.microsoft.com/office/drawing/2014/main" id="{C93C1266-B4D4-4810-9D3C-FD2F3BFAACDE}"/>
                </a:ext>
              </a:extLst>
            </p:cNvPr>
            <p:cNvSpPr/>
            <p:nvPr/>
          </p:nvSpPr>
          <p:spPr>
            <a:xfrm>
              <a:off x="1763570" y="2164235"/>
              <a:ext cx="72572" cy="124501"/>
            </a:xfrm>
            <a:custGeom>
              <a:avLst/>
              <a:gdLst/>
              <a:ahLst/>
              <a:cxnLst/>
              <a:rect l="l" t="t" r="r" b="b"/>
              <a:pathLst>
                <a:path w="2823" h="4843" extrusionOk="0">
                  <a:moveTo>
                    <a:pt x="1281" y="1"/>
                  </a:moveTo>
                  <a:cubicBezTo>
                    <a:pt x="1102" y="1"/>
                    <a:pt x="910" y="113"/>
                    <a:pt x="748" y="371"/>
                  </a:cubicBezTo>
                  <a:cubicBezTo>
                    <a:pt x="496" y="773"/>
                    <a:pt x="332" y="1264"/>
                    <a:pt x="214" y="1776"/>
                  </a:cubicBezTo>
                  <a:cubicBezTo>
                    <a:pt x="129" y="2043"/>
                    <a:pt x="72" y="2321"/>
                    <a:pt x="43" y="2612"/>
                  </a:cubicBezTo>
                  <a:cubicBezTo>
                    <a:pt x="29" y="2687"/>
                    <a:pt x="22" y="2765"/>
                    <a:pt x="26" y="2851"/>
                  </a:cubicBezTo>
                  <a:cubicBezTo>
                    <a:pt x="22" y="2953"/>
                    <a:pt x="0" y="3053"/>
                    <a:pt x="5" y="3160"/>
                  </a:cubicBezTo>
                  <a:cubicBezTo>
                    <a:pt x="12" y="3295"/>
                    <a:pt x="26" y="3434"/>
                    <a:pt x="51" y="3569"/>
                  </a:cubicBezTo>
                  <a:cubicBezTo>
                    <a:pt x="58" y="3708"/>
                    <a:pt x="51" y="3854"/>
                    <a:pt x="64" y="3989"/>
                  </a:cubicBezTo>
                  <a:cubicBezTo>
                    <a:pt x="86" y="4220"/>
                    <a:pt x="243" y="4459"/>
                    <a:pt x="432" y="4501"/>
                  </a:cubicBezTo>
                  <a:cubicBezTo>
                    <a:pt x="585" y="4709"/>
                    <a:pt x="771" y="4842"/>
                    <a:pt x="979" y="4842"/>
                  </a:cubicBezTo>
                  <a:cubicBezTo>
                    <a:pt x="1171" y="4842"/>
                    <a:pt x="1382" y="4729"/>
                    <a:pt x="1606" y="4459"/>
                  </a:cubicBezTo>
                  <a:cubicBezTo>
                    <a:pt x="2263" y="3665"/>
                    <a:pt x="2822" y="1904"/>
                    <a:pt x="2391" y="812"/>
                  </a:cubicBezTo>
                  <a:cubicBezTo>
                    <a:pt x="2267" y="503"/>
                    <a:pt x="2057" y="303"/>
                    <a:pt x="1822" y="190"/>
                  </a:cubicBezTo>
                  <a:cubicBezTo>
                    <a:pt x="1742" y="80"/>
                    <a:pt x="1623" y="22"/>
                    <a:pt x="1505" y="22"/>
                  </a:cubicBezTo>
                  <a:cubicBezTo>
                    <a:pt x="1481" y="22"/>
                    <a:pt x="1458" y="24"/>
                    <a:pt x="1435" y="29"/>
                  </a:cubicBezTo>
                  <a:cubicBezTo>
                    <a:pt x="1385" y="11"/>
                    <a:pt x="1334" y="1"/>
                    <a:pt x="1281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8;p24">
              <a:extLst>
                <a:ext uri="{FF2B5EF4-FFF2-40B4-BE49-F238E27FC236}">
                  <a16:creationId xmlns:a16="http://schemas.microsoft.com/office/drawing/2014/main" id="{B2223F4D-52B8-406C-8815-47091AE7F571}"/>
                </a:ext>
              </a:extLst>
            </p:cNvPr>
            <p:cNvSpPr/>
            <p:nvPr/>
          </p:nvSpPr>
          <p:spPr>
            <a:xfrm>
              <a:off x="2443953" y="2085394"/>
              <a:ext cx="67071" cy="113833"/>
            </a:xfrm>
            <a:custGeom>
              <a:avLst/>
              <a:gdLst/>
              <a:ahLst/>
              <a:cxnLst/>
              <a:rect l="l" t="t" r="r" b="b"/>
              <a:pathLst>
                <a:path w="2609" h="4428" extrusionOk="0">
                  <a:moveTo>
                    <a:pt x="1878" y="1"/>
                  </a:moveTo>
                  <a:cubicBezTo>
                    <a:pt x="1758" y="1"/>
                    <a:pt x="1633" y="39"/>
                    <a:pt x="1509" y="104"/>
                  </a:cubicBezTo>
                  <a:cubicBezTo>
                    <a:pt x="777" y="307"/>
                    <a:pt x="0" y="2058"/>
                    <a:pt x="76" y="3139"/>
                  </a:cubicBezTo>
                  <a:cubicBezTo>
                    <a:pt x="54" y="3781"/>
                    <a:pt x="300" y="4428"/>
                    <a:pt x="803" y="4428"/>
                  </a:cubicBezTo>
                  <a:cubicBezTo>
                    <a:pt x="882" y="4428"/>
                    <a:pt x="968" y="4412"/>
                    <a:pt x="1061" y="4377"/>
                  </a:cubicBezTo>
                  <a:cubicBezTo>
                    <a:pt x="1670" y="4150"/>
                    <a:pt x="2061" y="3331"/>
                    <a:pt x="2213" y="2588"/>
                  </a:cubicBezTo>
                  <a:cubicBezTo>
                    <a:pt x="2220" y="2556"/>
                    <a:pt x="2225" y="2513"/>
                    <a:pt x="2231" y="2481"/>
                  </a:cubicBezTo>
                  <a:cubicBezTo>
                    <a:pt x="2466" y="1937"/>
                    <a:pt x="2609" y="1278"/>
                    <a:pt x="2491" y="702"/>
                  </a:cubicBezTo>
                  <a:cubicBezTo>
                    <a:pt x="2385" y="194"/>
                    <a:pt x="2148" y="1"/>
                    <a:pt x="1878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9;p24">
              <a:extLst>
                <a:ext uri="{FF2B5EF4-FFF2-40B4-BE49-F238E27FC236}">
                  <a16:creationId xmlns:a16="http://schemas.microsoft.com/office/drawing/2014/main" id="{A98FDFBF-FC88-4A59-A141-0B5D618324F9}"/>
                </a:ext>
              </a:extLst>
            </p:cNvPr>
            <p:cNvSpPr/>
            <p:nvPr/>
          </p:nvSpPr>
          <p:spPr>
            <a:xfrm>
              <a:off x="1621751" y="2398339"/>
              <a:ext cx="883464" cy="783667"/>
            </a:xfrm>
            <a:custGeom>
              <a:avLst/>
              <a:gdLst/>
              <a:ahLst/>
              <a:cxnLst/>
              <a:rect l="l" t="t" r="r" b="b"/>
              <a:pathLst>
                <a:path w="34366" h="30484" extrusionOk="0">
                  <a:moveTo>
                    <a:pt x="7934" y="0"/>
                  </a:moveTo>
                  <a:cubicBezTo>
                    <a:pt x="7215" y="0"/>
                    <a:pt x="6428" y="218"/>
                    <a:pt x="5525" y="663"/>
                  </a:cubicBezTo>
                  <a:cubicBezTo>
                    <a:pt x="2565" y="2121"/>
                    <a:pt x="0" y="11602"/>
                    <a:pt x="6254" y="20066"/>
                  </a:cubicBezTo>
                  <a:cubicBezTo>
                    <a:pt x="8783" y="23502"/>
                    <a:pt x="12558" y="27409"/>
                    <a:pt x="18794" y="29269"/>
                  </a:cubicBezTo>
                  <a:cubicBezTo>
                    <a:pt x="21715" y="30139"/>
                    <a:pt x="23983" y="30484"/>
                    <a:pt x="26333" y="30484"/>
                  </a:cubicBezTo>
                  <a:cubicBezTo>
                    <a:pt x="28682" y="30484"/>
                    <a:pt x="31115" y="30139"/>
                    <a:pt x="34366" y="29629"/>
                  </a:cubicBezTo>
                  <a:cubicBezTo>
                    <a:pt x="34366" y="29629"/>
                    <a:pt x="33743" y="29062"/>
                    <a:pt x="28948" y="25192"/>
                  </a:cubicBezTo>
                  <a:cubicBezTo>
                    <a:pt x="27059" y="23666"/>
                    <a:pt x="25159" y="21987"/>
                    <a:pt x="23437" y="20165"/>
                  </a:cubicBezTo>
                  <a:cubicBezTo>
                    <a:pt x="23092" y="19810"/>
                    <a:pt x="22761" y="19447"/>
                    <a:pt x="22452" y="19081"/>
                  </a:cubicBezTo>
                  <a:cubicBezTo>
                    <a:pt x="21150" y="17611"/>
                    <a:pt x="19976" y="16053"/>
                    <a:pt x="18994" y="14441"/>
                  </a:cubicBezTo>
                  <a:cubicBezTo>
                    <a:pt x="17955" y="12727"/>
                    <a:pt x="17037" y="11147"/>
                    <a:pt x="16219" y="9724"/>
                  </a:cubicBezTo>
                  <a:cubicBezTo>
                    <a:pt x="16134" y="9567"/>
                    <a:pt x="16045" y="9415"/>
                    <a:pt x="15955" y="9269"/>
                  </a:cubicBezTo>
                  <a:cubicBezTo>
                    <a:pt x="13647" y="5249"/>
                    <a:pt x="12088" y="2463"/>
                    <a:pt x="10484" y="1072"/>
                  </a:cubicBezTo>
                  <a:cubicBezTo>
                    <a:pt x="9677" y="363"/>
                    <a:pt x="8862" y="0"/>
                    <a:pt x="793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0;p24">
              <a:extLst>
                <a:ext uri="{FF2B5EF4-FFF2-40B4-BE49-F238E27FC236}">
                  <a16:creationId xmlns:a16="http://schemas.microsoft.com/office/drawing/2014/main" id="{69365E90-27A7-4BF6-BAB8-0E9A460CD935}"/>
                </a:ext>
              </a:extLst>
            </p:cNvPr>
            <p:cNvSpPr/>
            <p:nvPr/>
          </p:nvSpPr>
          <p:spPr>
            <a:xfrm>
              <a:off x="1793569" y="2425896"/>
              <a:ext cx="238360" cy="279672"/>
            </a:xfrm>
            <a:custGeom>
              <a:avLst/>
              <a:gdLst/>
              <a:ahLst/>
              <a:cxnLst/>
              <a:rect l="l" t="t" r="r" b="b"/>
              <a:pathLst>
                <a:path w="9272" h="10879" extrusionOk="0">
                  <a:moveTo>
                    <a:pt x="3800" y="0"/>
                  </a:moveTo>
                  <a:cubicBezTo>
                    <a:pt x="2928" y="1611"/>
                    <a:pt x="1" y="7489"/>
                    <a:pt x="2530" y="10021"/>
                  </a:cubicBezTo>
                  <a:cubicBezTo>
                    <a:pt x="3146" y="10636"/>
                    <a:pt x="3831" y="10879"/>
                    <a:pt x="4528" y="10879"/>
                  </a:cubicBezTo>
                  <a:cubicBezTo>
                    <a:pt x="6352" y="10879"/>
                    <a:pt x="8265" y="9220"/>
                    <a:pt x="9271" y="8197"/>
                  </a:cubicBezTo>
                  <a:cubicBezTo>
                    <a:pt x="6963" y="4177"/>
                    <a:pt x="5404" y="1391"/>
                    <a:pt x="3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1;p24">
              <a:extLst>
                <a:ext uri="{FF2B5EF4-FFF2-40B4-BE49-F238E27FC236}">
                  <a16:creationId xmlns:a16="http://schemas.microsoft.com/office/drawing/2014/main" id="{313BDEAA-B1B7-42C2-BE33-D6448C9A1148}"/>
                </a:ext>
              </a:extLst>
            </p:cNvPr>
            <p:cNvSpPr/>
            <p:nvPr/>
          </p:nvSpPr>
          <p:spPr>
            <a:xfrm>
              <a:off x="1998059" y="2648278"/>
              <a:ext cx="200853" cy="252113"/>
            </a:xfrm>
            <a:custGeom>
              <a:avLst/>
              <a:gdLst/>
              <a:ahLst/>
              <a:cxnLst/>
              <a:rect l="l" t="t" r="r" b="b"/>
              <a:pathLst>
                <a:path w="7813" h="9807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929" y="2022"/>
                    <a:pt x="1" y="6056"/>
                    <a:pt x="2025" y="8386"/>
                  </a:cubicBezTo>
                  <a:cubicBezTo>
                    <a:pt x="2948" y="9450"/>
                    <a:pt x="4140" y="9806"/>
                    <a:pt x="5318" y="9806"/>
                  </a:cubicBezTo>
                  <a:cubicBezTo>
                    <a:pt x="6196" y="9806"/>
                    <a:pt x="7067" y="9608"/>
                    <a:pt x="7813" y="9358"/>
                  </a:cubicBezTo>
                  <a:cubicBezTo>
                    <a:pt x="6511" y="7888"/>
                    <a:pt x="5337" y="6330"/>
                    <a:pt x="4355" y="4718"/>
                  </a:cubicBezTo>
                  <a:cubicBezTo>
                    <a:pt x="3316" y="3004"/>
                    <a:pt x="2398" y="1424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;p24">
              <a:extLst>
                <a:ext uri="{FF2B5EF4-FFF2-40B4-BE49-F238E27FC236}">
                  <a16:creationId xmlns:a16="http://schemas.microsoft.com/office/drawing/2014/main" id="{ADC83A1B-6B84-4463-BEEC-E16749007DAC}"/>
                </a:ext>
              </a:extLst>
            </p:cNvPr>
            <p:cNvSpPr/>
            <p:nvPr/>
          </p:nvSpPr>
          <p:spPr>
            <a:xfrm>
              <a:off x="2191753" y="2916675"/>
              <a:ext cx="174143" cy="155016"/>
            </a:xfrm>
            <a:custGeom>
              <a:avLst/>
              <a:gdLst/>
              <a:ahLst/>
              <a:cxnLst/>
              <a:rect l="l" t="t" r="r" b="b"/>
              <a:pathLst>
                <a:path w="6774" h="6030" extrusionOk="0">
                  <a:moveTo>
                    <a:pt x="1263" y="1"/>
                  </a:moveTo>
                  <a:cubicBezTo>
                    <a:pt x="544" y="1602"/>
                    <a:pt x="0" y="3779"/>
                    <a:pt x="1494" y="5138"/>
                  </a:cubicBezTo>
                  <a:cubicBezTo>
                    <a:pt x="2210" y="5793"/>
                    <a:pt x="2998" y="6029"/>
                    <a:pt x="3763" y="6029"/>
                  </a:cubicBezTo>
                  <a:cubicBezTo>
                    <a:pt x="4935" y="6029"/>
                    <a:pt x="6052" y="5476"/>
                    <a:pt x="6774" y="5028"/>
                  </a:cubicBezTo>
                  <a:cubicBezTo>
                    <a:pt x="4874" y="3513"/>
                    <a:pt x="2985" y="1823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3;p24">
              <a:extLst>
                <a:ext uri="{FF2B5EF4-FFF2-40B4-BE49-F238E27FC236}">
                  <a16:creationId xmlns:a16="http://schemas.microsoft.com/office/drawing/2014/main" id="{5D6AA10F-1E51-41AA-B3A9-1DAA13EE758B}"/>
                </a:ext>
              </a:extLst>
            </p:cNvPr>
            <p:cNvSpPr/>
            <p:nvPr/>
          </p:nvSpPr>
          <p:spPr>
            <a:xfrm>
              <a:off x="1782515" y="2912510"/>
              <a:ext cx="322398" cy="238257"/>
            </a:xfrm>
            <a:custGeom>
              <a:avLst/>
              <a:gdLst/>
              <a:ahLst/>
              <a:cxnLst/>
              <a:rect l="l" t="t" r="r" b="b"/>
              <a:pathLst>
                <a:path w="12541" h="9268" extrusionOk="0">
                  <a:moveTo>
                    <a:pt x="1283" y="0"/>
                  </a:moveTo>
                  <a:cubicBezTo>
                    <a:pt x="772" y="0"/>
                    <a:pt x="335" y="30"/>
                    <a:pt x="0" y="64"/>
                  </a:cubicBezTo>
                  <a:cubicBezTo>
                    <a:pt x="2529" y="3500"/>
                    <a:pt x="5828" y="7410"/>
                    <a:pt x="12540" y="9267"/>
                  </a:cubicBezTo>
                  <a:cubicBezTo>
                    <a:pt x="10467" y="1131"/>
                    <a:pt x="4452" y="0"/>
                    <a:pt x="128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4;p24">
              <a:extLst>
                <a:ext uri="{FF2B5EF4-FFF2-40B4-BE49-F238E27FC236}">
                  <a16:creationId xmlns:a16="http://schemas.microsoft.com/office/drawing/2014/main" id="{E856D1EE-E693-4BA4-8F67-414C0C952FE5}"/>
                </a:ext>
              </a:extLst>
            </p:cNvPr>
            <p:cNvSpPr/>
            <p:nvPr/>
          </p:nvSpPr>
          <p:spPr>
            <a:xfrm>
              <a:off x="2358173" y="1696386"/>
              <a:ext cx="1118636" cy="1491678"/>
            </a:xfrm>
            <a:custGeom>
              <a:avLst/>
              <a:gdLst/>
              <a:ahLst/>
              <a:cxnLst/>
              <a:rect l="l" t="t" r="r" b="b"/>
              <a:pathLst>
                <a:path w="43514" h="58025" extrusionOk="0">
                  <a:moveTo>
                    <a:pt x="40532" y="39012"/>
                  </a:moveTo>
                  <a:cubicBezTo>
                    <a:pt x="43513" y="39012"/>
                    <a:pt x="37169" y="48315"/>
                    <a:pt x="37169" y="48315"/>
                  </a:cubicBezTo>
                  <a:cubicBezTo>
                    <a:pt x="37169" y="48315"/>
                    <a:pt x="37169" y="39012"/>
                    <a:pt x="40532" y="39012"/>
                  </a:cubicBezTo>
                  <a:close/>
                  <a:moveTo>
                    <a:pt x="9539" y="0"/>
                  </a:moveTo>
                  <a:cubicBezTo>
                    <a:pt x="7222" y="0"/>
                    <a:pt x="5049" y="1875"/>
                    <a:pt x="3437" y="3793"/>
                  </a:cubicBezTo>
                  <a:cubicBezTo>
                    <a:pt x="3455" y="3793"/>
                    <a:pt x="3473" y="3796"/>
                    <a:pt x="3494" y="3796"/>
                  </a:cubicBezTo>
                  <a:cubicBezTo>
                    <a:pt x="3761" y="3796"/>
                    <a:pt x="4106" y="3722"/>
                    <a:pt x="4487" y="3640"/>
                  </a:cubicBezTo>
                  <a:cubicBezTo>
                    <a:pt x="4935" y="3540"/>
                    <a:pt x="5391" y="3479"/>
                    <a:pt x="5842" y="3479"/>
                  </a:cubicBezTo>
                  <a:cubicBezTo>
                    <a:pt x="6621" y="3479"/>
                    <a:pt x="7383" y="3665"/>
                    <a:pt x="8033" y="4170"/>
                  </a:cubicBezTo>
                  <a:cubicBezTo>
                    <a:pt x="9570" y="5351"/>
                    <a:pt x="9660" y="7617"/>
                    <a:pt x="9471" y="9549"/>
                  </a:cubicBezTo>
                  <a:cubicBezTo>
                    <a:pt x="9218" y="12181"/>
                    <a:pt x="8699" y="14775"/>
                    <a:pt x="7913" y="17308"/>
                  </a:cubicBezTo>
                  <a:cubicBezTo>
                    <a:pt x="10432" y="18656"/>
                    <a:pt x="12488" y="20866"/>
                    <a:pt x="13658" y="23473"/>
                  </a:cubicBezTo>
                  <a:cubicBezTo>
                    <a:pt x="11139" y="23527"/>
                    <a:pt x="8588" y="23583"/>
                    <a:pt x="6155" y="24245"/>
                  </a:cubicBezTo>
                  <a:cubicBezTo>
                    <a:pt x="3715" y="24910"/>
                    <a:pt x="1374" y="26245"/>
                    <a:pt x="1" y="28358"/>
                  </a:cubicBezTo>
                  <a:cubicBezTo>
                    <a:pt x="3615" y="26601"/>
                    <a:pt x="7571" y="25526"/>
                    <a:pt x="11581" y="25230"/>
                  </a:cubicBezTo>
                  <a:cubicBezTo>
                    <a:pt x="12161" y="25184"/>
                    <a:pt x="12740" y="25017"/>
                    <a:pt x="13295" y="25017"/>
                  </a:cubicBezTo>
                  <a:cubicBezTo>
                    <a:pt x="13587" y="25017"/>
                    <a:pt x="13872" y="25064"/>
                    <a:pt x="14146" y="25202"/>
                  </a:cubicBezTo>
                  <a:cubicBezTo>
                    <a:pt x="15704" y="25995"/>
                    <a:pt x="16433" y="27867"/>
                    <a:pt x="17504" y="29528"/>
                  </a:cubicBezTo>
                  <a:cubicBezTo>
                    <a:pt x="16793" y="29468"/>
                    <a:pt x="16077" y="29439"/>
                    <a:pt x="15362" y="29439"/>
                  </a:cubicBezTo>
                  <a:cubicBezTo>
                    <a:pt x="11602" y="29439"/>
                    <a:pt x="7845" y="30243"/>
                    <a:pt x="4412" y="31791"/>
                  </a:cubicBezTo>
                  <a:cubicBezTo>
                    <a:pt x="7440" y="31250"/>
                    <a:pt x="10520" y="30987"/>
                    <a:pt x="13594" y="30987"/>
                  </a:cubicBezTo>
                  <a:cubicBezTo>
                    <a:pt x="14807" y="30987"/>
                    <a:pt x="16045" y="31029"/>
                    <a:pt x="17173" y="31481"/>
                  </a:cubicBezTo>
                  <a:cubicBezTo>
                    <a:pt x="18300" y="31937"/>
                    <a:pt x="19482" y="32605"/>
                    <a:pt x="19692" y="33801"/>
                  </a:cubicBezTo>
                  <a:cubicBezTo>
                    <a:pt x="16486" y="34000"/>
                    <a:pt x="13128" y="34975"/>
                    <a:pt x="10158" y="36167"/>
                  </a:cubicBezTo>
                  <a:cubicBezTo>
                    <a:pt x="12875" y="36014"/>
                    <a:pt x="15604" y="35857"/>
                    <a:pt x="18322" y="35715"/>
                  </a:cubicBezTo>
                  <a:cubicBezTo>
                    <a:pt x="18571" y="35700"/>
                    <a:pt x="18820" y="35686"/>
                    <a:pt x="19069" y="35686"/>
                  </a:cubicBezTo>
                  <a:cubicBezTo>
                    <a:pt x="19535" y="35686"/>
                    <a:pt x="19994" y="35732"/>
                    <a:pt x="20410" y="35914"/>
                  </a:cubicBezTo>
                  <a:cubicBezTo>
                    <a:pt x="20962" y="36156"/>
                    <a:pt x="21406" y="36611"/>
                    <a:pt x="21801" y="37063"/>
                  </a:cubicBezTo>
                  <a:cubicBezTo>
                    <a:pt x="24853" y="40531"/>
                    <a:pt x="26896" y="45185"/>
                    <a:pt x="26145" y="49746"/>
                  </a:cubicBezTo>
                  <a:cubicBezTo>
                    <a:pt x="25715" y="52399"/>
                    <a:pt x="24367" y="54886"/>
                    <a:pt x="24345" y="57568"/>
                  </a:cubicBezTo>
                  <a:cubicBezTo>
                    <a:pt x="24345" y="57714"/>
                    <a:pt x="24345" y="57867"/>
                    <a:pt x="24356" y="58024"/>
                  </a:cubicBezTo>
                  <a:cubicBezTo>
                    <a:pt x="29314" y="56210"/>
                    <a:pt x="34477" y="53449"/>
                    <a:pt x="36629" y="49461"/>
                  </a:cubicBezTo>
                  <a:cubicBezTo>
                    <a:pt x="36629" y="49461"/>
                    <a:pt x="38625" y="46544"/>
                    <a:pt x="40215" y="43339"/>
                  </a:cubicBezTo>
                  <a:cubicBezTo>
                    <a:pt x="41801" y="40137"/>
                    <a:pt x="42983" y="36643"/>
                    <a:pt x="41371" y="35462"/>
                  </a:cubicBezTo>
                  <a:cubicBezTo>
                    <a:pt x="41008" y="35195"/>
                    <a:pt x="40620" y="35075"/>
                    <a:pt x="40226" y="35075"/>
                  </a:cubicBezTo>
                  <a:cubicBezTo>
                    <a:pt x="39991" y="35075"/>
                    <a:pt x="39756" y="35117"/>
                    <a:pt x="39517" y="35192"/>
                  </a:cubicBezTo>
                  <a:cubicBezTo>
                    <a:pt x="36540" y="36131"/>
                    <a:pt x="33228" y="42467"/>
                    <a:pt x="33228" y="42467"/>
                  </a:cubicBezTo>
                  <a:lnTo>
                    <a:pt x="10567" y="17362"/>
                  </a:lnTo>
                  <a:cubicBezTo>
                    <a:pt x="10567" y="17362"/>
                    <a:pt x="12857" y="10278"/>
                    <a:pt x="12857" y="5173"/>
                  </a:cubicBezTo>
                  <a:cubicBezTo>
                    <a:pt x="12857" y="2619"/>
                    <a:pt x="12285" y="555"/>
                    <a:pt x="10567" y="125"/>
                  </a:cubicBezTo>
                  <a:cubicBezTo>
                    <a:pt x="10560" y="125"/>
                    <a:pt x="10556" y="121"/>
                    <a:pt x="10549" y="121"/>
                  </a:cubicBezTo>
                  <a:cubicBezTo>
                    <a:pt x="10211" y="39"/>
                    <a:pt x="9873" y="0"/>
                    <a:pt x="953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5;p24">
              <a:extLst>
                <a:ext uri="{FF2B5EF4-FFF2-40B4-BE49-F238E27FC236}">
                  <a16:creationId xmlns:a16="http://schemas.microsoft.com/office/drawing/2014/main" id="{875EFC07-E293-480D-AA19-FDF560168BB0}"/>
                </a:ext>
              </a:extLst>
            </p:cNvPr>
            <p:cNvSpPr/>
            <p:nvPr/>
          </p:nvSpPr>
          <p:spPr>
            <a:xfrm>
              <a:off x="3313635" y="2699228"/>
              <a:ext cx="163114" cy="239183"/>
            </a:xfrm>
            <a:custGeom>
              <a:avLst/>
              <a:gdLst/>
              <a:ahLst/>
              <a:cxnLst/>
              <a:rect l="l" t="t" r="r" b="b"/>
              <a:pathLst>
                <a:path w="6345" h="9304" extrusionOk="0">
                  <a:moveTo>
                    <a:pt x="3363" y="0"/>
                  </a:moveTo>
                  <a:cubicBezTo>
                    <a:pt x="0" y="0"/>
                    <a:pt x="0" y="9303"/>
                    <a:pt x="0" y="9303"/>
                  </a:cubicBezTo>
                  <a:cubicBezTo>
                    <a:pt x="0" y="9303"/>
                    <a:pt x="6344" y="0"/>
                    <a:pt x="3363" y="0"/>
                  </a:cubicBezTo>
                  <a:close/>
                </a:path>
              </a:pathLst>
            </a:custGeom>
            <a:solidFill>
              <a:srgbClr val="28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6;p24">
              <a:extLst>
                <a:ext uri="{FF2B5EF4-FFF2-40B4-BE49-F238E27FC236}">
                  <a16:creationId xmlns:a16="http://schemas.microsoft.com/office/drawing/2014/main" id="{CB4168D7-5100-4BFE-BD6C-810EB655EF5F}"/>
                </a:ext>
              </a:extLst>
            </p:cNvPr>
            <p:cNvSpPr/>
            <p:nvPr/>
          </p:nvSpPr>
          <p:spPr>
            <a:xfrm>
              <a:off x="2338251" y="2335796"/>
              <a:ext cx="350753" cy="120311"/>
            </a:xfrm>
            <a:custGeom>
              <a:avLst/>
              <a:gdLst/>
              <a:ahLst/>
              <a:cxnLst/>
              <a:rect l="l" t="t" r="r" b="b"/>
              <a:pathLst>
                <a:path w="13644" h="4680" extrusionOk="0">
                  <a:moveTo>
                    <a:pt x="11936" y="0"/>
                  </a:moveTo>
                  <a:cubicBezTo>
                    <a:pt x="11891" y="0"/>
                    <a:pt x="11846" y="0"/>
                    <a:pt x="11801" y="1"/>
                  </a:cubicBezTo>
                  <a:cubicBezTo>
                    <a:pt x="11185" y="29"/>
                    <a:pt x="10566" y="47"/>
                    <a:pt x="9954" y="136"/>
                  </a:cubicBezTo>
                  <a:cubicBezTo>
                    <a:pt x="8723" y="261"/>
                    <a:pt x="7514" y="566"/>
                    <a:pt x="6340" y="947"/>
                  </a:cubicBezTo>
                  <a:cubicBezTo>
                    <a:pt x="5163" y="1338"/>
                    <a:pt x="4027" y="1847"/>
                    <a:pt x="2960" y="2474"/>
                  </a:cubicBezTo>
                  <a:cubicBezTo>
                    <a:pt x="2426" y="2783"/>
                    <a:pt x="1907" y="3121"/>
                    <a:pt x="1406" y="3477"/>
                  </a:cubicBezTo>
                  <a:cubicBezTo>
                    <a:pt x="918" y="3857"/>
                    <a:pt x="427" y="4234"/>
                    <a:pt x="0" y="4679"/>
                  </a:cubicBezTo>
                  <a:cubicBezTo>
                    <a:pt x="1011" y="3981"/>
                    <a:pt x="2068" y="3377"/>
                    <a:pt x="3160" y="2847"/>
                  </a:cubicBezTo>
                  <a:cubicBezTo>
                    <a:pt x="4252" y="2320"/>
                    <a:pt x="5362" y="1840"/>
                    <a:pt x="6514" y="1470"/>
                  </a:cubicBezTo>
                  <a:cubicBezTo>
                    <a:pt x="7660" y="1090"/>
                    <a:pt x="8830" y="773"/>
                    <a:pt x="10022" y="556"/>
                  </a:cubicBezTo>
                  <a:cubicBezTo>
                    <a:pt x="11210" y="303"/>
                    <a:pt x="12420" y="207"/>
                    <a:pt x="13643" y="83"/>
                  </a:cubicBezTo>
                  <a:cubicBezTo>
                    <a:pt x="13079" y="43"/>
                    <a:pt x="12506" y="0"/>
                    <a:pt x="11936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7;p24">
              <a:extLst>
                <a:ext uri="{FF2B5EF4-FFF2-40B4-BE49-F238E27FC236}">
                  <a16:creationId xmlns:a16="http://schemas.microsoft.com/office/drawing/2014/main" id="{CB477C58-15CE-4896-B5E0-8D1070A7423B}"/>
                </a:ext>
              </a:extLst>
            </p:cNvPr>
            <p:cNvSpPr/>
            <p:nvPr/>
          </p:nvSpPr>
          <p:spPr>
            <a:xfrm>
              <a:off x="2414057" y="2454018"/>
              <a:ext cx="350753" cy="120234"/>
            </a:xfrm>
            <a:custGeom>
              <a:avLst/>
              <a:gdLst/>
              <a:ahLst/>
              <a:cxnLst/>
              <a:rect l="l" t="t" r="r" b="b"/>
              <a:pathLst>
                <a:path w="13644" h="4677" extrusionOk="0">
                  <a:moveTo>
                    <a:pt x="11924" y="1"/>
                  </a:moveTo>
                  <a:cubicBezTo>
                    <a:pt x="11883" y="1"/>
                    <a:pt x="11842" y="1"/>
                    <a:pt x="11801" y="1"/>
                  </a:cubicBezTo>
                  <a:cubicBezTo>
                    <a:pt x="11185" y="31"/>
                    <a:pt x="10566" y="48"/>
                    <a:pt x="9954" y="133"/>
                  </a:cubicBezTo>
                  <a:cubicBezTo>
                    <a:pt x="8724" y="261"/>
                    <a:pt x="7514" y="568"/>
                    <a:pt x="6337" y="948"/>
                  </a:cubicBezTo>
                  <a:cubicBezTo>
                    <a:pt x="5163" y="1339"/>
                    <a:pt x="4024" y="1848"/>
                    <a:pt x="2956" y="2474"/>
                  </a:cubicBezTo>
                  <a:cubicBezTo>
                    <a:pt x="2423" y="2784"/>
                    <a:pt x="1907" y="3121"/>
                    <a:pt x="1402" y="3477"/>
                  </a:cubicBezTo>
                  <a:cubicBezTo>
                    <a:pt x="915" y="3858"/>
                    <a:pt x="427" y="4236"/>
                    <a:pt x="1" y="4676"/>
                  </a:cubicBezTo>
                  <a:cubicBezTo>
                    <a:pt x="1011" y="3983"/>
                    <a:pt x="2068" y="3377"/>
                    <a:pt x="3156" y="2844"/>
                  </a:cubicBezTo>
                  <a:cubicBezTo>
                    <a:pt x="4248" y="2321"/>
                    <a:pt x="5362" y="1841"/>
                    <a:pt x="6514" y="1471"/>
                  </a:cubicBezTo>
                  <a:cubicBezTo>
                    <a:pt x="7657" y="1087"/>
                    <a:pt x="8826" y="773"/>
                    <a:pt x="10018" y="553"/>
                  </a:cubicBezTo>
                  <a:cubicBezTo>
                    <a:pt x="11207" y="304"/>
                    <a:pt x="12420" y="208"/>
                    <a:pt x="13643" y="83"/>
                  </a:cubicBezTo>
                  <a:cubicBezTo>
                    <a:pt x="13072" y="44"/>
                    <a:pt x="12499" y="1"/>
                    <a:pt x="11924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8;p24">
              <a:extLst>
                <a:ext uri="{FF2B5EF4-FFF2-40B4-BE49-F238E27FC236}">
                  <a16:creationId xmlns:a16="http://schemas.microsoft.com/office/drawing/2014/main" id="{7168457E-F584-4245-B766-10922F3F004D}"/>
                </a:ext>
              </a:extLst>
            </p:cNvPr>
            <p:cNvSpPr/>
            <p:nvPr/>
          </p:nvSpPr>
          <p:spPr>
            <a:xfrm>
              <a:off x="2513642" y="2563140"/>
              <a:ext cx="350779" cy="120208"/>
            </a:xfrm>
            <a:custGeom>
              <a:avLst/>
              <a:gdLst/>
              <a:ahLst/>
              <a:cxnLst/>
              <a:rect l="l" t="t" r="r" b="b"/>
              <a:pathLst>
                <a:path w="13645" h="4676" extrusionOk="0">
                  <a:moveTo>
                    <a:pt x="11924" y="0"/>
                  </a:moveTo>
                  <a:cubicBezTo>
                    <a:pt x="11883" y="0"/>
                    <a:pt x="11842" y="0"/>
                    <a:pt x="11801" y="1"/>
                  </a:cubicBezTo>
                  <a:cubicBezTo>
                    <a:pt x="11185" y="29"/>
                    <a:pt x="10566" y="47"/>
                    <a:pt x="9955" y="132"/>
                  </a:cubicBezTo>
                  <a:cubicBezTo>
                    <a:pt x="8720" y="260"/>
                    <a:pt x="7514" y="567"/>
                    <a:pt x="6336" y="947"/>
                  </a:cubicBezTo>
                  <a:cubicBezTo>
                    <a:pt x="5162" y="1339"/>
                    <a:pt x="4024" y="1848"/>
                    <a:pt x="2957" y="2473"/>
                  </a:cubicBezTo>
                  <a:cubicBezTo>
                    <a:pt x="2423" y="2782"/>
                    <a:pt x="1908" y="3121"/>
                    <a:pt x="1402" y="3477"/>
                  </a:cubicBezTo>
                  <a:cubicBezTo>
                    <a:pt x="915" y="3857"/>
                    <a:pt x="427" y="4234"/>
                    <a:pt x="0" y="4675"/>
                  </a:cubicBezTo>
                  <a:cubicBezTo>
                    <a:pt x="1011" y="3982"/>
                    <a:pt x="2067" y="3377"/>
                    <a:pt x="3156" y="2843"/>
                  </a:cubicBezTo>
                  <a:cubicBezTo>
                    <a:pt x="4248" y="2321"/>
                    <a:pt x="5362" y="1840"/>
                    <a:pt x="6515" y="1470"/>
                  </a:cubicBezTo>
                  <a:cubicBezTo>
                    <a:pt x="7656" y="1086"/>
                    <a:pt x="8827" y="773"/>
                    <a:pt x="10019" y="552"/>
                  </a:cubicBezTo>
                  <a:cubicBezTo>
                    <a:pt x="11206" y="303"/>
                    <a:pt x="12420" y="207"/>
                    <a:pt x="13644" y="83"/>
                  </a:cubicBezTo>
                  <a:cubicBezTo>
                    <a:pt x="13073" y="43"/>
                    <a:pt x="12499" y="0"/>
                    <a:pt x="1192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9;p24">
              <a:extLst>
                <a:ext uri="{FF2B5EF4-FFF2-40B4-BE49-F238E27FC236}">
                  <a16:creationId xmlns:a16="http://schemas.microsoft.com/office/drawing/2014/main" id="{0098CB00-B019-4113-BD42-102AFF7997F8}"/>
                </a:ext>
              </a:extLst>
            </p:cNvPr>
            <p:cNvSpPr/>
            <p:nvPr/>
          </p:nvSpPr>
          <p:spPr>
            <a:xfrm>
              <a:off x="1748944" y="1716333"/>
              <a:ext cx="454020" cy="98588"/>
            </a:xfrm>
            <a:custGeom>
              <a:avLst/>
              <a:gdLst/>
              <a:ahLst/>
              <a:cxnLst/>
              <a:rect l="l" t="t" r="r" b="b"/>
              <a:pathLst>
                <a:path w="17661" h="3835" extrusionOk="0">
                  <a:moveTo>
                    <a:pt x="0" y="0"/>
                  </a:moveTo>
                  <a:cubicBezTo>
                    <a:pt x="6723" y="4"/>
                    <a:pt x="13111" y="1969"/>
                    <a:pt x="17660" y="3835"/>
                  </a:cubicBezTo>
                  <a:cubicBezTo>
                    <a:pt x="13115" y="1969"/>
                    <a:pt x="6723" y="4"/>
                    <a:pt x="0" y="0"/>
                  </a:cubicBezTo>
                  <a:close/>
                </a:path>
              </a:pathLst>
            </a:custGeom>
            <a:solidFill>
              <a:srgbClr val="C0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0;p24">
              <a:extLst>
                <a:ext uri="{FF2B5EF4-FFF2-40B4-BE49-F238E27FC236}">
                  <a16:creationId xmlns:a16="http://schemas.microsoft.com/office/drawing/2014/main" id="{9B30660D-0D1A-49CA-A411-8D80DFB4C6E1}"/>
                </a:ext>
              </a:extLst>
            </p:cNvPr>
            <p:cNvSpPr/>
            <p:nvPr/>
          </p:nvSpPr>
          <p:spPr>
            <a:xfrm>
              <a:off x="1309527" y="1795971"/>
              <a:ext cx="99719" cy="61492"/>
            </a:xfrm>
            <a:custGeom>
              <a:avLst/>
              <a:gdLst/>
              <a:ahLst/>
              <a:cxnLst/>
              <a:rect l="l" t="t" r="r" b="b"/>
              <a:pathLst>
                <a:path w="3879" h="2392" extrusionOk="0">
                  <a:moveTo>
                    <a:pt x="3879" y="1"/>
                  </a:moveTo>
                  <a:cubicBezTo>
                    <a:pt x="3544" y="178"/>
                    <a:pt x="3209" y="364"/>
                    <a:pt x="2876" y="559"/>
                  </a:cubicBezTo>
                  <a:cubicBezTo>
                    <a:pt x="1965" y="1100"/>
                    <a:pt x="1004" y="1712"/>
                    <a:pt x="1" y="2391"/>
                  </a:cubicBezTo>
                  <a:lnTo>
                    <a:pt x="1" y="2391"/>
                  </a:lnTo>
                  <a:cubicBezTo>
                    <a:pt x="1004" y="1712"/>
                    <a:pt x="1965" y="1100"/>
                    <a:pt x="2876" y="559"/>
                  </a:cubicBezTo>
                  <a:cubicBezTo>
                    <a:pt x="3209" y="364"/>
                    <a:pt x="3544" y="178"/>
                    <a:pt x="3879" y="1"/>
                  </a:cubicBezTo>
                  <a:close/>
                </a:path>
              </a:pathLst>
            </a:custGeom>
            <a:solidFill>
              <a:srgbClr val="17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1;p24">
              <a:extLst>
                <a:ext uri="{FF2B5EF4-FFF2-40B4-BE49-F238E27FC236}">
                  <a16:creationId xmlns:a16="http://schemas.microsoft.com/office/drawing/2014/main" id="{CA2CE6A7-159B-4A17-AB57-EC01FFBF1B19}"/>
                </a:ext>
              </a:extLst>
            </p:cNvPr>
            <p:cNvSpPr/>
            <p:nvPr/>
          </p:nvSpPr>
          <p:spPr>
            <a:xfrm>
              <a:off x="1301687" y="1860004"/>
              <a:ext cx="4036" cy="2776"/>
            </a:xfrm>
            <a:custGeom>
              <a:avLst/>
              <a:gdLst/>
              <a:ahLst/>
              <a:cxnLst/>
              <a:rect l="l" t="t" r="r" b="b"/>
              <a:pathLst>
                <a:path w="157" h="108" extrusionOk="0">
                  <a:moveTo>
                    <a:pt x="156" y="0"/>
                  </a:moveTo>
                  <a:cubicBezTo>
                    <a:pt x="103" y="35"/>
                    <a:pt x="50" y="71"/>
                    <a:pt x="0" y="107"/>
                  </a:cubicBezTo>
                  <a:lnTo>
                    <a:pt x="0" y="107"/>
                  </a:lnTo>
                  <a:cubicBezTo>
                    <a:pt x="50" y="71"/>
                    <a:pt x="103" y="35"/>
                    <a:pt x="156" y="0"/>
                  </a:cubicBezTo>
                  <a:close/>
                </a:path>
              </a:pathLst>
            </a:custGeom>
            <a:solidFill>
              <a:srgbClr val="C0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2;p24">
              <a:extLst>
                <a:ext uri="{FF2B5EF4-FFF2-40B4-BE49-F238E27FC236}">
                  <a16:creationId xmlns:a16="http://schemas.microsoft.com/office/drawing/2014/main" id="{EFA526EC-D654-4FAB-B870-B7772889CB0C}"/>
                </a:ext>
              </a:extLst>
            </p:cNvPr>
            <p:cNvSpPr/>
            <p:nvPr/>
          </p:nvSpPr>
          <p:spPr>
            <a:xfrm>
              <a:off x="1252923" y="1862755"/>
              <a:ext cx="48793" cy="34577"/>
            </a:xfrm>
            <a:custGeom>
              <a:avLst/>
              <a:gdLst/>
              <a:ahLst/>
              <a:cxnLst/>
              <a:rect l="l" t="t" r="r" b="b"/>
              <a:pathLst>
                <a:path w="1898" h="1345" extrusionOk="0">
                  <a:moveTo>
                    <a:pt x="79" y="1288"/>
                  </a:moveTo>
                  <a:cubicBezTo>
                    <a:pt x="54" y="1306"/>
                    <a:pt x="26" y="1327"/>
                    <a:pt x="1" y="1345"/>
                  </a:cubicBezTo>
                  <a:cubicBezTo>
                    <a:pt x="26" y="1327"/>
                    <a:pt x="54" y="1306"/>
                    <a:pt x="79" y="1288"/>
                  </a:cubicBezTo>
                  <a:lnTo>
                    <a:pt x="79" y="1288"/>
                  </a:lnTo>
                  <a:close/>
                  <a:moveTo>
                    <a:pt x="1897" y="0"/>
                  </a:moveTo>
                  <a:lnTo>
                    <a:pt x="1801" y="64"/>
                  </a:lnTo>
                  <a:lnTo>
                    <a:pt x="1801" y="64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17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3;p24">
              <a:extLst>
                <a:ext uri="{FF2B5EF4-FFF2-40B4-BE49-F238E27FC236}">
                  <a16:creationId xmlns:a16="http://schemas.microsoft.com/office/drawing/2014/main" id="{3986B127-4D3F-4584-A030-B4EEF61EA039}"/>
                </a:ext>
              </a:extLst>
            </p:cNvPr>
            <p:cNvSpPr/>
            <p:nvPr/>
          </p:nvSpPr>
          <p:spPr>
            <a:xfrm>
              <a:off x="1305697" y="1858616"/>
              <a:ext cx="2031" cy="1414"/>
            </a:xfrm>
            <a:custGeom>
              <a:avLst/>
              <a:gdLst/>
              <a:ahLst/>
              <a:cxnLst/>
              <a:rect l="l" t="t" r="r" b="b"/>
              <a:pathLst>
                <a:path w="79" h="55" extrusionOk="0">
                  <a:moveTo>
                    <a:pt x="79" y="1"/>
                  </a:moveTo>
                  <a:cubicBezTo>
                    <a:pt x="53" y="18"/>
                    <a:pt x="25" y="36"/>
                    <a:pt x="0" y="54"/>
                  </a:cubicBezTo>
                  <a:lnTo>
                    <a:pt x="0" y="54"/>
                  </a:lnTo>
                  <a:cubicBezTo>
                    <a:pt x="25" y="36"/>
                    <a:pt x="53" y="18"/>
                    <a:pt x="79" y="1"/>
                  </a:cubicBezTo>
                  <a:close/>
                </a:path>
              </a:pathLst>
            </a:custGeom>
            <a:solidFill>
              <a:srgbClr val="73C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4;p24">
              <a:extLst>
                <a:ext uri="{FF2B5EF4-FFF2-40B4-BE49-F238E27FC236}">
                  <a16:creationId xmlns:a16="http://schemas.microsoft.com/office/drawing/2014/main" id="{17BC0D20-A52D-4D64-BBEE-DDD64FEA197A}"/>
                </a:ext>
              </a:extLst>
            </p:cNvPr>
            <p:cNvSpPr/>
            <p:nvPr/>
          </p:nvSpPr>
          <p:spPr>
            <a:xfrm>
              <a:off x="1254928" y="1864400"/>
              <a:ext cx="44294" cy="31466"/>
            </a:xfrm>
            <a:custGeom>
              <a:avLst/>
              <a:gdLst/>
              <a:ahLst/>
              <a:cxnLst/>
              <a:rect l="l" t="t" r="r" b="b"/>
              <a:pathLst>
                <a:path w="1723" h="1224" extrusionOk="0">
                  <a:moveTo>
                    <a:pt x="1723" y="0"/>
                  </a:moveTo>
                  <a:cubicBezTo>
                    <a:pt x="1161" y="388"/>
                    <a:pt x="588" y="797"/>
                    <a:pt x="1" y="1224"/>
                  </a:cubicBezTo>
                  <a:lnTo>
                    <a:pt x="1" y="1224"/>
                  </a:lnTo>
                  <a:cubicBezTo>
                    <a:pt x="588" y="797"/>
                    <a:pt x="1161" y="388"/>
                    <a:pt x="1723" y="0"/>
                  </a:cubicBezTo>
                  <a:close/>
                </a:path>
              </a:pathLst>
            </a:custGeom>
            <a:solidFill>
              <a:srgbClr val="0E9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5;p24">
              <a:extLst>
                <a:ext uri="{FF2B5EF4-FFF2-40B4-BE49-F238E27FC236}">
                  <a16:creationId xmlns:a16="http://schemas.microsoft.com/office/drawing/2014/main" id="{A1766F7A-551A-4923-8A15-A70CFD587C80}"/>
                </a:ext>
              </a:extLst>
            </p:cNvPr>
            <p:cNvSpPr/>
            <p:nvPr/>
          </p:nvSpPr>
          <p:spPr>
            <a:xfrm>
              <a:off x="-31291" y="1716333"/>
              <a:ext cx="2234367" cy="3456579"/>
            </a:xfrm>
            <a:custGeom>
              <a:avLst/>
              <a:gdLst/>
              <a:ahLst/>
              <a:cxnLst/>
              <a:rect l="l" t="t" r="r" b="b"/>
              <a:pathLst>
                <a:path w="86915" h="134458" extrusionOk="0">
                  <a:moveTo>
                    <a:pt x="34512" y="27122"/>
                  </a:moveTo>
                  <a:cubicBezTo>
                    <a:pt x="34800" y="27122"/>
                    <a:pt x="35088" y="27421"/>
                    <a:pt x="34889" y="27735"/>
                  </a:cubicBezTo>
                  <a:cubicBezTo>
                    <a:pt x="34587" y="28219"/>
                    <a:pt x="34280" y="28702"/>
                    <a:pt x="33978" y="29183"/>
                  </a:cubicBezTo>
                  <a:cubicBezTo>
                    <a:pt x="33889" y="29321"/>
                    <a:pt x="33765" y="29378"/>
                    <a:pt x="33637" y="29378"/>
                  </a:cubicBezTo>
                  <a:cubicBezTo>
                    <a:pt x="33349" y="29378"/>
                    <a:pt x="33064" y="29079"/>
                    <a:pt x="33264" y="28766"/>
                  </a:cubicBezTo>
                  <a:cubicBezTo>
                    <a:pt x="33566" y="28283"/>
                    <a:pt x="33868" y="27799"/>
                    <a:pt x="34174" y="27319"/>
                  </a:cubicBezTo>
                  <a:cubicBezTo>
                    <a:pt x="34259" y="27180"/>
                    <a:pt x="34387" y="27122"/>
                    <a:pt x="34512" y="27122"/>
                  </a:cubicBezTo>
                  <a:close/>
                  <a:moveTo>
                    <a:pt x="35551" y="29449"/>
                  </a:moveTo>
                  <a:cubicBezTo>
                    <a:pt x="35842" y="29449"/>
                    <a:pt x="36116" y="29866"/>
                    <a:pt x="35868" y="30179"/>
                  </a:cubicBezTo>
                  <a:cubicBezTo>
                    <a:pt x="35697" y="30399"/>
                    <a:pt x="35522" y="30620"/>
                    <a:pt x="35348" y="30841"/>
                  </a:cubicBezTo>
                  <a:cubicBezTo>
                    <a:pt x="35270" y="30940"/>
                    <a:pt x="35174" y="30982"/>
                    <a:pt x="35081" y="30982"/>
                  </a:cubicBezTo>
                  <a:cubicBezTo>
                    <a:pt x="34789" y="30982"/>
                    <a:pt x="34515" y="30567"/>
                    <a:pt x="34761" y="30253"/>
                  </a:cubicBezTo>
                  <a:cubicBezTo>
                    <a:pt x="34935" y="30033"/>
                    <a:pt x="35109" y="29812"/>
                    <a:pt x="35284" y="29592"/>
                  </a:cubicBezTo>
                  <a:cubicBezTo>
                    <a:pt x="35362" y="29492"/>
                    <a:pt x="35458" y="29449"/>
                    <a:pt x="35551" y="29449"/>
                  </a:cubicBezTo>
                  <a:close/>
                  <a:moveTo>
                    <a:pt x="21374" y="38457"/>
                  </a:moveTo>
                  <a:cubicBezTo>
                    <a:pt x="21613" y="38457"/>
                    <a:pt x="21882" y="38663"/>
                    <a:pt x="21836" y="38977"/>
                  </a:cubicBezTo>
                  <a:cubicBezTo>
                    <a:pt x="21723" y="39755"/>
                    <a:pt x="21335" y="40438"/>
                    <a:pt x="20730" y="40940"/>
                  </a:cubicBezTo>
                  <a:cubicBezTo>
                    <a:pt x="20644" y="41015"/>
                    <a:pt x="20549" y="41044"/>
                    <a:pt x="20456" y="41044"/>
                  </a:cubicBezTo>
                  <a:cubicBezTo>
                    <a:pt x="20118" y="41044"/>
                    <a:pt x="19823" y="40624"/>
                    <a:pt x="20143" y="40356"/>
                  </a:cubicBezTo>
                  <a:cubicBezTo>
                    <a:pt x="20652" y="39929"/>
                    <a:pt x="20940" y="39410"/>
                    <a:pt x="21036" y="38755"/>
                  </a:cubicBezTo>
                  <a:cubicBezTo>
                    <a:pt x="21068" y="38546"/>
                    <a:pt x="21214" y="38457"/>
                    <a:pt x="21374" y="38457"/>
                  </a:cubicBezTo>
                  <a:close/>
                  <a:moveTo>
                    <a:pt x="21790" y="42274"/>
                  </a:moveTo>
                  <a:cubicBezTo>
                    <a:pt x="22071" y="42274"/>
                    <a:pt x="22360" y="42573"/>
                    <a:pt x="22178" y="42893"/>
                  </a:cubicBezTo>
                  <a:cubicBezTo>
                    <a:pt x="21811" y="43541"/>
                    <a:pt x="21449" y="44188"/>
                    <a:pt x="21082" y="44835"/>
                  </a:cubicBezTo>
                  <a:cubicBezTo>
                    <a:pt x="21000" y="44981"/>
                    <a:pt x="20876" y="45039"/>
                    <a:pt x="20751" y="45039"/>
                  </a:cubicBezTo>
                  <a:cubicBezTo>
                    <a:pt x="20470" y="45039"/>
                    <a:pt x="20186" y="44740"/>
                    <a:pt x="20367" y="44420"/>
                  </a:cubicBezTo>
                  <a:cubicBezTo>
                    <a:pt x="20730" y="43772"/>
                    <a:pt x="21097" y="43124"/>
                    <a:pt x="21463" y="42477"/>
                  </a:cubicBezTo>
                  <a:cubicBezTo>
                    <a:pt x="21541" y="42331"/>
                    <a:pt x="21665" y="42274"/>
                    <a:pt x="21790" y="42274"/>
                  </a:cubicBezTo>
                  <a:close/>
                  <a:moveTo>
                    <a:pt x="17237" y="43669"/>
                  </a:moveTo>
                  <a:cubicBezTo>
                    <a:pt x="17503" y="43669"/>
                    <a:pt x="17795" y="43971"/>
                    <a:pt x="17646" y="44302"/>
                  </a:cubicBezTo>
                  <a:cubicBezTo>
                    <a:pt x="17244" y="45188"/>
                    <a:pt x="16643" y="45906"/>
                    <a:pt x="15874" y="46497"/>
                  </a:cubicBezTo>
                  <a:cubicBezTo>
                    <a:pt x="15799" y="46558"/>
                    <a:pt x="15725" y="46582"/>
                    <a:pt x="15657" y="46582"/>
                  </a:cubicBezTo>
                  <a:cubicBezTo>
                    <a:pt x="15334" y="46582"/>
                    <a:pt x="15116" y="46049"/>
                    <a:pt x="15457" y="45782"/>
                  </a:cubicBezTo>
                  <a:cubicBezTo>
                    <a:pt x="16109" y="45280"/>
                    <a:pt x="16589" y="44633"/>
                    <a:pt x="16927" y="43886"/>
                  </a:cubicBezTo>
                  <a:cubicBezTo>
                    <a:pt x="16999" y="43733"/>
                    <a:pt x="17116" y="43669"/>
                    <a:pt x="17237" y="43669"/>
                  </a:cubicBezTo>
                  <a:close/>
                  <a:moveTo>
                    <a:pt x="19521" y="61279"/>
                  </a:moveTo>
                  <a:cubicBezTo>
                    <a:pt x="19791" y="61279"/>
                    <a:pt x="20083" y="61581"/>
                    <a:pt x="19923" y="61912"/>
                  </a:cubicBezTo>
                  <a:cubicBezTo>
                    <a:pt x="19603" y="62577"/>
                    <a:pt x="19186" y="63168"/>
                    <a:pt x="18674" y="63701"/>
                  </a:cubicBezTo>
                  <a:cubicBezTo>
                    <a:pt x="18588" y="63790"/>
                    <a:pt x="18493" y="63829"/>
                    <a:pt x="18400" y="63829"/>
                  </a:cubicBezTo>
                  <a:cubicBezTo>
                    <a:pt x="18087" y="63829"/>
                    <a:pt x="17805" y="63413"/>
                    <a:pt x="18091" y="63115"/>
                  </a:cubicBezTo>
                  <a:cubicBezTo>
                    <a:pt x="18552" y="62631"/>
                    <a:pt x="18915" y="62097"/>
                    <a:pt x="19207" y="61492"/>
                  </a:cubicBezTo>
                  <a:cubicBezTo>
                    <a:pt x="19278" y="61343"/>
                    <a:pt x="19399" y="61279"/>
                    <a:pt x="19521" y="61279"/>
                  </a:cubicBezTo>
                  <a:close/>
                  <a:moveTo>
                    <a:pt x="14750" y="65921"/>
                  </a:moveTo>
                  <a:cubicBezTo>
                    <a:pt x="15031" y="65921"/>
                    <a:pt x="15316" y="66220"/>
                    <a:pt x="15134" y="66544"/>
                  </a:cubicBezTo>
                  <a:lnTo>
                    <a:pt x="13413" y="69610"/>
                  </a:lnTo>
                  <a:cubicBezTo>
                    <a:pt x="13331" y="69753"/>
                    <a:pt x="13209" y="69813"/>
                    <a:pt x="13085" y="69813"/>
                  </a:cubicBezTo>
                  <a:cubicBezTo>
                    <a:pt x="12804" y="69813"/>
                    <a:pt x="12516" y="69514"/>
                    <a:pt x="12697" y="69190"/>
                  </a:cubicBezTo>
                  <a:cubicBezTo>
                    <a:pt x="13270" y="68169"/>
                    <a:pt x="13846" y="67149"/>
                    <a:pt x="14419" y="66124"/>
                  </a:cubicBezTo>
                  <a:cubicBezTo>
                    <a:pt x="14501" y="65982"/>
                    <a:pt x="14625" y="65921"/>
                    <a:pt x="14750" y="65921"/>
                  </a:cubicBezTo>
                  <a:close/>
                  <a:moveTo>
                    <a:pt x="15948" y="68504"/>
                  </a:moveTo>
                  <a:cubicBezTo>
                    <a:pt x="16198" y="68504"/>
                    <a:pt x="16454" y="68707"/>
                    <a:pt x="16372" y="69016"/>
                  </a:cubicBezTo>
                  <a:cubicBezTo>
                    <a:pt x="16183" y="69756"/>
                    <a:pt x="15813" y="70397"/>
                    <a:pt x="15276" y="70937"/>
                  </a:cubicBezTo>
                  <a:cubicBezTo>
                    <a:pt x="15191" y="71023"/>
                    <a:pt x="15095" y="71058"/>
                    <a:pt x="14999" y="71058"/>
                  </a:cubicBezTo>
                  <a:cubicBezTo>
                    <a:pt x="14682" y="71058"/>
                    <a:pt x="14401" y="70642"/>
                    <a:pt x="14689" y="70351"/>
                  </a:cubicBezTo>
                  <a:cubicBezTo>
                    <a:pt x="15130" y="69909"/>
                    <a:pt x="15419" y="69400"/>
                    <a:pt x="15575" y="68799"/>
                  </a:cubicBezTo>
                  <a:cubicBezTo>
                    <a:pt x="15628" y="68593"/>
                    <a:pt x="15785" y="68504"/>
                    <a:pt x="15948" y="68504"/>
                  </a:cubicBezTo>
                  <a:close/>
                  <a:moveTo>
                    <a:pt x="7287" y="75047"/>
                  </a:moveTo>
                  <a:cubicBezTo>
                    <a:pt x="7556" y="75047"/>
                    <a:pt x="7845" y="75349"/>
                    <a:pt x="7688" y="75679"/>
                  </a:cubicBezTo>
                  <a:cubicBezTo>
                    <a:pt x="7339" y="76423"/>
                    <a:pt x="6988" y="77167"/>
                    <a:pt x="6635" y="77907"/>
                  </a:cubicBezTo>
                  <a:cubicBezTo>
                    <a:pt x="6564" y="78060"/>
                    <a:pt x="6446" y="78120"/>
                    <a:pt x="6322" y="78120"/>
                  </a:cubicBezTo>
                  <a:cubicBezTo>
                    <a:pt x="6055" y="78120"/>
                    <a:pt x="5763" y="77821"/>
                    <a:pt x="5920" y="77490"/>
                  </a:cubicBezTo>
                  <a:cubicBezTo>
                    <a:pt x="6272" y="76747"/>
                    <a:pt x="6625" y="76003"/>
                    <a:pt x="6973" y="75260"/>
                  </a:cubicBezTo>
                  <a:cubicBezTo>
                    <a:pt x="7044" y="75111"/>
                    <a:pt x="7165" y="75047"/>
                    <a:pt x="7287" y="75047"/>
                  </a:cubicBezTo>
                  <a:close/>
                  <a:moveTo>
                    <a:pt x="2100" y="79148"/>
                  </a:moveTo>
                  <a:cubicBezTo>
                    <a:pt x="2341" y="79148"/>
                    <a:pt x="2608" y="79354"/>
                    <a:pt x="2548" y="79667"/>
                  </a:cubicBezTo>
                  <a:cubicBezTo>
                    <a:pt x="2345" y="80692"/>
                    <a:pt x="2064" y="81692"/>
                    <a:pt x="1701" y="82670"/>
                  </a:cubicBezTo>
                  <a:cubicBezTo>
                    <a:pt x="1630" y="82869"/>
                    <a:pt x="1459" y="82951"/>
                    <a:pt x="1292" y="82951"/>
                  </a:cubicBezTo>
                  <a:cubicBezTo>
                    <a:pt x="1039" y="82951"/>
                    <a:pt x="790" y="82756"/>
                    <a:pt x="904" y="82453"/>
                  </a:cubicBezTo>
                  <a:cubicBezTo>
                    <a:pt x="1267" y="81471"/>
                    <a:pt x="1548" y="80472"/>
                    <a:pt x="1747" y="79447"/>
                  </a:cubicBezTo>
                  <a:cubicBezTo>
                    <a:pt x="1786" y="79237"/>
                    <a:pt x="1939" y="79148"/>
                    <a:pt x="2100" y="79148"/>
                  </a:cubicBezTo>
                  <a:close/>
                  <a:moveTo>
                    <a:pt x="3494" y="81894"/>
                  </a:moveTo>
                  <a:cubicBezTo>
                    <a:pt x="3736" y="81894"/>
                    <a:pt x="4006" y="82101"/>
                    <a:pt x="3957" y="82418"/>
                  </a:cubicBezTo>
                  <a:cubicBezTo>
                    <a:pt x="3839" y="83132"/>
                    <a:pt x="3683" y="83837"/>
                    <a:pt x="3476" y="84531"/>
                  </a:cubicBezTo>
                  <a:cubicBezTo>
                    <a:pt x="3419" y="84733"/>
                    <a:pt x="3256" y="84823"/>
                    <a:pt x="3092" y="84823"/>
                  </a:cubicBezTo>
                  <a:cubicBezTo>
                    <a:pt x="2842" y="84823"/>
                    <a:pt x="2586" y="84619"/>
                    <a:pt x="2679" y="84310"/>
                  </a:cubicBezTo>
                  <a:cubicBezTo>
                    <a:pt x="2882" y="83616"/>
                    <a:pt x="3042" y="82912"/>
                    <a:pt x="3156" y="82197"/>
                  </a:cubicBezTo>
                  <a:cubicBezTo>
                    <a:pt x="3188" y="81987"/>
                    <a:pt x="3338" y="81894"/>
                    <a:pt x="3494" y="81894"/>
                  </a:cubicBezTo>
                  <a:close/>
                  <a:moveTo>
                    <a:pt x="16173" y="84268"/>
                  </a:moveTo>
                  <a:cubicBezTo>
                    <a:pt x="16380" y="84268"/>
                    <a:pt x="16578" y="84403"/>
                    <a:pt x="16557" y="84666"/>
                  </a:cubicBezTo>
                  <a:cubicBezTo>
                    <a:pt x="16497" y="85509"/>
                    <a:pt x="16166" y="86249"/>
                    <a:pt x="15554" y="86833"/>
                  </a:cubicBezTo>
                  <a:cubicBezTo>
                    <a:pt x="15469" y="86918"/>
                    <a:pt x="15372" y="86950"/>
                    <a:pt x="15276" y="86950"/>
                  </a:cubicBezTo>
                  <a:cubicBezTo>
                    <a:pt x="14953" y="86950"/>
                    <a:pt x="14668" y="86534"/>
                    <a:pt x="14967" y="86249"/>
                  </a:cubicBezTo>
                  <a:cubicBezTo>
                    <a:pt x="15415" y="85818"/>
                    <a:pt x="15685" y="85288"/>
                    <a:pt x="15728" y="84666"/>
                  </a:cubicBezTo>
                  <a:cubicBezTo>
                    <a:pt x="15749" y="84403"/>
                    <a:pt x="15966" y="84268"/>
                    <a:pt x="16173" y="84268"/>
                  </a:cubicBezTo>
                  <a:close/>
                  <a:moveTo>
                    <a:pt x="14288" y="89775"/>
                  </a:moveTo>
                  <a:cubicBezTo>
                    <a:pt x="14526" y="89775"/>
                    <a:pt x="14796" y="89981"/>
                    <a:pt x="14757" y="90294"/>
                  </a:cubicBezTo>
                  <a:cubicBezTo>
                    <a:pt x="14651" y="91080"/>
                    <a:pt x="14544" y="91867"/>
                    <a:pt x="14437" y="92649"/>
                  </a:cubicBezTo>
                  <a:cubicBezTo>
                    <a:pt x="14408" y="92859"/>
                    <a:pt x="14266" y="92951"/>
                    <a:pt x="14109" y="92951"/>
                  </a:cubicBezTo>
                  <a:cubicBezTo>
                    <a:pt x="13868" y="92951"/>
                    <a:pt x="13597" y="92745"/>
                    <a:pt x="13640" y="92432"/>
                  </a:cubicBezTo>
                  <a:cubicBezTo>
                    <a:pt x="13743" y="91645"/>
                    <a:pt x="13850" y="90859"/>
                    <a:pt x="13956" y="90077"/>
                  </a:cubicBezTo>
                  <a:cubicBezTo>
                    <a:pt x="13985" y="89867"/>
                    <a:pt x="14127" y="89775"/>
                    <a:pt x="14288" y="89775"/>
                  </a:cubicBezTo>
                  <a:close/>
                  <a:moveTo>
                    <a:pt x="6735" y="100016"/>
                  </a:moveTo>
                  <a:cubicBezTo>
                    <a:pt x="6941" y="100016"/>
                    <a:pt x="7141" y="100152"/>
                    <a:pt x="7123" y="100418"/>
                  </a:cubicBezTo>
                  <a:cubicBezTo>
                    <a:pt x="7073" y="101229"/>
                    <a:pt x="6877" y="101988"/>
                    <a:pt x="6528" y="102724"/>
                  </a:cubicBezTo>
                  <a:cubicBezTo>
                    <a:pt x="6458" y="102873"/>
                    <a:pt x="6336" y="102937"/>
                    <a:pt x="6215" y="102937"/>
                  </a:cubicBezTo>
                  <a:cubicBezTo>
                    <a:pt x="5945" y="102937"/>
                    <a:pt x="5657" y="102635"/>
                    <a:pt x="5814" y="102308"/>
                  </a:cubicBezTo>
                  <a:cubicBezTo>
                    <a:pt x="6095" y="101707"/>
                    <a:pt x="6254" y="101077"/>
                    <a:pt x="6297" y="100418"/>
                  </a:cubicBezTo>
                  <a:cubicBezTo>
                    <a:pt x="6312" y="100152"/>
                    <a:pt x="6528" y="100016"/>
                    <a:pt x="6735" y="100016"/>
                  </a:cubicBezTo>
                  <a:close/>
                  <a:moveTo>
                    <a:pt x="8653" y="100671"/>
                  </a:moveTo>
                  <a:cubicBezTo>
                    <a:pt x="8905" y="100671"/>
                    <a:pt x="9154" y="100870"/>
                    <a:pt x="9047" y="101177"/>
                  </a:cubicBezTo>
                  <a:lnTo>
                    <a:pt x="7919" y="104346"/>
                  </a:lnTo>
                  <a:cubicBezTo>
                    <a:pt x="7848" y="104541"/>
                    <a:pt x="7681" y="104627"/>
                    <a:pt x="7514" y="104627"/>
                  </a:cubicBezTo>
                  <a:cubicBezTo>
                    <a:pt x="7261" y="104627"/>
                    <a:pt x="7012" y="104428"/>
                    <a:pt x="7119" y="104126"/>
                  </a:cubicBezTo>
                  <a:cubicBezTo>
                    <a:pt x="7496" y="103069"/>
                    <a:pt x="7873" y="102012"/>
                    <a:pt x="8247" y="100955"/>
                  </a:cubicBezTo>
                  <a:cubicBezTo>
                    <a:pt x="8318" y="100756"/>
                    <a:pt x="8485" y="100671"/>
                    <a:pt x="8653" y="100671"/>
                  </a:cubicBezTo>
                  <a:close/>
                  <a:moveTo>
                    <a:pt x="69233" y="0"/>
                  </a:moveTo>
                  <a:cubicBezTo>
                    <a:pt x="68941" y="0"/>
                    <a:pt x="68649" y="4"/>
                    <a:pt x="68358" y="11"/>
                  </a:cubicBezTo>
                  <a:cubicBezTo>
                    <a:pt x="64239" y="117"/>
                    <a:pt x="60016" y="989"/>
                    <a:pt x="56039" y="3099"/>
                  </a:cubicBezTo>
                  <a:cubicBezTo>
                    <a:pt x="55704" y="3276"/>
                    <a:pt x="55369" y="3462"/>
                    <a:pt x="55036" y="3657"/>
                  </a:cubicBezTo>
                  <a:cubicBezTo>
                    <a:pt x="54125" y="4198"/>
                    <a:pt x="53164" y="4810"/>
                    <a:pt x="52161" y="5489"/>
                  </a:cubicBezTo>
                  <a:cubicBezTo>
                    <a:pt x="52136" y="5504"/>
                    <a:pt x="52115" y="5521"/>
                    <a:pt x="52090" y="5536"/>
                  </a:cubicBezTo>
                  <a:cubicBezTo>
                    <a:pt x="52064" y="5553"/>
                    <a:pt x="52036" y="5571"/>
                    <a:pt x="52011" y="5589"/>
                  </a:cubicBezTo>
                  <a:cubicBezTo>
                    <a:pt x="51958" y="5624"/>
                    <a:pt x="51905" y="5660"/>
                    <a:pt x="51855" y="5696"/>
                  </a:cubicBezTo>
                  <a:lnTo>
                    <a:pt x="51759" y="5760"/>
                  </a:lnTo>
                  <a:cubicBezTo>
                    <a:pt x="51197" y="6148"/>
                    <a:pt x="50624" y="6557"/>
                    <a:pt x="50037" y="6984"/>
                  </a:cubicBezTo>
                  <a:cubicBezTo>
                    <a:pt x="50012" y="7002"/>
                    <a:pt x="49984" y="7023"/>
                    <a:pt x="49959" y="7041"/>
                  </a:cubicBezTo>
                  <a:cubicBezTo>
                    <a:pt x="35387" y="17699"/>
                    <a:pt x="13622" y="40776"/>
                    <a:pt x="1021" y="65487"/>
                  </a:cubicBezTo>
                  <a:cubicBezTo>
                    <a:pt x="673" y="66167"/>
                    <a:pt x="335" y="66850"/>
                    <a:pt x="0" y="67533"/>
                  </a:cubicBezTo>
                  <a:lnTo>
                    <a:pt x="0" y="134457"/>
                  </a:lnTo>
                  <a:lnTo>
                    <a:pt x="16198" y="134457"/>
                  </a:lnTo>
                  <a:cubicBezTo>
                    <a:pt x="18774" y="132095"/>
                    <a:pt x="20232" y="128679"/>
                    <a:pt x="19183" y="123731"/>
                  </a:cubicBezTo>
                  <a:cubicBezTo>
                    <a:pt x="16859" y="112767"/>
                    <a:pt x="15931" y="102208"/>
                    <a:pt x="16465" y="92008"/>
                  </a:cubicBezTo>
                  <a:cubicBezTo>
                    <a:pt x="16234" y="91980"/>
                    <a:pt x="16027" y="91788"/>
                    <a:pt x="16119" y="91507"/>
                  </a:cubicBezTo>
                  <a:cubicBezTo>
                    <a:pt x="16247" y="91123"/>
                    <a:pt x="16393" y="90749"/>
                    <a:pt x="16561" y="90386"/>
                  </a:cubicBezTo>
                  <a:cubicBezTo>
                    <a:pt x="18130" y="67269"/>
                    <a:pt x="27276" y="45996"/>
                    <a:pt x="44761" y="26009"/>
                  </a:cubicBezTo>
                  <a:cubicBezTo>
                    <a:pt x="61190" y="7215"/>
                    <a:pt x="77632" y="4266"/>
                    <a:pt x="86914" y="3835"/>
                  </a:cubicBezTo>
                  <a:cubicBezTo>
                    <a:pt x="82364" y="1967"/>
                    <a:pt x="75964" y="0"/>
                    <a:pt x="69233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6;p24">
              <a:extLst>
                <a:ext uri="{FF2B5EF4-FFF2-40B4-BE49-F238E27FC236}">
                  <a16:creationId xmlns:a16="http://schemas.microsoft.com/office/drawing/2014/main" id="{535D262A-0144-4A61-880E-BAE66FBFAC12}"/>
                </a:ext>
              </a:extLst>
            </p:cNvPr>
            <p:cNvSpPr/>
            <p:nvPr/>
          </p:nvSpPr>
          <p:spPr>
            <a:xfrm>
              <a:off x="801990" y="2778248"/>
              <a:ext cx="63857" cy="66582"/>
            </a:xfrm>
            <a:custGeom>
              <a:avLst/>
              <a:gdLst/>
              <a:ahLst/>
              <a:cxnLst/>
              <a:rect l="l" t="t" r="r" b="b"/>
              <a:pathLst>
                <a:path w="2484" h="2590" extrusionOk="0">
                  <a:moveTo>
                    <a:pt x="1897" y="0"/>
                  </a:moveTo>
                  <a:cubicBezTo>
                    <a:pt x="1769" y="0"/>
                    <a:pt x="1641" y="54"/>
                    <a:pt x="1548" y="178"/>
                  </a:cubicBezTo>
                  <a:cubicBezTo>
                    <a:pt x="1107" y="783"/>
                    <a:pt x="662" y="1388"/>
                    <a:pt x="221" y="1992"/>
                  </a:cubicBezTo>
                  <a:cubicBezTo>
                    <a:pt x="1" y="2295"/>
                    <a:pt x="288" y="2590"/>
                    <a:pt x="587" y="2590"/>
                  </a:cubicBezTo>
                  <a:cubicBezTo>
                    <a:pt x="715" y="2590"/>
                    <a:pt x="843" y="2537"/>
                    <a:pt x="936" y="2412"/>
                  </a:cubicBezTo>
                  <a:cubicBezTo>
                    <a:pt x="1377" y="1808"/>
                    <a:pt x="1822" y="1202"/>
                    <a:pt x="2263" y="598"/>
                  </a:cubicBezTo>
                  <a:cubicBezTo>
                    <a:pt x="2483" y="296"/>
                    <a:pt x="2196" y="0"/>
                    <a:pt x="1897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7;p24">
              <a:extLst>
                <a:ext uri="{FF2B5EF4-FFF2-40B4-BE49-F238E27FC236}">
                  <a16:creationId xmlns:a16="http://schemas.microsoft.com/office/drawing/2014/main" id="{09D6BB0C-FA69-4971-9B4D-3D8EC3CA9E5A}"/>
                </a:ext>
              </a:extLst>
            </p:cNvPr>
            <p:cNvSpPr/>
            <p:nvPr/>
          </p:nvSpPr>
          <p:spPr>
            <a:xfrm>
              <a:off x="873684" y="2724291"/>
              <a:ext cx="46016" cy="52340"/>
            </a:xfrm>
            <a:custGeom>
              <a:avLst/>
              <a:gdLst/>
              <a:ahLst/>
              <a:cxnLst/>
              <a:rect l="l" t="t" r="r" b="b"/>
              <a:pathLst>
                <a:path w="1790" h="2036" extrusionOk="0">
                  <a:moveTo>
                    <a:pt x="1221" y="0"/>
                  </a:moveTo>
                  <a:cubicBezTo>
                    <a:pt x="1096" y="0"/>
                    <a:pt x="972" y="57"/>
                    <a:pt x="890" y="199"/>
                  </a:cubicBezTo>
                  <a:lnTo>
                    <a:pt x="185" y="1416"/>
                  </a:lnTo>
                  <a:cubicBezTo>
                    <a:pt x="1" y="1736"/>
                    <a:pt x="285" y="2035"/>
                    <a:pt x="570" y="2035"/>
                  </a:cubicBezTo>
                  <a:cubicBezTo>
                    <a:pt x="694" y="2035"/>
                    <a:pt x="819" y="1978"/>
                    <a:pt x="901" y="1836"/>
                  </a:cubicBezTo>
                  <a:lnTo>
                    <a:pt x="1605" y="619"/>
                  </a:lnTo>
                  <a:cubicBezTo>
                    <a:pt x="1790" y="299"/>
                    <a:pt x="1505" y="0"/>
                    <a:pt x="1221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8;p24">
              <a:extLst>
                <a:ext uri="{FF2B5EF4-FFF2-40B4-BE49-F238E27FC236}">
                  <a16:creationId xmlns:a16="http://schemas.microsoft.com/office/drawing/2014/main" id="{E4B431C6-1BCD-4A28-B336-1022EC1E5C61}"/>
                </a:ext>
              </a:extLst>
            </p:cNvPr>
            <p:cNvSpPr/>
            <p:nvPr/>
          </p:nvSpPr>
          <p:spPr>
            <a:xfrm>
              <a:off x="872476" y="2833747"/>
              <a:ext cx="52829" cy="56634"/>
            </a:xfrm>
            <a:custGeom>
              <a:avLst/>
              <a:gdLst/>
              <a:ahLst/>
              <a:cxnLst/>
              <a:rect l="l" t="t" r="r" b="b"/>
              <a:pathLst>
                <a:path w="2055" h="2203" extrusionOk="0">
                  <a:moveTo>
                    <a:pt x="1474" y="0"/>
                  </a:moveTo>
                  <a:cubicBezTo>
                    <a:pt x="1346" y="0"/>
                    <a:pt x="1222" y="54"/>
                    <a:pt x="1132" y="189"/>
                  </a:cubicBezTo>
                  <a:lnTo>
                    <a:pt x="204" y="1598"/>
                  </a:lnTo>
                  <a:cubicBezTo>
                    <a:pt x="1" y="1908"/>
                    <a:pt x="286" y="2202"/>
                    <a:pt x="577" y="2202"/>
                  </a:cubicBezTo>
                  <a:cubicBezTo>
                    <a:pt x="705" y="2202"/>
                    <a:pt x="833" y="2149"/>
                    <a:pt x="919" y="2015"/>
                  </a:cubicBezTo>
                  <a:cubicBezTo>
                    <a:pt x="1229" y="1545"/>
                    <a:pt x="1538" y="1075"/>
                    <a:pt x="1848" y="609"/>
                  </a:cubicBezTo>
                  <a:cubicBezTo>
                    <a:pt x="2054" y="296"/>
                    <a:pt x="1766" y="0"/>
                    <a:pt x="147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9;p24">
              <a:extLst>
                <a:ext uri="{FF2B5EF4-FFF2-40B4-BE49-F238E27FC236}">
                  <a16:creationId xmlns:a16="http://schemas.microsoft.com/office/drawing/2014/main" id="{29FB202D-D50A-490D-B565-A93B5B81FFD2}"/>
                </a:ext>
              </a:extLst>
            </p:cNvPr>
            <p:cNvSpPr/>
            <p:nvPr/>
          </p:nvSpPr>
          <p:spPr>
            <a:xfrm>
              <a:off x="1181872" y="2356747"/>
              <a:ext cx="60567" cy="55631"/>
            </a:xfrm>
            <a:custGeom>
              <a:avLst/>
              <a:gdLst/>
              <a:ahLst/>
              <a:cxnLst/>
              <a:rect l="l" t="t" r="r" b="b"/>
              <a:pathLst>
                <a:path w="2356" h="2164" extrusionOk="0">
                  <a:moveTo>
                    <a:pt x="1768" y="1"/>
                  </a:moveTo>
                  <a:cubicBezTo>
                    <a:pt x="1673" y="1"/>
                    <a:pt x="1576" y="40"/>
                    <a:pt x="1491" y="132"/>
                  </a:cubicBezTo>
                  <a:cubicBezTo>
                    <a:pt x="1085" y="570"/>
                    <a:pt x="683" y="1007"/>
                    <a:pt x="278" y="1449"/>
                  </a:cubicBezTo>
                  <a:cubicBezTo>
                    <a:pt x="0" y="1747"/>
                    <a:pt x="281" y="2163"/>
                    <a:pt x="588" y="2163"/>
                  </a:cubicBezTo>
                  <a:cubicBezTo>
                    <a:pt x="683" y="2163"/>
                    <a:pt x="780" y="2124"/>
                    <a:pt x="865" y="2032"/>
                  </a:cubicBezTo>
                  <a:cubicBezTo>
                    <a:pt x="1267" y="1595"/>
                    <a:pt x="1673" y="1157"/>
                    <a:pt x="2078" y="715"/>
                  </a:cubicBezTo>
                  <a:cubicBezTo>
                    <a:pt x="2356" y="416"/>
                    <a:pt x="2074" y="1"/>
                    <a:pt x="1768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0;p24">
              <a:extLst>
                <a:ext uri="{FF2B5EF4-FFF2-40B4-BE49-F238E27FC236}">
                  <a16:creationId xmlns:a16="http://schemas.microsoft.com/office/drawing/2014/main" id="{F61FADBD-ACF2-4C40-BAC6-E4EEEBED0A48}"/>
                </a:ext>
              </a:extLst>
            </p:cNvPr>
            <p:cNvSpPr/>
            <p:nvPr/>
          </p:nvSpPr>
          <p:spPr>
            <a:xfrm>
              <a:off x="1212976" y="2414997"/>
              <a:ext cx="56788" cy="64963"/>
            </a:xfrm>
            <a:custGeom>
              <a:avLst/>
              <a:gdLst/>
              <a:ahLst/>
              <a:cxnLst/>
              <a:rect l="l" t="t" r="r" b="b"/>
              <a:pathLst>
                <a:path w="2209" h="2527" extrusionOk="0">
                  <a:moveTo>
                    <a:pt x="1708" y="1"/>
                  </a:moveTo>
                  <a:cubicBezTo>
                    <a:pt x="1540" y="1"/>
                    <a:pt x="1366" y="83"/>
                    <a:pt x="1288" y="275"/>
                  </a:cubicBezTo>
                  <a:cubicBezTo>
                    <a:pt x="1053" y="851"/>
                    <a:pt x="711" y="1360"/>
                    <a:pt x="281" y="1812"/>
                  </a:cubicBezTo>
                  <a:cubicBezTo>
                    <a:pt x="0" y="2110"/>
                    <a:pt x="281" y="2526"/>
                    <a:pt x="594" y="2526"/>
                  </a:cubicBezTo>
                  <a:cubicBezTo>
                    <a:pt x="687" y="2526"/>
                    <a:pt x="783" y="2488"/>
                    <a:pt x="868" y="2398"/>
                  </a:cubicBezTo>
                  <a:cubicBezTo>
                    <a:pt x="1402" y="1836"/>
                    <a:pt x="1793" y="1210"/>
                    <a:pt x="2088" y="495"/>
                  </a:cubicBezTo>
                  <a:cubicBezTo>
                    <a:pt x="2209" y="196"/>
                    <a:pt x="1964" y="1"/>
                    <a:pt x="1708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1;p24">
              <a:extLst>
                <a:ext uri="{FF2B5EF4-FFF2-40B4-BE49-F238E27FC236}">
                  <a16:creationId xmlns:a16="http://schemas.microsoft.com/office/drawing/2014/main" id="{B2752972-AC08-4F40-BEEE-FEF07D44F029}"/>
                </a:ext>
              </a:extLst>
            </p:cNvPr>
            <p:cNvSpPr/>
            <p:nvPr/>
          </p:nvSpPr>
          <p:spPr>
            <a:xfrm>
              <a:off x="1267832" y="2575865"/>
              <a:ext cx="54988" cy="62109"/>
            </a:xfrm>
            <a:custGeom>
              <a:avLst/>
              <a:gdLst/>
              <a:ahLst/>
              <a:cxnLst/>
              <a:rect l="l" t="t" r="r" b="b"/>
              <a:pathLst>
                <a:path w="2139" h="2416" extrusionOk="0">
                  <a:moveTo>
                    <a:pt x="1562" y="0"/>
                  </a:moveTo>
                  <a:cubicBezTo>
                    <a:pt x="1434" y="0"/>
                    <a:pt x="1309" y="57"/>
                    <a:pt x="1221" y="192"/>
                  </a:cubicBezTo>
                  <a:cubicBezTo>
                    <a:pt x="879" y="729"/>
                    <a:pt x="541" y="1267"/>
                    <a:pt x="200" y="1804"/>
                  </a:cubicBezTo>
                  <a:cubicBezTo>
                    <a:pt x="1" y="2121"/>
                    <a:pt x="285" y="2416"/>
                    <a:pt x="573" y="2416"/>
                  </a:cubicBezTo>
                  <a:cubicBezTo>
                    <a:pt x="702" y="2416"/>
                    <a:pt x="830" y="2359"/>
                    <a:pt x="915" y="2223"/>
                  </a:cubicBezTo>
                  <a:cubicBezTo>
                    <a:pt x="1257" y="1686"/>
                    <a:pt x="1598" y="1149"/>
                    <a:pt x="1940" y="612"/>
                  </a:cubicBezTo>
                  <a:cubicBezTo>
                    <a:pt x="2139" y="296"/>
                    <a:pt x="1851" y="0"/>
                    <a:pt x="1562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;p24">
              <a:extLst>
                <a:ext uri="{FF2B5EF4-FFF2-40B4-BE49-F238E27FC236}">
                  <a16:creationId xmlns:a16="http://schemas.microsoft.com/office/drawing/2014/main" id="{AF0E31AD-F4DD-4D2E-886A-45E42B1BCD57}"/>
                </a:ext>
              </a:extLst>
            </p:cNvPr>
            <p:cNvSpPr/>
            <p:nvPr/>
          </p:nvSpPr>
          <p:spPr>
            <a:xfrm>
              <a:off x="644234" y="3274631"/>
              <a:ext cx="44834" cy="66788"/>
            </a:xfrm>
            <a:custGeom>
              <a:avLst/>
              <a:gdLst/>
              <a:ahLst/>
              <a:cxnLst/>
              <a:rect l="l" t="t" r="r" b="b"/>
              <a:pathLst>
                <a:path w="1744" h="2598" extrusionOk="0">
                  <a:moveTo>
                    <a:pt x="1243" y="1"/>
                  </a:moveTo>
                  <a:cubicBezTo>
                    <a:pt x="1075" y="1"/>
                    <a:pt x="905" y="86"/>
                    <a:pt x="829" y="278"/>
                  </a:cubicBezTo>
                  <a:cubicBezTo>
                    <a:pt x="591" y="886"/>
                    <a:pt x="353" y="1495"/>
                    <a:pt x="118" y="2099"/>
                  </a:cubicBezTo>
                  <a:cubicBezTo>
                    <a:pt x="0" y="2402"/>
                    <a:pt x="246" y="2597"/>
                    <a:pt x="502" y="2597"/>
                  </a:cubicBezTo>
                  <a:cubicBezTo>
                    <a:pt x="670" y="2597"/>
                    <a:pt x="841" y="2516"/>
                    <a:pt x="915" y="2320"/>
                  </a:cubicBezTo>
                  <a:cubicBezTo>
                    <a:pt x="1153" y="1712"/>
                    <a:pt x="1392" y="1107"/>
                    <a:pt x="1627" y="498"/>
                  </a:cubicBezTo>
                  <a:cubicBezTo>
                    <a:pt x="1744" y="200"/>
                    <a:pt x="1499" y="1"/>
                    <a:pt x="1243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3;p24">
              <a:extLst>
                <a:ext uri="{FF2B5EF4-FFF2-40B4-BE49-F238E27FC236}">
                  <a16:creationId xmlns:a16="http://schemas.microsoft.com/office/drawing/2014/main" id="{8A7DD094-AD7C-4D3E-9233-CD2C2940402F}"/>
                </a:ext>
              </a:extLst>
            </p:cNvPr>
            <p:cNvSpPr/>
            <p:nvPr/>
          </p:nvSpPr>
          <p:spPr>
            <a:xfrm>
              <a:off x="623026" y="3435319"/>
              <a:ext cx="56094" cy="68690"/>
            </a:xfrm>
            <a:custGeom>
              <a:avLst/>
              <a:gdLst/>
              <a:ahLst/>
              <a:cxnLst/>
              <a:rect l="l" t="t" r="r" b="b"/>
              <a:pathLst>
                <a:path w="2182" h="2672" extrusionOk="0">
                  <a:moveTo>
                    <a:pt x="1623" y="0"/>
                  </a:moveTo>
                  <a:cubicBezTo>
                    <a:pt x="1502" y="0"/>
                    <a:pt x="1385" y="60"/>
                    <a:pt x="1313" y="214"/>
                  </a:cubicBezTo>
                  <a:cubicBezTo>
                    <a:pt x="1032" y="836"/>
                    <a:pt x="684" y="1413"/>
                    <a:pt x="253" y="1943"/>
                  </a:cubicBezTo>
                  <a:cubicBezTo>
                    <a:pt x="1" y="2255"/>
                    <a:pt x="275" y="2672"/>
                    <a:pt x="569" y="2672"/>
                  </a:cubicBezTo>
                  <a:cubicBezTo>
                    <a:pt x="662" y="2672"/>
                    <a:pt x="758" y="2629"/>
                    <a:pt x="840" y="2529"/>
                  </a:cubicBezTo>
                  <a:cubicBezTo>
                    <a:pt x="1316" y="1943"/>
                    <a:pt x="1715" y="1320"/>
                    <a:pt x="2028" y="633"/>
                  </a:cubicBezTo>
                  <a:cubicBezTo>
                    <a:pt x="2181" y="303"/>
                    <a:pt x="1893" y="0"/>
                    <a:pt x="1623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;p24">
              <a:extLst>
                <a:ext uri="{FF2B5EF4-FFF2-40B4-BE49-F238E27FC236}">
                  <a16:creationId xmlns:a16="http://schemas.microsoft.com/office/drawing/2014/main" id="{273E56BA-19D5-460B-BADB-F0779291EF54}"/>
                </a:ext>
              </a:extLst>
            </p:cNvPr>
            <p:cNvSpPr/>
            <p:nvPr/>
          </p:nvSpPr>
          <p:spPr>
            <a:xfrm>
              <a:off x="1503324" y="2167808"/>
              <a:ext cx="54243" cy="53060"/>
            </a:xfrm>
            <a:custGeom>
              <a:avLst/>
              <a:gdLst/>
              <a:ahLst/>
              <a:cxnLst/>
              <a:rect l="l" t="t" r="r" b="b"/>
              <a:pathLst>
                <a:path w="2110" h="2064" extrusionOk="0">
                  <a:moveTo>
                    <a:pt x="1519" y="1"/>
                  </a:moveTo>
                  <a:cubicBezTo>
                    <a:pt x="1391" y="1"/>
                    <a:pt x="1263" y="54"/>
                    <a:pt x="1171" y="179"/>
                  </a:cubicBezTo>
                  <a:cubicBezTo>
                    <a:pt x="854" y="609"/>
                    <a:pt x="537" y="1039"/>
                    <a:pt x="220" y="1466"/>
                  </a:cubicBezTo>
                  <a:cubicBezTo>
                    <a:pt x="0" y="1768"/>
                    <a:pt x="289" y="2064"/>
                    <a:pt x="591" y="2064"/>
                  </a:cubicBezTo>
                  <a:cubicBezTo>
                    <a:pt x="716" y="2064"/>
                    <a:pt x="847" y="2011"/>
                    <a:pt x="939" y="1886"/>
                  </a:cubicBezTo>
                  <a:cubicBezTo>
                    <a:pt x="1256" y="1456"/>
                    <a:pt x="1569" y="1029"/>
                    <a:pt x="1885" y="599"/>
                  </a:cubicBezTo>
                  <a:cubicBezTo>
                    <a:pt x="2110" y="296"/>
                    <a:pt x="1818" y="1"/>
                    <a:pt x="1519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5;p24">
              <a:extLst>
                <a:ext uri="{FF2B5EF4-FFF2-40B4-BE49-F238E27FC236}">
                  <a16:creationId xmlns:a16="http://schemas.microsoft.com/office/drawing/2014/main" id="{E787F59F-5F89-43BA-8E16-0713F2FCA383}"/>
                </a:ext>
              </a:extLst>
            </p:cNvPr>
            <p:cNvSpPr/>
            <p:nvPr/>
          </p:nvSpPr>
          <p:spPr>
            <a:xfrm>
              <a:off x="1489597" y="2266390"/>
              <a:ext cx="52880" cy="75400"/>
            </a:xfrm>
            <a:custGeom>
              <a:avLst/>
              <a:gdLst/>
              <a:ahLst/>
              <a:cxnLst/>
              <a:rect l="l" t="t" r="r" b="b"/>
              <a:pathLst>
                <a:path w="2057" h="2933" extrusionOk="0">
                  <a:moveTo>
                    <a:pt x="1552" y="0"/>
                  </a:moveTo>
                  <a:cubicBezTo>
                    <a:pt x="1388" y="0"/>
                    <a:pt x="1217" y="86"/>
                    <a:pt x="1150" y="286"/>
                  </a:cubicBezTo>
                  <a:cubicBezTo>
                    <a:pt x="897" y="997"/>
                    <a:pt x="577" y="1669"/>
                    <a:pt x="189" y="2317"/>
                  </a:cubicBezTo>
                  <a:cubicBezTo>
                    <a:pt x="0" y="2637"/>
                    <a:pt x="285" y="2932"/>
                    <a:pt x="570" y="2932"/>
                  </a:cubicBezTo>
                  <a:cubicBezTo>
                    <a:pt x="698" y="2932"/>
                    <a:pt x="823" y="2875"/>
                    <a:pt x="904" y="2736"/>
                  </a:cubicBezTo>
                  <a:cubicBezTo>
                    <a:pt x="1327" y="2025"/>
                    <a:pt x="1672" y="1281"/>
                    <a:pt x="1946" y="506"/>
                  </a:cubicBezTo>
                  <a:cubicBezTo>
                    <a:pt x="2056" y="200"/>
                    <a:pt x="1805" y="0"/>
                    <a:pt x="1552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6;p24">
              <a:extLst>
                <a:ext uri="{FF2B5EF4-FFF2-40B4-BE49-F238E27FC236}">
                  <a16:creationId xmlns:a16="http://schemas.microsoft.com/office/drawing/2014/main" id="{E80CE4D3-4C1A-48E6-A42E-0DF268F38590}"/>
                </a:ext>
              </a:extLst>
            </p:cNvPr>
            <p:cNvSpPr/>
            <p:nvPr/>
          </p:nvSpPr>
          <p:spPr>
            <a:xfrm>
              <a:off x="357253" y="2838888"/>
              <a:ext cx="68922" cy="74912"/>
            </a:xfrm>
            <a:custGeom>
              <a:avLst/>
              <a:gdLst/>
              <a:ahLst/>
              <a:cxnLst/>
              <a:rect l="l" t="t" r="r" b="b"/>
              <a:pathLst>
                <a:path w="2681" h="2914" extrusionOk="0">
                  <a:moveTo>
                    <a:pt x="2122" y="0"/>
                  </a:moveTo>
                  <a:cubicBezTo>
                    <a:pt x="2001" y="0"/>
                    <a:pt x="1884" y="64"/>
                    <a:pt x="1812" y="217"/>
                  </a:cubicBezTo>
                  <a:cubicBezTo>
                    <a:pt x="1474" y="964"/>
                    <a:pt x="994" y="1611"/>
                    <a:pt x="342" y="2113"/>
                  </a:cubicBezTo>
                  <a:cubicBezTo>
                    <a:pt x="1" y="2380"/>
                    <a:pt x="219" y="2913"/>
                    <a:pt x="542" y="2913"/>
                  </a:cubicBezTo>
                  <a:cubicBezTo>
                    <a:pt x="610" y="2913"/>
                    <a:pt x="684" y="2889"/>
                    <a:pt x="759" y="2828"/>
                  </a:cubicBezTo>
                  <a:cubicBezTo>
                    <a:pt x="1528" y="2237"/>
                    <a:pt x="2129" y="1519"/>
                    <a:pt x="2531" y="633"/>
                  </a:cubicBezTo>
                  <a:cubicBezTo>
                    <a:pt x="2680" y="302"/>
                    <a:pt x="2388" y="0"/>
                    <a:pt x="2122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7;p24">
              <a:extLst>
                <a:ext uri="{FF2B5EF4-FFF2-40B4-BE49-F238E27FC236}">
                  <a16:creationId xmlns:a16="http://schemas.microsoft.com/office/drawing/2014/main" id="{6E11574E-E819-4E95-976D-947F412AECD9}"/>
                </a:ext>
              </a:extLst>
            </p:cNvPr>
            <p:cNvSpPr/>
            <p:nvPr/>
          </p:nvSpPr>
          <p:spPr>
            <a:xfrm>
              <a:off x="478251" y="2704883"/>
              <a:ext cx="52983" cy="66531"/>
            </a:xfrm>
            <a:custGeom>
              <a:avLst/>
              <a:gdLst/>
              <a:ahLst/>
              <a:cxnLst/>
              <a:rect l="l" t="t" r="r" b="b"/>
              <a:pathLst>
                <a:path w="2061" h="2588" extrusionOk="0">
                  <a:moveTo>
                    <a:pt x="1552" y="1"/>
                  </a:moveTo>
                  <a:cubicBezTo>
                    <a:pt x="1392" y="1"/>
                    <a:pt x="1246" y="90"/>
                    <a:pt x="1214" y="299"/>
                  </a:cubicBezTo>
                  <a:cubicBezTo>
                    <a:pt x="1118" y="954"/>
                    <a:pt x="830" y="1473"/>
                    <a:pt x="321" y="1900"/>
                  </a:cubicBezTo>
                  <a:cubicBezTo>
                    <a:pt x="1" y="2168"/>
                    <a:pt x="296" y="2588"/>
                    <a:pt x="634" y="2588"/>
                  </a:cubicBezTo>
                  <a:cubicBezTo>
                    <a:pt x="727" y="2588"/>
                    <a:pt x="822" y="2559"/>
                    <a:pt x="908" y="2484"/>
                  </a:cubicBezTo>
                  <a:cubicBezTo>
                    <a:pt x="1513" y="1982"/>
                    <a:pt x="1901" y="1299"/>
                    <a:pt x="2014" y="521"/>
                  </a:cubicBezTo>
                  <a:cubicBezTo>
                    <a:pt x="2060" y="207"/>
                    <a:pt x="1791" y="1"/>
                    <a:pt x="1552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8;p24">
              <a:extLst>
                <a:ext uri="{FF2B5EF4-FFF2-40B4-BE49-F238E27FC236}">
                  <a16:creationId xmlns:a16="http://schemas.microsoft.com/office/drawing/2014/main" id="{76237678-958F-4962-B484-5B667C21DFAE}"/>
                </a:ext>
              </a:extLst>
            </p:cNvPr>
            <p:cNvSpPr/>
            <p:nvPr/>
          </p:nvSpPr>
          <p:spPr>
            <a:xfrm>
              <a:off x="487582" y="2803028"/>
              <a:ext cx="55914" cy="71081"/>
            </a:xfrm>
            <a:custGeom>
              <a:avLst/>
              <a:gdLst/>
              <a:ahLst/>
              <a:cxnLst/>
              <a:rect l="l" t="t" r="r" b="b"/>
              <a:pathLst>
                <a:path w="2175" h="2765" extrusionOk="0">
                  <a:moveTo>
                    <a:pt x="1605" y="0"/>
                  </a:moveTo>
                  <a:cubicBezTo>
                    <a:pt x="1480" y="0"/>
                    <a:pt x="1356" y="57"/>
                    <a:pt x="1278" y="203"/>
                  </a:cubicBezTo>
                  <a:cubicBezTo>
                    <a:pt x="912" y="850"/>
                    <a:pt x="545" y="1498"/>
                    <a:pt x="182" y="2146"/>
                  </a:cubicBezTo>
                  <a:cubicBezTo>
                    <a:pt x="1" y="2466"/>
                    <a:pt x="285" y="2765"/>
                    <a:pt x="566" y="2765"/>
                  </a:cubicBezTo>
                  <a:cubicBezTo>
                    <a:pt x="691" y="2765"/>
                    <a:pt x="815" y="2707"/>
                    <a:pt x="897" y="2561"/>
                  </a:cubicBezTo>
                  <a:cubicBezTo>
                    <a:pt x="1264" y="1914"/>
                    <a:pt x="1626" y="1267"/>
                    <a:pt x="1993" y="619"/>
                  </a:cubicBezTo>
                  <a:cubicBezTo>
                    <a:pt x="2175" y="299"/>
                    <a:pt x="1886" y="0"/>
                    <a:pt x="1605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9;p24">
              <a:extLst>
                <a:ext uri="{FF2B5EF4-FFF2-40B4-BE49-F238E27FC236}">
                  <a16:creationId xmlns:a16="http://schemas.microsoft.com/office/drawing/2014/main" id="{67D964A7-E98E-4A68-9AE1-DF6407E428C7}"/>
                </a:ext>
              </a:extLst>
            </p:cNvPr>
            <p:cNvSpPr/>
            <p:nvPr/>
          </p:nvSpPr>
          <p:spPr>
            <a:xfrm>
              <a:off x="818622" y="2413531"/>
              <a:ext cx="52083" cy="58022"/>
            </a:xfrm>
            <a:custGeom>
              <a:avLst/>
              <a:gdLst/>
              <a:ahLst/>
              <a:cxnLst/>
              <a:rect l="l" t="t" r="r" b="b"/>
              <a:pathLst>
                <a:path w="2026" h="2257" extrusionOk="0">
                  <a:moveTo>
                    <a:pt x="1449" y="0"/>
                  </a:moveTo>
                  <a:cubicBezTo>
                    <a:pt x="1324" y="0"/>
                    <a:pt x="1196" y="58"/>
                    <a:pt x="1111" y="197"/>
                  </a:cubicBezTo>
                  <a:cubicBezTo>
                    <a:pt x="805" y="677"/>
                    <a:pt x="503" y="1161"/>
                    <a:pt x="201" y="1644"/>
                  </a:cubicBezTo>
                  <a:cubicBezTo>
                    <a:pt x="1" y="1957"/>
                    <a:pt x="286" y="2256"/>
                    <a:pt x="574" y="2256"/>
                  </a:cubicBezTo>
                  <a:cubicBezTo>
                    <a:pt x="702" y="2256"/>
                    <a:pt x="826" y="2199"/>
                    <a:pt x="915" y="2061"/>
                  </a:cubicBezTo>
                  <a:cubicBezTo>
                    <a:pt x="1217" y="1580"/>
                    <a:pt x="1524" y="1097"/>
                    <a:pt x="1826" y="613"/>
                  </a:cubicBezTo>
                  <a:cubicBezTo>
                    <a:pt x="2025" y="299"/>
                    <a:pt x="1737" y="0"/>
                    <a:pt x="144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0;p24">
              <a:extLst>
                <a:ext uri="{FF2B5EF4-FFF2-40B4-BE49-F238E27FC236}">
                  <a16:creationId xmlns:a16="http://schemas.microsoft.com/office/drawing/2014/main" id="{BF33CA4A-6A88-436F-ACEB-FB1466AC3B25}"/>
                </a:ext>
              </a:extLst>
            </p:cNvPr>
            <p:cNvSpPr/>
            <p:nvPr/>
          </p:nvSpPr>
          <p:spPr>
            <a:xfrm>
              <a:off x="855947" y="2473323"/>
              <a:ext cx="41183" cy="39461"/>
            </a:xfrm>
            <a:custGeom>
              <a:avLst/>
              <a:gdLst/>
              <a:ahLst/>
              <a:cxnLst/>
              <a:rect l="l" t="t" r="r" b="b"/>
              <a:pathLst>
                <a:path w="1602" h="1535" extrusionOk="0">
                  <a:moveTo>
                    <a:pt x="1036" y="1"/>
                  </a:moveTo>
                  <a:cubicBezTo>
                    <a:pt x="943" y="1"/>
                    <a:pt x="847" y="44"/>
                    <a:pt x="769" y="144"/>
                  </a:cubicBezTo>
                  <a:cubicBezTo>
                    <a:pt x="594" y="364"/>
                    <a:pt x="420" y="585"/>
                    <a:pt x="246" y="805"/>
                  </a:cubicBezTo>
                  <a:cubicBezTo>
                    <a:pt x="0" y="1119"/>
                    <a:pt x="274" y="1534"/>
                    <a:pt x="566" y="1534"/>
                  </a:cubicBezTo>
                  <a:cubicBezTo>
                    <a:pt x="659" y="1534"/>
                    <a:pt x="755" y="1492"/>
                    <a:pt x="833" y="1393"/>
                  </a:cubicBezTo>
                  <a:cubicBezTo>
                    <a:pt x="1007" y="1172"/>
                    <a:pt x="1182" y="951"/>
                    <a:pt x="1353" y="731"/>
                  </a:cubicBezTo>
                  <a:cubicBezTo>
                    <a:pt x="1601" y="418"/>
                    <a:pt x="1327" y="1"/>
                    <a:pt x="1036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1;p24">
              <a:extLst>
                <a:ext uri="{FF2B5EF4-FFF2-40B4-BE49-F238E27FC236}">
                  <a16:creationId xmlns:a16="http://schemas.microsoft.com/office/drawing/2014/main" id="{1CAEB053-ED37-4F5C-B0A5-745BCA20ACC7}"/>
                </a:ext>
              </a:extLst>
            </p:cNvPr>
            <p:cNvSpPr/>
            <p:nvPr/>
          </p:nvSpPr>
          <p:spPr>
            <a:xfrm>
              <a:off x="290444" y="3410898"/>
              <a:ext cx="71981" cy="100054"/>
            </a:xfrm>
            <a:custGeom>
              <a:avLst/>
              <a:gdLst/>
              <a:ahLst/>
              <a:cxnLst/>
              <a:rect l="l" t="t" r="r" b="b"/>
              <a:pathLst>
                <a:path w="2800" h="3892" extrusionOk="0">
                  <a:moveTo>
                    <a:pt x="2234" y="0"/>
                  </a:moveTo>
                  <a:cubicBezTo>
                    <a:pt x="2109" y="0"/>
                    <a:pt x="1985" y="61"/>
                    <a:pt x="1903" y="203"/>
                  </a:cubicBezTo>
                  <a:cubicBezTo>
                    <a:pt x="1330" y="1228"/>
                    <a:pt x="754" y="2248"/>
                    <a:pt x="181" y="3269"/>
                  </a:cubicBezTo>
                  <a:cubicBezTo>
                    <a:pt x="0" y="3593"/>
                    <a:pt x="288" y="3892"/>
                    <a:pt x="569" y="3892"/>
                  </a:cubicBezTo>
                  <a:cubicBezTo>
                    <a:pt x="693" y="3892"/>
                    <a:pt x="815" y="3832"/>
                    <a:pt x="897" y="3689"/>
                  </a:cubicBezTo>
                  <a:lnTo>
                    <a:pt x="2618" y="623"/>
                  </a:lnTo>
                  <a:cubicBezTo>
                    <a:pt x="2800" y="299"/>
                    <a:pt x="2515" y="0"/>
                    <a:pt x="223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2;p24">
              <a:extLst>
                <a:ext uri="{FF2B5EF4-FFF2-40B4-BE49-F238E27FC236}">
                  <a16:creationId xmlns:a16="http://schemas.microsoft.com/office/drawing/2014/main" id="{B9874449-F6DF-4EFA-B6FA-AFECE3F751CC}"/>
                </a:ext>
              </a:extLst>
            </p:cNvPr>
            <p:cNvSpPr/>
            <p:nvPr/>
          </p:nvSpPr>
          <p:spPr>
            <a:xfrm>
              <a:off x="338899" y="3477271"/>
              <a:ext cx="52777" cy="65708"/>
            </a:xfrm>
            <a:custGeom>
              <a:avLst/>
              <a:gdLst/>
              <a:ahLst/>
              <a:cxnLst/>
              <a:rect l="l" t="t" r="r" b="b"/>
              <a:pathLst>
                <a:path w="2053" h="2556" extrusionOk="0">
                  <a:moveTo>
                    <a:pt x="1547" y="1"/>
                  </a:moveTo>
                  <a:cubicBezTo>
                    <a:pt x="1384" y="1"/>
                    <a:pt x="1227" y="90"/>
                    <a:pt x="1174" y="296"/>
                  </a:cubicBezTo>
                  <a:cubicBezTo>
                    <a:pt x="1018" y="897"/>
                    <a:pt x="729" y="1406"/>
                    <a:pt x="288" y="1848"/>
                  </a:cubicBezTo>
                  <a:cubicBezTo>
                    <a:pt x="0" y="2139"/>
                    <a:pt x="281" y="2555"/>
                    <a:pt x="598" y="2555"/>
                  </a:cubicBezTo>
                  <a:cubicBezTo>
                    <a:pt x="694" y="2555"/>
                    <a:pt x="790" y="2520"/>
                    <a:pt x="875" y="2434"/>
                  </a:cubicBezTo>
                  <a:cubicBezTo>
                    <a:pt x="1412" y="1894"/>
                    <a:pt x="1782" y="1253"/>
                    <a:pt x="1971" y="513"/>
                  </a:cubicBezTo>
                  <a:cubicBezTo>
                    <a:pt x="2053" y="204"/>
                    <a:pt x="1797" y="1"/>
                    <a:pt x="1547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;p24">
              <a:extLst>
                <a:ext uri="{FF2B5EF4-FFF2-40B4-BE49-F238E27FC236}">
                  <a16:creationId xmlns:a16="http://schemas.microsoft.com/office/drawing/2014/main" id="{64CB7A10-7B48-42D1-A612-9237F6B63872}"/>
                </a:ext>
              </a:extLst>
            </p:cNvPr>
            <p:cNvSpPr/>
            <p:nvPr/>
          </p:nvSpPr>
          <p:spPr>
            <a:xfrm>
              <a:off x="426402" y="3291545"/>
              <a:ext cx="58562" cy="65606"/>
            </a:xfrm>
            <a:custGeom>
              <a:avLst/>
              <a:gdLst/>
              <a:ahLst/>
              <a:cxnLst/>
              <a:rect l="l" t="t" r="r" b="b"/>
              <a:pathLst>
                <a:path w="2278" h="2552" extrusionOk="0">
                  <a:moveTo>
                    <a:pt x="1716" y="1"/>
                  </a:moveTo>
                  <a:cubicBezTo>
                    <a:pt x="1594" y="1"/>
                    <a:pt x="1473" y="65"/>
                    <a:pt x="1402" y="214"/>
                  </a:cubicBezTo>
                  <a:cubicBezTo>
                    <a:pt x="1110" y="819"/>
                    <a:pt x="747" y="1353"/>
                    <a:pt x="286" y="1837"/>
                  </a:cubicBezTo>
                  <a:cubicBezTo>
                    <a:pt x="0" y="2135"/>
                    <a:pt x="282" y="2551"/>
                    <a:pt x="595" y="2551"/>
                  </a:cubicBezTo>
                  <a:cubicBezTo>
                    <a:pt x="688" y="2551"/>
                    <a:pt x="783" y="2512"/>
                    <a:pt x="869" y="2423"/>
                  </a:cubicBezTo>
                  <a:cubicBezTo>
                    <a:pt x="1381" y="1890"/>
                    <a:pt x="1798" y="1299"/>
                    <a:pt x="2118" y="634"/>
                  </a:cubicBezTo>
                  <a:cubicBezTo>
                    <a:pt x="2278" y="303"/>
                    <a:pt x="1986" y="1"/>
                    <a:pt x="1716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4;p24">
              <a:extLst>
                <a:ext uri="{FF2B5EF4-FFF2-40B4-BE49-F238E27FC236}">
                  <a16:creationId xmlns:a16="http://schemas.microsoft.com/office/drawing/2014/main" id="{BCCB7207-22DF-404A-BAD2-EE5DC4993012}"/>
                </a:ext>
              </a:extLst>
            </p:cNvPr>
            <p:cNvSpPr/>
            <p:nvPr/>
          </p:nvSpPr>
          <p:spPr>
            <a:xfrm>
              <a:off x="-11009" y="3750911"/>
              <a:ext cx="46762" cy="97791"/>
            </a:xfrm>
            <a:custGeom>
              <a:avLst/>
              <a:gdLst/>
              <a:ahLst/>
              <a:cxnLst/>
              <a:rect l="l" t="t" r="r" b="b"/>
              <a:pathLst>
                <a:path w="1819" h="3804" extrusionOk="0">
                  <a:moveTo>
                    <a:pt x="1311" y="0"/>
                  </a:moveTo>
                  <a:cubicBezTo>
                    <a:pt x="1150" y="0"/>
                    <a:pt x="997" y="89"/>
                    <a:pt x="958" y="299"/>
                  </a:cubicBezTo>
                  <a:cubicBezTo>
                    <a:pt x="759" y="1324"/>
                    <a:pt x="478" y="2323"/>
                    <a:pt x="115" y="3305"/>
                  </a:cubicBezTo>
                  <a:cubicBezTo>
                    <a:pt x="1" y="3608"/>
                    <a:pt x="250" y="3803"/>
                    <a:pt x="503" y="3803"/>
                  </a:cubicBezTo>
                  <a:cubicBezTo>
                    <a:pt x="670" y="3803"/>
                    <a:pt x="841" y="3721"/>
                    <a:pt x="912" y="3522"/>
                  </a:cubicBezTo>
                  <a:cubicBezTo>
                    <a:pt x="1275" y="2544"/>
                    <a:pt x="1556" y="1544"/>
                    <a:pt x="1759" y="519"/>
                  </a:cubicBezTo>
                  <a:cubicBezTo>
                    <a:pt x="1819" y="206"/>
                    <a:pt x="1552" y="0"/>
                    <a:pt x="1311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5;p24">
              <a:extLst>
                <a:ext uri="{FF2B5EF4-FFF2-40B4-BE49-F238E27FC236}">
                  <a16:creationId xmlns:a16="http://schemas.microsoft.com/office/drawing/2014/main" id="{5E8C1B5E-5950-4B62-B928-AC14C90A1D67}"/>
                </a:ext>
              </a:extLst>
            </p:cNvPr>
            <p:cNvSpPr/>
            <p:nvPr/>
          </p:nvSpPr>
          <p:spPr>
            <a:xfrm>
              <a:off x="35184" y="3821500"/>
              <a:ext cx="36530" cy="75297"/>
            </a:xfrm>
            <a:custGeom>
              <a:avLst/>
              <a:gdLst/>
              <a:ahLst/>
              <a:cxnLst/>
              <a:rect l="l" t="t" r="r" b="b"/>
              <a:pathLst>
                <a:path w="1421" h="2929" extrusionOk="0">
                  <a:moveTo>
                    <a:pt x="908" y="0"/>
                  </a:moveTo>
                  <a:cubicBezTo>
                    <a:pt x="752" y="0"/>
                    <a:pt x="602" y="93"/>
                    <a:pt x="570" y="303"/>
                  </a:cubicBezTo>
                  <a:cubicBezTo>
                    <a:pt x="456" y="1018"/>
                    <a:pt x="296" y="1722"/>
                    <a:pt x="93" y="2416"/>
                  </a:cubicBezTo>
                  <a:cubicBezTo>
                    <a:pt x="0" y="2725"/>
                    <a:pt x="256" y="2929"/>
                    <a:pt x="506" y="2929"/>
                  </a:cubicBezTo>
                  <a:cubicBezTo>
                    <a:pt x="670" y="2929"/>
                    <a:pt x="833" y="2839"/>
                    <a:pt x="890" y="2637"/>
                  </a:cubicBezTo>
                  <a:cubicBezTo>
                    <a:pt x="1097" y="1943"/>
                    <a:pt x="1253" y="1238"/>
                    <a:pt x="1371" y="524"/>
                  </a:cubicBezTo>
                  <a:cubicBezTo>
                    <a:pt x="1420" y="207"/>
                    <a:pt x="1150" y="0"/>
                    <a:pt x="908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6;p24">
              <a:extLst>
                <a:ext uri="{FF2B5EF4-FFF2-40B4-BE49-F238E27FC236}">
                  <a16:creationId xmlns:a16="http://schemas.microsoft.com/office/drawing/2014/main" id="{EDE8E644-A297-42AE-904C-35CC0047E10B}"/>
                </a:ext>
              </a:extLst>
            </p:cNvPr>
            <p:cNvSpPr/>
            <p:nvPr/>
          </p:nvSpPr>
          <p:spPr>
            <a:xfrm>
              <a:off x="116852" y="3645465"/>
              <a:ext cx="53523" cy="79051"/>
            </a:xfrm>
            <a:custGeom>
              <a:avLst/>
              <a:gdLst/>
              <a:ahLst/>
              <a:cxnLst/>
              <a:rect l="l" t="t" r="r" b="b"/>
              <a:pathLst>
                <a:path w="2082" h="3075" extrusionOk="0">
                  <a:moveTo>
                    <a:pt x="1524" y="1"/>
                  </a:moveTo>
                  <a:cubicBezTo>
                    <a:pt x="1402" y="1"/>
                    <a:pt x="1281" y="65"/>
                    <a:pt x="1210" y="214"/>
                  </a:cubicBezTo>
                  <a:cubicBezTo>
                    <a:pt x="862" y="957"/>
                    <a:pt x="509" y="1701"/>
                    <a:pt x="157" y="2444"/>
                  </a:cubicBezTo>
                  <a:cubicBezTo>
                    <a:pt x="0" y="2775"/>
                    <a:pt x="292" y="3074"/>
                    <a:pt x="559" y="3074"/>
                  </a:cubicBezTo>
                  <a:cubicBezTo>
                    <a:pt x="683" y="3074"/>
                    <a:pt x="801" y="3014"/>
                    <a:pt x="872" y="2861"/>
                  </a:cubicBezTo>
                  <a:cubicBezTo>
                    <a:pt x="1225" y="2121"/>
                    <a:pt x="1576" y="1377"/>
                    <a:pt x="1925" y="633"/>
                  </a:cubicBezTo>
                  <a:cubicBezTo>
                    <a:pt x="2082" y="303"/>
                    <a:pt x="1793" y="1"/>
                    <a:pt x="1524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07;p24">
              <a:extLst>
                <a:ext uri="{FF2B5EF4-FFF2-40B4-BE49-F238E27FC236}">
                  <a16:creationId xmlns:a16="http://schemas.microsoft.com/office/drawing/2014/main" id="{F06D3013-E42B-4AD0-A005-B67AC3C8E36C}"/>
                </a:ext>
              </a:extLst>
            </p:cNvPr>
            <p:cNvSpPr/>
            <p:nvPr/>
          </p:nvSpPr>
          <p:spPr>
            <a:xfrm>
              <a:off x="318232" y="4024063"/>
              <a:ext cx="30823" cy="81673"/>
            </a:xfrm>
            <a:custGeom>
              <a:avLst/>
              <a:gdLst/>
              <a:ahLst/>
              <a:cxnLst/>
              <a:rect l="l" t="t" r="r" b="b"/>
              <a:pathLst>
                <a:path w="1199" h="3177" extrusionOk="0">
                  <a:moveTo>
                    <a:pt x="691" y="1"/>
                  </a:moveTo>
                  <a:cubicBezTo>
                    <a:pt x="530" y="1"/>
                    <a:pt x="388" y="93"/>
                    <a:pt x="359" y="303"/>
                  </a:cubicBezTo>
                  <a:cubicBezTo>
                    <a:pt x="253" y="1085"/>
                    <a:pt x="146" y="1871"/>
                    <a:pt x="43" y="2658"/>
                  </a:cubicBezTo>
                  <a:cubicBezTo>
                    <a:pt x="0" y="2971"/>
                    <a:pt x="271" y="3177"/>
                    <a:pt x="512" y="3177"/>
                  </a:cubicBezTo>
                  <a:cubicBezTo>
                    <a:pt x="669" y="3177"/>
                    <a:pt x="811" y="3085"/>
                    <a:pt x="840" y="2875"/>
                  </a:cubicBezTo>
                  <a:cubicBezTo>
                    <a:pt x="947" y="2093"/>
                    <a:pt x="1054" y="1306"/>
                    <a:pt x="1160" y="520"/>
                  </a:cubicBezTo>
                  <a:cubicBezTo>
                    <a:pt x="1199" y="207"/>
                    <a:pt x="929" y="1"/>
                    <a:pt x="691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08;p24">
              <a:extLst>
                <a:ext uri="{FF2B5EF4-FFF2-40B4-BE49-F238E27FC236}">
                  <a16:creationId xmlns:a16="http://schemas.microsoft.com/office/drawing/2014/main" id="{CF6AB87C-7678-435E-ADDD-A6E95545DD79}"/>
                </a:ext>
              </a:extLst>
            </p:cNvPr>
            <p:cNvSpPr/>
            <p:nvPr/>
          </p:nvSpPr>
          <p:spPr>
            <a:xfrm>
              <a:off x="391930" y="4013832"/>
              <a:ext cx="36145" cy="67765"/>
            </a:xfrm>
            <a:custGeom>
              <a:avLst/>
              <a:gdLst/>
              <a:ahLst/>
              <a:cxnLst/>
              <a:rect l="l" t="t" r="r" b="b"/>
              <a:pathLst>
                <a:path w="1406" h="2636" extrusionOk="0">
                  <a:moveTo>
                    <a:pt x="840" y="0"/>
                  </a:moveTo>
                  <a:cubicBezTo>
                    <a:pt x="716" y="0"/>
                    <a:pt x="591" y="57"/>
                    <a:pt x="509" y="202"/>
                  </a:cubicBezTo>
                  <a:cubicBezTo>
                    <a:pt x="360" y="466"/>
                    <a:pt x="221" y="736"/>
                    <a:pt x="97" y="1010"/>
                  </a:cubicBezTo>
                  <a:cubicBezTo>
                    <a:pt x="61" y="1551"/>
                    <a:pt x="29" y="2092"/>
                    <a:pt x="1" y="2632"/>
                  </a:cubicBezTo>
                  <a:cubicBezTo>
                    <a:pt x="18" y="2636"/>
                    <a:pt x="39" y="2636"/>
                    <a:pt x="57" y="2636"/>
                  </a:cubicBezTo>
                  <a:cubicBezTo>
                    <a:pt x="225" y="2636"/>
                    <a:pt x="389" y="2550"/>
                    <a:pt x="456" y="2351"/>
                  </a:cubicBezTo>
                  <a:cubicBezTo>
                    <a:pt x="655" y="1747"/>
                    <a:pt x="911" y="1174"/>
                    <a:pt x="1224" y="619"/>
                  </a:cubicBezTo>
                  <a:cubicBezTo>
                    <a:pt x="1405" y="299"/>
                    <a:pt x="1121" y="0"/>
                    <a:pt x="84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09;p24">
              <a:extLst>
                <a:ext uri="{FF2B5EF4-FFF2-40B4-BE49-F238E27FC236}">
                  <a16:creationId xmlns:a16="http://schemas.microsoft.com/office/drawing/2014/main" id="{4DF662F9-3CBE-4B6B-A008-DEF6E7497778}"/>
                </a:ext>
              </a:extLst>
            </p:cNvPr>
            <p:cNvSpPr/>
            <p:nvPr/>
          </p:nvSpPr>
          <p:spPr>
            <a:xfrm>
              <a:off x="380671" y="4039795"/>
              <a:ext cx="13754" cy="41723"/>
            </a:xfrm>
            <a:custGeom>
              <a:avLst/>
              <a:gdLst/>
              <a:ahLst/>
              <a:cxnLst/>
              <a:rect l="l" t="t" r="r" b="b"/>
              <a:pathLst>
                <a:path w="535" h="1623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67" y="363"/>
                    <a:pt x="221" y="737"/>
                    <a:pt x="93" y="1121"/>
                  </a:cubicBezTo>
                  <a:cubicBezTo>
                    <a:pt x="1" y="1402"/>
                    <a:pt x="208" y="1594"/>
                    <a:pt x="439" y="1622"/>
                  </a:cubicBezTo>
                  <a:cubicBezTo>
                    <a:pt x="467" y="1082"/>
                    <a:pt x="499" y="541"/>
                    <a:pt x="535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10;p24">
              <a:extLst>
                <a:ext uri="{FF2B5EF4-FFF2-40B4-BE49-F238E27FC236}">
                  <a16:creationId xmlns:a16="http://schemas.microsoft.com/office/drawing/2014/main" id="{8BAD9750-D67E-4742-BA66-40468868A855}"/>
                </a:ext>
              </a:extLst>
            </p:cNvPr>
            <p:cNvSpPr/>
            <p:nvPr/>
          </p:nvSpPr>
          <p:spPr>
            <a:xfrm>
              <a:off x="345737" y="3882500"/>
              <a:ext cx="49153" cy="68973"/>
            </a:xfrm>
            <a:custGeom>
              <a:avLst/>
              <a:gdLst/>
              <a:ahLst/>
              <a:cxnLst/>
              <a:rect l="l" t="t" r="r" b="b"/>
              <a:pathLst>
                <a:path w="1912" h="2683" extrusionOk="0">
                  <a:moveTo>
                    <a:pt x="1506" y="1"/>
                  </a:moveTo>
                  <a:cubicBezTo>
                    <a:pt x="1299" y="1"/>
                    <a:pt x="1082" y="136"/>
                    <a:pt x="1061" y="399"/>
                  </a:cubicBezTo>
                  <a:cubicBezTo>
                    <a:pt x="1018" y="1021"/>
                    <a:pt x="748" y="1551"/>
                    <a:pt x="300" y="1982"/>
                  </a:cubicBezTo>
                  <a:cubicBezTo>
                    <a:pt x="1" y="2267"/>
                    <a:pt x="286" y="2683"/>
                    <a:pt x="609" y="2683"/>
                  </a:cubicBezTo>
                  <a:cubicBezTo>
                    <a:pt x="705" y="2683"/>
                    <a:pt x="802" y="2651"/>
                    <a:pt x="887" y="2566"/>
                  </a:cubicBezTo>
                  <a:cubicBezTo>
                    <a:pt x="1499" y="1982"/>
                    <a:pt x="1830" y="1242"/>
                    <a:pt x="1890" y="399"/>
                  </a:cubicBezTo>
                  <a:cubicBezTo>
                    <a:pt x="1911" y="136"/>
                    <a:pt x="1713" y="1"/>
                    <a:pt x="1506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11;p24">
              <a:extLst>
                <a:ext uri="{FF2B5EF4-FFF2-40B4-BE49-F238E27FC236}">
                  <a16:creationId xmlns:a16="http://schemas.microsoft.com/office/drawing/2014/main" id="{A8E2230C-2310-4CC5-B49B-16647323C361}"/>
                </a:ext>
              </a:extLst>
            </p:cNvPr>
            <p:cNvSpPr/>
            <p:nvPr/>
          </p:nvSpPr>
          <p:spPr>
            <a:xfrm>
              <a:off x="114101" y="4287344"/>
              <a:ext cx="38176" cy="75117"/>
            </a:xfrm>
            <a:custGeom>
              <a:avLst/>
              <a:gdLst/>
              <a:ahLst/>
              <a:cxnLst/>
              <a:rect l="l" t="t" r="r" b="b"/>
              <a:pathLst>
                <a:path w="1485" h="2922" extrusionOk="0">
                  <a:moveTo>
                    <a:pt x="1079" y="0"/>
                  </a:moveTo>
                  <a:cubicBezTo>
                    <a:pt x="872" y="0"/>
                    <a:pt x="656" y="136"/>
                    <a:pt x="641" y="402"/>
                  </a:cubicBezTo>
                  <a:cubicBezTo>
                    <a:pt x="598" y="1061"/>
                    <a:pt x="439" y="1691"/>
                    <a:pt x="158" y="2292"/>
                  </a:cubicBezTo>
                  <a:cubicBezTo>
                    <a:pt x="1" y="2619"/>
                    <a:pt x="289" y="2921"/>
                    <a:pt x="559" y="2921"/>
                  </a:cubicBezTo>
                  <a:cubicBezTo>
                    <a:pt x="680" y="2921"/>
                    <a:pt x="802" y="2857"/>
                    <a:pt x="872" y="2708"/>
                  </a:cubicBezTo>
                  <a:cubicBezTo>
                    <a:pt x="1221" y="1972"/>
                    <a:pt x="1417" y="1213"/>
                    <a:pt x="1467" y="402"/>
                  </a:cubicBezTo>
                  <a:cubicBezTo>
                    <a:pt x="1485" y="136"/>
                    <a:pt x="1285" y="0"/>
                    <a:pt x="107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12;p24">
              <a:extLst>
                <a:ext uri="{FF2B5EF4-FFF2-40B4-BE49-F238E27FC236}">
                  <a16:creationId xmlns:a16="http://schemas.microsoft.com/office/drawing/2014/main" id="{E0B7D379-003A-4321-B36C-FB2430E7B68E}"/>
                </a:ext>
              </a:extLst>
            </p:cNvPr>
            <p:cNvSpPr/>
            <p:nvPr/>
          </p:nvSpPr>
          <p:spPr>
            <a:xfrm>
              <a:off x="148958" y="4304181"/>
              <a:ext cx="55065" cy="101699"/>
            </a:xfrm>
            <a:custGeom>
              <a:avLst/>
              <a:gdLst/>
              <a:ahLst/>
              <a:cxnLst/>
              <a:rect l="l" t="t" r="r" b="b"/>
              <a:pathLst>
                <a:path w="2142" h="3956" extrusionOk="0">
                  <a:moveTo>
                    <a:pt x="1641" y="0"/>
                  </a:moveTo>
                  <a:cubicBezTo>
                    <a:pt x="1473" y="0"/>
                    <a:pt x="1306" y="85"/>
                    <a:pt x="1235" y="284"/>
                  </a:cubicBezTo>
                  <a:cubicBezTo>
                    <a:pt x="861" y="1341"/>
                    <a:pt x="484" y="2398"/>
                    <a:pt x="107" y="3455"/>
                  </a:cubicBezTo>
                  <a:cubicBezTo>
                    <a:pt x="0" y="3757"/>
                    <a:pt x="249" y="3956"/>
                    <a:pt x="502" y="3956"/>
                  </a:cubicBezTo>
                  <a:cubicBezTo>
                    <a:pt x="669" y="3956"/>
                    <a:pt x="836" y="3870"/>
                    <a:pt x="907" y="3675"/>
                  </a:cubicBezTo>
                  <a:lnTo>
                    <a:pt x="2035" y="506"/>
                  </a:lnTo>
                  <a:cubicBezTo>
                    <a:pt x="2142" y="199"/>
                    <a:pt x="1893" y="0"/>
                    <a:pt x="1641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13;p24">
              <a:extLst>
                <a:ext uri="{FF2B5EF4-FFF2-40B4-BE49-F238E27FC236}">
                  <a16:creationId xmlns:a16="http://schemas.microsoft.com/office/drawing/2014/main" id="{D3C1EFDA-695E-4EC3-9968-ABB35D8EF489}"/>
                </a:ext>
              </a:extLst>
            </p:cNvPr>
            <p:cNvSpPr/>
            <p:nvPr/>
          </p:nvSpPr>
          <p:spPr>
            <a:xfrm>
              <a:off x="2477345" y="3138003"/>
              <a:ext cx="298336" cy="110876"/>
            </a:xfrm>
            <a:custGeom>
              <a:avLst/>
              <a:gdLst/>
              <a:ahLst/>
              <a:cxnLst/>
              <a:rect l="l" t="t" r="r" b="b"/>
              <a:pathLst>
                <a:path w="11605" h="4313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819"/>
                    <a:pt x="1519" y="1509"/>
                    <a:pt x="2409" y="2099"/>
                  </a:cubicBezTo>
                  <a:cubicBezTo>
                    <a:pt x="3302" y="2694"/>
                    <a:pt x="4269" y="3173"/>
                    <a:pt x="5280" y="3541"/>
                  </a:cubicBezTo>
                  <a:cubicBezTo>
                    <a:pt x="6293" y="3882"/>
                    <a:pt x="7343" y="4152"/>
                    <a:pt x="8410" y="4241"/>
                  </a:cubicBezTo>
                  <a:cubicBezTo>
                    <a:pt x="8944" y="4312"/>
                    <a:pt x="9481" y="4298"/>
                    <a:pt x="10014" y="4305"/>
                  </a:cubicBezTo>
                  <a:cubicBezTo>
                    <a:pt x="10548" y="4298"/>
                    <a:pt x="11078" y="4224"/>
                    <a:pt x="11605" y="4173"/>
                  </a:cubicBezTo>
                  <a:lnTo>
                    <a:pt x="11605" y="4173"/>
                  </a:lnTo>
                  <a:cubicBezTo>
                    <a:pt x="11336" y="4177"/>
                    <a:pt x="11068" y="4180"/>
                    <a:pt x="10799" y="4180"/>
                  </a:cubicBezTo>
                  <a:cubicBezTo>
                    <a:pt x="10006" y="4180"/>
                    <a:pt x="9216" y="4152"/>
                    <a:pt x="8435" y="4027"/>
                  </a:cubicBezTo>
                  <a:cubicBezTo>
                    <a:pt x="7389" y="3899"/>
                    <a:pt x="6361" y="3636"/>
                    <a:pt x="5372" y="3280"/>
                  </a:cubicBezTo>
                  <a:cubicBezTo>
                    <a:pt x="4372" y="2943"/>
                    <a:pt x="3426" y="2469"/>
                    <a:pt x="2522" y="1922"/>
                  </a:cubicBezTo>
                  <a:cubicBezTo>
                    <a:pt x="1622" y="1374"/>
                    <a:pt x="768" y="740"/>
                    <a:pt x="0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14;p24">
              <a:extLst>
                <a:ext uri="{FF2B5EF4-FFF2-40B4-BE49-F238E27FC236}">
                  <a16:creationId xmlns:a16="http://schemas.microsoft.com/office/drawing/2014/main" id="{27C3E0AB-2C1D-48D1-806E-7800FE0BE0A7}"/>
                </a:ext>
              </a:extLst>
            </p:cNvPr>
            <p:cNvSpPr/>
            <p:nvPr/>
          </p:nvSpPr>
          <p:spPr>
            <a:xfrm>
              <a:off x="1381684" y="1714046"/>
              <a:ext cx="598805" cy="1478670"/>
            </a:xfrm>
            <a:custGeom>
              <a:avLst/>
              <a:gdLst/>
              <a:ahLst/>
              <a:cxnLst/>
              <a:rect l="l" t="t" r="r" b="b"/>
              <a:pathLst>
                <a:path w="23293" h="57519" extrusionOk="0">
                  <a:moveTo>
                    <a:pt x="10395" y="1"/>
                  </a:moveTo>
                  <a:lnTo>
                    <a:pt x="10395" y="1"/>
                  </a:lnTo>
                  <a:cubicBezTo>
                    <a:pt x="6891" y="4575"/>
                    <a:pt x="4192" y="9780"/>
                    <a:pt x="2417" y="15284"/>
                  </a:cubicBezTo>
                  <a:cubicBezTo>
                    <a:pt x="655" y="20783"/>
                    <a:pt x="0" y="26725"/>
                    <a:pt x="1072" y="32459"/>
                  </a:cubicBezTo>
                  <a:cubicBezTo>
                    <a:pt x="1644" y="35312"/>
                    <a:pt x="2665" y="38066"/>
                    <a:pt x="4042" y="40620"/>
                  </a:cubicBezTo>
                  <a:lnTo>
                    <a:pt x="4572" y="41573"/>
                  </a:lnTo>
                  <a:cubicBezTo>
                    <a:pt x="4747" y="41890"/>
                    <a:pt x="4921" y="42210"/>
                    <a:pt x="5138" y="42502"/>
                  </a:cubicBezTo>
                  <a:lnTo>
                    <a:pt x="6365" y="44302"/>
                  </a:lnTo>
                  <a:cubicBezTo>
                    <a:pt x="6788" y="44889"/>
                    <a:pt x="7276" y="45430"/>
                    <a:pt x="7727" y="45992"/>
                  </a:cubicBezTo>
                  <a:lnTo>
                    <a:pt x="8425" y="46828"/>
                  </a:lnTo>
                  <a:lnTo>
                    <a:pt x="9186" y="47604"/>
                  </a:lnTo>
                  <a:lnTo>
                    <a:pt x="10716" y="49144"/>
                  </a:lnTo>
                  <a:lnTo>
                    <a:pt x="12367" y="50556"/>
                  </a:lnTo>
                  <a:lnTo>
                    <a:pt x="13188" y="51261"/>
                  </a:lnTo>
                  <a:cubicBezTo>
                    <a:pt x="13469" y="51489"/>
                    <a:pt x="13768" y="51691"/>
                    <a:pt x="14056" y="51908"/>
                  </a:cubicBezTo>
                  <a:lnTo>
                    <a:pt x="15807" y="53185"/>
                  </a:lnTo>
                  <a:lnTo>
                    <a:pt x="16248" y="53502"/>
                  </a:lnTo>
                  <a:lnTo>
                    <a:pt x="16707" y="53786"/>
                  </a:lnTo>
                  <a:lnTo>
                    <a:pt x="17628" y="54356"/>
                  </a:lnTo>
                  <a:lnTo>
                    <a:pt x="19467" y="55494"/>
                  </a:lnTo>
                  <a:cubicBezTo>
                    <a:pt x="20734" y="56188"/>
                    <a:pt x="22015" y="56850"/>
                    <a:pt x="23292" y="57518"/>
                  </a:cubicBezTo>
                  <a:lnTo>
                    <a:pt x="19542" y="55370"/>
                  </a:lnTo>
                  <a:lnTo>
                    <a:pt x="17742" y="54181"/>
                  </a:lnTo>
                  <a:lnTo>
                    <a:pt x="16842" y="53591"/>
                  </a:lnTo>
                  <a:lnTo>
                    <a:pt x="16393" y="53292"/>
                  </a:lnTo>
                  <a:lnTo>
                    <a:pt x="15963" y="52965"/>
                  </a:lnTo>
                  <a:lnTo>
                    <a:pt x="14249" y="51663"/>
                  </a:lnTo>
                  <a:cubicBezTo>
                    <a:pt x="13964" y="51442"/>
                    <a:pt x="13669" y="51236"/>
                    <a:pt x="13398" y="51004"/>
                  </a:cubicBezTo>
                  <a:lnTo>
                    <a:pt x="12590" y="50290"/>
                  </a:lnTo>
                  <a:lnTo>
                    <a:pt x="10983" y="48863"/>
                  </a:lnTo>
                  <a:lnTo>
                    <a:pt x="9495" y="47312"/>
                  </a:lnTo>
                  <a:cubicBezTo>
                    <a:pt x="5540" y="43174"/>
                    <a:pt x="2715" y="37959"/>
                    <a:pt x="1612" y="32352"/>
                  </a:cubicBezTo>
                  <a:cubicBezTo>
                    <a:pt x="1072" y="29549"/>
                    <a:pt x="951" y="26671"/>
                    <a:pt x="1182" y="23822"/>
                  </a:cubicBezTo>
                  <a:cubicBezTo>
                    <a:pt x="1409" y="20972"/>
                    <a:pt x="2003" y="18154"/>
                    <a:pt x="2818" y="15407"/>
                  </a:cubicBezTo>
                  <a:cubicBezTo>
                    <a:pt x="3643" y="12662"/>
                    <a:pt x="4722" y="9990"/>
                    <a:pt x="5998" y="7418"/>
                  </a:cubicBezTo>
                  <a:cubicBezTo>
                    <a:pt x="7272" y="4842"/>
                    <a:pt x="8717" y="2341"/>
                    <a:pt x="10395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15;p24">
              <a:extLst>
                <a:ext uri="{FF2B5EF4-FFF2-40B4-BE49-F238E27FC236}">
                  <a16:creationId xmlns:a16="http://schemas.microsoft.com/office/drawing/2014/main" id="{150C14EF-54DF-434F-AA86-F9476E391014}"/>
                </a:ext>
              </a:extLst>
            </p:cNvPr>
            <p:cNvSpPr/>
            <p:nvPr/>
          </p:nvSpPr>
          <p:spPr>
            <a:xfrm>
              <a:off x="1604656" y="1695666"/>
              <a:ext cx="564922" cy="448159"/>
            </a:xfrm>
            <a:custGeom>
              <a:avLst/>
              <a:gdLst/>
              <a:ahLst/>
              <a:cxnLst/>
              <a:rect l="l" t="t" r="r" b="b"/>
              <a:pathLst>
                <a:path w="21975" h="17433" extrusionOk="0">
                  <a:moveTo>
                    <a:pt x="14587" y="1"/>
                  </a:moveTo>
                  <a:cubicBezTo>
                    <a:pt x="6430" y="1"/>
                    <a:pt x="0" y="14124"/>
                    <a:pt x="0" y="14124"/>
                  </a:cubicBezTo>
                  <a:lnTo>
                    <a:pt x="13842" y="17432"/>
                  </a:lnTo>
                  <a:cubicBezTo>
                    <a:pt x="13842" y="17432"/>
                    <a:pt x="21974" y="1071"/>
                    <a:pt x="15674" y="85"/>
                  </a:cubicBezTo>
                  <a:cubicBezTo>
                    <a:pt x="15309" y="28"/>
                    <a:pt x="14946" y="1"/>
                    <a:pt x="14587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16;p24">
              <a:extLst>
                <a:ext uri="{FF2B5EF4-FFF2-40B4-BE49-F238E27FC236}">
                  <a16:creationId xmlns:a16="http://schemas.microsoft.com/office/drawing/2014/main" id="{83ECFE87-EB17-4B98-8066-B16E9A7D67B3}"/>
                </a:ext>
              </a:extLst>
            </p:cNvPr>
            <p:cNvSpPr/>
            <p:nvPr/>
          </p:nvSpPr>
          <p:spPr>
            <a:xfrm>
              <a:off x="1585788" y="1684921"/>
              <a:ext cx="789220" cy="462529"/>
            </a:xfrm>
            <a:custGeom>
              <a:avLst/>
              <a:gdLst/>
              <a:ahLst/>
              <a:cxnLst/>
              <a:rect l="l" t="t" r="r" b="b"/>
              <a:pathLst>
                <a:path w="30700" h="17992" extrusionOk="0">
                  <a:moveTo>
                    <a:pt x="16121" y="1"/>
                  </a:moveTo>
                  <a:cubicBezTo>
                    <a:pt x="15239" y="1"/>
                    <a:pt x="14359" y="91"/>
                    <a:pt x="13538" y="361"/>
                  </a:cubicBezTo>
                  <a:cubicBezTo>
                    <a:pt x="11745" y="881"/>
                    <a:pt x="10144" y="1845"/>
                    <a:pt x="8745" y="2994"/>
                  </a:cubicBezTo>
                  <a:cubicBezTo>
                    <a:pt x="7340" y="4143"/>
                    <a:pt x="6105" y="5467"/>
                    <a:pt x="4995" y="6879"/>
                  </a:cubicBezTo>
                  <a:cubicBezTo>
                    <a:pt x="2787" y="9714"/>
                    <a:pt x="1171" y="12951"/>
                    <a:pt x="1" y="16299"/>
                  </a:cubicBezTo>
                  <a:cubicBezTo>
                    <a:pt x="748" y="14688"/>
                    <a:pt x="1509" y="13087"/>
                    <a:pt x="2438" y="11582"/>
                  </a:cubicBezTo>
                  <a:cubicBezTo>
                    <a:pt x="3370" y="10081"/>
                    <a:pt x="4363" y="8621"/>
                    <a:pt x="5497" y="7284"/>
                  </a:cubicBezTo>
                  <a:cubicBezTo>
                    <a:pt x="7753" y="4638"/>
                    <a:pt x="10535" y="2257"/>
                    <a:pt x="13801" y="1297"/>
                  </a:cubicBezTo>
                  <a:cubicBezTo>
                    <a:pt x="14504" y="1070"/>
                    <a:pt x="15232" y="1001"/>
                    <a:pt x="15948" y="1001"/>
                  </a:cubicBezTo>
                  <a:cubicBezTo>
                    <a:pt x="16054" y="1001"/>
                    <a:pt x="16160" y="1003"/>
                    <a:pt x="16266" y="1005"/>
                  </a:cubicBezTo>
                  <a:cubicBezTo>
                    <a:pt x="17034" y="1023"/>
                    <a:pt x="17515" y="1454"/>
                    <a:pt x="17743" y="2197"/>
                  </a:cubicBezTo>
                  <a:cubicBezTo>
                    <a:pt x="17977" y="2922"/>
                    <a:pt x="17973" y="3791"/>
                    <a:pt x="17909" y="4630"/>
                  </a:cubicBezTo>
                  <a:cubicBezTo>
                    <a:pt x="17842" y="5480"/>
                    <a:pt x="17689" y="6337"/>
                    <a:pt x="17504" y="7188"/>
                  </a:cubicBezTo>
                  <a:cubicBezTo>
                    <a:pt x="16778" y="10596"/>
                    <a:pt x="15576" y="13951"/>
                    <a:pt x="14234" y="17192"/>
                  </a:cubicBezTo>
                  <a:lnTo>
                    <a:pt x="13904" y="17992"/>
                  </a:lnTo>
                  <a:lnTo>
                    <a:pt x="13904" y="17992"/>
                  </a:lnTo>
                  <a:lnTo>
                    <a:pt x="14750" y="17872"/>
                  </a:lnTo>
                  <a:cubicBezTo>
                    <a:pt x="16658" y="17597"/>
                    <a:pt x="18600" y="17423"/>
                    <a:pt x="20531" y="17335"/>
                  </a:cubicBezTo>
                  <a:cubicBezTo>
                    <a:pt x="21033" y="17316"/>
                    <a:pt x="21537" y="17304"/>
                    <a:pt x="22040" y="17304"/>
                  </a:cubicBezTo>
                  <a:cubicBezTo>
                    <a:pt x="23470" y="17304"/>
                    <a:pt x="24896" y="17398"/>
                    <a:pt x="26281" y="17690"/>
                  </a:cubicBezTo>
                  <a:lnTo>
                    <a:pt x="26540" y="17743"/>
                  </a:lnTo>
                  <a:lnTo>
                    <a:pt x="26636" y="17512"/>
                  </a:lnTo>
                  <a:cubicBezTo>
                    <a:pt x="27913" y="14445"/>
                    <a:pt x="29286" y="11407"/>
                    <a:pt x="30699" y="8387"/>
                  </a:cubicBezTo>
                  <a:lnTo>
                    <a:pt x="30699" y="8387"/>
                  </a:lnTo>
                  <a:cubicBezTo>
                    <a:pt x="29859" y="9828"/>
                    <a:pt x="29069" y="11297"/>
                    <a:pt x="28297" y="12777"/>
                  </a:cubicBezTo>
                  <a:cubicBezTo>
                    <a:pt x="27565" y="14182"/>
                    <a:pt x="26846" y="15598"/>
                    <a:pt x="26177" y="17039"/>
                  </a:cubicBezTo>
                  <a:cubicBezTo>
                    <a:pt x="24306" y="16605"/>
                    <a:pt x="22403" y="16498"/>
                    <a:pt x="20513" y="16494"/>
                  </a:cubicBezTo>
                  <a:cubicBezTo>
                    <a:pt x="18813" y="16494"/>
                    <a:pt x="17127" y="16622"/>
                    <a:pt x="15441" y="16822"/>
                  </a:cubicBezTo>
                  <a:cubicBezTo>
                    <a:pt x="16718" y="13773"/>
                    <a:pt x="17849" y="10675"/>
                    <a:pt x="18582" y="7416"/>
                  </a:cubicBezTo>
                  <a:cubicBezTo>
                    <a:pt x="18767" y="6530"/>
                    <a:pt x="18912" y="5633"/>
                    <a:pt x="18976" y="4712"/>
                  </a:cubicBezTo>
                  <a:cubicBezTo>
                    <a:pt x="19030" y="3791"/>
                    <a:pt x="19045" y="2841"/>
                    <a:pt x="18725" y="1870"/>
                  </a:cubicBezTo>
                  <a:cubicBezTo>
                    <a:pt x="18585" y="1393"/>
                    <a:pt x="18287" y="894"/>
                    <a:pt x="17849" y="536"/>
                  </a:cubicBezTo>
                  <a:cubicBezTo>
                    <a:pt x="17415" y="152"/>
                    <a:pt x="16817" y="30"/>
                    <a:pt x="16326" y="2"/>
                  </a:cubicBezTo>
                  <a:cubicBezTo>
                    <a:pt x="16258" y="1"/>
                    <a:pt x="16189" y="1"/>
                    <a:pt x="16121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17;p24">
              <a:extLst>
                <a:ext uri="{FF2B5EF4-FFF2-40B4-BE49-F238E27FC236}">
                  <a16:creationId xmlns:a16="http://schemas.microsoft.com/office/drawing/2014/main" id="{E6CD381E-E753-4750-8B48-47C41940C6C7}"/>
                </a:ext>
              </a:extLst>
            </p:cNvPr>
            <p:cNvSpPr/>
            <p:nvPr/>
          </p:nvSpPr>
          <p:spPr>
            <a:xfrm rot="7823354">
              <a:off x="822851" y="3569909"/>
              <a:ext cx="419573" cy="540850"/>
            </a:xfrm>
            <a:custGeom>
              <a:avLst/>
              <a:gdLst/>
              <a:ahLst/>
              <a:cxnLst/>
              <a:rect l="l" t="t" r="r" b="b"/>
              <a:pathLst>
                <a:path w="10154" h="13089" extrusionOk="0">
                  <a:moveTo>
                    <a:pt x="6599" y="0"/>
                  </a:moveTo>
                  <a:cubicBezTo>
                    <a:pt x="6193" y="0"/>
                    <a:pt x="5777" y="80"/>
                    <a:pt x="5408" y="249"/>
                  </a:cubicBezTo>
                  <a:cubicBezTo>
                    <a:pt x="4888" y="487"/>
                    <a:pt x="4454" y="847"/>
                    <a:pt x="4074" y="1238"/>
                  </a:cubicBezTo>
                  <a:cubicBezTo>
                    <a:pt x="3326" y="2045"/>
                    <a:pt x="2811" y="2996"/>
                    <a:pt x="2356" y="3953"/>
                  </a:cubicBezTo>
                  <a:cubicBezTo>
                    <a:pt x="1914" y="4917"/>
                    <a:pt x="1541" y="5909"/>
                    <a:pt x="1249" y="6920"/>
                  </a:cubicBezTo>
                  <a:cubicBezTo>
                    <a:pt x="651" y="8940"/>
                    <a:pt x="228" y="11004"/>
                    <a:pt x="0" y="13089"/>
                  </a:cubicBezTo>
                  <a:cubicBezTo>
                    <a:pt x="228" y="12067"/>
                    <a:pt x="466" y="11046"/>
                    <a:pt x="747" y="10043"/>
                  </a:cubicBezTo>
                  <a:cubicBezTo>
                    <a:pt x="1018" y="9033"/>
                    <a:pt x="1310" y="8033"/>
                    <a:pt x="1655" y="7051"/>
                  </a:cubicBezTo>
                  <a:cubicBezTo>
                    <a:pt x="2006" y="6073"/>
                    <a:pt x="2356" y="5094"/>
                    <a:pt x="2811" y="4166"/>
                  </a:cubicBezTo>
                  <a:cubicBezTo>
                    <a:pt x="3262" y="3244"/>
                    <a:pt x="3782" y="2341"/>
                    <a:pt x="4472" y="1619"/>
                  </a:cubicBezTo>
                  <a:cubicBezTo>
                    <a:pt x="4814" y="1256"/>
                    <a:pt x="5195" y="936"/>
                    <a:pt x="5628" y="730"/>
                  </a:cubicBezTo>
                  <a:cubicBezTo>
                    <a:pt x="5950" y="581"/>
                    <a:pt x="6286" y="510"/>
                    <a:pt x="6633" y="510"/>
                  </a:cubicBezTo>
                  <a:cubicBezTo>
                    <a:pt x="6759" y="510"/>
                    <a:pt x="6887" y="519"/>
                    <a:pt x="7016" y="538"/>
                  </a:cubicBezTo>
                  <a:cubicBezTo>
                    <a:pt x="7503" y="597"/>
                    <a:pt x="7969" y="758"/>
                    <a:pt x="8360" y="1035"/>
                  </a:cubicBezTo>
                  <a:cubicBezTo>
                    <a:pt x="8752" y="1313"/>
                    <a:pt x="9058" y="1701"/>
                    <a:pt x="9275" y="2145"/>
                  </a:cubicBezTo>
                  <a:cubicBezTo>
                    <a:pt x="9716" y="3042"/>
                    <a:pt x="9830" y="4095"/>
                    <a:pt x="9830" y="5123"/>
                  </a:cubicBezTo>
                  <a:cubicBezTo>
                    <a:pt x="9840" y="6162"/>
                    <a:pt x="9712" y="7201"/>
                    <a:pt x="9517" y="8229"/>
                  </a:cubicBezTo>
                  <a:cubicBezTo>
                    <a:pt x="9833" y="7229"/>
                    <a:pt x="10015" y="6186"/>
                    <a:pt x="10101" y="5134"/>
                  </a:cubicBezTo>
                  <a:cubicBezTo>
                    <a:pt x="10153" y="4081"/>
                    <a:pt x="10093" y="2985"/>
                    <a:pt x="9659" y="1968"/>
                  </a:cubicBezTo>
                  <a:cubicBezTo>
                    <a:pt x="9446" y="1462"/>
                    <a:pt x="9104" y="986"/>
                    <a:pt x="8641" y="651"/>
                  </a:cubicBezTo>
                  <a:cubicBezTo>
                    <a:pt x="8183" y="313"/>
                    <a:pt x="7635" y="118"/>
                    <a:pt x="7087" y="39"/>
                  </a:cubicBezTo>
                  <a:cubicBezTo>
                    <a:pt x="6928" y="13"/>
                    <a:pt x="6765" y="0"/>
                    <a:pt x="659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92459" y="2610181"/>
            <a:ext cx="9728918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1129650"/>
            <a:ext cx="7964555" cy="1081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0541A5-C64C-4997-808C-9EC927817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613" y="2337442"/>
            <a:ext cx="668775" cy="69440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1FC641-5001-4C9B-B657-ACBCDA1D8B00}"/>
              </a:ext>
            </a:extLst>
          </p:cNvPr>
          <p:cNvSpPr txBox="1"/>
          <p:nvPr/>
        </p:nvSpPr>
        <p:spPr>
          <a:xfrm>
            <a:off x="1409550" y="305840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2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KOALAS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(age 5 – 7)</a:t>
            </a:r>
          </a:p>
        </p:txBody>
      </p:sp>
      <p:grpSp>
        <p:nvGrpSpPr>
          <p:cNvPr id="38" name="Google Shape;307;p24">
            <a:extLst>
              <a:ext uri="{FF2B5EF4-FFF2-40B4-BE49-F238E27FC236}">
                <a16:creationId xmlns:a16="http://schemas.microsoft.com/office/drawing/2014/main" id="{D67D0BEA-809A-4153-8570-D909AB7A56EF}"/>
              </a:ext>
            </a:extLst>
          </p:cNvPr>
          <p:cNvGrpSpPr/>
          <p:nvPr/>
        </p:nvGrpSpPr>
        <p:grpSpPr>
          <a:xfrm>
            <a:off x="7489640" y="3163819"/>
            <a:ext cx="2606407" cy="2421651"/>
            <a:chOff x="6818739" y="3165067"/>
            <a:chExt cx="2606407" cy="2421651"/>
          </a:xfrm>
        </p:grpSpPr>
        <p:sp>
          <p:nvSpPr>
            <p:cNvPr id="39" name="Google Shape;308;p24">
              <a:extLst>
                <a:ext uri="{FF2B5EF4-FFF2-40B4-BE49-F238E27FC236}">
                  <a16:creationId xmlns:a16="http://schemas.microsoft.com/office/drawing/2014/main" id="{B7F7D6D1-F0B9-45AB-A3FD-882D70327187}"/>
                </a:ext>
              </a:extLst>
            </p:cNvPr>
            <p:cNvSpPr/>
            <p:nvPr/>
          </p:nvSpPr>
          <p:spPr>
            <a:xfrm rot="6204519" flipH="1">
              <a:off x="8446869" y="5015568"/>
              <a:ext cx="588540" cy="462543"/>
            </a:xfrm>
            <a:custGeom>
              <a:avLst/>
              <a:gdLst/>
              <a:ahLst/>
              <a:cxnLst/>
              <a:rect l="l" t="t" r="r" b="b"/>
              <a:pathLst>
                <a:path w="46225" h="36329" extrusionOk="0">
                  <a:moveTo>
                    <a:pt x="22811" y="1"/>
                  </a:moveTo>
                  <a:cubicBezTo>
                    <a:pt x="22101" y="1"/>
                    <a:pt x="21442" y="39"/>
                    <a:pt x="20849" y="98"/>
                  </a:cubicBezTo>
                  <a:cubicBezTo>
                    <a:pt x="18899" y="291"/>
                    <a:pt x="17663" y="706"/>
                    <a:pt x="17663" y="706"/>
                  </a:cubicBezTo>
                  <a:cubicBezTo>
                    <a:pt x="7826" y="4029"/>
                    <a:pt x="1473" y="13461"/>
                    <a:pt x="694" y="15519"/>
                  </a:cubicBezTo>
                  <a:cubicBezTo>
                    <a:pt x="0" y="17353"/>
                    <a:pt x="1810" y="24208"/>
                    <a:pt x="7055" y="30026"/>
                  </a:cubicBezTo>
                  <a:cubicBezTo>
                    <a:pt x="7692" y="30731"/>
                    <a:pt x="7519" y="31492"/>
                    <a:pt x="8260" y="32160"/>
                  </a:cubicBezTo>
                  <a:cubicBezTo>
                    <a:pt x="11380" y="34963"/>
                    <a:pt x="16934" y="36329"/>
                    <a:pt x="22650" y="36329"/>
                  </a:cubicBezTo>
                  <a:cubicBezTo>
                    <a:pt x="29459" y="36329"/>
                    <a:pt x="36497" y="34391"/>
                    <a:pt x="39922" y="30637"/>
                  </a:cubicBezTo>
                  <a:cubicBezTo>
                    <a:pt x="46225" y="23730"/>
                    <a:pt x="40744" y="8665"/>
                    <a:pt x="33305" y="3311"/>
                  </a:cubicBezTo>
                  <a:cubicBezTo>
                    <a:pt x="29634" y="670"/>
                    <a:pt x="25776" y="1"/>
                    <a:pt x="22811" y="1"/>
                  </a:cubicBezTo>
                  <a:close/>
                </a:path>
              </a:pathLst>
            </a:custGeom>
            <a:solidFill>
              <a:srgbClr val="AF6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309;p24">
              <a:extLst>
                <a:ext uri="{FF2B5EF4-FFF2-40B4-BE49-F238E27FC236}">
                  <a16:creationId xmlns:a16="http://schemas.microsoft.com/office/drawing/2014/main" id="{B2D59F27-76C4-4020-8C1F-FE1A805454BB}"/>
                </a:ext>
              </a:extLst>
            </p:cNvPr>
            <p:cNvGrpSpPr/>
            <p:nvPr/>
          </p:nvGrpSpPr>
          <p:grpSpPr>
            <a:xfrm flipH="1">
              <a:off x="6818739" y="3165067"/>
              <a:ext cx="2606407" cy="2193284"/>
              <a:chOff x="4203750" y="4440300"/>
              <a:chExt cx="1316500" cy="1107775"/>
            </a:xfrm>
          </p:grpSpPr>
          <p:sp>
            <p:nvSpPr>
              <p:cNvPr id="41" name="Google Shape;310;p24">
                <a:extLst>
                  <a:ext uri="{FF2B5EF4-FFF2-40B4-BE49-F238E27FC236}">
                    <a16:creationId xmlns:a16="http://schemas.microsoft.com/office/drawing/2014/main" id="{FF8D53FE-8B3B-4AAF-8728-E062667F36E0}"/>
                  </a:ext>
                </a:extLst>
              </p:cNvPr>
              <p:cNvSpPr/>
              <p:nvPr/>
            </p:nvSpPr>
            <p:spPr>
              <a:xfrm>
                <a:off x="5281150" y="4879550"/>
                <a:ext cx="239100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9564" h="7649" extrusionOk="0">
                    <a:moveTo>
                      <a:pt x="5316" y="0"/>
                    </a:moveTo>
                    <a:cubicBezTo>
                      <a:pt x="2882" y="0"/>
                      <a:pt x="0" y="3286"/>
                      <a:pt x="0" y="3286"/>
                    </a:cubicBezTo>
                    <a:lnTo>
                      <a:pt x="73" y="7648"/>
                    </a:lnTo>
                    <a:cubicBezTo>
                      <a:pt x="4406" y="7167"/>
                      <a:pt x="9563" y="3557"/>
                      <a:pt x="7081" y="801"/>
                    </a:cubicBezTo>
                    <a:cubicBezTo>
                      <a:pt x="6564" y="227"/>
                      <a:pt x="5955" y="0"/>
                      <a:pt x="5316" y="0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1;p24">
                <a:extLst>
                  <a:ext uri="{FF2B5EF4-FFF2-40B4-BE49-F238E27FC236}">
                    <a16:creationId xmlns:a16="http://schemas.microsoft.com/office/drawing/2014/main" id="{D5F722D4-0157-4834-8ED7-0D746B24CE7D}"/>
                  </a:ext>
                </a:extLst>
              </p:cNvPr>
              <p:cNvSpPr/>
              <p:nvPr/>
            </p:nvSpPr>
            <p:spPr>
              <a:xfrm>
                <a:off x="5333575" y="4906725"/>
                <a:ext cx="1234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013" extrusionOk="0">
                    <a:moveTo>
                      <a:pt x="4129" y="1"/>
                    </a:moveTo>
                    <a:cubicBezTo>
                      <a:pt x="3622" y="45"/>
                      <a:pt x="3107" y="165"/>
                      <a:pt x="2643" y="395"/>
                    </a:cubicBezTo>
                    <a:cubicBezTo>
                      <a:pt x="2168" y="612"/>
                      <a:pt x="1738" y="919"/>
                      <a:pt x="1367" y="1287"/>
                    </a:cubicBezTo>
                    <a:cubicBezTo>
                      <a:pt x="990" y="1655"/>
                      <a:pt x="679" y="2079"/>
                      <a:pt x="445" y="2543"/>
                    </a:cubicBezTo>
                    <a:cubicBezTo>
                      <a:pt x="208" y="3001"/>
                      <a:pt x="41" y="3502"/>
                      <a:pt x="1" y="4013"/>
                    </a:cubicBezTo>
                    <a:cubicBezTo>
                      <a:pt x="241" y="3562"/>
                      <a:pt x="498" y="3144"/>
                      <a:pt x="782" y="2746"/>
                    </a:cubicBezTo>
                    <a:cubicBezTo>
                      <a:pt x="842" y="2657"/>
                      <a:pt x="910" y="2570"/>
                      <a:pt x="976" y="2486"/>
                    </a:cubicBezTo>
                    <a:cubicBezTo>
                      <a:pt x="1240" y="2426"/>
                      <a:pt x="1497" y="2370"/>
                      <a:pt x="1751" y="2309"/>
                    </a:cubicBezTo>
                    <a:cubicBezTo>
                      <a:pt x="2105" y="2225"/>
                      <a:pt x="2453" y="2149"/>
                      <a:pt x="2800" y="2079"/>
                    </a:cubicBezTo>
                    <a:cubicBezTo>
                      <a:pt x="3147" y="2015"/>
                      <a:pt x="3495" y="1958"/>
                      <a:pt x="3848" y="1918"/>
                    </a:cubicBezTo>
                    <a:cubicBezTo>
                      <a:pt x="4203" y="1885"/>
                      <a:pt x="4553" y="1878"/>
                      <a:pt x="4938" y="1872"/>
                    </a:cubicBezTo>
                    <a:cubicBezTo>
                      <a:pt x="4613" y="1675"/>
                      <a:pt x="4232" y="1564"/>
                      <a:pt x="3848" y="1524"/>
                    </a:cubicBezTo>
                    <a:cubicBezTo>
                      <a:pt x="3728" y="1514"/>
                      <a:pt x="3607" y="1508"/>
                      <a:pt x="3487" y="1508"/>
                    </a:cubicBezTo>
                    <a:cubicBezTo>
                      <a:pt x="3223" y="1508"/>
                      <a:pt x="2960" y="1533"/>
                      <a:pt x="2703" y="1581"/>
                    </a:cubicBezTo>
                    <a:cubicBezTo>
                      <a:pt x="2329" y="1658"/>
                      <a:pt x="1965" y="1778"/>
                      <a:pt x="1621" y="1935"/>
                    </a:cubicBezTo>
                    <a:cubicBezTo>
                      <a:pt x="1507" y="1989"/>
                      <a:pt x="1397" y="2049"/>
                      <a:pt x="1286" y="2109"/>
                    </a:cubicBezTo>
                    <a:cubicBezTo>
                      <a:pt x="1427" y="1952"/>
                      <a:pt x="1571" y="1795"/>
                      <a:pt x="1721" y="1648"/>
                    </a:cubicBezTo>
                    <a:cubicBezTo>
                      <a:pt x="2062" y="1314"/>
                      <a:pt x="2429" y="1003"/>
                      <a:pt x="2837" y="742"/>
                    </a:cubicBezTo>
                    <a:cubicBezTo>
                      <a:pt x="3238" y="462"/>
                      <a:pt x="3679" y="248"/>
                      <a:pt x="4129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2;p24">
                <a:extLst>
                  <a:ext uri="{FF2B5EF4-FFF2-40B4-BE49-F238E27FC236}">
                    <a16:creationId xmlns:a16="http://schemas.microsoft.com/office/drawing/2014/main" id="{7B026308-D610-4275-ADCC-101680500A78}"/>
                  </a:ext>
                </a:extLst>
              </p:cNvPr>
              <p:cNvSpPr/>
              <p:nvPr/>
            </p:nvSpPr>
            <p:spPr>
              <a:xfrm>
                <a:off x="4203750" y="4440300"/>
                <a:ext cx="1209600" cy="539200"/>
              </a:xfrm>
              <a:custGeom>
                <a:avLst/>
                <a:gdLst/>
                <a:ahLst/>
                <a:cxnLst/>
                <a:rect l="l" t="t" r="r" b="b"/>
                <a:pathLst>
                  <a:path w="48384" h="21568" extrusionOk="0">
                    <a:moveTo>
                      <a:pt x="21139" y="1"/>
                    </a:moveTo>
                    <a:cubicBezTo>
                      <a:pt x="17726" y="1"/>
                      <a:pt x="14505" y="1218"/>
                      <a:pt x="12400" y="4813"/>
                    </a:cubicBezTo>
                    <a:cubicBezTo>
                      <a:pt x="12400" y="4813"/>
                      <a:pt x="1" y="6343"/>
                      <a:pt x="5973" y="16744"/>
                    </a:cubicBezTo>
                    <a:lnTo>
                      <a:pt x="13696" y="21568"/>
                    </a:lnTo>
                    <a:lnTo>
                      <a:pt x="40140" y="16129"/>
                    </a:lnTo>
                    <a:cubicBezTo>
                      <a:pt x="40140" y="16129"/>
                      <a:pt x="42745" y="15692"/>
                      <a:pt x="45394" y="12452"/>
                    </a:cubicBezTo>
                    <a:cubicBezTo>
                      <a:pt x="48039" y="9209"/>
                      <a:pt x="48383" y="3543"/>
                      <a:pt x="46891" y="3002"/>
                    </a:cubicBezTo>
                    <a:cubicBezTo>
                      <a:pt x="46784" y="2964"/>
                      <a:pt x="46675" y="2946"/>
                      <a:pt x="46566" y="2946"/>
                    </a:cubicBezTo>
                    <a:cubicBezTo>
                      <a:pt x="45142" y="2946"/>
                      <a:pt x="43567" y="5979"/>
                      <a:pt x="43567" y="5979"/>
                    </a:cubicBezTo>
                    <a:cubicBezTo>
                      <a:pt x="43567" y="5979"/>
                      <a:pt x="45591" y="978"/>
                      <a:pt x="43023" y="694"/>
                    </a:cubicBezTo>
                    <a:cubicBezTo>
                      <a:pt x="42963" y="688"/>
                      <a:pt x="42905" y="685"/>
                      <a:pt x="42846" y="685"/>
                    </a:cubicBezTo>
                    <a:cubicBezTo>
                      <a:pt x="40602" y="685"/>
                      <a:pt x="38939" y="5396"/>
                      <a:pt x="37001" y="5396"/>
                    </a:cubicBezTo>
                    <a:cubicBezTo>
                      <a:pt x="36805" y="5396"/>
                      <a:pt x="36606" y="5347"/>
                      <a:pt x="36403" y="5241"/>
                    </a:cubicBezTo>
                    <a:cubicBezTo>
                      <a:pt x="34917" y="4462"/>
                      <a:pt x="27674" y="1"/>
                      <a:pt x="21139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3;p24">
                <a:extLst>
                  <a:ext uri="{FF2B5EF4-FFF2-40B4-BE49-F238E27FC236}">
                    <a16:creationId xmlns:a16="http://schemas.microsoft.com/office/drawing/2014/main" id="{C6E5098A-3EC2-4F69-BB29-7026C5603922}"/>
                  </a:ext>
                </a:extLst>
              </p:cNvPr>
              <p:cNvSpPr/>
              <p:nvPr/>
            </p:nvSpPr>
            <p:spPr>
              <a:xfrm>
                <a:off x="4303150" y="4639850"/>
                <a:ext cx="1155625" cy="908225"/>
              </a:xfrm>
              <a:custGeom>
                <a:avLst/>
                <a:gdLst/>
                <a:ahLst/>
                <a:cxnLst/>
                <a:rect l="l" t="t" r="r" b="b"/>
                <a:pathLst>
                  <a:path w="46225" h="36329" extrusionOk="0">
                    <a:moveTo>
                      <a:pt x="22811" y="1"/>
                    </a:moveTo>
                    <a:cubicBezTo>
                      <a:pt x="22101" y="1"/>
                      <a:pt x="21442" y="39"/>
                      <a:pt x="20849" y="98"/>
                    </a:cubicBezTo>
                    <a:cubicBezTo>
                      <a:pt x="18899" y="291"/>
                      <a:pt x="17663" y="706"/>
                      <a:pt x="17663" y="706"/>
                    </a:cubicBezTo>
                    <a:cubicBezTo>
                      <a:pt x="7826" y="4029"/>
                      <a:pt x="1473" y="13461"/>
                      <a:pt x="694" y="15519"/>
                    </a:cubicBezTo>
                    <a:cubicBezTo>
                      <a:pt x="0" y="17353"/>
                      <a:pt x="1810" y="24208"/>
                      <a:pt x="7055" y="30026"/>
                    </a:cubicBezTo>
                    <a:cubicBezTo>
                      <a:pt x="7692" y="30731"/>
                      <a:pt x="7519" y="31492"/>
                      <a:pt x="8260" y="32160"/>
                    </a:cubicBezTo>
                    <a:cubicBezTo>
                      <a:pt x="11380" y="34963"/>
                      <a:pt x="16934" y="36329"/>
                      <a:pt x="22650" y="36329"/>
                    </a:cubicBezTo>
                    <a:cubicBezTo>
                      <a:pt x="29459" y="36329"/>
                      <a:pt x="36497" y="34391"/>
                      <a:pt x="39922" y="30637"/>
                    </a:cubicBezTo>
                    <a:cubicBezTo>
                      <a:pt x="46225" y="23730"/>
                      <a:pt x="40744" y="8665"/>
                      <a:pt x="33305" y="3311"/>
                    </a:cubicBezTo>
                    <a:cubicBezTo>
                      <a:pt x="29634" y="670"/>
                      <a:pt x="25776" y="1"/>
                      <a:pt x="22811" y="1"/>
                    </a:cubicBezTo>
                    <a:close/>
                  </a:path>
                </a:pathLst>
              </a:custGeom>
              <a:solidFill>
                <a:srgbClr val="AF6E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;p24">
                <a:extLst>
                  <a:ext uri="{FF2B5EF4-FFF2-40B4-BE49-F238E27FC236}">
                    <a16:creationId xmlns:a16="http://schemas.microsoft.com/office/drawing/2014/main" id="{991D4878-7F26-40AF-A5DD-69554E028265}"/>
                  </a:ext>
                </a:extLst>
              </p:cNvPr>
              <p:cNvSpPr/>
              <p:nvPr/>
            </p:nvSpPr>
            <p:spPr>
              <a:xfrm>
                <a:off x="4866375" y="4893350"/>
                <a:ext cx="437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866" extrusionOk="0">
                    <a:moveTo>
                      <a:pt x="954" y="1"/>
                    </a:moveTo>
                    <a:cubicBezTo>
                      <a:pt x="517" y="1"/>
                      <a:pt x="122" y="601"/>
                      <a:pt x="64" y="1371"/>
                    </a:cubicBezTo>
                    <a:cubicBezTo>
                      <a:pt x="1" y="2159"/>
                      <a:pt x="314" y="2828"/>
                      <a:pt x="765" y="2865"/>
                    </a:cubicBezTo>
                    <a:cubicBezTo>
                      <a:pt x="777" y="2865"/>
                      <a:pt x="788" y="2866"/>
                      <a:pt x="800" y="2866"/>
                    </a:cubicBezTo>
                    <a:cubicBezTo>
                      <a:pt x="1234" y="2866"/>
                      <a:pt x="1629" y="2266"/>
                      <a:pt x="1690" y="1498"/>
                    </a:cubicBezTo>
                    <a:cubicBezTo>
                      <a:pt x="1751" y="707"/>
                      <a:pt x="1436" y="39"/>
                      <a:pt x="989" y="2"/>
                    </a:cubicBezTo>
                    <a:cubicBezTo>
                      <a:pt x="977" y="1"/>
                      <a:pt x="965" y="1"/>
                      <a:pt x="954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5;p24">
                <a:extLst>
                  <a:ext uri="{FF2B5EF4-FFF2-40B4-BE49-F238E27FC236}">
                    <a16:creationId xmlns:a16="http://schemas.microsoft.com/office/drawing/2014/main" id="{DAD105B8-7E10-4326-8267-0C75033D776D}"/>
                  </a:ext>
                </a:extLst>
              </p:cNvPr>
              <p:cNvSpPr/>
              <p:nvPr/>
            </p:nvSpPr>
            <p:spPr>
              <a:xfrm>
                <a:off x="5209250" y="4888500"/>
                <a:ext cx="43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866" extrusionOk="0">
                    <a:moveTo>
                      <a:pt x="950" y="1"/>
                    </a:moveTo>
                    <a:cubicBezTo>
                      <a:pt x="516" y="1"/>
                      <a:pt x="122" y="601"/>
                      <a:pt x="60" y="1368"/>
                    </a:cubicBezTo>
                    <a:cubicBezTo>
                      <a:pt x="0" y="2160"/>
                      <a:pt x="314" y="2828"/>
                      <a:pt x="762" y="2865"/>
                    </a:cubicBezTo>
                    <a:cubicBezTo>
                      <a:pt x="774" y="2865"/>
                      <a:pt x="785" y="2866"/>
                      <a:pt x="797" y="2866"/>
                    </a:cubicBezTo>
                    <a:cubicBezTo>
                      <a:pt x="1231" y="2866"/>
                      <a:pt x="1625" y="2266"/>
                      <a:pt x="1687" y="1495"/>
                    </a:cubicBezTo>
                    <a:cubicBezTo>
                      <a:pt x="1747" y="707"/>
                      <a:pt x="1434" y="39"/>
                      <a:pt x="985" y="2"/>
                    </a:cubicBezTo>
                    <a:cubicBezTo>
                      <a:pt x="974" y="1"/>
                      <a:pt x="962" y="1"/>
                      <a:pt x="950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6;p24">
                <a:extLst>
                  <a:ext uri="{FF2B5EF4-FFF2-40B4-BE49-F238E27FC236}">
                    <a16:creationId xmlns:a16="http://schemas.microsoft.com/office/drawing/2014/main" id="{BE0E31B6-D030-4A50-98F4-0F5DD0E08C87}"/>
                  </a:ext>
                </a:extLst>
              </p:cNvPr>
              <p:cNvSpPr/>
              <p:nvPr/>
            </p:nvSpPr>
            <p:spPr>
              <a:xfrm>
                <a:off x="5228275" y="5036725"/>
                <a:ext cx="89625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153" extrusionOk="0">
                    <a:moveTo>
                      <a:pt x="1794" y="1"/>
                    </a:moveTo>
                    <a:cubicBezTo>
                      <a:pt x="1585" y="1"/>
                      <a:pt x="1372" y="43"/>
                      <a:pt x="1166" y="132"/>
                    </a:cubicBezTo>
                    <a:cubicBezTo>
                      <a:pt x="368" y="476"/>
                      <a:pt x="1" y="1405"/>
                      <a:pt x="348" y="2203"/>
                    </a:cubicBezTo>
                    <a:cubicBezTo>
                      <a:pt x="607" y="2797"/>
                      <a:pt x="1185" y="3153"/>
                      <a:pt x="1794" y="3153"/>
                    </a:cubicBezTo>
                    <a:cubicBezTo>
                      <a:pt x="2004" y="3153"/>
                      <a:pt x="2217" y="3111"/>
                      <a:pt x="2423" y="3022"/>
                    </a:cubicBezTo>
                    <a:cubicBezTo>
                      <a:pt x="3221" y="2677"/>
                      <a:pt x="3585" y="1749"/>
                      <a:pt x="3241" y="950"/>
                    </a:cubicBezTo>
                    <a:cubicBezTo>
                      <a:pt x="2982" y="356"/>
                      <a:pt x="2404" y="1"/>
                      <a:pt x="1794" y="1"/>
                    </a:cubicBez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7;p24">
                <a:extLst>
                  <a:ext uri="{FF2B5EF4-FFF2-40B4-BE49-F238E27FC236}">
                    <a16:creationId xmlns:a16="http://schemas.microsoft.com/office/drawing/2014/main" id="{21261062-D10C-40FB-B7C2-32FCCAE4E79C}"/>
                  </a:ext>
                </a:extLst>
              </p:cNvPr>
              <p:cNvSpPr/>
              <p:nvPr/>
            </p:nvSpPr>
            <p:spPr>
              <a:xfrm>
                <a:off x="4786875" y="4984625"/>
                <a:ext cx="896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155" extrusionOk="0">
                    <a:moveTo>
                      <a:pt x="1793" y="1"/>
                    </a:moveTo>
                    <a:cubicBezTo>
                      <a:pt x="1583" y="1"/>
                      <a:pt x="1370" y="43"/>
                      <a:pt x="1166" y="131"/>
                    </a:cubicBezTo>
                    <a:cubicBezTo>
                      <a:pt x="368" y="479"/>
                      <a:pt x="0" y="1404"/>
                      <a:pt x="344" y="2203"/>
                    </a:cubicBezTo>
                    <a:cubicBezTo>
                      <a:pt x="603" y="2800"/>
                      <a:pt x="1184" y="3154"/>
                      <a:pt x="1794" y="3154"/>
                    </a:cubicBezTo>
                    <a:cubicBezTo>
                      <a:pt x="2003" y="3154"/>
                      <a:pt x="2215" y="3112"/>
                      <a:pt x="2419" y="3025"/>
                    </a:cubicBezTo>
                    <a:cubicBezTo>
                      <a:pt x="3218" y="2677"/>
                      <a:pt x="3585" y="1748"/>
                      <a:pt x="3238" y="950"/>
                    </a:cubicBezTo>
                    <a:cubicBezTo>
                      <a:pt x="2981" y="356"/>
                      <a:pt x="2402" y="1"/>
                      <a:pt x="1793" y="1"/>
                    </a:cubicBez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8;p24">
                <a:extLst>
                  <a:ext uri="{FF2B5EF4-FFF2-40B4-BE49-F238E27FC236}">
                    <a16:creationId xmlns:a16="http://schemas.microsoft.com/office/drawing/2014/main" id="{0FDA0D12-915D-46CA-B621-520EA68161D3}"/>
                  </a:ext>
                </a:extLst>
              </p:cNvPr>
              <p:cNvSpPr/>
              <p:nvPr/>
            </p:nvSpPr>
            <p:spPr>
              <a:xfrm>
                <a:off x="5119550" y="4985150"/>
                <a:ext cx="1295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2981" extrusionOk="0">
                    <a:moveTo>
                      <a:pt x="3943" y="0"/>
                    </a:moveTo>
                    <a:cubicBezTo>
                      <a:pt x="3739" y="0"/>
                      <a:pt x="3544" y="20"/>
                      <a:pt x="3354" y="54"/>
                    </a:cubicBezTo>
                    <a:cubicBezTo>
                      <a:pt x="2947" y="127"/>
                      <a:pt x="2556" y="235"/>
                      <a:pt x="2176" y="368"/>
                    </a:cubicBezTo>
                    <a:cubicBezTo>
                      <a:pt x="1414" y="636"/>
                      <a:pt x="685" y="976"/>
                      <a:pt x="1" y="1397"/>
                    </a:cubicBezTo>
                    <a:cubicBezTo>
                      <a:pt x="769" y="1169"/>
                      <a:pt x="1527" y="936"/>
                      <a:pt x="2286" y="745"/>
                    </a:cubicBezTo>
                    <a:cubicBezTo>
                      <a:pt x="2666" y="659"/>
                      <a:pt x="3047" y="568"/>
                      <a:pt x="3425" y="528"/>
                    </a:cubicBezTo>
                    <a:cubicBezTo>
                      <a:pt x="3582" y="509"/>
                      <a:pt x="3739" y="494"/>
                      <a:pt x="3890" y="494"/>
                    </a:cubicBezTo>
                    <a:cubicBezTo>
                      <a:pt x="3919" y="494"/>
                      <a:pt x="3947" y="494"/>
                      <a:pt x="3975" y="495"/>
                    </a:cubicBezTo>
                    <a:cubicBezTo>
                      <a:pt x="4153" y="502"/>
                      <a:pt x="4326" y="528"/>
                      <a:pt x="4447" y="591"/>
                    </a:cubicBezTo>
                    <a:cubicBezTo>
                      <a:pt x="4567" y="656"/>
                      <a:pt x="4630" y="725"/>
                      <a:pt x="4654" y="862"/>
                    </a:cubicBezTo>
                    <a:cubicBezTo>
                      <a:pt x="4670" y="979"/>
                      <a:pt x="4634" y="1109"/>
                      <a:pt x="4544" y="1243"/>
                    </a:cubicBezTo>
                    <a:cubicBezTo>
                      <a:pt x="4360" y="1517"/>
                      <a:pt x="4035" y="1741"/>
                      <a:pt x="3715" y="1941"/>
                    </a:cubicBezTo>
                    <a:cubicBezTo>
                      <a:pt x="3057" y="2342"/>
                      <a:pt x="2329" y="2663"/>
                      <a:pt x="1598" y="2980"/>
                    </a:cubicBezTo>
                    <a:cubicBezTo>
                      <a:pt x="2389" y="2863"/>
                      <a:pt x="3167" y="2646"/>
                      <a:pt x="3906" y="2289"/>
                    </a:cubicBezTo>
                    <a:cubicBezTo>
                      <a:pt x="4273" y="2108"/>
                      <a:pt x="4637" y="1891"/>
                      <a:pt x="4934" y="1524"/>
                    </a:cubicBezTo>
                    <a:cubicBezTo>
                      <a:pt x="5074" y="1340"/>
                      <a:pt x="5182" y="1066"/>
                      <a:pt x="5142" y="789"/>
                    </a:cubicBezTo>
                    <a:cubicBezTo>
                      <a:pt x="5135" y="722"/>
                      <a:pt x="5111" y="659"/>
                      <a:pt x="5094" y="591"/>
                    </a:cubicBezTo>
                    <a:cubicBezTo>
                      <a:pt x="5062" y="528"/>
                      <a:pt x="5034" y="462"/>
                      <a:pt x="4991" y="405"/>
                    </a:cubicBezTo>
                    <a:cubicBezTo>
                      <a:pt x="4948" y="348"/>
                      <a:pt x="4901" y="288"/>
                      <a:pt x="4844" y="251"/>
                    </a:cubicBezTo>
                    <a:cubicBezTo>
                      <a:pt x="4791" y="204"/>
                      <a:pt x="4734" y="167"/>
                      <a:pt x="4674" y="141"/>
                    </a:cubicBezTo>
                    <a:cubicBezTo>
                      <a:pt x="4436" y="27"/>
                      <a:pt x="4206" y="4"/>
                      <a:pt x="3989" y="1"/>
                    </a:cubicBezTo>
                    <a:cubicBezTo>
                      <a:pt x="3974" y="0"/>
                      <a:pt x="3958" y="0"/>
                      <a:pt x="3943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9;p24">
                <a:extLst>
                  <a:ext uri="{FF2B5EF4-FFF2-40B4-BE49-F238E27FC236}">
                    <a16:creationId xmlns:a16="http://schemas.microsoft.com/office/drawing/2014/main" id="{ABE2CBB5-4615-4121-8D1E-E7418CCCA22E}"/>
                  </a:ext>
                </a:extLst>
              </p:cNvPr>
              <p:cNvSpPr/>
              <p:nvPr/>
            </p:nvSpPr>
            <p:spPr>
              <a:xfrm>
                <a:off x="4833900" y="5053200"/>
                <a:ext cx="368100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14724" h="9471" extrusionOk="0">
                    <a:moveTo>
                      <a:pt x="3138" y="1"/>
                    </a:moveTo>
                    <a:cubicBezTo>
                      <a:pt x="2839" y="1"/>
                      <a:pt x="2543" y="48"/>
                      <a:pt x="2258" y="154"/>
                    </a:cubicBezTo>
                    <a:cubicBezTo>
                      <a:pt x="1870" y="298"/>
                      <a:pt x="1500" y="549"/>
                      <a:pt x="1152" y="946"/>
                    </a:cubicBezTo>
                    <a:cubicBezTo>
                      <a:pt x="0" y="2258"/>
                      <a:pt x="949" y="5489"/>
                      <a:pt x="3107" y="7560"/>
                    </a:cubicBezTo>
                    <a:cubicBezTo>
                      <a:pt x="3925" y="8348"/>
                      <a:pt x="4920" y="8966"/>
                      <a:pt x="6033" y="9246"/>
                    </a:cubicBezTo>
                    <a:cubicBezTo>
                      <a:pt x="6633" y="9401"/>
                      <a:pt x="7234" y="9470"/>
                      <a:pt x="7824" y="9470"/>
                    </a:cubicBezTo>
                    <a:cubicBezTo>
                      <a:pt x="8732" y="9470"/>
                      <a:pt x="9613" y="9306"/>
                      <a:pt x="10425" y="9032"/>
                    </a:cubicBezTo>
                    <a:cubicBezTo>
                      <a:pt x="12636" y="8295"/>
                      <a:pt x="14313" y="6752"/>
                      <a:pt x="14536" y="5565"/>
                    </a:cubicBezTo>
                    <a:cubicBezTo>
                      <a:pt x="14724" y="4587"/>
                      <a:pt x="14476" y="3889"/>
                      <a:pt x="13805" y="3428"/>
                    </a:cubicBezTo>
                    <a:cubicBezTo>
                      <a:pt x="13665" y="3331"/>
                      <a:pt x="13501" y="3244"/>
                      <a:pt x="13317" y="3168"/>
                    </a:cubicBezTo>
                    <a:cubicBezTo>
                      <a:pt x="13157" y="3097"/>
                      <a:pt x="12980" y="3037"/>
                      <a:pt x="12790" y="2984"/>
                    </a:cubicBezTo>
                    <a:cubicBezTo>
                      <a:pt x="12435" y="2887"/>
                      <a:pt x="12031" y="2813"/>
                      <a:pt x="11574" y="2770"/>
                    </a:cubicBezTo>
                    <a:cubicBezTo>
                      <a:pt x="11307" y="2739"/>
                      <a:pt x="11023" y="2719"/>
                      <a:pt x="10719" y="2710"/>
                    </a:cubicBezTo>
                    <a:cubicBezTo>
                      <a:pt x="9409" y="2663"/>
                      <a:pt x="8211" y="2175"/>
                      <a:pt x="7064" y="1584"/>
                    </a:cubicBezTo>
                    <a:cubicBezTo>
                      <a:pt x="6744" y="1421"/>
                      <a:pt x="6430" y="1250"/>
                      <a:pt x="6119" y="1073"/>
                    </a:cubicBezTo>
                    <a:cubicBezTo>
                      <a:pt x="6022" y="1020"/>
                      <a:pt x="5926" y="963"/>
                      <a:pt x="5826" y="909"/>
                    </a:cubicBezTo>
                    <a:cubicBezTo>
                      <a:pt x="5772" y="883"/>
                      <a:pt x="5718" y="852"/>
                      <a:pt x="5665" y="823"/>
                    </a:cubicBezTo>
                    <a:cubicBezTo>
                      <a:pt x="5438" y="699"/>
                      <a:pt x="5204" y="579"/>
                      <a:pt x="4967" y="468"/>
                    </a:cubicBezTo>
                    <a:cubicBezTo>
                      <a:pt x="4596" y="302"/>
                      <a:pt x="4222" y="165"/>
                      <a:pt x="3848" y="84"/>
                    </a:cubicBezTo>
                    <a:cubicBezTo>
                      <a:pt x="3657" y="41"/>
                      <a:pt x="3467" y="14"/>
                      <a:pt x="3280" y="4"/>
                    </a:cubicBezTo>
                    <a:cubicBezTo>
                      <a:pt x="3233" y="2"/>
                      <a:pt x="3185" y="1"/>
                      <a:pt x="313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0;p24">
                <a:extLst>
                  <a:ext uri="{FF2B5EF4-FFF2-40B4-BE49-F238E27FC236}">
                    <a16:creationId xmlns:a16="http://schemas.microsoft.com/office/drawing/2014/main" id="{9A2CEE2D-F138-4F2E-A2F8-18ADFB91B6D8}"/>
                  </a:ext>
                </a:extLst>
              </p:cNvPr>
              <p:cNvSpPr/>
              <p:nvPr/>
            </p:nvSpPr>
            <p:spPr>
              <a:xfrm>
                <a:off x="4911550" y="5207725"/>
                <a:ext cx="182900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3400" extrusionOk="0">
                    <a:moveTo>
                      <a:pt x="3701" y="1"/>
                    </a:moveTo>
                    <a:cubicBezTo>
                      <a:pt x="2126" y="1"/>
                      <a:pt x="723" y="917"/>
                      <a:pt x="1" y="1489"/>
                    </a:cubicBezTo>
                    <a:cubicBezTo>
                      <a:pt x="819" y="2277"/>
                      <a:pt x="1814" y="2895"/>
                      <a:pt x="2927" y="3179"/>
                    </a:cubicBezTo>
                    <a:cubicBezTo>
                      <a:pt x="3525" y="3331"/>
                      <a:pt x="4124" y="3400"/>
                      <a:pt x="4712" y="3400"/>
                    </a:cubicBezTo>
                    <a:cubicBezTo>
                      <a:pt x="5621" y="3400"/>
                      <a:pt x="6504" y="3235"/>
                      <a:pt x="7316" y="2961"/>
                    </a:cubicBezTo>
                    <a:cubicBezTo>
                      <a:pt x="7105" y="1967"/>
                      <a:pt x="6520" y="797"/>
                      <a:pt x="5051" y="243"/>
                    </a:cubicBezTo>
                    <a:cubicBezTo>
                      <a:pt x="4595" y="72"/>
                      <a:pt x="4141" y="1"/>
                      <a:pt x="3701" y="1"/>
                    </a:cubicBez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1;p24">
                <a:extLst>
                  <a:ext uri="{FF2B5EF4-FFF2-40B4-BE49-F238E27FC236}">
                    <a16:creationId xmlns:a16="http://schemas.microsoft.com/office/drawing/2014/main" id="{CB1C14F2-E9F3-4A6B-950E-179DE6709A4C}"/>
                  </a:ext>
                </a:extLst>
              </p:cNvPr>
              <p:cNvSpPr/>
              <p:nvPr/>
            </p:nvSpPr>
            <p:spPr>
              <a:xfrm>
                <a:off x="4886500" y="5050450"/>
                <a:ext cx="8905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145" extrusionOk="0">
                    <a:moveTo>
                      <a:pt x="1034" y="1"/>
                    </a:moveTo>
                    <a:cubicBezTo>
                      <a:pt x="735" y="1"/>
                      <a:pt x="439" y="48"/>
                      <a:pt x="154" y="154"/>
                    </a:cubicBezTo>
                    <a:cubicBezTo>
                      <a:pt x="0" y="679"/>
                      <a:pt x="110" y="1387"/>
                      <a:pt x="445" y="1657"/>
                    </a:cubicBezTo>
                    <a:cubicBezTo>
                      <a:pt x="702" y="1865"/>
                      <a:pt x="1066" y="1842"/>
                      <a:pt x="1390" y="1905"/>
                    </a:cubicBezTo>
                    <a:cubicBezTo>
                      <a:pt x="1734" y="1970"/>
                      <a:pt x="2064" y="2145"/>
                      <a:pt x="2409" y="2145"/>
                    </a:cubicBezTo>
                    <a:cubicBezTo>
                      <a:pt x="2432" y="2145"/>
                      <a:pt x="2456" y="2144"/>
                      <a:pt x="2479" y="2142"/>
                    </a:cubicBezTo>
                    <a:cubicBezTo>
                      <a:pt x="2886" y="2112"/>
                      <a:pt x="3237" y="1818"/>
                      <a:pt x="3411" y="1450"/>
                    </a:cubicBezTo>
                    <a:cubicBezTo>
                      <a:pt x="3501" y="1253"/>
                      <a:pt x="3548" y="1043"/>
                      <a:pt x="3561" y="823"/>
                    </a:cubicBezTo>
                    <a:cubicBezTo>
                      <a:pt x="3334" y="699"/>
                      <a:pt x="3100" y="579"/>
                      <a:pt x="2863" y="468"/>
                    </a:cubicBezTo>
                    <a:cubicBezTo>
                      <a:pt x="2492" y="302"/>
                      <a:pt x="2118" y="165"/>
                      <a:pt x="1744" y="84"/>
                    </a:cubicBezTo>
                    <a:cubicBezTo>
                      <a:pt x="1553" y="41"/>
                      <a:pt x="1363" y="14"/>
                      <a:pt x="1176" y="4"/>
                    </a:cubicBezTo>
                    <a:cubicBezTo>
                      <a:pt x="1129" y="2"/>
                      <a:pt x="1081" y="1"/>
                      <a:pt x="1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2;p24">
                <a:extLst>
                  <a:ext uri="{FF2B5EF4-FFF2-40B4-BE49-F238E27FC236}">
                    <a16:creationId xmlns:a16="http://schemas.microsoft.com/office/drawing/2014/main" id="{BA67C450-FD08-42EE-AA48-F36C69E080F1}"/>
                  </a:ext>
                </a:extLst>
              </p:cNvPr>
              <p:cNvSpPr/>
              <p:nvPr/>
            </p:nvSpPr>
            <p:spPr>
              <a:xfrm>
                <a:off x="5010175" y="5090050"/>
                <a:ext cx="1566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2773" extrusionOk="0">
                    <a:moveTo>
                      <a:pt x="13" y="0"/>
                    </a:moveTo>
                    <a:cubicBezTo>
                      <a:pt x="17" y="124"/>
                      <a:pt x="27" y="241"/>
                      <a:pt x="24" y="351"/>
                    </a:cubicBezTo>
                    <a:cubicBezTo>
                      <a:pt x="13" y="715"/>
                      <a:pt x="0" y="1103"/>
                      <a:pt x="201" y="1423"/>
                    </a:cubicBezTo>
                    <a:cubicBezTo>
                      <a:pt x="458" y="1834"/>
                      <a:pt x="972" y="1988"/>
                      <a:pt x="1443" y="2108"/>
                    </a:cubicBezTo>
                    <a:cubicBezTo>
                      <a:pt x="2145" y="2288"/>
                      <a:pt x="2849" y="2469"/>
                      <a:pt x="3554" y="2652"/>
                    </a:cubicBezTo>
                    <a:cubicBezTo>
                      <a:pt x="3785" y="2714"/>
                      <a:pt x="4020" y="2772"/>
                      <a:pt x="4257" y="2772"/>
                    </a:cubicBezTo>
                    <a:cubicBezTo>
                      <a:pt x="4263" y="2772"/>
                      <a:pt x="4269" y="2772"/>
                      <a:pt x="4276" y="2772"/>
                    </a:cubicBezTo>
                    <a:cubicBezTo>
                      <a:pt x="4570" y="2772"/>
                      <a:pt x="4857" y="2683"/>
                      <a:pt x="5131" y="2578"/>
                    </a:cubicBezTo>
                    <a:cubicBezTo>
                      <a:pt x="5532" y="2425"/>
                      <a:pt x="5949" y="2218"/>
                      <a:pt x="6163" y="1841"/>
                    </a:cubicBezTo>
                    <a:cubicBezTo>
                      <a:pt x="6210" y="1761"/>
                      <a:pt x="6246" y="1673"/>
                      <a:pt x="6266" y="1584"/>
                    </a:cubicBezTo>
                    <a:cubicBezTo>
                      <a:pt x="6106" y="1513"/>
                      <a:pt x="5929" y="1453"/>
                      <a:pt x="5739" y="1400"/>
                    </a:cubicBezTo>
                    <a:cubicBezTo>
                      <a:pt x="5384" y="1303"/>
                      <a:pt x="4980" y="1229"/>
                      <a:pt x="4523" y="1186"/>
                    </a:cubicBezTo>
                    <a:cubicBezTo>
                      <a:pt x="4256" y="1155"/>
                      <a:pt x="3972" y="1135"/>
                      <a:pt x="3668" y="1126"/>
                    </a:cubicBezTo>
                    <a:cubicBezTo>
                      <a:pt x="2358" y="1079"/>
                      <a:pt x="1160" y="591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3;p24">
                <a:extLst>
                  <a:ext uri="{FF2B5EF4-FFF2-40B4-BE49-F238E27FC236}">
                    <a16:creationId xmlns:a16="http://schemas.microsoft.com/office/drawing/2014/main" id="{8F7F45BE-9F75-4E79-A493-7CDE0E2E4E41}"/>
                  </a:ext>
                </a:extLst>
              </p:cNvPr>
              <p:cNvSpPr/>
              <p:nvPr/>
            </p:nvSpPr>
            <p:spPr>
              <a:xfrm>
                <a:off x="4303150" y="4642300"/>
                <a:ext cx="537275" cy="748200"/>
              </a:xfrm>
              <a:custGeom>
                <a:avLst/>
                <a:gdLst/>
                <a:ahLst/>
                <a:cxnLst/>
                <a:rect l="l" t="t" r="r" b="b"/>
                <a:pathLst>
                  <a:path w="21491" h="29928" extrusionOk="0">
                    <a:moveTo>
                      <a:pt x="20849" y="0"/>
                    </a:moveTo>
                    <a:lnTo>
                      <a:pt x="20849" y="0"/>
                    </a:lnTo>
                    <a:cubicBezTo>
                      <a:pt x="18899" y="193"/>
                      <a:pt x="17663" y="608"/>
                      <a:pt x="17663" y="608"/>
                    </a:cubicBezTo>
                    <a:cubicBezTo>
                      <a:pt x="7826" y="3931"/>
                      <a:pt x="1473" y="13363"/>
                      <a:pt x="694" y="15421"/>
                    </a:cubicBezTo>
                    <a:cubicBezTo>
                      <a:pt x="0" y="17255"/>
                      <a:pt x="1810" y="24110"/>
                      <a:pt x="7055" y="29928"/>
                    </a:cubicBezTo>
                    <a:lnTo>
                      <a:pt x="7055" y="29928"/>
                    </a:lnTo>
                    <a:cubicBezTo>
                      <a:pt x="4044" y="16815"/>
                      <a:pt x="12495" y="10769"/>
                      <a:pt x="12495" y="10769"/>
                    </a:cubicBezTo>
                    <a:cubicBezTo>
                      <a:pt x="21150" y="8390"/>
                      <a:pt x="21491" y="3093"/>
                      <a:pt x="20849" y="0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4;p24">
                <a:extLst>
                  <a:ext uri="{FF2B5EF4-FFF2-40B4-BE49-F238E27FC236}">
                    <a16:creationId xmlns:a16="http://schemas.microsoft.com/office/drawing/2014/main" id="{72F6769D-BD9B-4600-B8D5-6B0BD5529A7A}"/>
                  </a:ext>
                </a:extLst>
              </p:cNvPr>
              <p:cNvSpPr/>
              <p:nvPr/>
            </p:nvSpPr>
            <p:spPr>
              <a:xfrm>
                <a:off x="4420775" y="4582975"/>
                <a:ext cx="421900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16876" h="11774" extrusionOk="0">
                    <a:moveTo>
                      <a:pt x="1" y="10843"/>
                    </a:moveTo>
                    <a:lnTo>
                      <a:pt x="128" y="11137"/>
                    </a:lnTo>
                    <a:cubicBezTo>
                      <a:pt x="161" y="11087"/>
                      <a:pt x="195" y="11037"/>
                      <a:pt x="230" y="10986"/>
                    </a:cubicBezTo>
                    <a:lnTo>
                      <a:pt x="230" y="10986"/>
                    </a:lnTo>
                    <a:cubicBezTo>
                      <a:pt x="77" y="10900"/>
                      <a:pt x="1" y="10843"/>
                      <a:pt x="1" y="10843"/>
                    </a:cubicBezTo>
                    <a:close/>
                    <a:moveTo>
                      <a:pt x="15352" y="1"/>
                    </a:moveTo>
                    <a:cubicBezTo>
                      <a:pt x="15352" y="1"/>
                      <a:pt x="3211" y="6674"/>
                      <a:pt x="230" y="10986"/>
                    </a:cubicBezTo>
                    <a:lnTo>
                      <a:pt x="230" y="10986"/>
                    </a:lnTo>
                    <a:cubicBezTo>
                      <a:pt x="693" y="11247"/>
                      <a:pt x="1858" y="11773"/>
                      <a:pt x="3720" y="11773"/>
                    </a:cubicBezTo>
                    <a:cubicBezTo>
                      <a:pt x="5336" y="11773"/>
                      <a:pt x="7477" y="11377"/>
                      <a:pt x="10138" y="10065"/>
                    </a:cubicBezTo>
                    <a:cubicBezTo>
                      <a:pt x="16875" y="6745"/>
                      <a:pt x="15352" y="1"/>
                      <a:pt x="15352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5;p24">
                <a:extLst>
                  <a:ext uri="{FF2B5EF4-FFF2-40B4-BE49-F238E27FC236}">
                    <a16:creationId xmlns:a16="http://schemas.microsoft.com/office/drawing/2014/main" id="{8F3D2D89-7B0F-404E-BD8A-9D2B502A95BE}"/>
                  </a:ext>
                </a:extLst>
              </p:cNvPr>
              <p:cNvSpPr/>
              <p:nvPr/>
            </p:nvSpPr>
            <p:spPr>
              <a:xfrm>
                <a:off x="4240925" y="4804500"/>
                <a:ext cx="306750" cy="2534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10136" extrusionOk="0">
                    <a:moveTo>
                      <a:pt x="5911" y="1"/>
                    </a:moveTo>
                    <a:cubicBezTo>
                      <a:pt x="5474" y="1"/>
                      <a:pt x="5026" y="91"/>
                      <a:pt x="4569" y="292"/>
                    </a:cubicBezTo>
                    <a:cubicBezTo>
                      <a:pt x="0" y="2306"/>
                      <a:pt x="3595" y="8990"/>
                      <a:pt x="9330" y="10136"/>
                    </a:cubicBezTo>
                    <a:lnTo>
                      <a:pt x="10281" y="9388"/>
                    </a:lnTo>
                    <a:cubicBezTo>
                      <a:pt x="11884" y="8125"/>
                      <a:pt x="12269" y="5853"/>
                      <a:pt x="11170" y="4134"/>
                    </a:cubicBezTo>
                    <a:cubicBezTo>
                      <a:pt x="9909" y="2157"/>
                      <a:pt x="8044" y="1"/>
                      <a:pt x="5911" y="1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6;p24">
                <a:extLst>
                  <a:ext uri="{FF2B5EF4-FFF2-40B4-BE49-F238E27FC236}">
                    <a16:creationId xmlns:a16="http://schemas.microsoft.com/office/drawing/2014/main" id="{E6FC248D-616F-42E6-905C-48B5FC91C657}"/>
                  </a:ext>
                </a:extLst>
              </p:cNvPr>
              <p:cNvSpPr/>
              <p:nvPr/>
            </p:nvSpPr>
            <p:spPr>
              <a:xfrm>
                <a:off x="4328775" y="4857450"/>
                <a:ext cx="114175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4567" h="5304" extrusionOk="0">
                    <a:moveTo>
                      <a:pt x="424" y="0"/>
                    </a:moveTo>
                    <a:cubicBezTo>
                      <a:pt x="282" y="0"/>
                      <a:pt x="140" y="12"/>
                      <a:pt x="0" y="36"/>
                    </a:cubicBezTo>
                    <a:cubicBezTo>
                      <a:pt x="632" y="140"/>
                      <a:pt x="1199" y="391"/>
                      <a:pt x="1700" y="718"/>
                    </a:cubicBezTo>
                    <a:cubicBezTo>
                      <a:pt x="2201" y="1052"/>
                      <a:pt x="2629" y="1479"/>
                      <a:pt x="2983" y="1967"/>
                    </a:cubicBezTo>
                    <a:cubicBezTo>
                      <a:pt x="2983" y="1967"/>
                      <a:pt x="2986" y="1970"/>
                      <a:pt x="2986" y="1974"/>
                    </a:cubicBezTo>
                    <a:cubicBezTo>
                      <a:pt x="2706" y="1880"/>
                      <a:pt x="2415" y="1809"/>
                      <a:pt x="2115" y="1793"/>
                    </a:cubicBezTo>
                    <a:cubicBezTo>
                      <a:pt x="2040" y="1788"/>
                      <a:pt x="1965" y="1785"/>
                      <a:pt x="1890" y="1785"/>
                    </a:cubicBezTo>
                    <a:cubicBezTo>
                      <a:pt x="1651" y="1785"/>
                      <a:pt x="1410" y="1815"/>
                      <a:pt x="1179" y="1883"/>
                    </a:cubicBezTo>
                    <a:cubicBezTo>
                      <a:pt x="879" y="1977"/>
                      <a:pt x="572" y="2124"/>
                      <a:pt x="381" y="2381"/>
                    </a:cubicBezTo>
                    <a:cubicBezTo>
                      <a:pt x="681" y="2304"/>
                      <a:pt x="962" y="2284"/>
                      <a:pt x="1243" y="2274"/>
                    </a:cubicBezTo>
                    <a:cubicBezTo>
                      <a:pt x="1303" y="2273"/>
                      <a:pt x="1363" y="2272"/>
                      <a:pt x="1423" y="2272"/>
                    </a:cubicBezTo>
                    <a:cubicBezTo>
                      <a:pt x="1643" y="2272"/>
                      <a:pt x="1861" y="2282"/>
                      <a:pt x="2081" y="2298"/>
                    </a:cubicBezTo>
                    <a:cubicBezTo>
                      <a:pt x="2362" y="2315"/>
                      <a:pt x="2642" y="2351"/>
                      <a:pt x="2933" y="2371"/>
                    </a:cubicBezTo>
                    <a:cubicBezTo>
                      <a:pt x="3046" y="2387"/>
                      <a:pt x="3167" y="2395"/>
                      <a:pt x="3284" y="2404"/>
                    </a:cubicBezTo>
                    <a:lnTo>
                      <a:pt x="3474" y="2728"/>
                    </a:lnTo>
                    <a:cubicBezTo>
                      <a:pt x="3638" y="2985"/>
                      <a:pt x="3738" y="3276"/>
                      <a:pt x="3888" y="3547"/>
                    </a:cubicBezTo>
                    <a:lnTo>
                      <a:pt x="4239" y="4412"/>
                    </a:lnTo>
                    <a:cubicBezTo>
                      <a:pt x="4343" y="4709"/>
                      <a:pt x="4443" y="5006"/>
                      <a:pt x="4566" y="5304"/>
                    </a:cubicBezTo>
                    <a:cubicBezTo>
                      <a:pt x="4553" y="4986"/>
                      <a:pt x="4517" y="4669"/>
                      <a:pt x="4480" y="4348"/>
                    </a:cubicBezTo>
                    <a:cubicBezTo>
                      <a:pt x="4420" y="4034"/>
                      <a:pt x="4346" y="3721"/>
                      <a:pt x="4259" y="3410"/>
                    </a:cubicBezTo>
                    <a:cubicBezTo>
                      <a:pt x="4048" y="2799"/>
                      <a:pt x="3795" y="2190"/>
                      <a:pt x="3390" y="1663"/>
                    </a:cubicBezTo>
                    <a:cubicBezTo>
                      <a:pt x="2993" y="1138"/>
                      <a:pt x="2496" y="671"/>
                      <a:pt x="1898" y="377"/>
                    </a:cubicBezTo>
                    <a:cubicBezTo>
                      <a:pt x="1439" y="145"/>
                      <a:pt x="928" y="0"/>
                      <a:pt x="424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327;p24">
            <a:extLst>
              <a:ext uri="{FF2B5EF4-FFF2-40B4-BE49-F238E27FC236}">
                <a16:creationId xmlns:a16="http://schemas.microsoft.com/office/drawing/2014/main" id="{E563619F-8EB5-44F8-BD68-BFA6C7014890}"/>
              </a:ext>
            </a:extLst>
          </p:cNvPr>
          <p:cNvGrpSpPr/>
          <p:nvPr/>
        </p:nvGrpSpPr>
        <p:grpSpPr>
          <a:xfrm>
            <a:off x="-867412" y="3498447"/>
            <a:ext cx="3028569" cy="2281073"/>
            <a:chOff x="3118335" y="3305642"/>
            <a:chExt cx="3028569" cy="2281073"/>
          </a:xfrm>
        </p:grpSpPr>
        <p:sp>
          <p:nvSpPr>
            <p:cNvPr id="59" name="Google Shape;328;p24">
              <a:extLst>
                <a:ext uri="{FF2B5EF4-FFF2-40B4-BE49-F238E27FC236}">
                  <a16:creationId xmlns:a16="http://schemas.microsoft.com/office/drawing/2014/main" id="{B6BDE3BE-0325-4CB6-8769-DD7C84C2964D}"/>
                </a:ext>
              </a:extLst>
            </p:cNvPr>
            <p:cNvSpPr/>
            <p:nvPr/>
          </p:nvSpPr>
          <p:spPr>
            <a:xfrm>
              <a:off x="5053359" y="3799333"/>
              <a:ext cx="18271" cy="23117"/>
            </a:xfrm>
            <a:custGeom>
              <a:avLst/>
              <a:gdLst/>
              <a:ahLst/>
              <a:cxnLst/>
              <a:rect l="l" t="t" r="r" b="b"/>
              <a:pathLst>
                <a:path w="328" h="415" extrusionOk="0">
                  <a:moveTo>
                    <a:pt x="325" y="1"/>
                  </a:moveTo>
                  <a:lnTo>
                    <a:pt x="1" y="10"/>
                  </a:lnTo>
                  <a:cubicBezTo>
                    <a:pt x="7" y="141"/>
                    <a:pt x="4" y="271"/>
                    <a:pt x="1" y="402"/>
                  </a:cubicBezTo>
                  <a:lnTo>
                    <a:pt x="322" y="414"/>
                  </a:lnTo>
                  <a:cubicBezTo>
                    <a:pt x="328" y="278"/>
                    <a:pt x="328" y="138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9;p24">
              <a:extLst>
                <a:ext uri="{FF2B5EF4-FFF2-40B4-BE49-F238E27FC236}">
                  <a16:creationId xmlns:a16="http://schemas.microsoft.com/office/drawing/2014/main" id="{04E9D7C1-BB64-4A18-9717-20AEA3DCA8C4}"/>
                </a:ext>
              </a:extLst>
            </p:cNvPr>
            <p:cNvSpPr/>
            <p:nvPr/>
          </p:nvSpPr>
          <p:spPr>
            <a:xfrm>
              <a:off x="5261362" y="4006379"/>
              <a:ext cx="885542" cy="1222893"/>
            </a:xfrm>
            <a:custGeom>
              <a:avLst/>
              <a:gdLst/>
              <a:ahLst/>
              <a:cxnLst/>
              <a:rect l="l" t="t" r="r" b="b"/>
              <a:pathLst>
                <a:path w="15897" h="21954" extrusionOk="0">
                  <a:moveTo>
                    <a:pt x="4537" y="1"/>
                  </a:moveTo>
                  <a:lnTo>
                    <a:pt x="1" y="21656"/>
                  </a:lnTo>
                  <a:lnTo>
                    <a:pt x="15897" y="21953"/>
                  </a:lnTo>
                  <a:cubicBezTo>
                    <a:pt x="11665" y="7653"/>
                    <a:pt x="4537" y="178"/>
                    <a:pt x="453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;p24">
              <a:extLst>
                <a:ext uri="{FF2B5EF4-FFF2-40B4-BE49-F238E27FC236}">
                  <a16:creationId xmlns:a16="http://schemas.microsoft.com/office/drawing/2014/main" id="{D28DB2A5-E70F-43CD-B49C-2E2DFF94E5AA}"/>
                </a:ext>
              </a:extLst>
            </p:cNvPr>
            <p:cNvSpPr/>
            <p:nvPr/>
          </p:nvSpPr>
          <p:spPr>
            <a:xfrm>
              <a:off x="3504203" y="3568502"/>
              <a:ext cx="2352255" cy="1795124"/>
            </a:xfrm>
            <a:custGeom>
              <a:avLst/>
              <a:gdLst/>
              <a:ahLst/>
              <a:cxnLst/>
              <a:rect l="l" t="t" r="r" b="b"/>
              <a:pathLst>
                <a:path w="42227" h="32227" extrusionOk="0">
                  <a:moveTo>
                    <a:pt x="21157" y="0"/>
                  </a:moveTo>
                  <a:cubicBezTo>
                    <a:pt x="14678" y="0"/>
                    <a:pt x="9917" y="4458"/>
                    <a:pt x="9917" y="4458"/>
                  </a:cubicBezTo>
                  <a:cubicBezTo>
                    <a:pt x="9917" y="4458"/>
                    <a:pt x="8187" y="5952"/>
                    <a:pt x="6276" y="8363"/>
                  </a:cubicBezTo>
                  <a:lnTo>
                    <a:pt x="6276" y="8370"/>
                  </a:lnTo>
                  <a:cubicBezTo>
                    <a:pt x="3350" y="12064"/>
                    <a:pt x="0" y="17913"/>
                    <a:pt x="1791" y="23832"/>
                  </a:cubicBezTo>
                  <a:cubicBezTo>
                    <a:pt x="3968" y="31045"/>
                    <a:pt x="12286" y="32226"/>
                    <a:pt x="20428" y="32226"/>
                  </a:cubicBezTo>
                  <a:cubicBezTo>
                    <a:pt x="23341" y="32226"/>
                    <a:pt x="26231" y="32075"/>
                    <a:pt x="28810" y="31995"/>
                  </a:cubicBezTo>
                  <a:cubicBezTo>
                    <a:pt x="29437" y="31972"/>
                    <a:pt x="30045" y="31922"/>
                    <a:pt x="30626" y="31838"/>
                  </a:cubicBezTo>
                  <a:cubicBezTo>
                    <a:pt x="39060" y="30639"/>
                    <a:pt x="42227" y="23036"/>
                    <a:pt x="40133" y="15882"/>
                  </a:cubicBezTo>
                  <a:cubicBezTo>
                    <a:pt x="39581" y="14005"/>
                    <a:pt x="38760" y="12188"/>
                    <a:pt x="37725" y="10487"/>
                  </a:cubicBezTo>
                  <a:cubicBezTo>
                    <a:pt x="36475" y="8443"/>
                    <a:pt x="34909" y="6573"/>
                    <a:pt x="33119" y="4996"/>
                  </a:cubicBezTo>
                  <a:cubicBezTo>
                    <a:pt x="30342" y="2541"/>
                    <a:pt x="27023" y="798"/>
                    <a:pt x="23508" y="200"/>
                  </a:cubicBezTo>
                  <a:cubicBezTo>
                    <a:pt x="22704" y="62"/>
                    <a:pt x="21919" y="0"/>
                    <a:pt x="21157" y="0"/>
                  </a:cubicBezTo>
                  <a:close/>
                </a:path>
              </a:pathLst>
            </a:custGeom>
            <a:solidFill>
              <a:srgbClr val="ED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;p24">
              <a:extLst>
                <a:ext uri="{FF2B5EF4-FFF2-40B4-BE49-F238E27FC236}">
                  <a16:creationId xmlns:a16="http://schemas.microsoft.com/office/drawing/2014/main" id="{6067699E-C420-4F79-8388-ABA7069DEB3D}"/>
                </a:ext>
              </a:extLst>
            </p:cNvPr>
            <p:cNvSpPr/>
            <p:nvPr/>
          </p:nvSpPr>
          <p:spPr>
            <a:xfrm>
              <a:off x="4291426" y="4100962"/>
              <a:ext cx="90855" cy="159866"/>
            </a:xfrm>
            <a:custGeom>
              <a:avLst/>
              <a:gdLst/>
              <a:ahLst/>
              <a:cxnLst/>
              <a:rect l="l" t="t" r="r" b="b"/>
              <a:pathLst>
                <a:path w="1631" h="2870" extrusionOk="0">
                  <a:moveTo>
                    <a:pt x="816" y="0"/>
                  </a:moveTo>
                  <a:cubicBezTo>
                    <a:pt x="368" y="0"/>
                    <a:pt x="0" y="641"/>
                    <a:pt x="0" y="1433"/>
                  </a:cubicBezTo>
                  <a:cubicBezTo>
                    <a:pt x="0" y="2228"/>
                    <a:pt x="368" y="2869"/>
                    <a:pt x="816" y="2869"/>
                  </a:cubicBezTo>
                  <a:cubicBezTo>
                    <a:pt x="1267" y="2869"/>
                    <a:pt x="1631" y="2228"/>
                    <a:pt x="1631" y="1433"/>
                  </a:cubicBezTo>
                  <a:cubicBezTo>
                    <a:pt x="1631" y="641"/>
                    <a:pt x="1267" y="0"/>
                    <a:pt x="816" y="0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2;p24">
              <a:extLst>
                <a:ext uri="{FF2B5EF4-FFF2-40B4-BE49-F238E27FC236}">
                  <a16:creationId xmlns:a16="http://schemas.microsoft.com/office/drawing/2014/main" id="{46314893-ED8E-4048-B3EB-C76CD8E2DBEA}"/>
                </a:ext>
              </a:extLst>
            </p:cNvPr>
            <p:cNvSpPr/>
            <p:nvPr/>
          </p:nvSpPr>
          <p:spPr>
            <a:xfrm>
              <a:off x="4729268" y="4135888"/>
              <a:ext cx="192962" cy="188553"/>
            </a:xfrm>
            <a:custGeom>
              <a:avLst/>
              <a:gdLst/>
              <a:ahLst/>
              <a:cxnLst/>
              <a:rect l="l" t="t" r="r" b="b"/>
              <a:pathLst>
                <a:path w="3464" h="3385" extrusionOk="0">
                  <a:moveTo>
                    <a:pt x="1196" y="1"/>
                  </a:moveTo>
                  <a:cubicBezTo>
                    <a:pt x="1174" y="1"/>
                    <a:pt x="1151" y="2"/>
                    <a:pt x="1129" y="4"/>
                  </a:cubicBezTo>
                  <a:lnTo>
                    <a:pt x="858" y="48"/>
                  </a:lnTo>
                  <a:cubicBezTo>
                    <a:pt x="688" y="115"/>
                    <a:pt x="518" y="164"/>
                    <a:pt x="361" y="289"/>
                  </a:cubicBezTo>
                  <a:cubicBezTo>
                    <a:pt x="204" y="405"/>
                    <a:pt x="70" y="605"/>
                    <a:pt x="37" y="816"/>
                  </a:cubicBezTo>
                  <a:cubicBezTo>
                    <a:pt x="1" y="1026"/>
                    <a:pt x="37" y="1220"/>
                    <a:pt x="97" y="1387"/>
                  </a:cubicBezTo>
                  <a:cubicBezTo>
                    <a:pt x="224" y="1715"/>
                    <a:pt x="411" y="1982"/>
                    <a:pt x="622" y="2219"/>
                  </a:cubicBezTo>
                  <a:cubicBezTo>
                    <a:pt x="1039" y="2689"/>
                    <a:pt x="1527" y="3077"/>
                    <a:pt x="2061" y="3384"/>
                  </a:cubicBezTo>
                  <a:cubicBezTo>
                    <a:pt x="1664" y="2917"/>
                    <a:pt x="1266" y="2459"/>
                    <a:pt x="935" y="1975"/>
                  </a:cubicBezTo>
                  <a:cubicBezTo>
                    <a:pt x="611" y="1514"/>
                    <a:pt x="324" y="896"/>
                    <a:pt x="675" y="685"/>
                  </a:cubicBezTo>
                  <a:cubicBezTo>
                    <a:pt x="755" y="616"/>
                    <a:pt x="878" y="576"/>
                    <a:pt x="992" y="525"/>
                  </a:cubicBezTo>
                  <a:lnTo>
                    <a:pt x="1169" y="492"/>
                  </a:lnTo>
                  <a:cubicBezTo>
                    <a:pt x="1187" y="489"/>
                    <a:pt x="1205" y="488"/>
                    <a:pt x="1224" y="488"/>
                  </a:cubicBezTo>
                  <a:cubicBezTo>
                    <a:pt x="1254" y="488"/>
                    <a:pt x="1286" y="491"/>
                    <a:pt x="1317" y="491"/>
                  </a:cubicBezTo>
                  <a:cubicBezTo>
                    <a:pt x="1330" y="491"/>
                    <a:pt x="1343" y="490"/>
                    <a:pt x="1356" y="489"/>
                  </a:cubicBezTo>
                  <a:cubicBezTo>
                    <a:pt x="1607" y="502"/>
                    <a:pt x="1860" y="605"/>
                    <a:pt x="2108" y="739"/>
                  </a:cubicBezTo>
                  <a:cubicBezTo>
                    <a:pt x="2602" y="1026"/>
                    <a:pt x="3040" y="1447"/>
                    <a:pt x="3464" y="1892"/>
                  </a:cubicBezTo>
                  <a:cubicBezTo>
                    <a:pt x="3343" y="1604"/>
                    <a:pt x="3180" y="1340"/>
                    <a:pt x="2993" y="1090"/>
                  </a:cubicBezTo>
                  <a:cubicBezTo>
                    <a:pt x="2802" y="842"/>
                    <a:pt x="2589" y="605"/>
                    <a:pt x="2325" y="412"/>
                  </a:cubicBezTo>
                  <a:cubicBezTo>
                    <a:pt x="2068" y="215"/>
                    <a:pt x="1754" y="61"/>
                    <a:pt x="1399" y="14"/>
                  </a:cubicBezTo>
                  <a:cubicBezTo>
                    <a:pt x="1332" y="10"/>
                    <a:pt x="1264" y="1"/>
                    <a:pt x="1196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3;p24">
              <a:extLst>
                <a:ext uri="{FF2B5EF4-FFF2-40B4-BE49-F238E27FC236}">
                  <a16:creationId xmlns:a16="http://schemas.microsoft.com/office/drawing/2014/main" id="{413B2666-DB95-4557-AA0C-1F15F38D9F80}"/>
                </a:ext>
              </a:extLst>
            </p:cNvPr>
            <p:cNvSpPr/>
            <p:nvPr/>
          </p:nvSpPr>
          <p:spPr>
            <a:xfrm>
              <a:off x="4248979" y="4339814"/>
              <a:ext cx="175749" cy="175686"/>
            </a:xfrm>
            <a:custGeom>
              <a:avLst/>
              <a:gdLst/>
              <a:ahLst/>
              <a:cxnLst/>
              <a:rect l="l" t="t" r="r" b="b"/>
              <a:pathLst>
                <a:path w="3155" h="3154" extrusionOk="0">
                  <a:moveTo>
                    <a:pt x="1578" y="1"/>
                  </a:moveTo>
                  <a:cubicBezTo>
                    <a:pt x="710" y="1"/>
                    <a:pt x="1" y="706"/>
                    <a:pt x="1" y="1578"/>
                  </a:cubicBezTo>
                  <a:cubicBezTo>
                    <a:pt x="1" y="2449"/>
                    <a:pt x="710" y="3154"/>
                    <a:pt x="1578" y="3154"/>
                  </a:cubicBezTo>
                  <a:cubicBezTo>
                    <a:pt x="2450" y="3154"/>
                    <a:pt x="3155" y="2449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4;p24">
              <a:extLst>
                <a:ext uri="{FF2B5EF4-FFF2-40B4-BE49-F238E27FC236}">
                  <a16:creationId xmlns:a16="http://schemas.microsoft.com/office/drawing/2014/main" id="{69C852B9-2BF6-4C79-9DB5-E1F2DD0460C2}"/>
                </a:ext>
              </a:extLst>
            </p:cNvPr>
            <p:cNvSpPr/>
            <p:nvPr/>
          </p:nvSpPr>
          <p:spPr>
            <a:xfrm>
              <a:off x="5204264" y="4271913"/>
              <a:ext cx="175694" cy="175686"/>
            </a:xfrm>
            <a:custGeom>
              <a:avLst/>
              <a:gdLst/>
              <a:ahLst/>
              <a:cxnLst/>
              <a:rect l="l" t="t" r="r" b="b"/>
              <a:pathLst>
                <a:path w="3154" h="3154" extrusionOk="0">
                  <a:moveTo>
                    <a:pt x="1577" y="1"/>
                  </a:moveTo>
                  <a:cubicBezTo>
                    <a:pt x="705" y="1"/>
                    <a:pt x="1" y="708"/>
                    <a:pt x="1" y="1577"/>
                  </a:cubicBezTo>
                  <a:cubicBezTo>
                    <a:pt x="1" y="2449"/>
                    <a:pt x="705" y="3153"/>
                    <a:pt x="1577" y="3153"/>
                  </a:cubicBezTo>
                  <a:cubicBezTo>
                    <a:pt x="2446" y="3153"/>
                    <a:pt x="3154" y="2449"/>
                    <a:pt x="3154" y="1577"/>
                  </a:cubicBezTo>
                  <a:cubicBezTo>
                    <a:pt x="3154" y="708"/>
                    <a:pt x="2446" y="1"/>
                    <a:pt x="1577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5;p24">
              <a:extLst>
                <a:ext uri="{FF2B5EF4-FFF2-40B4-BE49-F238E27FC236}">
                  <a16:creationId xmlns:a16="http://schemas.microsoft.com/office/drawing/2014/main" id="{9840D940-1049-4C3B-B236-43EDF3276E0C}"/>
                </a:ext>
              </a:extLst>
            </p:cNvPr>
            <p:cNvSpPr/>
            <p:nvPr/>
          </p:nvSpPr>
          <p:spPr>
            <a:xfrm>
              <a:off x="4536473" y="3305642"/>
              <a:ext cx="303759" cy="315499"/>
            </a:xfrm>
            <a:custGeom>
              <a:avLst/>
              <a:gdLst/>
              <a:ahLst/>
              <a:cxnLst/>
              <a:rect l="l" t="t" r="r" b="b"/>
              <a:pathLst>
                <a:path w="5453" h="5664" extrusionOk="0">
                  <a:moveTo>
                    <a:pt x="2710" y="1"/>
                  </a:moveTo>
                  <a:cubicBezTo>
                    <a:pt x="2645" y="1"/>
                    <a:pt x="2578" y="6"/>
                    <a:pt x="2509" y="18"/>
                  </a:cubicBezTo>
                  <a:cubicBezTo>
                    <a:pt x="288" y="406"/>
                    <a:pt x="4286" y="4959"/>
                    <a:pt x="4286" y="4959"/>
                  </a:cubicBezTo>
                  <a:cubicBezTo>
                    <a:pt x="4286" y="4959"/>
                    <a:pt x="2155" y="2845"/>
                    <a:pt x="1107" y="2845"/>
                  </a:cubicBezTo>
                  <a:cubicBezTo>
                    <a:pt x="925" y="2845"/>
                    <a:pt x="776" y="2908"/>
                    <a:pt x="676" y="3058"/>
                  </a:cubicBezTo>
                  <a:cubicBezTo>
                    <a:pt x="1" y="4071"/>
                    <a:pt x="5452" y="5664"/>
                    <a:pt x="5452" y="5664"/>
                  </a:cubicBezTo>
                  <a:cubicBezTo>
                    <a:pt x="5452" y="5664"/>
                    <a:pt x="4771" y="1"/>
                    <a:pt x="2710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6;p24">
              <a:extLst>
                <a:ext uri="{FF2B5EF4-FFF2-40B4-BE49-F238E27FC236}">
                  <a16:creationId xmlns:a16="http://schemas.microsoft.com/office/drawing/2014/main" id="{C0DA5FEB-87B9-489A-A511-A97E916397A1}"/>
                </a:ext>
              </a:extLst>
            </p:cNvPr>
            <p:cNvSpPr/>
            <p:nvPr/>
          </p:nvSpPr>
          <p:spPr>
            <a:xfrm>
              <a:off x="3118335" y="4202731"/>
              <a:ext cx="1092375" cy="1383984"/>
            </a:xfrm>
            <a:custGeom>
              <a:avLst/>
              <a:gdLst/>
              <a:ahLst/>
              <a:cxnLst/>
              <a:rect l="l" t="t" r="r" b="b"/>
              <a:pathLst>
                <a:path w="19610" h="24846" extrusionOk="0">
                  <a:moveTo>
                    <a:pt x="10001" y="0"/>
                  </a:moveTo>
                  <a:cubicBezTo>
                    <a:pt x="10001" y="0"/>
                    <a:pt x="9162" y="4432"/>
                    <a:pt x="4582" y="10007"/>
                  </a:cubicBezTo>
                  <a:cubicBezTo>
                    <a:pt x="0" y="15582"/>
                    <a:pt x="451" y="21114"/>
                    <a:pt x="451" y="21114"/>
                  </a:cubicBezTo>
                  <a:lnTo>
                    <a:pt x="4773" y="22400"/>
                  </a:lnTo>
                  <a:cubicBezTo>
                    <a:pt x="4773" y="22400"/>
                    <a:pt x="7031" y="24845"/>
                    <a:pt x="9899" y="24845"/>
                  </a:cubicBezTo>
                  <a:cubicBezTo>
                    <a:pt x="11475" y="24845"/>
                    <a:pt x="13235" y="24107"/>
                    <a:pt x="14907" y="21818"/>
                  </a:cubicBezTo>
                  <a:cubicBezTo>
                    <a:pt x="19609" y="15375"/>
                    <a:pt x="10483" y="567"/>
                    <a:pt x="10594" y="567"/>
                  </a:cubicBezTo>
                  <a:lnTo>
                    <a:pt x="10594" y="567"/>
                  </a:lnTo>
                  <a:cubicBezTo>
                    <a:pt x="10594" y="567"/>
                    <a:pt x="10595" y="567"/>
                    <a:pt x="10595" y="568"/>
                  </a:cubicBezTo>
                  <a:lnTo>
                    <a:pt x="10001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7;p24">
              <a:extLst>
                <a:ext uri="{FF2B5EF4-FFF2-40B4-BE49-F238E27FC236}">
                  <a16:creationId xmlns:a16="http://schemas.microsoft.com/office/drawing/2014/main" id="{7CC0ACD3-34A2-467A-BF61-F40F4AF3B733}"/>
                </a:ext>
              </a:extLst>
            </p:cNvPr>
            <p:cNvSpPr/>
            <p:nvPr/>
          </p:nvSpPr>
          <p:spPr>
            <a:xfrm>
              <a:off x="5053359" y="4487537"/>
              <a:ext cx="153022" cy="99596"/>
            </a:xfrm>
            <a:custGeom>
              <a:avLst/>
              <a:gdLst/>
              <a:ahLst/>
              <a:cxnLst/>
              <a:rect l="l" t="t" r="r" b="b"/>
              <a:pathLst>
                <a:path w="2747" h="1788" extrusionOk="0">
                  <a:moveTo>
                    <a:pt x="1971" y="1"/>
                  </a:moveTo>
                  <a:lnTo>
                    <a:pt x="1" y="1033"/>
                  </a:lnTo>
                  <a:cubicBezTo>
                    <a:pt x="1" y="1033"/>
                    <a:pt x="328" y="1787"/>
                    <a:pt x="1141" y="1787"/>
                  </a:cubicBezTo>
                  <a:cubicBezTo>
                    <a:pt x="1279" y="1787"/>
                    <a:pt x="1431" y="1765"/>
                    <a:pt x="1598" y="1715"/>
                  </a:cubicBezTo>
                  <a:cubicBezTo>
                    <a:pt x="2746" y="1360"/>
                    <a:pt x="1971" y="1"/>
                    <a:pt x="1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8;p24">
              <a:extLst>
                <a:ext uri="{FF2B5EF4-FFF2-40B4-BE49-F238E27FC236}">
                  <a16:creationId xmlns:a16="http://schemas.microsoft.com/office/drawing/2014/main" id="{19627D91-D0E7-4F55-BF53-207876E305FE}"/>
                </a:ext>
              </a:extLst>
            </p:cNvPr>
            <p:cNvSpPr/>
            <p:nvPr/>
          </p:nvSpPr>
          <p:spPr>
            <a:xfrm>
              <a:off x="4833102" y="4349117"/>
              <a:ext cx="422021" cy="233895"/>
            </a:xfrm>
            <a:custGeom>
              <a:avLst/>
              <a:gdLst/>
              <a:ahLst/>
              <a:cxnLst/>
              <a:rect l="l" t="t" r="r" b="b"/>
              <a:pathLst>
                <a:path w="7576" h="4199" extrusionOk="0">
                  <a:moveTo>
                    <a:pt x="7576" y="1"/>
                  </a:moveTo>
                  <a:cubicBezTo>
                    <a:pt x="7198" y="682"/>
                    <a:pt x="6774" y="1317"/>
                    <a:pt x="6246" y="1848"/>
                  </a:cubicBezTo>
                  <a:cubicBezTo>
                    <a:pt x="5719" y="2376"/>
                    <a:pt x="5107" y="2810"/>
                    <a:pt x="4433" y="3121"/>
                  </a:cubicBezTo>
                  <a:cubicBezTo>
                    <a:pt x="3761" y="3444"/>
                    <a:pt x="3033" y="3645"/>
                    <a:pt x="2291" y="3782"/>
                  </a:cubicBezTo>
                  <a:cubicBezTo>
                    <a:pt x="1580" y="3906"/>
                    <a:pt x="856" y="3972"/>
                    <a:pt x="114" y="3972"/>
                  </a:cubicBezTo>
                  <a:cubicBezTo>
                    <a:pt x="76" y="3972"/>
                    <a:pt x="38" y="3972"/>
                    <a:pt x="0" y="3972"/>
                  </a:cubicBezTo>
                  <a:lnTo>
                    <a:pt x="0" y="3972"/>
                  </a:lnTo>
                  <a:cubicBezTo>
                    <a:pt x="555" y="4129"/>
                    <a:pt x="1133" y="4198"/>
                    <a:pt x="1714" y="4198"/>
                  </a:cubicBezTo>
                  <a:cubicBezTo>
                    <a:pt x="1923" y="4198"/>
                    <a:pt x="2133" y="4189"/>
                    <a:pt x="2341" y="4172"/>
                  </a:cubicBezTo>
                  <a:cubicBezTo>
                    <a:pt x="3130" y="4112"/>
                    <a:pt x="3918" y="3922"/>
                    <a:pt x="4646" y="3578"/>
                  </a:cubicBezTo>
                  <a:cubicBezTo>
                    <a:pt x="5007" y="3401"/>
                    <a:pt x="5361" y="3201"/>
                    <a:pt x="5678" y="2954"/>
                  </a:cubicBezTo>
                  <a:cubicBezTo>
                    <a:pt x="5989" y="2700"/>
                    <a:pt x="6293" y="2429"/>
                    <a:pt x="6540" y="2112"/>
                  </a:cubicBezTo>
                  <a:cubicBezTo>
                    <a:pt x="7048" y="1491"/>
                    <a:pt x="7396" y="759"/>
                    <a:pt x="7576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9;p24">
              <a:extLst>
                <a:ext uri="{FF2B5EF4-FFF2-40B4-BE49-F238E27FC236}">
                  <a16:creationId xmlns:a16="http://schemas.microsoft.com/office/drawing/2014/main" id="{BA1D4B57-C6D3-4AC6-8E06-0B2691173451}"/>
                </a:ext>
              </a:extLst>
            </p:cNvPr>
            <p:cNvSpPr/>
            <p:nvPr/>
          </p:nvSpPr>
          <p:spPr>
            <a:xfrm>
              <a:off x="4721246" y="3578640"/>
              <a:ext cx="1135212" cy="1763374"/>
            </a:xfrm>
            <a:custGeom>
              <a:avLst/>
              <a:gdLst/>
              <a:ahLst/>
              <a:cxnLst/>
              <a:rect l="l" t="t" r="r" b="b"/>
              <a:pathLst>
                <a:path w="20379" h="31657" extrusionOk="0">
                  <a:moveTo>
                    <a:pt x="518" y="1"/>
                  </a:moveTo>
                  <a:cubicBezTo>
                    <a:pt x="518" y="1"/>
                    <a:pt x="0" y="8138"/>
                    <a:pt x="13091" y="11558"/>
                  </a:cubicBezTo>
                  <a:cubicBezTo>
                    <a:pt x="13091" y="11558"/>
                    <a:pt x="17627" y="21155"/>
                    <a:pt x="13091" y="27177"/>
                  </a:cubicBezTo>
                  <a:cubicBezTo>
                    <a:pt x="11635" y="29111"/>
                    <a:pt x="10138" y="30567"/>
                    <a:pt x="8778" y="31656"/>
                  </a:cubicBezTo>
                  <a:cubicBezTo>
                    <a:pt x="17212" y="30457"/>
                    <a:pt x="20379" y="22854"/>
                    <a:pt x="18285" y="15700"/>
                  </a:cubicBezTo>
                  <a:cubicBezTo>
                    <a:pt x="17733" y="13823"/>
                    <a:pt x="16912" y="12006"/>
                    <a:pt x="15877" y="10305"/>
                  </a:cubicBezTo>
                  <a:cubicBezTo>
                    <a:pt x="14627" y="8261"/>
                    <a:pt x="13061" y="6391"/>
                    <a:pt x="11271" y="481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;p24">
              <a:extLst>
                <a:ext uri="{FF2B5EF4-FFF2-40B4-BE49-F238E27FC236}">
                  <a16:creationId xmlns:a16="http://schemas.microsoft.com/office/drawing/2014/main" id="{68EB26B7-AF4A-462E-A623-CC8E97FB12F2}"/>
                </a:ext>
              </a:extLst>
            </p:cNvPr>
            <p:cNvSpPr/>
            <p:nvPr/>
          </p:nvSpPr>
          <p:spPr>
            <a:xfrm>
              <a:off x="3853808" y="3553629"/>
              <a:ext cx="1751867" cy="585210"/>
            </a:xfrm>
            <a:custGeom>
              <a:avLst/>
              <a:gdLst/>
              <a:ahLst/>
              <a:cxnLst/>
              <a:rect l="l" t="t" r="r" b="b"/>
              <a:pathLst>
                <a:path w="31449" h="10506" extrusionOk="0">
                  <a:moveTo>
                    <a:pt x="14880" y="0"/>
                  </a:moveTo>
                  <a:cubicBezTo>
                    <a:pt x="8402" y="0"/>
                    <a:pt x="3641" y="4458"/>
                    <a:pt x="3641" y="4458"/>
                  </a:cubicBezTo>
                  <a:cubicBezTo>
                    <a:pt x="3641" y="4458"/>
                    <a:pt x="1911" y="5952"/>
                    <a:pt x="0" y="8366"/>
                  </a:cubicBezTo>
                  <a:lnTo>
                    <a:pt x="0" y="8369"/>
                  </a:lnTo>
                  <a:cubicBezTo>
                    <a:pt x="0" y="8369"/>
                    <a:pt x="1559" y="8674"/>
                    <a:pt x="3745" y="8674"/>
                  </a:cubicBezTo>
                  <a:cubicBezTo>
                    <a:pt x="7837" y="8674"/>
                    <a:pt x="14131" y="7607"/>
                    <a:pt x="16521" y="1475"/>
                  </a:cubicBezTo>
                  <a:cubicBezTo>
                    <a:pt x="16521" y="1475"/>
                    <a:pt x="20303" y="10506"/>
                    <a:pt x="30640" y="10506"/>
                  </a:cubicBezTo>
                  <a:cubicBezTo>
                    <a:pt x="30905" y="10506"/>
                    <a:pt x="31175" y="10500"/>
                    <a:pt x="31449" y="10487"/>
                  </a:cubicBezTo>
                  <a:cubicBezTo>
                    <a:pt x="28255" y="5260"/>
                    <a:pt x="23004" y="1185"/>
                    <a:pt x="17232" y="200"/>
                  </a:cubicBezTo>
                  <a:cubicBezTo>
                    <a:pt x="16428" y="62"/>
                    <a:pt x="15642" y="0"/>
                    <a:pt x="14880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1;p24">
              <a:extLst>
                <a:ext uri="{FF2B5EF4-FFF2-40B4-BE49-F238E27FC236}">
                  <a16:creationId xmlns:a16="http://schemas.microsoft.com/office/drawing/2014/main" id="{F2E7D975-8537-4263-8DE1-0DE390FDF430}"/>
                </a:ext>
              </a:extLst>
            </p:cNvPr>
            <p:cNvSpPr/>
            <p:nvPr/>
          </p:nvSpPr>
          <p:spPr>
            <a:xfrm>
              <a:off x="5170618" y="4100962"/>
              <a:ext cx="90799" cy="159866"/>
            </a:xfrm>
            <a:custGeom>
              <a:avLst/>
              <a:gdLst/>
              <a:ahLst/>
              <a:cxnLst/>
              <a:rect l="l" t="t" r="r" b="b"/>
              <a:pathLst>
                <a:path w="1630" h="2870" extrusionOk="0">
                  <a:moveTo>
                    <a:pt x="815" y="0"/>
                  </a:moveTo>
                  <a:cubicBezTo>
                    <a:pt x="364" y="0"/>
                    <a:pt x="0" y="641"/>
                    <a:pt x="0" y="1433"/>
                  </a:cubicBezTo>
                  <a:cubicBezTo>
                    <a:pt x="0" y="2228"/>
                    <a:pt x="364" y="2869"/>
                    <a:pt x="815" y="2869"/>
                  </a:cubicBezTo>
                  <a:cubicBezTo>
                    <a:pt x="1266" y="2869"/>
                    <a:pt x="1630" y="2228"/>
                    <a:pt x="1630" y="1433"/>
                  </a:cubicBezTo>
                  <a:cubicBezTo>
                    <a:pt x="1630" y="641"/>
                    <a:pt x="1266" y="0"/>
                    <a:pt x="815" y="0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2;p24">
              <a:extLst>
                <a:ext uri="{FF2B5EF4-FFF2-40B4-BE49-F238E27FC236}">
                  <a16:creationId xmlns:a16="http://schemas.microsoft.com/office/drawing/2014/main" id="{B1FD5DF8-AF71-4C68-A1D9-28A9F7DE529D}"/>
                </a:ext>
              </a:extLst>
            </p:cNvPr>
            <p:cNvSpPr/>
            <p:nvPr/>
          </p:nvSpPr>
          <p:spPr>
            <a:xfrm>
              <a:off x="5545346" y="3961650"/>
              <a:ext cx="558610" cy="485503"/>
            </a:xfrm>
            <a:custGeom>
              <a:avLst/>
              <a:gdLst/>
              <a:ahLst/>
              <a:cxnLst/>
              <a:rect l="l" t="t" r="r" b="b"/>
              <a:pathLst>
                <a:path w="10028" h="8716" extrusionOk="0">
                  <a:moveTo>
                    <a:pt x="5661" y="1"/>
                  </a:moveTo>
                  <a:cubicBezTo>
                    <a:pt x="2946" y="1"/>
                    <a:pt x="1" y="3757"/>
                    <a:pt x="1" y="3757"/>
                  </a:cubicBezTo>
                  <a:lnTo>
                    <a:pt x="1353" y="8691"/>
                  </a:lnTo>
                  <a:cubicBezTo>
                    <a:pt x="1532" y="8707"/>
                    <a:pt x="1710" y="8715"/>
                    <a:pt x="1885" y="8715"/>
                  </a:cubicBezTo>
                  <a:cubicBezTo>
                    <a:pt x="6799" y="8715"/>
                    <a:pt x="10028" y="2353"/>
                    <a:pt x="7138" y="443"/>
                  </a:cubicBezTo>
                  <a:cubicBezTo>
                    <a:pt x="6668" y="132"/>
                    <a:pt x="6169" y="1"/>
                    <a:pt x="5661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3;p24">
              <a:extLst>
                <a:ext uri="{FF2B5EF4-FFF2-40B4-BE49-F238E27FC236}">
                  <a16:creationId xmlns:a16="http://schemas.microsoft.com/office/drawing/2014/main" id="{D4CC1FD1-1892-4CAC-B145-175F37CD6B86}"/>
                </a:ext>
              </a:extLst>
            </p:cNvPr>
            <p:cNvSpPr/>
            <p:nvPr/>
          </p:nvSpPr>
          <p:spPr>
            <a:xfrm>
              <a:off x="5645448" y="4045260"/>
              <a:ext cx="258304" cy="279961"/>
            </a:xfrm>
            <a:custGeom>
              <a:avLst/>
              <a:gdLst/>
              <a:ahLst/>
              <a:cxnLst/>
              <a:rect l="l" t="t" r="r" b="b"/>
              <a:pathLst>
                <a:path w="4637" h="5026" extrusionOk="0">
                  <a:moveTo>
                    <a:pt x="4282" y="0"/>
                  </a:moveTo>
                  <a:cubicBezTo>
                    <a:pt x="3772" y="0"/>
                    <a:pt x="3256" y="201"/>
                    <a:pt x="2826" y="485"/>
                  </a:cubicBezTo>
                  <a:cubicBezTo>
                    <a:pt x="2308" y="826"/>
                    <a:pt x="1878" y="1281"/>
                    <a:pt x="1510" y="1765"/>
                  </a:cubicBezTo>
                  <a:cubicBezTo>
                    <a:pt x="1146" y="2252"/>
                    <a:pt x="835" y="2777"/>
                    <a:pt x="585" y="3322"/>
                  </a:cubicBezTo>
                  <a:cubicBezTo>
                    <a:pt x="331" y="3869"/>
                    <a:pt x="120" y="4434"/>
                    <a:pt x="0" y="5025"/>
                  </a:cubicBezTo>
                  <a:lnTo>
                    <a:pt x="929" y="3512"/>
                  </a:lnTo>
                  <a:cubicBezTo>
                    <a:pt x="1246" y="3018"/>
                    <a:pt x="1560" y="2526"/>
                    <a:pt x="1914" y="2069"/>
                  </a:cubicBezTo>
                  <a:cubicBezTo>
                    <a:pt x="1918" y="2062"/>
                    <a:pt x="1921" y="2056"/>
                    <a:pt x="1927" y="2052"/>
                  </a:cubicBezTo>
                  <a:cubicBezTo>
                    <a:pt x="2298" y="1979"/>
                    <a:pt x="2666" y="1916"/>
                    <a:pt x="3037" y="1885"/>
                  </a:cubicBezTo>
                  <a:cubicBezTo>
                    <a:pt x="3332" y="1857"/>
                    <a:pt x="3628" y="1847"/>
                    <a:pt x="3928" y="1847"/>
                  </a:cubicBezTo>
                  <a:cubicBezTo>
                    <a:pt x="4161" y="1847"/>
                    <a:pt x="4397" y="1853"/>
                    <a:pt x="4637" y="1862"/>
                  </a:cubicBezTo>
                  <a:cubicBezTo>
                    <a:pt x="4238" y="1691"/>
                    <a:pt x="3804" y="1619"/>
                    <a:pt x="3369" y="1619"/>
                  </a:cubicBezTo>
                  <a:cubicBezTo>
                    <a:pt x="3250" y="1619"/>
                    <a:pt x="3132" y="1625"/>
                    <a:pt x="3013" y="1635"/>
                  </a:cubicBezTo>
                  <a:cubicBezTo>
                    <a:pt x="2699" y="1665"/>
                    <a:pt x="2388" y="1735"/>
                    <a:pt x="2092" y="1842"/>
                  </a:cubicBezTo>
                  <a:cubicBezTo>
                    <a:pt x="2388" y="1464"/>
                    <a:pt x="2709" y="1114"/>
                    <a:pt x="3063" y="803"/>
                  </a:cubicBezTo>
                  <a:cubicBezTo>
                    <a:pt x="3498" y="439"/>
                    <a:pt x="3988" y="141"/>
                    <a:pt x="4583" y="24"/>
                  </a:cubicBezTo>
                  <a:cubicBezTo>
                    <a:pt x="4484" y="8"/>
                    <a:pt x="4383" y="0"/>
                    <a:pt x="4282" y="0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;p24">
              <a:extLst>
                <a:ext uri="{FF2B5EF4-FFF2-40B4-BE49-F238E27FC236}">
                  <a16:creationId xmlns:a16="http://schemas.microsoft.com/office/drawing/2014/main" id="{4BC19470-AF11-468F-9E6D-9ED114EB8759}"/>
                </a:ext>
              </a:extLst>
            </p:cNvPr>
            <p:cNvSpPr/>
            <p:nvPr/>
          </p:nvSpPr>
          <p:spPr>
            <a:xfrm>
              <a:off x="3403377" y="3794710"/>
              <a:ext cx="502571" cy="477259"/>
            </a:xfrm>
            <a:custGeom>
              <a:avLst/>
              <a:gdLst/>
              <a:ahLst/>
              <a:cxnLst/>
              <a:rect l="l" t="t" r="r" b="b"/>
              <a:pathLst>
                <a:path w="9022" h="8568" extrusionOk="0">
                  <a:moveTo>
                    <a:pt x="4525" y="1"/>
                  </a:moveTo>
                  <a:cubicBezTo>
                    <a:pt x="4254" y="1"/>
                    <a:pt x="3971" y="48"/>
                    <a:pt x="3674" y="150"/>
                  </a:cubicBezTo>
                  <a:cubicBezTo>
                    <a:pt x="0" y="1419"/>
                    <a:pt x="2271" y="7098"/>
                    <a:pt x="6347" y="8568"/>
                  </a:cubicBezTo>
                  <a:lnTo>
                    <a:pt x="9022" y="6106"/>
                  </a:lnTo>
                  <a:cubicBezTo>
                    <a:pt x="9022" y="6106"/>
                    <a:pt x="7608" y="1"/>
                    <a:pt x="4525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5;p24">
              <a:extLst>
                <a:ext uri="{FF2B5EF4-FFF2-40B4-BE49-F238E27FC236}">
                  <a16:creationId xmlns:a16="http://schemas.microsoft.com/office/drawing/2014/main" id="{385737A0-1B92-4A8E-96EC-73A1E0676920}"/>
                </a:ext>
              </a:extLst>
            </p:cNvPr>
            <p:cNvSpPr/>
            <p:nvPr/>
          </p:nvSpPr>
          <p:spPr>
            <a:xfrm>
              <a:off x="3613441" y="3889571"/>
              <a:ext cx="208448" cy="332934"/>
            </a:xfrm>
            <a:custGeom>
              <a:avLst/>
              <a:gdLst/>
              <a:ahLst/>
              <a:cxnLst/>
              <a:rect l="l" t="t" r="r" b="b"/>
              <a:pathLst>
                <a:path w="3742" h="5977" extrusionOk="0">
                  <a:moveTo>
                    <a:pt x="0" y="1"/>
                  </a:moveTo>
                  <a:lnTo>
                    <a:pt x="0" y="1"/>
                  </a:lnTo>
                  <a:cubicBezTo>
                    <a:pt x="481" y="391"/>
                    <a:pt x="925" y="792"/>
                    <a:pt x="1323" y="1233"/>
                  </a:cubicBezTo>
                  <a:cubicBezTo>
                    <a:pt x="1717" y="1674"/>
                    <a:pt x="2075" y="2145"/>
                    <a:pt x="2375" y="2649"/>
                  </a:cubicBezTo>
                  <a:cubicBezTo>
                    <a:pt x="2395" y="2679"/>
                    <a:pt x="2415" y="2713"/>
                    <a:pt x="2431" y="2746"/>
                  </a:cubicBezTo>
                  <a:cubicBezTo>
                    <a:pt x="2124" y="2582"/>
                    <a:pt x="1787" y="2476"/>
                    <a:pt x="1440" y="2426"/>
                  </a:cubicBezTo>
                  <a:cubicBezTo>
                    <a:pt x="1280" y="2403"/>
                    <a:pt x="1118" y="2391"/>
                    <a:pt x="956" y="2391"/>
                  </a:cubicBezTo>
                  <a:cubicBezTo>
                    <a:pt x="634" y="2391"/>
                    <a:pt x="312" y="2440"/>
                    <a:pt x="10" y="2556"/>
                  </a:cubicBezTo>
                  <a:cubicBezTo>
                    <a:pt x="491" y="2596"/>
                    <a:pt x="945" y="2622"/>
                    <a:pt x="1400" y="2693"/>
                  </a:cubicBezTo>
                  <a:cubicBezTo>
                    <a:pt x="1777" y="2746"/>
                    <a:pt x="2148" y="2830"/>
                    <a:pt x="2528" y="2913"/>
                  </a:cubicBezTo>
                  <a:cubicBezTo>
                    <a:pt x="2769" y="3334"/>
                    <a:pt x="2973" y="3778"/>
                    <a:pt x="3150" y="4236"/>
                  </a:cubicBezTo>
                  <a:cubicBezTo>
                    <a:pt x="3357" y="4791"/>
                    <a:pt x="3514" y="5368"/>
                    <a:pt x="3638" y="5976"/>
                  </a:cubicBezTo>
                  <a:cubicBezTo>
                    <a:pt x="3741" y="5365"/>
                    <a:pt x="3701" y="4727"/>
                    <a:pt x="3558" y="4112"/>
                  </a:cubicBezTo>
                  <a:cubicBezTo>
                    <a:pt x="3421" y="3498"/>
                    <a:pt x="3167" y="2907"/>
                    <a:pt x="2843" y="2366"/>
                  </a:cubicBezTo>
                  <a:cubicBezTo>
                    <a:pt x="2508" y="1828"/>
                    <a:pt x="2101" y="1333"/>
                    <a:pt x="1617" y="926"/>
                  </a:cubicBezTo>
                  <a:cubicBezTo>
                    <a:pt x="1139" y="518"/>
                    <a:pt x="592" y="191"/>
                    <a:pt x="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6;p24">
              <a:extLst>
                <a:ext uri="{FF2B5EF4-FFF2-40B4-BE49-F238E27FC236}">
                  <a16:creationId xmlns:a16="http://schemas.microsoft.com/office/drawing/2014/main" id="{76860C0A-2B8D-4470-AB88-5114D0515A37}"/>
                </a:ext>
              </a:extLst>
            </p:cNvPr>
            <p:cNvSpPr/>
            <p:nvPr/>
          </p:nvSpPr>
          <p:spPr>
            <a:xfrm rot="-1080388">
              <a:off x="4105906" y="3730608"/>
              <a:ext cx="1325364" cy="807117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424;p24">
            <a:extLst>
              <a:ext uri="{FF2B5EF4-FFF2-40B4-BE49-F238E27FC236}">
                <a16:creationId xmlns:a16="http://schemas.microsoft.com/office/drawing/2014/main" id="{AF544805-FE8A-403B-8B4B-5C80A9DEE668}"/>
              </a:ext>
            </a:extLst>
          </p:cNvPr>
          <p:cNvGrpSpPr/>
          <p:nvPr/>
        </p:nvGrpSpPr>
        <p:grpSpPr>
          <a:xfrm>
            <a:off x="224940" y="216930"/>
            <a:ext cx="8716636" cy="2520953"/>
            <a:chOff x="224320" y="616971"/>
            <a:chExt cx="9065204" cy="2520953"/>
          </a:xfrm>
        </p:grpSpPr>
        <p:sp>
          <p:nvSpPr>
            <p:cNvPr id="150" name="Google Shape;425;p24">
              <a:extLst>
                <a:ext uri="{FF2B5EF4-FFF2-40B4-BE49-F238E27FC236}">
                  <a16:creationId xmlns:a16="http://schemas.microsoft.com/office/drawing/2014/main" id="{D3F2528B-C1D4-41ED-8049-A696A607FAD4}"/>
                </a:ext>
              </a:extLst>
            </p:cNvPr>
            <p:cNvSpPr/>
            <p:nvPr/>
          </p:nvSpPr>
          <p:spPr>
            <a:xfrm>
              <a:off x="8888281" y="2721332"/>
              <a:ext cx="401242" cy="416592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26;p24">
              <a:extLst>
                <a:ext uri="{FF2B5EF4-FFF2-40B4-BE49-F238E27FC236}">
                  <a16:creationId xmlns:a16="http://schemas.microsoft.com/office/drawing/2014/main" id="{AC8997C6-53E7-41FD-B8D2-D1E1CDA1A8FB}"/>
                </a:ext>
              </a:extLst>
            </p:cNvPr>
            <p:cNvSpPr/>
            <p:nvPr/>
          </p:nvSpPr>
          <p:spPr>
            <a:xfrm>
              <a:off x="8659387" y="1871658"/>
              <a:ext cx="173221" cy="177529"/>
            </a:xfrm>
            <a:custGeom>
              <a:avLst/>
              <a:gdLst/>
              <a:ahLst/>
              <a:cxnLst/>
              <a:rect l="l" t="t" r="r" b="b"/>
              <a:pathLst>
                <a:path w="2573" h="2637" extrusionOk="0">
                  <a:moveTo>
                    <a:pt x="849" y="1"/>
                  </a:moveTo>
                  <a:lnTo>
                    <a:pt x="792" y="922"/>
                  </a:lnTo>
                  <a:lnTo>
                    <a:pt x="0" y="1397"/>
                  </a:lnTo>
                  <a:lnTo>
                    <a:pt x="859" y="1738"/>
                  </a:lnTo>
                  <a:lnTo>
                    <a:pt x="1065" y="2636"/>
                  </a:lnTo>
                  <a:lnTo>
                    <a:pt x="1654" y="1924"/>
                  </a:lnTo>
                  <a:lnTo>
                    <a:pt x="2573" y="2005"/>
                  </a:lnTo>
                  <a:lnTo>
                    <a:pt x="2573" y="2005"/>
                  </a:lnTo>
                  <a:lnTo>
                    <a:pt x="2078" y="1227"/>
                  </a:lnTo>
                  <a:lnTo>
                    <a:pt x="2439" y="378"/>
                  </a:lnTo>
                  <a:lnTo>
                    <a:pt x="1546" y="60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427;p24">
              <a:extLst>
                <a:ext uri="{FF2B5EF4-FFF2-40B4-BE49-F238E27FC236}">
                  <a16:creationId xmlns:a16="http://schemas.microsoft.com/office/drawing/2014/main" id="{6AC11B35-E103-4D1A-B839-C08E4108D559}"/>
                </a:ext>
              </a:extLst>
            </p:cNvPr>
            <p:cNvGrpSpPr/>
            <p:nvPr/>
          </p:nvGrpSpPr>
          <p:grpSpPr>
            <a:xfrm>
              <a:off x="224320" y="616971"/>
              <a:ext cx="897921" cy="713486"/>
              <a:chOff x="5185525" y="3461850"/>
              <a:chExt cx="508018" cy="403669"/>
            </a:xfrm>
          </p:grpSpPr>
          <p:sp>
            <p:nvSpPr>
              <p:cNvPr id="153" name="Google Shape;428;p24">
                <a:extLst>
                  <a:ext uri="{FF2B5EF4-FFF2-40B4-BE49-F238E27FC236}">
                    <a16:creationId xmlns:a16="http://schemas.microsoft.com/office/drawing/2014/main" id="{95CFECC6-4E30-4510-8622-FD6ED2DFA799}"/>
                  </a:ext>
                </a:extLst>
              </p:cNvPr>
              <p:cNvSpPr/>
              <p:nvPr/>
            </p:nvSpPr>
            <p:spPr>
              <a:xfrm>
                <a:off x="5228748" y="3461850"/>
                <a:ext cx="403985" cy="403669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5118" extrusionOk="0">
                    <a:moveTo>
                      <a:pt x="2559" y="1"/>
                    </a:moveTo>
                    <a:cubicBezTo>
                      <a:pt x="1146" y="1"/>
                      <a:pt x="0" y="1146"/>
                      <a:pt x="0" y="2559"/>
                    </a:cubicBezTo>
                    <a:cubicBezTo>
                      <a:pt x="0" y="2716"/>
                      <a:pt x="17" y="2873"/>
                      <a:pt x="44" y="3023"/>
                    </a:cubicBezTo>
                    <a:cubicBezTo>
                      <a:pt x="64" y="3137"/>
                      <a:pt x="94" y="3251"/>
                      <a:pt x="131" y="3357"/>
                    </a:cubicBezTo>
                    <a:cubicBezTo>
                      <a:pt x="191" y="3541"/>
                      <a:pt x="271" y="3715"/>
                      <a:pt x="368" y="3879"/>
                    </a:cubicBezTo>
                    <a:cubicBezTo>
                      <a:pt x="428" y="3976"/>
                      <a:pt x="492" y="4073"/>
                      <a:pt x="565" y="4159"/>
                    </a:cubicBezTo>
                    <a:cubicBezTo>
                      <a:pt x="1033" y="4743"/>
                      <a:pt x="1754" y="5118"/>
                      <a:pt x="2559" y="5118"/>
                    </a:cubicBezTo>
                    <a:cubicBezTo>
                      <a:pt x="3975" y="5118"/>
                      <a:pt x="5121" y="3972"/>
                      <a:pt x="5121" y="2559"/>
                    </a:cubicBezTo>
                    <a:cubicBezTo>
                      <a:pt x="5121" y="2399"/>
                      <a:pt x="5104" y="2242"/>
                      <a:pt x="5077" y="2092"/>
                    </a:cubicBezTo>
                    <a:cubicBezTo>
                      <a:pt x="5054" y="1975"/>
                      <a:pt x="5027" y="1861"/>
                      <a:pt x="4987" y="1748"/>
                    </a:cubicBezTo>
                    <a:cubicBezTo>
                      <a:pt x="4910" y="1517"/>
                      <a:pt x="4801" y="1300"/>
                      <a:pt x="4664" y="1099"/>
                    </a:cubicBezTo>
                    <a:cubicBezTo>
                      <a:pt x="4600" y="1009"/>
                      <a:pt x="4533" y="923"/>
                      <a:pt x="4460" y="843"/>
                    </a:cubicBezTo>
                    <a:cubicBezTo>
                      <a:pt x="3992" y="325"/>
                      <a:pt x="3314" y="1"/>
                      <a:pt x="255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29;p24">
                <a:extLst>
                  <a:ext uri="{FF2B5EF4-FFF2-40B4-BE49-F238E27FC236}">
                    <a16:creationId xmlns:a16="http://schemas.microsoft.com/office/drawing/2014/main" id="{F4212D15-839C-421A-AFFC-AFD8673D0701}"/>
                  </a:ext>
                </a:extLst>
              </p:cNvPr>
              <p:cNvSpPr/>
              <p:nvPr/>
            </p:nvSpPr>
            <p:spPr>
              <a:xfrm>
                <a:off x="5185525" y="3515878"/>
                <a:ext cx="508018" cy="28118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3565" extrusionOk="0">
                    <a:moveTo>
                      <a:pt x="5870" y="1"/>
                    </a:moveTo>
                    <a:cubicBezTo>
                      <a:pt x="5602" y="7"/>
                      <a:pt x="5281" y="50"/>
                      <a:pt x="5008" y="158"/>
                    </a:cubicBezTo>
                    <a:cubicBezTo>
                      <a:pt x="5081" y="238"/>
                      <a:pt x="5148" y="324"/>
                      <a:pt x="5212" y="414"/>
                    </a:cubicBezTo>
                    <a:cubicBezTo>
                      <a:pt x="5425" y="354"/>
                      <a:pt x="5642" y="324"/>
                      <a:pt x="5862" y="324"/>
                    </a:cubicBezTo>
                    <a:cubicBezTo>
                      <a:pt x="5933" y="324"/>
                      <a:pt x="6023" y="324"/>
                      <a:pt x="6060" y="364"/>
                    </a:cubicBezTo>
                    <a:cubicBezTo>
                      <a:pt x="6086" y="394"/>
                      <a:pt x="6093" y="454"/>
                      <a:pt x="6070" y="511"/>
                    </a:cubicBezTo>
                    <a:cubicBezTo>
                      <a:pt x="6040" y="588"/>
                      <a:pt x="5973" y="659"/>
                      <a:pt x="5903" y="728"/>
                    </a:cubicBezTo>
                    <a:cubicBezTo>
                      <a:pt x="5786" y="842"/>
                      <a:pt x="5662" y="955"/>
                      <a:pt x="5535" y="1063"/>
                    </a:cubicBezTo>
                    <a:cubicBezTo>
                      <a:pt x="4447" y="1988"/>
                      <a:pt x="2977" y="2666"/>
                      <a:pt x="966" y="3180"/>
                    </a:cubicBezTo>
                    <a:cubicBezTo>
                      <a:pt x="949" y="3184"/>
                      <a:pt x="932" y="3187"/>
                      <a:pt x="916" y="3194"/>
                    </a:cubicBezTo>
                    <a:cubicBezTo>
                      <a:pt x="801" y="3222"/>
                      <a:pt x="690" y="3245"/>
                      <a:pt x="588" y="3245"/>
                    </a:cubicBezTo>
                    <a:cubicBezTo>
                      <a:pt x="523" y="3245"/>
                      <a:pt x="462" y="3236"/>
                      <a:pt x="405" y="3214"/>
                    </a:cubicBezTo>
                    <a:cubicBezTo>
                      <a:pt x="351" y="3190"/>
                      <a:pt x="328" y="3133"/>
                      <a:pt x="351" y="3090"/>
                    </a:cubicBezTo>
                    <a:cubicBezTo>
                      <a:pt x="428" y="2930"/>
                      <a:pt x="542" y="2786"/>
                      <a:pt x="679" y="2672"/>
                    </a:cubicBezTo>
                    <a:cubicBezTo>
                      <a:pt x="642" y="2566"/>
                      <a:pt x="612" y="2452"/>
                      <a:pt x="592" y="2338"/>
                    </a:cubicBezTo>
                    <a:cubicBezTo>
                      <a:pt x="365" y="2489"/>
                      <a:pt x="181" y="2703"/>
                      <a:pt x="61" y="2950"/>
                    </a:cubicBezTo>
                    <a:cubicBezTo>
                      <a:pt x="30" y="3010"/>
                      <a:pt x="1" y="3087"/>
                      <a:pt x="7" y="3173"/>
                    </a:cubicBezTo>
                    <a:cubicBezTo>
                      <a:pt x="18" y="3317"/>
                      <a:pt x="121" y="3444"/>
                      <a:pt x="285" y="3511"/>
                    </a:cubicBezTo>
                    <a:cubicBezTo>
                      <a:pt x="385" y="3551"/>
                      <a:pt x="485" y="3565"/>
                      <a:pt x="588" y="3565"/>
                    </a:cubicBezTo>
                    <a:cubicBezTo>
                      <a:pt x="742" y="3565"/>
                      <a:pt x="895" y="3531"/>
                      <a:pt x="1046" y="3491"/>
                    </a:cubicBezTo>
                    <a:cubicBezTo>
                      <a:pt x="1066" y="3485"/>
                      <a:pt x="1089" y="3480"/>
                      <a:pt x="1113" y="3474"/>
                    </a:cubicBezTo>
                    <a:cubicBezTo>
                      <a:pt x="3070" y="2967"/>
                      <a:pt x="4523" y="2302"/>
                      <a:pt x="5625" y="1407"/>
                    </a:cubicBezTo>
                    <a:cubicBezTo>
                      <a:pt x="5802" y="1263"/>
                      <a:pt x="5970" y="1112"/>
                      <a:pt x="6126" y="959"/>
                    </a:cubicBezTo>
                    <a:cubicBezTo>
                      <a:pt x="6220" y="866"/>
                      <a:pt x="6317" y="765"/>
                      <a:pt x="6371" y="631"/>
                    </a:cubicBezTo>
                    <a:cubicBezTo>
                      <a:pt x="6440" y="451"/>
                      <a:pt x="6411" y="261"/>
                      <a:pt x="6291" y="141"/>
                    </a:cubicBezTo>
                    <a:cubicBezTo>
                      <a:pt x="6170" y="17"/>
                      <a:pt x="6003" y="1"/>
                      <a:pt x="5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" name="Google Shape;418;p24">
            <a:extLst>
              <a:ext uri="{FF2B5EF4-FFF2-40B4-BE49-F238E27FC236}">
                <a16:creationId xmlns:a16="http://schemas.microsoft.com/office/drawing/2014/main" id="{5B4585AE-6250-495A-B037-D22F99E07FC7}"/>
              </a:ext>
            </a:extLst>
          </p:cNvPr>
          <p:cNvGrpSpPr/>
          <p:nvPr/>
        </p:nvGrpSpPr>
        <p:grpSpPr>
          <a:xfrm>
            <a:off x="5928927" y="2156443"/>
            <a:ext cx="4266394" cy="1374543"/>
            <a:chOff x="4566208" y="1958250"/>
            <a:chExt cx="4266394" cy="1374543"/>
          </a:xfrm>
        </p:grpSpPr>
        <p:sp>
          <p:nvSpPr>
            <p:cNvPr id="156" name="Google Shape;419;p24">
              <a:extLst>
                <a:ext uri="{FF2B5EF4-FFF2-40B4-BE49-F238E27FC236}">
                  <a16:creationId xmlns:a16="http://schemas.microsoft.com/office/drawing/2014/main" id="{C9597174-7968-48CC-AADF-7B7484EB7582}"/>
                </a:ext>
              </a:extLst>
            </p:cNvPr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20;p24">
              <a:extLst>
                <a:ext uri="{FF2B5EF4-FFF2-40B4-BE49-F238E27FC236}">
                  <a16:creationId xmlns:a16="http://schemas.microsoft.com/office/drawing/2014/main" id="{52ED0F72-8D4A-4672-AEE2-9CD2EAFD5680}"/>
                </a:ext>
              </a:extLst>
            </p:cNvPr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21;p24">
              <a:extLst>
                <a:ext uri="{FF2B5EF4-FFF2-40B4-BE49-F238E27FC236}">
                  <a16:creationId xmlns:a16="http://schemas.microsoft.com/office/drawing/2014/main" id="{6F44A0ED-FA46-48E8-B214-C299C8FAF34E}"/>
                </a:ext>
              </a:extLst>
            </p:cNvPr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22;p24">
              <a:extLst>
                <a:ext uri="{FF2B5EF4-FFF2-40B4-BE49-F238E27FC236}">
                  <a16:creationId xmlns:a16="http://schemas.microsoft.com/office/drawing/2014/main" id="{989B6B5A-6027-4563-A92D-76983F35A89F}"/>
                </a:ext>
              </a:extLst>
            </p:cNvPr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23;p24">
              <a:extLst>
                <a:ext uri="{FF2B5EF4-FFF2-40B4-BE49-F238E27FC236}">
                  <a16:creationId xmlns:a16="http://schemas.microsoft.com/office/drawing/2014/main" id="{9B3C4D30-641F-4732-A84B-BF17212518FF}"/>
                </a:ext>
              </a:extLst>
            </p:cNvPr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2317500" y="4020839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objectives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0139 0.6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</p:bld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 and</a:t>
            </a:r>
            <a:br>
              <a:rPr lang="en-GB"/>
            </a:br>
            <a:r>
              <a:rPr lang="en-GB"/>
              <a:t> Maintenance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3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66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24582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624582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8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9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omic Sans MS" panose="030F0702030302020204" pitchFamily="66" charset="0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46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7059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53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19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1418090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3" Type="http://schemas.microsoft.com/office/2007/relationships/media" Target="../media/media19.mp3"/><Relationship Id="rId7" Type="http://schemas.microsoft.com/office/2007/relationships/media" Target="../media/media21.mp3"/><Relationship Id="rId12" Type="http://schemas.openxmlformats.org/officeDocument/2006/relationships/image" Target="../media/image21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hyperlink" Target="http://commons.wikimedia.org/wiki/Category:Sound_icons" TargetMode="External"/><Relationship Id="rId5" Type="http://schemas.microsoft.com/office/2007/relationships/media" Target="../media/media20.mp3"/><Relationship Id="rId10" Type="http://schemas.openxmlformats.org/officeDocument/2006/relationships/image" Target="../media/image20.png"/><Relationship Id="rId4" Type="http://schemas.openxmlformats.org/officeDocument/2006/relationships/audio" Target="../media/media19.mp3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slide" Target="slide14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emf"/><Relationship Id="rId2" Type="http://schemas.openxmlformats.org/officeDocument/2006/relationships/image" Target="../media/image2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8.png"/><Relationship Id="rId4" Type="http://schemas.openxmlformats.org/officeDocument/2006/relationships/slide" Target="slide13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slide" Target="slide1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21.png"/><Relationship Id="rId3" Type="http://schemas.microsoft.com/office/2007/relationships/media" Target="../media/media2.mp3"/><Relationship Id="rId21" Type="http://schemas.openxmlformats.org/officeDocument/2006/relationships/hyperlink" Target="http://commons.wikimedia.org/wiki/Category:Sound_icons" TargetMode="Externa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13.gif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20.png"/><Relationship Id="rId29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4.gif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2.png"/><Relationship Id="rId28" Type="http://schemas.openxmlformats.org/officeDocument/2006/relationships/image" Target="../media/image17.gif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9.gif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1.gif"/><Relationship Id="rId27" Type="http://schemas.openxmlformats.org/officeDocument/2006/relationships/image" Target="../media/image16.png"/><Relationship Id="rId30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microsoft.com/office/2007/relationships/media" Target="../media/media16.mp3"/><Relationship Id="rId18" Type="http://schemas.openxmlformats.org/officeDocument/2006/relationships/image" Target="../media/image21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17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6" Type="http://schemas.openxmlformats.org/officeDocument/2006/relationships/audio" Target="../media/media17.mp3"/><Relationship Id="rId20" Type="http://schemas.openxmlformats.org/officeDocument/2006/relationships/hyperlink" Target="http://commons.wikimedia.org/wiki/Category:Sound_icons" TargetMode="External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microsoft.com/office/2007/relationships/media" Target="../media/media17.mp3"/><Relationship Id="rId10" Type="http://schemas.openxmlformats.org/officeDocument/2006/relationships/audio" Target="../media/media14.mp3"/><Relationship Id="rId19" Type="http://schemas.openxmlformats.org/officeDocument/2006/relationships/image" Target="../media/image20.png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audio" Target="../media/media1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DFE-C892-4AA0-9C03-AD60E48E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and shapes 3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D3E38-0D38-417C-A101-06E9D29239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 and recognize 9 body parts and 4 shapes.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83E61-5C09-4719-B0AE-AE6D493A7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“What is it?”, “Which part of the body is that?”, “Touch your ...”.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C3BC6-BFEC-4AD4-9BCB-5242819A3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Hello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Goodbye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Head, shoulders, knees and toes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The rainbow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reader (video)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CD52D1-67CE-4E20-A4FF-F0FA5215B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341" y="2738556"/>
            <a:ext cx="2788669" cy="136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Body flashcards (head, should, knees, toes,</a:t>
            </a:r>
            <a:r>
              <a:rPr lang="en-GB" dirty="0"/>
              <a:t> eyes, ears, mouth, nose, hair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reader worksheet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craft sheet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Head’s body worksheet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6A5DA-7F7E-4BD6-9621-3B6790D40E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8068" y="2737881"/>
            <a:ext cx="2705870" cy="2228974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name tags for each student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a glove puppet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colored pencils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a large cloth bag</a:t>
            </a:r>
          </a:p>
          <a:p>
            <a:pPr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8 sheets of origami colored paper (red, green, blue, purple, yellow, pink, orange, brown)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squares, circles, triangles and rectangles cut out of colored card (4 of each)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scissors &amp; glue for craft sheet activity 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cushions (1 per student)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AB58B9-6DB9-45D8-9616-B71B2ED73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hair, rectangle</a:t>
            </a:r>
            <a:r>
              <a:rPr lang="en-US" dirty="0"/>
              <a:t>, brown.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ADB26D-80F7-4375-806A-366A232E03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Students complete learning body and shape vocabulary and play lots of fun games.  They are also introduced to a new character: Mr Shape Head – they sing a song about him, read a story about him and make a craft of his head.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DBE28-FD6D-4A7B-B0B2-8C98AFFC9A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527413-5C9E-4E5C-AF2D-E30A599D62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head, shoulders, knees, toes, eyes, ears, mouth, nose, square, circle, triangle, 8 </a:t>
            </a:r>
            <a:r>
              <a:rPr lang="en-GB" dirty="0" err="1"/>
              <a:t>colors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7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24C562-F097-43DA-A4A7-DBAFE9D956D9}"/>
              </a:ext>
            </a:extLst>
          </p:cNvPr>
          <p:cNvGrpSpPr/>
          <p:nvPr/>
        </p:nvGrpSpPr>
        <p:grpSpPr>
          <a:xfrm>
            <a:off x="7409634" y="4540465"/>
            <a:ext cx="1464446" cy="406729"/>
            <a:chOff x="5986171" y="4035109"/>
            <a:chExt cx="1550126" cy="40672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5AB514B-EEF2-45B9-96CA-7C14FA25D804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AB29C9-052E-4BC8-AA5C-B6908027810E}"/>
                </a:ext>
              </a:extLst>
            </p:cNvPr>
            <p:cNvSpPr txBox="1"/>
            <p:nvPr/>
          </p:nvSpPr>
          <p:spPr>
            <a:xfrm>
              <a:off x="6231180" y="4084584"/>
              <a:ext cx="10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Shapes vocab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C43B061-0DF4-4998-85DC-17EFD1670E43}"/>
              </a:ext>
            </a:extLst>
          </p:cNvPr>
          <p:cNvGrpSpPr/>
          <p:nvPr/>
        </p:nvGrpSpPr>
        <p:grpSpPr>
          <a:xfrm>
            <a:off x="303646" y="175743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BC7F2DD-398E-40AB-B7BD-129D29C3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2532377-D65F-4617-B196-CEA91DE548C3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hear words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2E5ABF-2272-4F7C-ACB7-4090386164E0}"/>
              </a:ext>
            </a:extLst>
          </p:cNvPr>
          <p:cNvGrpSpPr/>
          <p:nvPr/>
        </p:nvGrpSpPr>
        <p:grpSpPr>
          <a:xfrm>
            <a:off x="1866896" y="473458"/>
            <a:ext cx="1911190" cy="2217918"/>
            <a:chOff x="2069935" y="389220"/>
            <a:chExt cx="1911190" cy="22179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B1425-CEA2-4756-8F10-97D02310587A}"/>
                </a:ext>
              </a:extLst>
            </p:cNvPr>
            <p:cNvSpPr/>
            <p:nvPr/>
          </p:nvSpPr>
          <p:spPr>
            <a:xfrm>
              <a:off x="2069935" y="389220"/>
              <a:ext cx="1911190" cy="19111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42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D53DCD2-CF81-4A25-A663-5538F760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2938325" y="2405043"/>
              <a:ext cx="174409" cy="20209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236F8-06D0-4B54-88B8-9274D8FB91F5}"/>
              </a:ext>
            </a:extLst>
          </p:cNvPr>
          <p:cNvGrpSpPr/>
          <p:nvPr/>
        </p:nvGrpSpPr>
        <p:grpSpPr>
          <a:xfrm>
            <a:off x="5362127" y="471750"/>
            <a:ext cx="1911190" cy="2219317"/>
            <a:chOff x="2136289" y="389220"/>
            <a:chExt cx="1911190" cy="22193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43CAE9-6AB7-457C-AC9F-CB52114DCEB0}"/>
                </a:ext>
              </a:extLst>
            </p:cNvPr>
            <p:cNvSpPr/>
            <p:nvPr/>
          </p:nvSpPr>
          <p:spPr>
            <a:xfrm>
              <a:off x="2136289" y="389220"/>
              <a:ext cx="1911190" cy="1911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4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71BDF81-D16D-4FA7-9071-473951243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04679" y="2406442"/>
              <a:ext cx="174409" cy="202095"/>
            </a:xfrm>
            <a:prstGeom prst="rect">
              <a:avLst/>
            </a:prstGeom>
          </p:spPr>
        </p:pic>
      </p:grpSp>
      <p:pic>
        <p:nvPicPr>
          <p:cNvPr id="11" name="05-shapes-square-US">
            <a:hlinkClick r:id="" action="ppaction://media"/>
            <a:extLst>
              <a:ext uri="{FF2B5EF4-FFF2-40B4-BE49-F238E27FC236}">
                <a16:creationId xmlns:a16="http://schemas.microsoft.com/office/drawing/2014/main" id="{ECD207B8-9F5E-49BC-9946-FA6B57907C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66899" y="-393253"/>
            <a:ext cx="365889" cy="365889"/>
          </a:xfrm>
          <a:prstGeom prst="rect">
            <a:avLst/>
          </a:prstGeom>
        </p:spPr>
      </p:pic>
      <p:pic>
        <p:nvPicPr>
          <p:cNvPr id="12" name="05-shapes-circle-US">
            <a:hlinkClick r:id="" action="ppaction://media"/>
            <a:extLst>
              <a:ext uri="{FF2B5EF4-FFF2-40B4-BE49-F238E27FC236}">
                <a16:creationId xmlns:a16="http://schemas.microsoft.com/office/drawing/2014/main" id="{FC38B502-40E5-4DEA-B066-BD113B4527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08950" y="-393253"/>
            <a:ext cx="365889" cy="3658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2E1EB-704E-4C89-9BE8-A9B12165C572}"/>
              </a:ext>
            </a:extLst>
          </p:cNvPr>
          <p:cNvGrpSpPr/>
          <p:nvPr/>
        </p:nvGrpSpPr>
        <p:grpSpPr>
          <a:xfrm>
            <a:off x="1714000" y="2796009"/>
            <a:ext cx="2216980" cy="2217917"/>
            <a:chOff x="3100084" y="375798"/>
            <a:chExt cx="2216980" cy="2217917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0418F09-B2F2-4A89-92AF-42AFAAB7910C}"/>
                </a:ext>
              </a:extLst>
            </p:cNvPr>
            <p:cNvSpPr/>
            <p:nvPr/>
          </p:nvSpPr>
          <p:spPr>
            <a:xfrm>
              <a:off x="3100084" y="375798"/>
              <a:ext cx="2216980" cy="191119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2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2FEF5F6-45EF-43A0-8355-97935B35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121369" y="2391620"/>
              <a:ext cx="174409" cy="202095"/>
            </a:xfrm>
            <a:prstGeom prst="rect">
              <a:avLst/>
            </a:prstGeom>
          </p:spPr>
        </p:pic>
      </p:grpSp>
      <p:pic>
        <p:nvPicPr>
          <p:cNvPr id="15" name="05-shapes-triangle-US">
            <a:hlinkClick r:id="" action="ppaction://media"/>
            <a:extLst>
              <a:ext uri="{FF2B5EF4-FFF2-40B4-BE49-F238E27FC236}">
                <a16:creationId xmlns:a16="http://schemas.microsoft.com/office/drawing/2014/main" id="{1811A10D-D842-4341-8431-9F070C4E6D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33760" y="-400089"/>
            <a:ext cx="365889" cy="365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9585DA-5DAD-1468-D6D2-F0C6BBFBDE55}"/>
              </a:ext>
            </a:extLst>
          </p:cNvPr>
          <p:cNvGrpSpPr/>
          <p:nvPr/>
        </p:nvGrpSpPr>
        <p:grpSpPr>
          <a:xfrm>
            <a:off x="5002226" y="2953744"/>
            <a:ext cx="2619393" cy="1795427"/>
            <a:chOff x="4752912" y="161006"/>
            <a:chExt cx="2619393" cy="17954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30CE71-BCE4-F71B-4F46-BD12F3B003D4}"/>
                </a:ext>
              </a:extLst>
            </p:cNvPr>
            <p:cNvSpPr/>
            <p:nvPr/>
          </p:nvSpPr>
          <p:spPr>
            <a:xfrm>
              <a:off x="4752912" y="161006"/>
              <a:ext cx="2619393" cy="149438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pic>
          <p:nvPicPr>
            <p:cNvPr id="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28F71BF-ECD9-CC37-82CD-8F19061C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981203" y="1754338"/>
              <a:ext cx="186006" cy="202095"/>
            </a:xfrm>
            <a:prstGeom prst="rect">
              <a:avLst/>
            </a:prstGeom>
          </p:spPr>
        </p:pic>
      </p:grpSp>
      <p:pic>
        <p:nvPicPr>
          <p:cNvPr id="6" name="05-shapes-rectangle-US">
            <a:hlinkClick r:id="" action="ppaction://media"/>
            <a:extLst>
              <a:ext uri="{FF2B5EF4-FFF2-40B4-BE49-F238E27FC236}">
                <a16:creationId xmlns:a16="http://schemas.microsoft.com/office/drawing/2014/main" id="{328FB45D-9C2A-1F67-07ED-C8F7F494C7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80940" y="-400089"/>
            <a:ext cx="374571" cy="3745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58BC3DF-5DA5-14F9-0D7B-B03FB82E14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7" name="AutoShape 3">
              <a:extLst>
                <a:ext uri="{FF2B5EF4-FFF2-40B4-BE49-F238E27FC236}">
                  <a16:creationId xmlns:a16="http://schemas.microsoft.com/office/drawing/2014/main" id="{8938F885-045F-EDE7-AE9B-E2AB060B885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4">
              <a:extLst>
                <a:ext uri="{FF2B5EF4-FFF2-40B4-BE49-F238E27FC236}">
                  <a16:creationId xmlns:a16="http://schemas.microsoft.com/office/drawing/2014/main" id="{01AE7C7D-6F67-32AB-3C89-EC7E3628F0B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90AA2C-C278-3F01-1EBB-964ACE53E2E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0" name="AutoShape 6">
                <a:extLst>
                  <a:ext uri="{FF2B5EF4-FFF2-40B4-BE49-F238E27FC236}">
                    <a16:creationId xmlns:a16="http://schemas.microsoft.com/office/drawing/2014/main" id="{6A12E8F5-EB50-B99E-8A4E-7137E6E29E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55671E00-61D6-4FAE-D3C9-873FBFF26F6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28415"/>
            <a:ext cx="637574" cy="706556"/>
            <a:chOff x="240111" y="2231047"/>
            <a:chExt cx="637574" cy="70655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104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0FC8388-2988-4346-8745-E1737B369B4F}"/>
              </a:ext>
            </a:extLst>
          </p:cNvPr>
          <p:cNvGrpSpPr/>
          <p:nvPr/>
        </p:nvGrpSpPr>
        <p:grpSpPr>
          <a:xfrm>
            <a:off x="3289933" y="231097"/>
            <a:ext cx="2564135" cy="406729"/>
            <a:chOff x="4593628" y="4035109"/>
            <a:chExt cx="3336095" cy="40672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6AF6CBE-A816-49D4-B27F-92DB7B7C633B}"/>
                </a:ext>
              </a:extLst>
            </p:cNvPr>
            <p:cNvSpPr/>
            <p:nvPr/>
          </p:nvSpPr>
          <p:spPr>
            <a:xfrm>
              <a:off x="4593628" y="4035109"/>
              <a:ext cx="3336095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99D929-E922-4C41-8772-D093AB1240B8}"/>
                </a:ext>
              </a:extLst>
            </p:cNvPr>
            <p:cNvSpPr txBox="1"/>
            <p:nvPr/>
          </p:nvSpPr>
          <p:spPr>
            <a:xfrm>
              <a:off x="5134112" y="4084584"/>
              <a:ext cx="22653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Mr. Shape Head song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97A163-E98F-41DA-A47C-47CF2FDC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21" y="801234"/>
            <a:ext cx="4727759" cy="35410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5D56FC-40F3-F35A-8334-D83B9F5444E1}"/>
              </a:ext>
            </a:extLst>
          </p:cNvPr>
          <p:cNvGrpSpPr/>
          <p:nvPr/>
        </p:nvGrpSpPr>
        <p:grpSpPr>
          <a:xfrm>
            <a:off x="2710253" y="694066"/>
            <a:ext cx="3723494" cy="3755369"/>
            <a:chOff x="2042716" y="756021"/>
            <a:chExt cx="3723494" cy="3755369"/>
          </a:xfrm>
        </p:grpSpPr>
        <p:grpSp>
          <p:nvGrpSpPr>
            <p:cNvPr id="17" name="Mr Shape Head">
              <a:extLst>
                <a:ext uri="{FF2B5EF4-FFF2-40B4-BE49-F238E27FC236}">
                  <a16:creationId xmlns:a16="http://schemas.microsoft.com/office/drawing/2014/main" id="{20CDD4BE-64BF-47C0-9E64-3BAFFAE7D1B2}"/>
                </a:ext>
              </a:extLst>
            </p:cNvPr>
            <p:cNvGrpSpPr/>
            <p:nvPr/>
          </p:nvGrpSpPr>
          <p:grpSpPr>
            <a:xfrm>
              <a:off x="2042716" y="759386"/>
              <a:ext cx="3723354" cy="3752004"/>
              <a:chOff x="1802466" y="714024"/>
              <a:chExt cx="4127994" cy="41597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567F1C-294F-450E-BEC1-759177EEF148}"/>
                  </a:ext>
                </a:extLst>
              </p:cNvPr>
              <p:cNvSpPr/>
              <p:nvPr/>
            </p:nvSpPr>
            <p:spPr>
              <a:xfrm>
                <a:off x="2588341" y="2309647"/>
                <a:ext cx="2564135" cy="256413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2949D7F-A54E-499A-A02C-9ADF7EF6C60D}"/>
                  </a:ext>
                </a:extLst>
              </p:cNvPr>
              <p:cNvSpPr/>
              <p:nvPr/>
            </p:nvSpPr>
            <p:spPr>
              <a:xfrm>
                <a:off x="2867329" y="2656828"/>
                <a:ext cx="794125" cy="79412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53002-E198-4E4F-BA72-F5A906ADD4B4}"/>
                  </a:ext>
                </a:extLst>
              </p:cNvPr>
              <p:cNvSpPr/>
              <p:nvPr/>
            </p:nvSpPr>
            <p:spPr>
              <a:xfrm>
                <a:off x="4084497" y="2656828"/>
                <a:ext cx="794125" cy="79412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4C6C860C-8677-4693-8CF8-B58B7B09831F}"/>
                  </a:ext>
                </a:extLst>
              </p:cNvPr>
              <p:cNvSpPr/>
              <p:nvPr/>
            </p:nvSpPr>
            <p:spPr>
              <a:xfrm>
                <a:off x="2172048" y="714024"/>
                <a:ext cx="3353772" cy="1591293"/>
              </a:xfrm>
              <a:prstGeom prst="triangle">
                <a:avLst>
                  <a:gd name="adj" fmla="val 50199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D1CE1018-9644-4098-AC92-F0807FC61D35}"/>
                  </a:ext>
                </a:extLst>
              </p:cNvPr>
              <p:cNvSpPr/>
              <p:nvPr/>
            </p:nvSpPr>
            <p:spPr>
              <a:xfrm rot="10800000">
                <a:off x="3473345" y="3716885"/>
                <a:ext cx="794125" cy="472001"/>
              </a:xfrm>
              <a:prstGeom prst="triangle">
                <a:avLst>
                  <a:gd name="adj" fmla="val 50199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322E6EA-62D3-4802-83D4-E8913AA15DED}"/>
                  </a:ext>
                </a:extLst>
              </p:cNvPr>
              <p:cNvSpPr/>
              <p:nvPr/>
            </p:nvSpPr>
            <p:spPr>
              <a:xfrm>
                <a:off x="2984804" y="4414235"/>
                <a:ext cx="1728259" cy="2699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118A2F-1C3B-460D-B970-68D1A070FC91}"/>
                  </a:ext>
                </a:extLst>
              </p:cNvPr>
              <p:cNvSpPr/>
              <p:nvPr/>
            </p:nvSpPr>
            <p:spPr>
              <a:xfrm>
                <a:off x="3139440" y="2941320"/>
                <a:ext cx="441960" cy="441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F9BD012-596A-498F-A65E-D2685C7B0128}"/>
                  </a:ext>
                </a:extLst>
              </p:cNvPr>
              <p:cNvSpPr/>
              <p:nvPr/>
            </p:nvSpPr>
            <p:spPr>
              <a:xfrm>
                <a:off x="4165052" y="2941320"/>
                <a:ext cx="441960" cy="441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751176D-BD82-4AA6-8BBB-DDE5F9A56192}"/>
                  </a:ext>
                </a:extLst>
              </p:cNvPr>
              <p:cNvSpPr/>
              <p:nvPr/>
            </p:nvSpPr>
            <p:spPr>
              <a:xfrm>
                <a:off x="5152447" y="3088311"/>
                <a:ext cx="778013" cy="778013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8DE961E-DFEA-4E1D-9D4A-4B6EF51BC30C}"/>
                  </a:ext>
                </a:extLst>
              </p:cNvPr>
              <p:cNvSpPr/>
              <p:nvPr/>
            </p:nvSpPr>
            <p:spPr>
              <a:xfrm>
                <a:off x="1802466" y="3088311"/>
                <a:ext cx="778013" cy="778013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06" name="face">
              <a:extLst>
                <a:ext uri="{FF2B5EF4-FFF2-40B4-BE49-F238E27FC236}">
                  <a16:creationId xmlns:a16="http://schemas.microsoft.com/office/drawing/2014/main" id="{FE353704-B44F-40FD-B907-9EC888D77F20}"/>
                </a:ext>
              </a:extLst>
            </p:cNvPr>
            <p:cNvSpPr/>
            <p:nvPr/>
          </p:nvSpPr>
          <p:spPr>
            <a:xfrm>
              <a:off x="2748801" y="2198600"/>
              <a:ext cx="2312790" cy="231279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hair">
              <a:extLst>
                <a:ext uri="{FF2B5EF4-FFF2-40B4-BE49-F238E27FC236}">
                  <a16:creationId xmlns:a16="http://schemas.microsoft.com/office/drawing/2014/main" id="{DD9BC22D-C303-4F67-BB05-9F5D20A37D79}"/>
                </a:ext>
              </a:extLst>
            </p:cNvPr>
            <p:cNvSpPr/>
            <p:nvPr/>
          </p:nvSpPr>
          <p:spPr>
            <a:xfrm>
              <a:off x="2387466" y="756021"/>
              <a:ext cx="3025024" cy="1435309"/>
            </a:xfrm>
            <a:prstGeom prst="triangle">
              <a:avLst>
                <a:gd name="adj" fmla="val 50199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mouth">
              <a:extLst>
                <a:ext uri="{FF2B5EF4-FFF2-40B4-BE49-F238E27FC236}">
                  <a16:creationId xmlns:a16="http://schemas.microsoft.com/office/drawing/2014/main" id="{276384D6-59B4-4623-B33D-634AB92D1590}"/>
                </a:ext>
              </a:extLst>
            </p:cNvPr>
            <p:cNvSpPr/>
            <p:nvPr/>
          </p:nvSpPr>
          <p:spPr>
            <a:xfrm>
              <a:off x="3114616" y="4096888"/>
              <a:ext cx="1558849" cy="2435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nose">
              <a:extLst>
                <a:ext uri="{FF2B5EF4-FFF2-40B4-BE49-F238E27FC236}">
                  <a16:creationId xmlns:a16="http://schemas.microsoft.com/office/drawing/2014/main" id="{99AEBE16-EF45-4809-BFF0-ED3F2639D391}"/>
                </a:ext>
              </a:extLst>
            </p:cNvPr>
            <p:cNvSpPr/>
            <p:nvPr/>
          </p:nvSpPr>
          <p:spPr>
            <a:xfrm rot="10800000">
              <a:off x="3551088" y="3468105"/>
              <a:ext cx="716282" cy="425734"/>
            </a:xfrm>
            <a:prstGeom prst="triangle">
              <a:avLst>
                <a:gd name="adj" fmla="val 50199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" name="eyes">
              <a:extLst>
                <a:ext uri="{FF2B5EF4-FFF2-40B4-BE49-F238E27FC236}">
                  <a16:creationId xmlns:a16="http://schemas.microsoft.com/office/drawing/2014/main" id="{5ADCE0A6-474F-4B09-9682-34EBD75739FD}"/>
                </a:ext>
              </a:extLst>
            </p:cNvPr>
            <p:cNvGrpSpPr/>
            <p:nvPr/>
          </p:nvGrpSpPr>
          <p:grpSpPr>
            <a:xfrm>
              <a:off x="3003198" y="2504480"/>
              <a:ext cx="1814139" cy="716282"/>
              <a:chOff x="-581655" y="7009611"/>
              <a:chExt cx="1814139" cy="71628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90B11F6-92E2-48A4-864A-D62526706F68}"/>
                  </a:ext>
                </a:extLst>
              </p:cNvPr>
              <p:cNvGrpSpPr/>
              <p:nvPr/>
            </p:nvGrpSpPr>
            <p:grpSpPr>
              <a:xfrm>
                <a:off x="-581655" y="7009611"/>
                <a:ext cx="716282" cy="716282"/>
                <a:chOff x="-581655" y="7009611"/>
                <a:chExt cx="716282" cy="716282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81F4F72-2CC6-4479-8E12-0E1B1F66AB3B}"/>
                    </a:ext>
                  </a:extLst>
                </p:cNvPr>
                <p:cNvSpPr/>
                <p:nvPr/>
              </p:nvSpPr>
              <p:spPr>
                <a:xfrm>
                  <a:off x="-581655" y="7009611"/>
                  <a:ext cx="716282" cy="716282"/>
                </a:xfrm>
                <a:prstGeom prst="rect">
                  <a:avLst/>
                </a:prstGeom>
                <a:solidFill>
                  <a:srgbClr val="99CC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26D78E45-85F2-4340-A90F-1E01816EC096}"/>
                    </a:ext>
                  </a:extLst>
                </p:cNvPr>
                <p:cNvSpPr/>
                <p:nvPr/>
              </p:nvSpPr>
              <p:spPr>
                <a:xfrm>
                  <a:off x="-336218" y="7266216"/>
                  <a:ext cx="398638" cy="3986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9B50B36-8433-443A-B008-7A62D3ECE447}"/>
                  </a:ext>
                </a:extLst>
              </p:cNvPr>
              <p:cNvGrpSpPr/>
              <p:nvPr/>
            </p:nvGrpSpPr>
            <p:grpSpPr>
              <a:xfrm>
                <a:off x="516202" y="7009611"/>
                <a:ext cx="716282" cy="716282"/>
                <a:chOff x="516202" y="7009611"/>
                <a:chExt cx="716282" cy="716282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5E331-FEA5-4B67-A9F8-D042951FE1E8}"/>
                    </a:ext>
                  </a:extLst>
                </p:cNvPr>
                <p:cNvSpPr/>
                <p:nvPr/>
              </p:nvSpPr>
              <p:spPr>
                <a:xfrm>
                  <a:off x="516202" y="7009611"/>
                  <a:ext cx="716282" cy="716282"/>
                </a:xfrm>
                <a:prstGeom prst="rect">
                  <a:avLst/>
                </a:prstGeom>
                <a:solidFill>
                  <a:srgbClr val="99CC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E5BDF0E-DE0A-4651-A1DF-D16A12393A57}"/>
                    </a:ext>
                  </a:extLst>
                </p:cNvPr>
                <p:cNvSpPr/>
                <p:nvPr/>
              </p:nvSpPr>
              <p:spPr>
                <a:xfrm>
                  <a:off x="588860" y="7266216"/>
                  <a:ext cx="398638" cy="3986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104" name="ear right">
              <a:extLst>
                <a:ext uri="{FF2B5EF4-FFF2-40B4-BE49-F238E27FC236}">
                  <a16:creationId xmlns:a16="http://schemas.microsoft.com/office/drawing/2014/main" id="{296F0210-BA9D-4B54-B499-A728FE62B456}"/>
                </a:ext>
              </a:extLst>
            </p:cNvPr>
            <p:cNvSpPr/>
            <p:nvPr/>
          </p:nvSpPr>
          <p:spPr>
            <a:xfrm>
              <a:off x="5064460" y="2903937"/>
              <a:ext cx="701750" cy="70174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5" name="ear left">
              <a:extLst>
                <a:ext uri="{FF2B5EF4-FFF2-40B4-BE49-F238E27FC236}">
                  <a16:creationId xmlns:a16="http://schemas.microsoft.com/office/drawing/2014/main" id="{A3FD5135-DA18-4D72-9C78-B4471D465667}"/>
                </a:ext>
              </a:extLst>
            </p:cNvPr>
            <p:cNvSpPr/>
            <p:nvPr/>
          </p:nvSpPr>
          <p:spPr>
            <a:xfrm>
              <a:off x="2042856" y="2903937"/>
              <a:ext cx="701750" cy="70174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" name="Picture 20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307ECF6E-701D-4124-D4C2-298EF3BD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22" name="Picture 21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F08B4D17-26D4-9198-0236-7CE64735E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84262"/>
            <a:ext cx="625980" cy="3559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49BE7DE-24F6-329F-327E-53F08BE12B37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10D4C5E-6965-2720-3E5F-9CA1C9BF3660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2E18A9-5E98-911B-1729-1645BBBC4417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261F656-D6D1-14D0-C077-F56B4B293622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Google Shape;468;p32">
                <a:extLst>
                  <a:ext uri="{FF2B5EF4-FFF2-40B4-BE49-F238E27FC236}">
                    <a16:creationId xmlns:a16="http://schemas.microsoft.com/office/drawing/2014/main" id="{9ED46CF5-7A6E-746D-25E2-36DFEE602D19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69;p32">
                <a:extLst>
                  <a:ext uri="{FF2B5EF4-FFF2-40B4-BE49-F238E27FC236}">
                    <a16:creationId xmlns:a16="http://schemas.microsoft.com/office/drawing/2014/main" id="{68500BEF-F158-B1F6-BB12-7D51CBB33027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0;p32">
                <a:extLst>
                  <a:ext uri="{FF2B5EF4-FFF2-40B4-BE49-F238E27FC236}">
                    <a16:creationId xmlns:a16="http://schemas.microsoft.com/office/drawing/2014/main" id="{1DDC3DB2-907F-27E1-5EAB-CBE57BC4A263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1;p32">
                <a:extLst>
                  <a:ext uri="{FF2B5EF4-FFF2-40B4-BE49-F238E27FC236}">
                    <a16:creationId xmlns:a16="http://schemas.microsoft.com/office/drawing/2014/main" id="{3C6420CE-DCD9-F04E-2C05-45ADB2BB2EC0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72;p32">
                <a:extLst>
                  <a:ext uri="{FF2B5EF4-FFF2-40B4-BE49-F238E27FC236}">
                    <a16:creationId xmlns:a16="http://schemas.microsoft.com/office/drawing/2014/main" id="{EBBD7DD9-2511-E875-9D86-E8FEAA35EA9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3;p32">
                <a:extLst>
                  <a:ext uri="{FF2B5EF4-FFF2-40B4-BE49-F238E27FC236}">
                    <a16:creationId xmlns:a16="http://schemas.microsoft.com/office/drawing/2014/main" id="{8417AB04-8258-7692-7D8E-C5AD7701719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74;p32">
                <a:extLst>
                  <a:ext uri="{FF2B5EF4-FFF2-40B4-BE49-F238E27FC236}">
                    <a16:creationId xmlns:a16="http://schemas.microsoft.com/office/drawing/2014/main" id="{6090EDA9-8898-CED2-F498-31E56FE04C1E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5;p32">
                <a:extLst>
                  <a:ext uri="{FF2B5EF4-FFF2-40B4-BE49-F238E27FC236}">
                    <a16:creationId xmlns:a16="http://schemas.microsoft.com/office/drawing/2014/main" id="{674A80EA-79C3-8781-F8C8-8086E86F938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6;p32">
                <a:extLst>
                  <a:ext uri="{FF2B5EF4-FFF2-40B4-BE49-F238E27FC236}">
                    <a16:creationId xmlns:a16="http://schemas.microsoft.com/office/drawing/2014/main" id="{E9176B37-F10A-8C81-BBDB-1A047099C9E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7;p32">
                <a:extLst>
                  <a:ext uri="{FF2B5EF4-FFF2-40B4-BE49-F238E27FC236}">
                    <a16:creationId xmlns:a16="http://schemas.microsoft.com/office/drawing/2014/main" id="{478029CE-ADE5-75F4-8F97-422C488B60B1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8;p32">
                <a:extLst>
                  <a:ext uri="{FF2B5EF4-FFF2-40B4-BE49-F238E27FC236}">
                    <a16:creationId xmlns:a16="http://schemas.microsoft.com/office/drawing/2014/main" id="{84224C98-C531-CEDD-8192-B354F4E9A20C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79;p32">
                <a:extLst>
                  <a:ext uri="{FF2B5EF4-FFF2-40B4-BE49-F238E27FC236}">
                    <a16:creationId xmlns:a16="http://schemas.microsoft.com/office/drawing/2014/main" id="{14ADAA23-E8A7-4F1E-B393-A086D26EF293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;p32">
                <a:extLst>
                  <a:ext uri="{FF2B5EF4-FFF2-40B4-BE49-F238E27FC236}">
                    <a16:creationId xmlns:a16="http://schemas.microsoft.com/office/drawing/2014/main" id="{404030C6-7CC4-BB45-D402-76C2FE383836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1;p32">
                <a:extLst>
                  <a:ext uri="{FF2B5EF4-FFF2-40B4-BE49-F238E27FC236}">
                    <a16:creationId xmlns:a16="http://schemas.microsoft.com/office/drawing/2014/main" id="{0ADC80D1-BC5D-33EE-B8A4-3477052ED793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2;p32">
                <a:extLst>
                  <a:ext uri="{FF2B5EF4-FFF2-40B4-BE49-F238E27FC236}">
                    <a16:creationId xmlns:a16="http://schemas.microsoft.com/office/drawing/2014/main" id="{00B52E46-AAA9-B0B0-15DF-A9EAE1509936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3;p32">
                <a:extLst>
                  <a:ext uri="{FF2B5EF4-FFF2-40B4-BE49-F238E27FC236}">
                    <a16:creationId xmlns:a16="http://schemas.microsoft.com/office/drawing/2014/main" id="{03ACF34E-ED23-9678-6FD0-9FD5A6F3DAEC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4;p32">
                <a:extLst>
                  <a:ext uri="{FF2B5EF4-FFF2-40B4-BE49-F238E27FC236}">
                    <a16:creationId xmlns:a16="http://schemas.microsoft.com/office/drawing/2014/main" id="{2004D92B-E3B1-7415-ABFA-416078CCA0B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30EB1C-D54C-3556-2BFB-B567A2FD86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8" name="AutoShape 3">
              <a:extLst>
                <a:ext uri="{FF2B5EF4-FFF2-40B4-BE49-F238E27FC236}">
                  <a16:creationId xmlns:a16="http://schemas.microsoft.com/office/drawing/2014/main" id="{B89EE565-A847-8EE6-A9A0-7603D1B4883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">
              <a:extLst>
                <a:ext uri="{FF2B5EF4-FFF2-40B4-BE49-F238E27FC236}">
                  <a16:creationId xmlns:a16="http://schemas.microsoft.com/office/drawing/2014/main" id="{BFB8DD3F-90B4-A212-08F9-350677866B6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C229C5-FEC5-F380-2FF1-6BE6ECD7205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8BC3B730-41F3-418A-EFE5-526AE895A1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Text Box 7">
                <a:extLst>
                  <a:ext uri="{FF2B5EF4-FFF2-40B4-BE49-F238E27FC236}">
                    <a16:creationId xmlns:a16="http://schemas.microsoft.com/office/drawing/2014/main" id="{06FD25ED-8A30-A207-8764-9D857FBF025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438766" y="4541509"/>
            <a:ext cx="1349669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220701" y="4084584"/>
              <a:ext cx="10810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Story time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9D8B434-1947-4B71-9B7B-162A81B2AFFB}"/>
              </a:ext>
            </a:extLst>
          </p:cNvPr>
          <p:cNvSpPr txBox="1"/>
          <p:nvPr/>
        </p:nvSpPr>
        <p:spPr>
          <a:xfrm>
            <a:off x="73459" y="3779506"/>
            <a:ext cx="1126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reader video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40C9906-5B56-4E86-BF96-6790ED4E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4" y="4098467"/>
            <a:ext cx="517917" cy="5179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50E2635-2DD8-40BD-9371-2901E97E45D3}"/>
              </a:ext>
            </a:extLst>
          </p:cNvPr>
          <p:cNvSpPr txBox="1"/>
          <p:nvPr/>
        </p:nvSpPr>
        <p:spPr>
          <a:xfrm>
            <a:off x="16486" y="4579287"/>
            <a:ext cx="123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Reader worksheet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55147-47F1-4B3B-8B0F-F20F3679AEBD}"/>
              </a:ext>
            </a:extLst>
          </p:cNvPr>
          <p:cNvSpPr/>
          <p:nvPr/>
        </p:nvSpPr>
        <p:spPr>
          <a:xfrm>
            <a:off x="3026339" y="389220"/>
            <a:ext cx="3050664" cy="41639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B5C7AF-1AEA-4CA5-92A4-614CD89DAA39}"/>
              </a:ext>
            </a:extLst>
          </p:cNvPr>
          <p:cNvGrpSpPr/>
          <p:nvPr/>
        </p:nvGrpSpPr>
        <p:grpSpPr>
          <a:xfrm>
            <a:off x="7410801" y="3625600"/>
            <a:ext cx="1401014" cy="607187"/>
            <a:chOff x="252265" y="2661287"/>
            <a:chExt cx="1170509" cy="400110"/>
          </a:xfrm>
        </p:grpSpPr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7F72901B-FCCD-41DF-BAA4-1062CF7122F6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Arrow: Pentago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B0A3266D-8FBA-4415-938D-EE0C25E40E58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467FF29-4794-41B7-81D5-6C31A4A4D050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To skip reader and jump to next slide, click here</a:t>
              </a:r>
            </a:p>
          </p:txBody>
        </p:sp>
      </p:grpSp>
      <p:sp>
        <p:nvSpPr>
          <p:cNvPr id="34" name="Arrow: Pentagon 33">
            <a:hlinkClick r:id="rId4" action="ppaction://hlinksldjump"/>
            <a:extLst>
              <a:ext uri="{FF2B5EF4-FFF2-40B4-BE49-F238E27FC236}">
                <a16:creationId xmlns:a16="http://schemas.microsoft.com/office/drawing/2014/main" id="{CA59F47C-458B-4EC2-BF3B-1107ECEA65C9}"/>
              </a:ext>
            </a:extLst>
          </p:cNvPr>
          <p:cNvSpPr/>
          <p:nvPr/>
        </p:nvSpPr>
        <p:spPr>
          <a:xfrm>
            <a:off x="7371719" y="3567105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CD914-839D-47DC-9A9D-1FE9B5798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310" y="615040"/>
            <a:ext cx="2294692" cy="3748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22459-E6E2-4C83-8DA7-54E869F05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443" y="445030"/>
            <a:ext cx="2857033" cy="4062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16E93-D087-4B28-A2A2-0960E9465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742" y="445388"/>
            <a:ext cx="2857034" cy="40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6E6780-4BDF-4787-B447-E59C8DFB3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7141" y="445030"/>
            <a:ext cx="2865598" cy="4064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63481A-BB01-4BDA-81E1-BE5103F8F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5575" y="442617"/>
            <a:ext cx="2857033" cy="4064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79CED-C042-4A2B-999D-1AF46C3F01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5342" y="442617"/>
            <a:ext cx="2857033" cy="4066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D0C1B4-D351-47EF-90CC-A3ED4F4902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8863" y="445388"/>
            <a:ext cx="2857035" cy="4074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122651-E4AB-431E-BAFC-4D3CD722B0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8192" y="442617"/>
            <a:ext cx="2857033" cy="4070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025758-CA82-4402-B016-E624203FAC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4762" y="442617"/>
            <a:ext cx="2857034" cy="4076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EB341B-1BBF-4E93-9E3F-A1C31435E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35303" y="442617"/>
            <a:ext cx="2841803" cy="4064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D5F9C0-026B-4512-AFDA-633464A361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9363" y="441710"/>
            <a:ext cx="2855364" cy="4067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F473D9-8A9D-4E50-BC5D-2FDB54E3CB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7146" y="440900"/>
            <a:ext cx="2859309" cy="407150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25BDA17-576C-4AAE-A4D3-D00C41E1CC16}"/>
              </a:ext>
            </a:extLst>
          </p:cNvPr>
          <p:cNvGrpSpPr/>
          <p:nvPr/>
        </p:nvGrpSpPr>
        <p:grpSpPr>
          <a:xfrm>
            <a:off x="3297713" y="668283"/>
            <a:ext cx="2517989" cy="3538767"/>
            <a:chOff x="2490283" y="694020"/>
            <a:chExt cx="2517989" cy="353876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CAB14C7A-5AED-429A-9FC7-76F99D6B6C79}"/>
                </a:ext>
              </a:extLst>
            </p:cNvPr>
            <p:cNvSpPr/>
            <p:nvPr/>
          </p:nvSpPr>
          <p:spPr>
            <a:xfrm>
              <a:off x="2490283" y="694020"/>
              <a:ext cx="2517989" cy="3538767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D0DB093-CE71-404D-A9C7-1CA5B793FFE0}"/>
                </a:ext>
              </a:extLst>
            </p:cNvPr>
            <p:cNvSpPr txBox="1"/>
            <p:nvPr/>
          </p:nvSpPr>
          <p:spPr>
            <a:xfrm>
              <a:off x="2688204" y="1042163"/>
              <a:ext cx="213934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THE END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space or left click mouse to move to next slide.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left arrow key (◄ ) to go back through the book pages.</a:t>
              </a: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418CEB2-DB24-41B9-9661-C376F28F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91167" y="1608870"/>
              <a:ext cx="535143" cy="791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DA90EA5-6531-49B3-B24C-53307D208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4327" y="139367"/>
            <a:ext cx="3395346" cy="485286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C9F1532B-5175-5336-C401-5E89D32963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0787" y="3453167"/>
            <a:ext cx="625980" cy="3559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6ACC86-3AFD-66AD-FCA0-98C2EBD77884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0243CC7-549A-BC51-23ED-9045FCA57ADF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D5F03-752F-4DC7-8B3A-5637644E5950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Reader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0526FF-AABB-B55A-1967-74AD7D8BA2B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Google Shape;468;p32">
                <a:extLst>
                  <a:ext uri="{FF2B5EF4-FFF2-40B4-BE49-F238E27FC236}">
                    <a16:creationId xmlns:a16="http://schemas.microsoft.com/office/drawing/2014/main" id="{FA0C7C7B-33C3-ED7D-720A-4D0086DCCA9D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69;p32">
                <a:extLst>
                  <a:ext uri="{FF2B5EF4-FFF2-40B4-BE49-F238E27FC236}">
                    <a16:creationId xmlns:a16="http://schemas.microsoft.com/office/drawing/2014/main" id="{E3BF3114-6CF0-8507-58DF-759EF0BEE39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0;p32">
                <a:extLst>
                  <a:ext uri="{FF2B5EF4-FFF2-40B4-BE49-F238E27FC236}">
                    <a16:creationId xmlns:a16="http://schemas.microsoft.com/office/drawing/2014/main" id="{1EA75DD0-2443-A718-51FE-9CA306DF5E9E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1;p32">
                <a:extLst>
                  <a:ext uri="{FF2B5EF4-FFF2-40B4-BE49-F238E27FC236}">
                    <a16:creationId xmlns:a16="http://schemas.microsoft.com/office/drawing/2014/main" id="{A57EA51D-3B31-69CA-2F24-8E29D8C6E279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2;p32">
                <a:extLst>
                  <a:ext uri="{FF2B5EF4-FFF2-40B4-BE49-F238E27FC236}">
                    <a16:creationId xmlns:a16="http://schemas.microsoft.com/office/drawing/2014/main" id="{387DBF04-3167-DC47-06BE-E9333EEFDC2D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3;p32">
                <a:extLst>
                  <a:ext uri="{FF2B5EF4-FFF2-40B4-BE49-F238E27FC236}">
                    <a16:creationId xmlns:a16="http://schemas.microsoft.com/office/drawing/2014/main" id="{A6DE622E-EE99-20A3-C112-B1ADF85FA1D5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74;p32">
                <a:extLst>
                  <a:ext uri="{FF2B5EF4-FFF2-40B4-BE49-F238E27FC236}">
                    <a16:creationId xmlns:a16="http://schemas.microsoft.com/office/drawing/2014/main" id="{07D7E130-AE71-056F-2162-4441E2836FE6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5;p32">
                <a:extLst>
                  <a:ext uri="{FF2B5EF4-FFF2-40B4-BE49-F238E27FC236}">
                    <a16:creationId xmlns:a16="http://schemas.microsoft.com/office/drawing/2014/main" id="{2719CFCB-876E-6BB3-32E3-737EC85EC55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6;p32">
                <a:extLst>
                  <a:ext uri="{FF2B5EF4-FFF2-40B4-BE49-F238E27FC236}">
                    <a16:creationId xmlns:a16="http://schemas.microsoft.com/office/drawing/2014/main" id="{8BD98EB6-881E-F6FD-349F-CDF450EB3517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7;p32">
                <a:extLst>
                  <a:ext uri="{FF2B5EF4-FFF2-40B4-BE49-F238E27FC236}">
                    <a16:creationId xmlns:a16="http://schemas.microsoft.com/office/drawing/2014/main" id="{AE2E3D44-172F-FEA0-DEE8-26BDF8CE6555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8;p32">
                <a:extLst>
                  <a:ext uri="{FF2B5EF4-FFF2-40B4-BE49-F238E27FC236}">
                    <a16:creationId xmlns:a16="http://schemas.microsoft.com/office/drawing/2014/main" id="{CAC799C1-0430-ABD9-1AF6-41174FFDA949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79;p32">
                <a:extLst>
                  <a:ext uri="{FF2B5EF4-FFF2-40B4-BE49-F238E27FC236}">
                    <a16:creationId xmlns:a16="http://schemas.microsoft.com/office/drawing/2014/main" id="{D69D65FA-9302-863E-2D8F-2CDF87412B1E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;p32">
                <a:extLst>
                  <a:ext uri="{FF2B5EF4-FFF2-40B4-BE49-F238E27FC236}">
                    <a16:creationId xmlns:a16="http://schemas.microsoft.com/office/drawing/2014/main" id="{02512C48-4C6B-9691-61E7-E339950005C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1;p32">
                <a:extLst>
                  <a:ext uri="{FF2B5EF4-FFF2-40B4-BE49-F238E27FC236}">
                    <a16:creationId xmlns:a16="http://schemas.microsoft.com/office/drawing/2014/main" id="{B9358C78-6A4E-BE2F-6ABC-24D27ABB08F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2;p32">
                <a:extLst>
                  <a:ext uri="{FF2B5EF4-FFF2-40B4-BE49-F238E27FC236}">
                    <a16:creationId xmlns:a16="http://schemas.microsoft.com/office/drawing/2014/main" id="{5A0AF139-1ACB-C34A-AB2E-906088E0106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3;p32">
                <a:extLst>
                  <a:ext uri="{FF2B5EF4-FFF2-40B4-BE49-F238E27FC236}">
                    <a16:creationId xmlns:a16="http://schemas.microsoft.com/office/drawing/2014/main" id="{1C01780C-D354-3E95-3A4B-590469DBE5CD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4;p32">
                <a:extLst>
                  <a:ext uri="{FF2B5EF4-FFF2-40B4-BE49-F238E27FC236}">
                    <a16:creationId xmlns:a16="http://schemas.microsoft.com/office/drawing/2014/main" id="{7966251E-D5FE-69AC-2154-3C65E35DCEE6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360CD4-FB14-2628-8A55-F3A70E3BC1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8" name="AutoShape 3">
              <a:extLst>
                <a:ext uri="{FF2B5EF4-FFF2-40B4-BE49-F238E27FC236}">
                  <a16:creationId xmlns:a16="http://schemas.microsoft.com/office/drawing/2014/main" id="{44DA7AEB-790A-71CE-E109-AA0DECB1A15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">
              <a:extLst>
                <a:ext uri="{FF2B5EF4-FFF2-40B4-BE49-F238E27FC236}">
                  <a16:creationId xmlns:a16="http://schemas.microsoft.com/office/drawing/2014/main" id="{B8563475-2162-497A-D94A-4E86A0F0659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308271C-0C6C-94A6-DA1E-A7DDC1E40D1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CC5D0164-769B-A32C-E619-18D8BE328C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Text Box 7">
                <a:extLst>
                  <a:ext uri="{FF2B5EF4-FFF2-40B4-BE49-F238E27FC236}">
                    <a16:creationId xmlns:a16="http://schemas.microsoft.com/office/drawing/2014/main" id="{0013DF70-5DE8-C8BE-9A32-15F846A7527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30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6663225" y="4541509"/>
            <a:ext cx="2164994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645000" y="4084584"/>
              <a:ext cx="1211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Mr Shape Head craft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AF23D2F-6738-490E-A012-9B60DA65B55F}"/>
              </a:ext>
            </a:extLst>
          </p:cNvPr>
          <p:cNvSpPr txBox="1"/>
          <p:nvPr/>
        </p:nvSpPr>
        <p:spPr>
          <a:xfrm>
            <a:off x="252549" y="4623639"/>
            <a:ext cx="975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Click to see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BF386-DBE6-4CD7-868C-AE732608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2" y="331128"/>
            <a:ext cx="4839336" cy="4132863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B123A9F-B92A-457E-A39D-B980FDEE9B6E}"/>
              </a:ext>
            </a:extLst>
          </p:cNvPr>
          <p:cNvGrpSpPr/>
          <p:nvPr/>
        </p:nvGrpSpPr>
        <p:grpSpPr>
          <a:xfrm rot="10800000">
            <a:off x="6167816" y="1405211"/>
            <a:ext cx="1990052" cy="436304"/>
            <a:chOff x="6548451" y="563284"/>
            <a:chExt cx="1990052" cy="436304"/>
          </a:xfrm>
        </p:grpSpPr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B8B4F560-7105-4B73-A40E-D13C04892E39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BD6898-3F03-43D1-B483-E5CDEF95D86C}"/>
                </a:ext>
              </a:extLst>
            </p:cNvPr>
            <p:cNvSpPr txBox="1"/>
            <p:nvPr/>
          </p:nvSpPr>
          <p:spPr>
            <a:xfrm rot="10800000">
              <a:off x="6548451" y="563284"/>
              <a:ext cx="17805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Click picture to see the completed faces.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9E2546-BAB1-4C5F-96C4-BF4DBE8C5A04}"/>
              </a:ext>
            </a:extLst>
          </p:cNvPr>
          <p:cNvGrpSpPr/>
          <p:nvPr/>
        </p:nvGrpSpPr>
        <p:grpSpPr>
          <a:xfrm>
            <a:off x="2152332" y="977333"/>
            <a:ext cx="4839336" cy="3014576"/>
            <a:chOff x="4150552" y="5184537"/>
            <a:chExt cx="5581068" cy="34766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FCB850-7FAC-47BA-BC06-A12484B8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1102">
              <a:off x="6950320" y="5260307"/>
              <a:ext cx="2781300" cy="3248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7CA73B-CE72-4117-93B1-6A2B8DF4E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0552" y="5184537"/>
              <a:ext cx="2733675" cy="3476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FA5C26-1753-4223-90CC-DC4559A2E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027" y="154897"/>
            <a:ext cx="3419947" cy="483986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74E1A65-6F2E-459F-9640-A66B94822AD3}"/>
              </a:ext>
            </a:extLst>
          </p:cNvPr>
          <p:cNvSpPr txBox="1"/>
          <p:nvPr/>
        </p:nvSpPr>
        <p:spPr>
          <a:xfrm>
            <a:off x="252549" y="2799210"/>
            <a:ext cx="975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Click to see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CC29FA5-3EAA-4127-92CA-3FFA5E1ED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00" y="1369506"/>
            <a:ext cx="1001689" cy="141757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EF8E95-DC10-4EC3-BD4F-752B3658D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195" y="152009"/>
            <a:ext cx="3549610" cy="482822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C30C7C6-6FEF-4A12-9130-C20D4308A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00" y="3193480"/>
            <a:ext cx="1002918" cy="141757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868735-AFC3-23ED-D8E3-4F4CAF87EB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BBC5AA9F-02C0-E49F-7CCD-0E4724EAE0C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4">
              <a:extLst>
                <a:ext uri="{FF2B5EF4-FFF2-40B4-BE49-F238E27FC236}">
                  <a16:creationId xmlns:a16="http://schemas.microsoft.com/office/drawing/2014/main" id="{3E06208F-72B6-8B5E-2FA9-AC6FA861AE4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E18503-0A30-2205-F24B-69F9C7D0837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616698A5-1BD0-0AF9-7746-3D3C6F0FDA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84AE201A-55CA-A3F5-9FED-9338801BC82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85237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Homework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4772D0-A7F6-4CD8-981D-43D1F8C6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27" y="152065"/>
            <a:ext cx="3413146" cy="483986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5B48F4-54A3-376A-3B31-49388B9D3B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50A6445B-D064-4A09-278D-30D4A8DA801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F3766344-95C2-43BD-6BCC-042DBA167AC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C663BC-FD59-7F1E-1170-867209FCAAB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D575CC7D-6803-C979-D724-D168801785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A2A9A63-454D-02CF-646F-94E15ECE7CC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09908" y="4084584"/>
              <a:ext cx="1313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Goodbye Song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5E20-D7CC-49C6-A253-8A85A1B5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376" y="740557"/>
            <a:ext cx="4611248" cy="411919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C97B067-E850-7E30-5BA9-5701DCBE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E7357B08-E521-88AC-A0F7-F3C57E7E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7D6075D-8B99-1B43-417F-BF3D6785D1FF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32DD008-29C4-3E3A-C81F-1598AE53FF67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945230-3EE7-1FB6-3414-23F21203492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9F21B0-2AE4-9512-6F15-7321FD6E3DC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Google Shape;468;p32">
                <a:extLst>
                  <a:ext uri="{FF2B5EF4-FFF2-40B4-BE49-F238E27FC236}">
                    <a16:creationId xmlns:a16="http://schemas.microsoft.com/office/drawing/2014/main" id="{1A8D4523-ED65-A768-0DA9-97F976A5FDA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9;p32">
                <a:extLst>
                  <a:ext uri="{FF2B5EF4-FFF2-40B4-BE49-F238E27FC236}">
                    <a16:creationId xmlns:a16="http://schemas.microsoft.com/office/drawing/2014/main" id="{5D6A0F64-0F78-B759-95D1-D6FBD9CB7EF3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D3C1FF-FF55-5590-F02F-AF649856F76D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86B6895F-5C9B-2D88-0EEA-12EBB10040C0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2;p32">
                <a:extLst>
                  <a:ext uri="{FF2B5EF4-FFF2-40B4-BE49-F238E27FC236}">
                    <a16:creationId xmlns:a16="http://schemas.microsoft.com/office/drawing/2014/main" id="{2FCB5546-AAAA-59C0-40B2-F69E9E65C43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3;p32">
                <a:extLst>
                  <a:ext uri="{FF2B5EF4-FFF2-40B4-BE49-F238E27FC236}">
                    <a16:creationId xmlns:a16="http://schemas.microsoft.com/office/drawing/2014/main" id="{04F5629F-ABCA-998B-AA8F-512C85D11072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4;p32">
                <a:extLst>
                  <a:ext uri="{FF2B5EF4-FFF2-40B4-BE49-F238E27FC236}">
                    <a16:creationId xmlns:a16="http://schemas.microsoft.com/office/drawing/2014/main" id="{9ED8BA6E-E4E0-1B0B-6E0B-48755D8A9BBB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5;p32">
                <a:extLst>
                  <a:ext uri="{FF2B5EF4-FFF2-40B4-BE49-F238E27FC236}">
                    <a16:creationId xmlns:a16="http://schemas.microsoft.com/office/drawing/2014/main" id="{9ECABA1A-3471-58F0-6F61-E3060A3FB39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6;p32">
                <a:extLst>
                  <a:ext uri="{FF2B5EF4-FFF2-40B4-BE49-F238E27FC236}">
                    <a16:creationId xmlns:a16="http://schemas.microsoft.com/office/drawing/2014/main" id="{8F3A5134-3E5D-2716-D3FA-D2BC4507B2AC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77;p32">
                <a:extLst>
                  <a:ext uri="{FF2B5EF4-FFF2-40B4-BE49-F238E27FC236}">
                    <a16:creationId xmlns:a16="http://schemas.microsoft.com/office/drawing/2014/main" id="{60D1393A-4D68-74FF-9469-507E26E976A3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8;p32">
                <a:extLst>
                  <a:ext uri="{FF2B5EF4-FFF2-40B4-BE49-F238E27FC236}">
                    <a16:creationId xmlns:a16="http://schemas.microsoft.com/office/drawing/2014/main" id="{54ECAD9E-114D-71DA-070B-F43A6059CEA8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9;p32">
                <a:extLst>
                  <a:ext uri="{FF2B5EF4-FFF2-40B4-BE49-F238E27FC236}">
                    <a16:creationId xmlns:a16="http://schemas.microsoft.com/office/drawing/2014/main" id="{AC6D4237-63FA-5083-67AB-9A6A57BE9970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80;p32">
                <a:extLst>
                  <a:ext uri="{FF2B5EF4-FFF2-40B4-BE49-F238E27FC236}">
                    <a16:creationId xmlns:a16="http://schemas.microsoft.com/office/drawing/2014/main" id="{4B0DD0C0-22F7-DC3D-94BF-61E6CF4F449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81;p32">
                <a:extLst>
                  <a:ext uri="{FF2B5EF4-FFF2-40B4-BE49-F238E27FC236}">
                    <a16:creationId xmlns:a16="http://schemas.microsoft.com/office/drawing/2014/main" id="{18DFDE3A-7346-3E94-C9F2-CC9C72BC5692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82;p32">
                <a:extLst>
                  <a:ext uri="{FF2B5EF4-FFF2-40B4-BE49-F238E27FC236}">
                    <a16:creationId xmlns:a16="http://schemas.microsoft.com/office/drawing/2014/main" id="{02E11EA7-B997-7D0B-F7E0-63215BC1982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83;p32">
                <a:extLst>
                  <a:ext uri="{FF2B5EF4-FFF2-40B4-BE49-F238E27FC236}">
                    <a16:creationId xmlns:a16="http://schemas.microsoft.com/office/drawing/2014/main" id="{109EA25B-0BBB-8EA5-33D0-4626AFE039AE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84;p32">
                <a:extLst>
                  <a:ext uri="{FF2B5EF4-FFF2-40B4-BE49-F238E27FC236}">
                    <a16:creationId xmlns:a16="http://schemas.microsoft.com/office/drawing/2014/main" id="{D4F54845-EE7F-3AF2-B68D-1141B5385C6D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3C5FEF-75BB-3C59-C2AF-D9B6802B929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A2412A06-0B82-4A61-45B2-128398A5249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D7D55FDA-E37B-0868-FCE6-FE8C6F4CC4A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69B053-11DF-1E96-8C45-4DDE6CDEE65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5969884B-96DD-2490-4EAA-407422C566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B2202B4A-44F9-61A9-BF93-171F7786BDA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5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FB30C3-F856-58AD-B6CE-E3A142164A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170187E1-B051-19EF-73E2-20D69E6EDE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3725755D-4249-6FD7-7584-78A09C90D7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8D7863-2325-6F5B-B4D3-057F6E725D9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770BC1C8-E26F-406F-69D7-39A9915B46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938FCF42-D741-1E8D-55F9-CAB962E004E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Media in these slides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C80857-DBC5-0751-FE3A-F793BA0496EA}"/>
              </a:ext>
            </a:extLst>
          </p:cNvPr>
          <p:cNvSpPr/>
          <p:nvPr/>
        </p:nvSpPr>
        <p:spPr>
          <a:xfrm>
            <a:off x="25560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2" action="ppaction://hlinksldjump"/>
              </a:rPr>
              <a:t>The hello song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3" action="ppaction://hlinksldjump"/>
              </a:rPr>
              <a:t>Head, shoulders, knees and toes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4" action="ppaction://hlinksldjump"/>
              </a:rPr>
              <a:t>The rainbow song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5" action="ppaction://hlinksldjump"/>
              </a:rPr>
              <a:t>Mr Shape Head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6" action="ppaction://hlinksldjump"/>
              </a:rPr>
              <a:t>The goodbye song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45C4C-97F6-BEC4-2DB5-4071527BFF98}"/>
              </a:ext>
            </a:extLst>
          </p:cNvPr>
          <p:cNvSpPr/>
          <p:nvPr/>
        </p:nvSpPr>
        <p:spPr>
          <a:xfrm>
            <a:off x="255600" y="928800"/>
            <a:ext cx="1614624" cy="424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Songs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012998" y="928800"/>
            <a:ext cx="1614624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Interactive games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3766204" y="921600"/>
            <a:ext cx="1614624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Readers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5519410" y="921600"/>
            <a:ext cx="1614624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Printables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62177-178A-6713-2A19-26C7CD65F3CB}"/>
              </a:ext>
            </a:extLst>
          </p:cNvPr>
          <p:cNvSpPr txBox="1"/>
          <p:nvPr/>
        </p:nvSpPr>
        <p:spPr>
          <a:xfrm>
            <a:off x="283458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audio or video directly from the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044339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games and activities on the slide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3797544" y="14040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stories together on the slide or watch a video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5519410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worksheets, craft sheets, etc. on screen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012998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7" action="ppaction://hlinksldjump"/>
              </a:rPr>
              <a:t>Parts of the body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3767365" y="18165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8" action="ppaction://hlinksldjump"/>
              </a:rPr>
              <a:t>Mr Shape Head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552057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9" action="ppaction://hlinksldjump"/>
              </a:rPr>
              <a:t>Mr Shape Head craft sheet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10" action="ppaction://hlinksldjump"/>
              </a:rPr>
              <a:t>Mr Shape Head’s body worksheet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7272615" y="921600"/>
            <a:ext cx="1614624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Vocabulary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7272615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lesson vocabulary images on screen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7273776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11" action="ppaction://hlinksldjump"/>
              </a:rPr>
              <a:t>Body vocab: head, shoulders, knees, toes, eyes, ears, mouth, nose, hair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hlinkClick r:id="rId12" action="ppaction://hlinksldjump"/>
              </a:rPr>
              <a:t>Colors vocab: 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12" action="ppaction://hlinksldjump"/>
              </a:rPr>
              <a:t>red, blue, green, purple, yellow, pink, orange, brown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13" action="ppaction://hlinksldjump"/>
              </a:rPr>
              <a:t>Shapes vocab: square, circle, triangle, rectangle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2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 animBg="1"/>
      <p:bldP spid="5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9" grpId="0" animBg="1"/>
      <p:bldP spid="15" grpId="0" animBg="1"/>
      <p:bldP spid="16" grpId="0" animBg="1"/>
      <p:bldP spid="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C79A8-CEA1-4A82-8F21-0FE841249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 Shape Head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5B2C24-B24A-4A03-B843-7806B9BE5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Body and shapes 3  -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71B50B-8C30-40C9-A718-55A5A16AD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ESLKidStuff.com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720999" y="153554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60767" y="4084584"/>
              <a:ext cx="1212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Hello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56" y="771378"/>
            <a:ext cx="4503689" cy="391079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0C3A2F0B-971C-E4CE-00FC-27A76629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6" name="Picture 5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DEEF24DD-17D8-433E-E60F-27FF9620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D361C2-B39A-EE60-5BDB-F77FBE6FB5E2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F5378D-B93B-5D42-3CD5-38DC201A120C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A07C95-4F96-6492-D057-BA90585BB9E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34A96E-69CA-B3E7-146F-29CFCFD6B07F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468;p32">
                <a:extLst>
                  <a:ext uri="{FF2B5EF4-FFF2-40B4-BE49-F238E27FC236}">
                    <a16:creationId xmlns:a16="http://schemas.microsoft.com/office/drawing/2014/main" id="{20E64DA7-255B-F49B-7A8C-29A767C94A18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69;p32">
                <a:extLst>
                  <a:ext uri="{FF2B5EF4-FFF2-40B4-BE49-F238E27FC236}">
                    <a16:creationId xmlns:a16="http://schemas.microsoft.com/office/drawing/2014/main" id="{FFC053D9-BAEA-D0FD-0EEE-2BEA06E34B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70;p32">
                <a:extLst>
                  <a:ext uri="{FF2B5EF4-FFF2-40B4-BE49-F238E27FC236}">
                    <a16:creationId xmlns:a16="http://schemas.microsoft.com/office/drawing/2014/main" id="{1D982FB6-F7CA-412E-EF48-0490D718917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1;p32">
                <a:extLst>
                  <a:ext uri="{FF2B5EF4-FFF2-40B4-BE49-F238E27FC236}">
                    <a16:creationId xmlns:a16="http://schemas.microsoft.com/office/drawing/2014/main" id="{9DB3164A-951A-F32C-F292-625BE6A46CA4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2;p32">
                <a:extLst>
                  <a:ext uri="{FF2B5EF4-FFF2-40B4-BE49-F238E27FC236}">
                    <a16:creationId xmlns:a16="http://schemas.microsoft.com/office/drawing/2014/main" id="{371C24FE-FBCB-6583-BED1-269CAA50E0C9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3;p32">
                <a:extLst>
                  <a:ext uri="{FF2B5EF4-FFF2-40B4-BE49-F238E27FC236}">
                    <a16:creationId xmlns:a16="http://schemas.microsoft.com/office/drawing/2014/main" id="{1360DAF8-5E38-286B-DD7B-D7024D47155D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4;p32">
                <a:extLst>
                  <a:ext uri="{FF2B5EF4-FFF2-40B4-BE49-F238E27FC236}">
                    <a16:creationId xmlns:a16="http://schemas.microsoft.com/office/drawing/2014/main" id="{09558E44-1ED3-6C74-8BEB-99F327E797B9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;p32">
                <a:extLst>
                  <a:ext uri="{FF2B5EF4-FFF2-40B4-BE49-F238E27FC236}">
                    <a16:creationId xmlns:a16="http://schemas.microsoft.com/office/drawing/2014/main" id="{6E35605F-9009-1712-0A3C-FE29582FB73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6;p32">
                <a:extLst>
                  <a:ext uri="{FF2B5EF4-FFF2-40B4-BE49-F238E27FC236}">
                    <a16:creationId xmlns:a16="http://schemas.microsoft.com/office/drawing/2014/main" id="{2898D2AA-00A7-9485-7221-E168BDAFAF2F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7;p32">
                <a:extLst>
                  <a:ext uri="{FF2B5EF4-FFF2-40B4-BE49-F238E27FC236}">
                    <a16:creationId xmlns:a16="http://schemas.microsoft.com/office/drawing/2014/main" id="{F6CD5AAB-29D3-145F-8B26-68714D717B58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8;p32">
                <a:extLst>
                  <a:ext uri="{FF2B5EF4-FFF2-40B4-BE49-F238E27FC236}">
                    <a16:creationId xmlns:a16="http://schemas.microsoft.com/office/drawing/2014/main" id="{470A2548-74EF-DCDA-40FB-B37F970BBC9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9;p32">
                <a:extLst>
                  <a:ext uri="{FF2B5EF4-FFF2-40B4-BE49-F238E27FC236}">
                    <a16:creationId xmlns:a16="http://schemas.microsoft.com/office/drawing/2014/main" id="{A727AC14-4A70-65CF-F3A1-CC6D046EF6B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80;p32">
                <a:extLst>
                  <a:ext uri="{FF2B5EF4-FFF2-40B4-BE49-F238E27FC236}">
                    <a16:creationId xmlns:a16="http://schemas.microsoft.com/office/drawing/2014/main" id="{94EA92EB-AFDF-909E-FF25-FEACE91B411F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81;p32">
                <a:extLst>
                  <a:ext uri="{FF2B5EF4-FFF2-40B4-BE49-F238E27FC236}">
                    <a16:creationId xmlns:a16="http://schemas.microsoft.com/office/drawing/2014/main" id="{9FF7F4CA-C767-8771-4BBF-F70892E2FCF5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82;p32">
                <a:extLst>
                  <a:ext uri="{FF2B5EF4-FFF2-40B4-BE49-F238E27FC236}">
                    <a16:creationId xmlns:a16="http://schemas.microsoft.com/office/drawing/2014/main" id="{2B5C67E2-C439-A422-ADDE-C61EC07723B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83;p32">
                <a:extLst>
                  <a:ext uri="{FF2B5EF4-FFF2-40B4-BE49-F238E27FC236}">
                    <a16:creationId xmlns:a16="http://schemas.microsoft.com/office/drawing/2014/main" id="{6112999E-9906-4F53-7749-DCABD55CE73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84;p32">
                <a:extLst>
                  <a:ext uri="{FF2B5EF4-FFF2-40B4-BE49-F238E27FC236}">
                    <a16:creationId xmlns:a16="http://schemas.microsoft.com/office/drawing/2014/main" id="{F0CAFDB7-9174-7BAC-BFBF-FA74D967BE83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5EE162-9BE3-565A-C222-3E968E9D38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87B2D0F1-7F95-EEB7-01DF-6508270AFEB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4">
              <a:extLst>
                <a:ext uri="{FF2B5EF4-FFF2-40B4-BE49-F238E27FC236}">
                  <a16:creationId xmlns:a16="http://schemas.microsoft.com/office/drawing/2014/main" id="{73A31C3F-BEAC-5F1D-1ABA-DEF1B12AC50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957C9FC-3792-CE17-A930-DD74900207A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A5316720-C6D6-7615-9701-3383828172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Text Box 7">
                <a:extLst>
                  <a:ext uri="{FF2B5EF4-FFF2-40B4-BE49-F238E27FC236}">
                    <a16:creationId xmlns:a16="http://schemas.microsoft.com/office/drawing/2014/main" id="{B83F203F-1EDA-835C-18FF-D9201434317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15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730"/>
            <a:ext cx="637574" cy="699241"/>
            <a:chOff x="240111" y="2238362"/>
            <a:chExt cx="637574" cy="699241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362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13A7D-C8E8-4E28-85A4-F43ACC79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60" y="1060542"/>
            <a:ext cx="4552281" cy="3022416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F0FC8388-2988-4346-8745-E1737B369B4F}"/>
              </a:ext>
            </a:extLst>
          </p:cNvPr>
          <p:cNvGrpSpPr/>
          <p:nvPr/>
        </p:nvGrpSpPr>
        <p:grpSpPr>
          <a:xfrm>
            <a:off x="2740521" y="233879"/>
            <a:ext cx="3662959" cy="406729"/>
            <a:chOff x="4593628" y="4035109"/>
            <a:chExt cx="3336095" cy="40672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6AF6CBE-A816-49D4-B27F-92DB7B7C633B}"/>
                </a:ext>
              </a:extLst>
            </p:cNvPr>
            <p:cNvSpPr/>
            <p:nvPr/>
          </p:nvSpPr>
          <p:spPr>
            <a:xfrm>
              <a:off x="4593628" y="4035109"/>
              <a:ext cx="3336095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99D929-E922-4C41-8772-D093AB1240B8}"/>
                </a:ext>
              </a:extLst>
            </p:cNvPr>
            <p:cNvSpPr txBox="1"/>
            <p:nvPr/>
          </p:nvSpPr>
          <p:spPr>
            <a:xfrm>
              <a:off x="4930791" y="4084584"/>
              <a:ext cx="2672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Head, shoulders, knees and toes song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AFD6DA">
                    <a:shade val="30000"/>
                    <a:satMod val="115000"/>
                  </a:srgbClr>
                </a:gs>
                <a:gs pos="50000">
                  <a:srgbClr val="AFD6DA">
                    <a:shade val="67500"/>
                    <a:satMod val="115000"/>
                  </a:srgbClr>
                </a:gs>
                <a:gs pos="100000">
                  <a:srgbClr val="AFD6D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53A84AFF-A20C-B85B-1AE5-6FD79A48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A3AC2063-5C6A-B832-D5EC-108BA569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98892"/>
            <a:ext cx="625980" cy="355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D59A32-E7F5-2F55-CC9D-81437E81D2F8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A9210E2-E192-8571-2FDA-8C5705472E7B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AFD6DA">
                    <a:shade val="30000"/>
                    <a:satMod val="115000"/>
                  </a:srgbClr>
                </a:gs>
                <a:gs pos="50000">
                  <a:srgbClr val="AFD6DA">
                    <a:shade val="67500"/>
                    <a:satMod val="115000"/>
                  </a:srgbClr>
                </a:gs>
                <a:gs pos="100000">
                  <a:srgbClr val="AFD6D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25478D-69B0-C516-EB96-6B5B70D2313F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AB071A-88AB-0D02-53F1-E0E200E4157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Google Shape;468;p32">
                <a:extLst>
                  <a:ext uri="{FF2B5EF4-FFF2-40B4-BE49-F238E27FC236}">
                    <a16:creationId xmlns:a16="http://schemas.microsoft.com/office/drawing/2014/main" id="{F570D20B-5720-7E59-D7B2-131F4BDF4134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69;p32">
                <a:extLst>
                  <a:ext uri="{FF2B5EF4-FFF2-40B4-BE49-F238E27FC236}">
                    <a16:creationId xmlns:a16="http://schemas.microsoft.com/office/drawing/2014/main" id="{1BC2128A-DEFD-C3CE-F63B-EE84811D843A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0;p32">
                <a:extLst>
                  <a:ext uri="{FF2B5EF4-FFF2-40B4-BE49-F238E27FC236}">
                    <a16:creationId xmlns:a16="http://schemas.microsoft.com/office/drawing/2014/main" id="{2CA1B241-8294-0E01-54A9-A7FC1686CE39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1;p32">
                <a:extLst>
                  <a:ext uri="{FF2B5EF4-FFF2-40B4-BE49-F238E27FC236}">
                    <a16:creationId xmlns:a16="http://schemas.microsoft.com/office/drawing/2014/main" id="{A199E87E-F2C5-8F95-A918-889CB883379B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2;p32">
                <a:extLst>
                  <a:ext uri="{FF2B5EF4-FFF2-40B4-BE49-F238E27FC236}">
                    <a16:creationId xmlns:a16="http://schemas.microsoft.com/office/drawing/2014/main" id="{BAF0D74D-4630-5C84-B1C8-BCAC7998377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73;p32">
                <a:extLst>
                  <a:ext uri="{FF2B5EF4-FFF2-40B4-BE49-F238E27FC236}">
                    <a16:creationId xmlns:a16="http://schemas.microsoft.com/office/drawing/2014/main" id="{0DBB3338-5287-6856-F250-2B152E27D183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4;p32">
                <a:extLst>
                  <a:ext uri="{FF2B5EF4-FFF2-40B4-BE49-F238E27FC236}">
                    <a16:creationId xmlns:a16="http://schemas.microsoft.com/office/drawing/2014/main" id="{6CCD3422-921C-B537-7702-54B8A6623AB7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5;p32">
                <a:extLst>
                  <a:ext uri="{FF2B5EF4-FFF2-40B4-BE49-F238E27FC236}">
                    <a16:creationId xmlns:a16="http://schemas.microsoft.com/office/drawing/2014/main" id="{79C88189-0D2E-5339-2ACB-0E62B83E3DD2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6;p32">
                <a:extLst>
                  <a:ext uri="{FF2B5EF4-FFF2-40B4-BE49-F238E27FC236}">
                    <a16:creationId xmlns:a16="http://schemas.microsoft.com/office/drawing/2014/main" id="{8D11A5E7-DBC1-8D48-EFAE-E8128E9E22D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77;p32">
                <a:extLst>
                  <a:ext uri="{FF2B5EF4-FFF2-40B4-BE49-F238E27FC236}">
                    <a16:creationId xmlns:a16="http://schemas.microsoft.com/office/drawing/2014/main" id="{C247227D-AABE-E913-0526-3F1998C65F70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78;p32">
                <a:extLst>
                  <a:ext uri="{FF2B5EF4-FFF2-40B4-BE49-F238E27FC236}">
                    <a16:creationId xmlns:a16="http://schemas.microsoft.com/office/drawing/2014/main" id="{85791D0A-FC13-7657-5FA6-9B27C0F0F21F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79;p32">
                <a:extLst>
                  <a:ext uri="{FF2B5EF4-FFF2-40B4-BE49-F238E27FC236}">
                    <a16:creationId xmlns:a16="http://schemas.microsoft.com/office/drawing/2014/main" id="{0F3FFB36-48DB-2B98-FD33-A0575F5157C4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80;p32">
                <a:extLst>
                  <a:ext uri="{FF2B5EF4-FFF2-40B4-BE49-F238E27FC236}">
                    <a16:creationId xmlns:a16="http://schemas.microsoft.com/office/drawing/2014/main" id="{1394FDF9-CEDF-5621-A89C-608DF78EB41B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81;p32">
                <a:extLst>
                  <a:ext uri="{FF2B5EF4-FFF2-40B4-BE49-F238E27FC236}">
                    <a16:creationId xmlns:a16="http://schemas.microsoft.com/office/drawing/2014/main" id="{381E62DE-E26B-2FFD-4108-4D2F3D01831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82;p32">
                <a:extLst>
                  <a:ext uri="{FF2B5EF4-FFF2-40B4-BE49-F238E27FC236}">
                    <a16:creationId xmlns:a16="http://schemas.microsoft.com/office/drawing/2014/main" id="{848644DD-90A4-42C8-B6BD-0242A4307E88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83;p32">
                <a:extLst>
                  <a:ext uri="{FF2B5EF4-FFF2-40B4-BE49-F238E27FC236}">
                    <a16:creationId xmlns:a16="http://schemas.microsoft.com/office/drawing/2014/main" id="{82DBAF3C-439A-1377-848D-471A471E2412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84;p32">
                <a:extLst>
                  <a:ext uri="{FF2B5EF4-FFF2-40B4-BE49-F238E27FC236}">
                    <a16:creationId xmlns:a16="http://schemas.microsoft.com/office/drawing/2014/main" id="{669AFA3A-E917-8B1A-6828-25493DDB205C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16141-C069-C84F-C3C9-DA76E3CF98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8" name="AutoShape 3">
              <a:extLst>
                <a:ext uri="{FF2B5EF4-FFF2-40B4-BE49-F238E27FC236}">
                  <a16:creationId xmlns:a16="http://schemas.microsoft.com/office/drawing/2014/main" id="{746A30F9-8411-5827-BFC8-1C7E94A2A8D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4">
              <a:extLst>
                <a:ext uri="{FF2B5EF4-FFF2-40B4-BE49-F238E27FC236}">
                  <a16:creationId xmlns:a16="http://schemas.microsoft.com/office/drawing/2014/main" id="{D6B2FEF2-A144-5A7B-9DFB-EE1AD306897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CF5C42-E43A-7FFD-969E-4B91E987076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1" name="AutoShape 6">
                <a:extLst>
                  <a:ext uri="{FF2B5EF4-FFF2-40B4-BE49-F238E27FC236}">
                    <a16:creationId xmlns:a16="http://schemas.microsoft.com/office/drawing/2014/main" id="{66688390-3E8D-F5EE-F12A-44A7387D48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id="{5952B30F-7CBC-9C54-0ED1-CBEF4B6E818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9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24C562-F097-43DA-A4A7-DBAFE9D956D9}"/>
              </a:ext>
            </a:extLst>
          </p:cNvPr>
          <p:cNvGrpSpPr/>
          <p:nvPr/>
        </p:nvGrpSpPr>
        <p:grpSpPr>
          <a:xfrm>
            <a:off x="7133699" y="4540465"/>
            <a:ext cx="1764026" cy="406729"/>
            <a:chOff x="5986171" y="4035109"/>
            <a:chExt cx="1550126" cy="40672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5AB514B-EEF2-45B9-96CA-7C14FA25D804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AB29C9-052E-4BC8-AA5C-B6908027810E}"/>
                </a:ext>
              </a:extLst>
            </p:cNvPr>
            <p:cNvSpPr txBox="1"/>
            <p:nvPr/>
          </p:nvSpPr>
          <p:spPr>
            <a:xfrm>
              <a:off x="6129338" y="4084584"/>
              <a:ext cx="12638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Parts of the body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3DD5CB-26B4-434F-9811-38929FFD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24" y="893012"/>
            <a:ext cx="4706753" cy="352108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BA1EB6-0279-4E2E-A676-CEF034D4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9" y="763756"/>
            <a:ext cx="3216398" cy="37290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4F601-BA82-4F90-9EAF-E6376DEF5B87}"/>
              </a:ext>
            </a:extLst>
          </p:cNvPr>
          <p:cNvGrpSpPr/>
          <p:nvPr/>
        </p:nvGrpSpPr>
        <p:grpSpPr>
          <a:xfrm>
            <a:off x="2737426" y="771300"/>
            <a:ext cx="3885051" cy="3679961"/>
            <a:chOff x="1713108" y="667439"/>
            <a:chExt cx="3885051" cy="36799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488BFF-2CB6-4229-B836-9E24F786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3513" y="667439"/>
              <a:ext cx="3573887" cy="3679961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4174B84-C2C3-4D7C-AB5C-75244CF58710}"/>
                </a:ext>
              </a:extLst>
            </p:cNvPr>
            <p:cNvSpPr/>
            <p:nvPr/>
          </p:nvSpPr>
          <p:spPr>
            <a:xfrm rot="2918999">
              <a:off x="1714051" y="1488141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6D8A1248-CA68-4C7A-A878-28B049278A59}"/>
                </a:ext>
              </a:extLst>
            </p:cNvPr>
            <p:cNvSpPr/>
            <p:nvPr/>
          </p:nvSpPr>
          <p:spPr>
            <a:xfrm rot="8067008">
              <a:off x="4853279" y="1607829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D1BA74-0A1B-45FD-95F9-EFA1F36F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97" y="830724"/>
            <a:ext cx="2246542" cy="355175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29F50A-5E45-4BE7-B28C-857ADDBB8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483" y="1039042"/>
            <a:ext cx="4295775" cy="307657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73DB29-C844-45EC-BFE1-015DA9DB9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361" y="1922555"/>
            <a:ext cx="4344389" cy="11395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914AC-1075-47A6-AAD3-B50A40FAB1C9}"/>
              </a:ext>
            </a:extLst>
          </p:cNvPr>
          <p:cNvGrpSpPr/>
          <p:nvPr/>
        </p:nvGrpSpPr>
        <p:grpSpPr>
          <a:xfrm>
            <a:off x="2462327" y="711290"/>
            <a:ext cx="4227986" cy="3707139"/>
            <a:chOff x="-3537211" y="1628540"/>
            <a:chExt cx="4227986" cy="370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5139C-A72B-4FAB-AD1B-68118EB1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837944" y="1628540"/>
              <a:ext cx="2928102" cy="3707139"/>
            </a:xfrm>
            <a:prstGeom prst="rect">
              <a:avLst/>
            </a:prstGeom>
          </p:spPr>
        </p:pic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8FC7B513-A315-497D-AD63-E9E795E3A613}"/>
                </a:ext>
              </a:extLst>
            </p:cNvPr>
            <p:cNvSpPr/>
            <p:nvPr/>
          </p:nvSpPr>
          <p:spPr>
            <a:xfrm>
              <a:off x="-3537211" y="3697162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26" name="Arrow: Right 125">
              <a:extLst>
                <a:ext uri="{FF2B5EF4-FFF2-40B4-BE49-F238E27FC236}">
                  <a16:creationId xmlns:a16="http://schemas.microsoft.com/office/drawing/2014/main" id="{4C406865-D417-4172-93BF-11BD59083EEF}"/>
                </a:ext>
              </a:extLst>
            </p:cNvPr>
            <p:cNvSpPr/>
            <p:nvPr/>
          </p:nvSpPr>
          <p:spPr>
            <a:xfrm flipH="1">
              <a:off x="-53162" y="3766758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94B3D3-B269-41DD-84E6-28F0B3D525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950" y="834446"/>
            <a:ext cx="4020799" cy="339672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AE55F0C-A447-4296-8F18-5009B0401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770" y="882375"/>
            <a:ext cx="3334976" cy="3497847"/>
          </a:xfrm>
          <a:prstGeom prst="rect">
            <a:avLst/>
          </a:prstGeom>
        </p:spPr>
      </p:pic>
      <p:pic>
        <p:nvPicPr>
          <p:cNvPr id="8" name="Picture 7" descr="A picture containing cable, drawing&#10;&#10;Description automatically generated">
            <a:extLst>
              <a:ext uri="{FF2B5EF4-FFF2-40B4-BE49-F238E27FC236}">
                <a16:creationId xmlns:a16="http://schemas.microsoft.com/office/drawing/2014/main" id="{84A29FD9-1937-4694-BFA9-F79EB6E3EA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0704" y="732889"/>
            <a:ext cx="3647562" cy="3790769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8909D13A-A9CA-4D7B-BDBA-6409C0919B1C}"/>
              </a:ext>
            </a:extLst>
          </p:cNvPr>
          <p:cNvGrpSpPr/>
          <p:nvPr/>
        </p:nvGrpSpPr>
        <p:grpSpPr>
          <a:xfrm>
            <a:off x="2046578" y="1063599"/>
            <a:ext cx="5050844" cy="3016303"/>
            <a:chOff x="1783466" y="1255482"/>
            <a:chExt cx="5050844" cy="301630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1CA86A2-D6C7-47F4-A967-D569044DFBDE}"/>
                </a:ext>
              </a:extLst>
            </p:cNvPr>
            <p:cNvSpPr/>
            <p:nvPr/>
          </p:nvSpPr>
          <p:spPr>
            <a:xfrm>
              <a:off x="1783466" y="1255482"/>
              <a:ext cx="5050844" cy="3016303"/>
            </a:xfrm>
            <a:prstGeom prst="roundRect">
              <a:avLst/>
            </a:prstGeom>
            <a:solidFill>
              <a:srgbClr val="C5E5E7"/>
            </a:soli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06CB91D-82A2-4377-B567-F1AE69B053B0}"/>
                </a:ext>
              </a:extLst>
            </p:cNvPr>
            <p:cNvSpPr txBox="1"/>
            <p:nvPr/>
          </p:nvSpPr>
          <p:spPr>
            <a:xfrm>
              <a:off x="1953271" y="1584405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What is it?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Watch as the picture slowly reveals itself.  Can you guess what it is?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space to start.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D78B3D5-CAA3-48C6-963A-64B0C73410EB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Google Shape;468;p32">
                <a:extLst>
                  <a:ext uri="{FF2B5EF4-FFF2-40B4-BE49-F238E27FC236}">
                    <a16:creationId xmlns:a16="http://schemas.microsoft.com/office/drawing/2014/main" id="{B5A7BF40-2867-4870-9C22-82104921F81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69;p32">
                <a:extLst>
                  <a:ext uri="{FF2B5EF4-FFF2-40B4-BE49-F238E27FC236}">
                    <a16:creationId xmlns:a16="http://schemas.microsoft.com/office/drawing/2014/main" id="{8E5AE4F6-D6C7-4BB0-A5CC-2CF64FCEA6D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70;p32">
                <a:extLst>
                  <a:ext uri="{FF2B5EF4-FFF2-40B4-BE49-F238E27FC236}">
                    <a16:creationId xmlns:a16="http://schemas.microsoft.com/office/drawing/2014/main" id="{AAA29DC3-CB6E-4F0F-8717-59F0A8FA7DA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71;p32">
                <a:extLst>
                  <a:ext uri="{FF2B5EF4-FFF2-40B4-BE49-F238E27FC236}">
                    <a16:creationId xmlns:a16="http://schemas.microsoft.com/office/drawing/2014/main" id="{BD84B289-5A8A-4BA0-8227-D197AB4E80CD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72;p32">
                <a:extLst>
                  <a:ext uri="{FF2B5EF4-FFF2-40B4-BE49-F238E27FC236}">
                    <a16:creationId xmlns:a16="http://schemas.microsoft.com/office/drawing/2014/main" id="{73291719-38A9-4223-AC23-15CD3176484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73;p32">
                <a:extLst>
                  <a:ext uri="{FF2B5EF4-FFF2-40B4-BE49-F238E27FC236}">
                    <a16:creationId xmlns:a16="http://schemas.microsoft.com/office/drawing/2014/main" id="{AABE6605-1364-4C14-AD33-AE632B7D8F1E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74;p32">
                <a:extLst>
                  <a:ext uri="{FF2B5EF4-FFF2-40B4-BE49-F238E27FC236}">
                    <a16:creationId xmlns:a16="http://schemas.microsoft.com/office/drawing/2014/main" id="{95D7E9C1-3BA0-4924-8038-906F7D940E0C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75;p32">
                <a:extLst>
                  <a:ext uri="{FF2B5EF4-FFF2-40B4-BE49-F238E27FC236}">
                    <a16:creationId xmlns:a16="http://schemas.microsoft.com/office/drawing/2014/main" id="{6DC31CDE-FF7C-4A7A-BF6A-28F502E7FEF7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76;p32">
                <a:extLst>
                  <a:ext uri="{FF2B5EF4-FFF2-40B4-BE49-F238E27FC236}">
                    <a16:creationId xmlns:a16="http://schemas.microsoft.com/office/drawing/2014/main" id="{52271BC6-B791-4460-A0F2-88F454813A4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77;p32">
                <a:extLst>
                  <a:ext uri="{FF2B5EF4-FFF2-40B4-BE49-F238E27FC236}">
                    <a16:creationId xmlns:a16="http://schemas.microsoft.com/office/drawing/2014/main" id="{3418A2CD-D725-4AD7-B207-B8D03F3E369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78;p32">
                <a:extLst>
                  <a:ext uri="{FF2B5EF4-FFF2-40B4-BE49-F238E27FC236}">
                    <a16:creationId xmlns:a16="http://schemas.microsoft.com/office/drawing/2014/main" id="{B334B3B2-F717-4891-AE57-50FEF10FFB1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79;p32">
                <a:extLst>
                  <a:ext uri="{FF2B5EF4-FFF2-40B4-BE49-F238E27FC236}">
                    <a16:creationId xmlns:a16="http://schemas.microsoft.com/office/drawing/2014/main" id="{5E0C6B45-8B60-4C28-9EBD-B26D316233D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80;p32">
                <a:extLst>
                  <a:ext uri="{FF2B5EF4-FFF2-40B4-BE49-F238E27FC236}">
                    <a16:creationId xmlns:a16="http://schemas.microsoft.com/office/drawing/2014/main" id="{F6FF6561-9EE7-447C-B841-8067D536D8DA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81;p32">
                <a:extLst>
                  <a:ext uri="{FF2B5EF4-FFF2-40B4-BE49-F238E27FC236}">
                    <a16:creationId xmlns:a16="http://schemas.microsoft.com/office/drawing/2014/main" id="{95ED34C9-66C4-46DD-8666-E811D37C3917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82;p32">
                <a:extLst>
                  <a:ext uri="{FF2B5EF4-FFF2-40B4-BE49-F238E27FC236}">
                    <a16:creationId xmlns:a16="http://schemas.microsoft.com/office/drawing/2014/main" id="{15231FC5-D535-45F0-B63E-8F409A655FDB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83;p32">
                <a:extLst>
                  <a:ext uri="{FF2B5EF4-FFF2-40B4-BE49-F238E27FC236}">
                    <a16:creationId xmlns:a16="http://schemas.microsoft.com/office/drawing/2014/main" id="{F648A153-107E-4743-A5CC-B84714EE9236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84;p32">
                <a:extLst>
                  <a:ext uri="{FF2B5EF4-FFF2-40B4-BE49-F238E27FC236}">
                    <a16:creationId xmlns:a16="http://schemas.microsoft.com/office/drawing/2014/main" id="{C1F3A48A-740E-4EF3-AC30-E5698F6D13DB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208A21-9213-4E37-B42A-8C33BE0E9B76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E97AB2D-2E0F-4D7D-9056-37B6FB90064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C5E5E7"/>
            </a:soli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491A8CA-D107-43A8-AB7F-382A94CBAF61}"/>
                </a:ext>
              </a:extLst>
            </p:cNvPr>
            <p:cNvSpPr txBox="1"/>
            <p:nvPr/>
          </p:nvSpPr>
          <p:spPr>
            <a:xfrm>
              <a:off x="2011421" y="1657903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Good job!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quiz is finished.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◄ to go back.</a:t>
              </a:r>
            </a:p>
            <a:p>
              <a:pPr algn="ctr"/>
              <a:r>
                <a:rPr lang="en-US" sz="2000" dirty="0"/>
                <a:t>Press space to continue to next slide.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E50A7EB-5995-456E-9ABA-01200D7CF887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Google Shape;468;p32">
                <a:extLst>
                  <a:ext uri="{FF2B5EF4-FFF2-40B4-BE49-F238E27FC236}">
                    <a16:creationId xmlns:a16="http://schemas.microsoft.com/office/drawing/2014/main" id="{A82B30B3-AED4-45D8-ACB9-F656F178746A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69;p32">
                <a:extLst>
                  <a:ext uri="{FF2B5EF4-FFF2-40B4-BE49-F238E27FC236}">
                    <a16:creationId xmlns:a16="http://schemas.microsoft.com/office/drawing/2014/main" id="{46848CA5-507C-4D75-ACD0-AE37A7E39AD6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70;p32">
                <a:extLst>
                  <a:ext uri="{FF2B5EF4-FFF2-40B4-BE49-F238E27FC236}">
                    <a16:creationId xmlns:a16="http://schemas.microsoft.com/office/drawing/2014/main" id="{4D222F9A-BD69-4EF7-80F0-67460385D4E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71;p32">
                <a:extLst>
                  <a:ext uri="{FF2B5EF4-FFF2-40B4-BE49-F238E27FC236}">
                    <a16:creationId xmlns:a16="http://schemas.microsoft.com/office/drawing/2014/main" id="{849B039E-14AF-4962-92DD-D40AC415BCC6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72;p32">
                <a:extLst>
                  <a:ext uri="{FF2B5EF4-FFF2-40B4-BE49-F238E27FC236}">
                    <a16:creationId xmlns:a16="http://schemas.microsoft.com/office/drawing/2014/main" id="{66EF7EF1-AD1A-416C-8718-C1AEC73E7382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73;p32">
                <a:extLst>
                  <a:ext uri="{FF2B5EF4-FFF2-40B4-BE49-F238E27FC236}">
                    <a16:creationId xmlns:a16="http://schemas.microsoft.com/office/drawing/2014/main" id="{BDB99806-5F2B-420A-8DC8-8DE9440BA3F5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74;p32">
                <a:extLst>
                  <a:ext uri="{FF2B5EF4-FFF2-40B4-BE49-F238E27FC236}">
                    <a16:creationId xmlns:a16="http://schemas.microsoft.com/office/drawing/2014/main" id="{CE1746F3-2BF3-4DEA-8FF1-5BE669E3269A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75;p32">
                <a:extLst>
                  <a:ext uri="{FF2B5EF4-FFF2-40B4-BE49-F238E27FC236}">
                    <a16:creationId xmlns:a16="http://schemas.microsoft.com/office/drawing/2014/main" id="{2CD34432-AE96-4D9F-9769-89308BD8F209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76;p32">
                <a:extLst>
                  <a:ext uri="{FF2B5EF4-FFF2-40B4-BE49-F238E27FC236}">
                    <a16:creationId xmlns:a16="http://schemas.microsoft.com/office/drawing/2014/main" id="{E7A5863F-7DCA-4B9D-A0C8-AA2E4B7E3444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77;p32">
                <a:extLst>
                  <a:ext uri="{FF2B5EF4-FFF2-40B4-BE49-F238E27FC236}">
                    <a16:creationId xmlns:a16="http://schemas.microsoft.com/office/drawing/2014/main" id="{6C3F4F13-520C-4E1B-8FA9-46F97CCE32CB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78;p32">
                <a:extLst>
                  <a:ext uri="{FF2B5EF4-FFF2-40B4-BE49-F238E27FC236}">
                    <a16:creationId xmlns:a16="http://schemas.microsoft.com/office/drawing/2014/main" id="{D16B157C-3311-4D57-B148-DAB50C5AF34E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79;p32">
                <a:extLst>
                  <a:ext uri="{FF2B5EF4-FFF2-40B4-BE49-F238E27FC236}">
                    <a16:creationId xmlns:a16="http://schemas.microsoft.com/office/drawing/2014/main" id="{115288FA-3B64-49DE-A0FD-96433A4BF6C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80;p32">
                <a:extLst>
                  <a:ext uri="{FF2B5EF4-FFF2-40B4-BE49-F238E27FC236}">
                    <a16:creationId xmlns:a16="http://schemas.microsoft.com/office/drawing/2014/main" id="{E2C00B15-A749-4BA1-ADCD-FB06850F9598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81;p32">
                <a:extLst>
                  <a:ext uri="{FF2B5EF4-FFF2-40B4-BE49-F238E27FC236}">
                    <a16:creationId xmlns:a16="http://schemas.microsoft.com/office/drawing/2014/main" id="{2A184E6D-54CC-4F17-A88B-82FEE3C50771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82;p32">
                <a:extLst>
                  <a:ext uri="{FF2B5EF4-FFF2-40B4-BE49-F238E27FC236}">
                    <a16:creationId xmlns:a16="http://schemas.microsoft.com/office/drawing/2014/main" id="{7488CF7D-8023-4747-8485-CB1C2E104A56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83;p32">
                <a:extLst>
                  <a:ext uri="{FF2B5EF4-FFF2-40B4-BE49-F238E27FC236}">
                    <a16:creationId xmlns:a16="http://schemas.microsoft.com/office/drawing/2014/main" id="{EE943C1B-6F12-47A9-BD07-52AD741616F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84;p32">
                <a:extLst>
                  <a:ext uri="{FF2B5EF4-FFF2-40B4-BE49-F238E27FC236}">
                    <a16:creationId xmlns:a16="http://schemas.microsoft.com/office/drawing/2014/main" id="{7C4C6D44-017A-4E7D-BC42-CED1E634A974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F9BAF46-AF1E-4521-9F39-7F7825723925}"/>
              </a:ext>
            </a:extLst>
          </p:cNvPr>
          <p:cNvGrpSpPr/>
          <p:nvPr/>
        </p:nvGrpSpPr>
        <p:grpSpPr>
          <a:xfrm>
            <a:off x="7524024" y="3928698"/>
            <a:ext cx="1281363" cy="410879"/>
            <a:chOff x="6176521" y="3676512"/>
            <a:chExt cx="1281363" cy="410879"/>
          </a:xfrm>
        </p:grpSpPr>
        <p:sp>
          <p:nvSpPr>
            <p:cNvPr id="119" name="Arrow: Chevron 118">
              <a:extLst>
                <a:ext uri="{FF2B5EF4-FFF2-40B4-BE49-F238E27FC236}">
                  <a16:creationId xmlns:a16="http://schemas.microsoft.com/office/drawing/2014/main" id="{044E7C5F-ECDB-4FAD-A444-55455E3253FD}"/>
                </a:ext>
              </a:extLst>
            </p:cNvPr>
            <p:cNvSpPr/>
            <p:nvPr/>
          </p:nvSpPr>
          <p:spPr>
            <a:xfrm>
              <a:off x="7188887" y="3676512"/>
              <a:ext cx="268997" cy="406729"/>
            </a:xfrm>
            <a:prstGeom prst="chevron">
              <a:avLst>
                <a:gd name="adj" fmla="val 69223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Arrow: Pentagon 124">
              <a:hlinkClick r:id="rId12" action="ppaction://hlinksldjump"/>
              <a:extLst>
                <a:ext uri="{FF2B5EF4-FFF2-40B4-BE49-F238E27FC236}">
                  <a16:creationId xmlns:a16="http://schemas.microsoft.com/office/drawing/2014/main" id="{30D05CBF-1713-4206-9C17-89DB025EE23D}"/>
                </a:ext>
              </a:extLst>
            </p:cNvPr>
            <p:cNvSpPr/>
            <p:nvPr/>
          </p:nvSpPr>
          <p:spPr>
            <a:xfrm>
              <a:off x="6183570" y="3676512"/>
              <a:ext cx="1137914" cy="406729"/>
            </a:xfrm>
            <a:prstGeom prst="homePlate">
              <a:avLst>
                <a:gd name="adj" fmla="val 457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C7721C1-A20A-47C2-9D7C-527A23A04881}"/>
                </a:ext>
              </a:extLst>
            </p:cNvPr>
            <p:cNvSpPr txBox="1"/>
            <p:nvPr/>
          </p:nvSpPr>
          <p:spPr>
            <a:xfrm>
              <a:off x="6176521" y="3687281"/>
              <a:ext cx="110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To skip to next slide, click here</a:t>
              </a:r>
            </a:p>
          </p:txBody>
        </p:sp>
      </p:grpSp>
      <p:sp>
        <p:nvSpPr>
          <p:cNvPr id="128" name="Arrow: Pentagon 127">
            <a:hlinkClick r:id="rId13" action="ppaction://hlinksldjump"/>
            <a:extLst>
              <a:ext uri="{FF2B5EF4-FFF2-40B4-BE49-F238E27FC236}">
                <a16:creationId xmlns:a16="http://schemas.microsoft.com/office/drawing/2014/main" id="{02DDF889-AA43-47BD-BF23-C9266458FBCE}"/>
              </a:ext>
            </a:extLst>
          </p:cNvPr>
          <p:cNvSpPr/>
          <p:nvPr/>
        </p:nvSpPr>
        <p:spPr>
          <a:xfrm>
            <a:off x="7489090" y="3896309"/>
            <a:ext cx="1366473" cy="484743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455683-1896-EC1C-69D2-7E6FC7A0556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0045A5F9-0F15-105C-43A7-2394E9ADE9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AFF01858-780F-7DFD-8030-214A49C53A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F71567-B6BD-7B94-C485-170114640A3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0" name="AutoShape 6">
                <a:extLst>
                  <a:ext uri="{FF2B5EF4-FFF2-40B4-BE49-F238E27FC236}">
                    <a16:creationId xmlns:a16="http://schemas.microsoft.com/office/drawing/2014/main" id="{BFDA62A8-A948-9E0D-3649-8D84E9C5F3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520DC0AA-492A-CF2E-7A9E-462C5ABA6D9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9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24C562-F097-43DA-A4A7-DBAFE9D956D9}"/>
              </a:ext>
            </a:extLst>
          </p:cNvPr>
          <p:cNvGrpSpPr/>
          <p:nvPr/>
        </p:nvGrpSpPr>
        <p:grpSpPr>
          <a:xfrm>
            <a:off x="7808119" y="4540465"/>
            <a:ext cx="1095007" cy="406729"/>
            <a:chOff x="5986171" y="4035109"/>
            <a:chExt cx="1550126" cy="40672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5AB514B-EEF2-45B9-96CA-7C14FA25D804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AB29C9-052E-4BC8-AA5C-B6908027810E}"/>
                </a:ext>
              </a:extLst>
            </p:cNvPr>
            <p:cNvSpPr txBox="1"/>
            <p:nvPr/>
          </p:nvSpPr>
          <p:spPr>
            <a:xfrm>
              <a:off x="6254006" y="4084584"/>
              <a:ext cx="10144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Body parts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1E5472-03F4-4161-99C5-050F306803F5}"/>
              </a:ext>
            </a:extLst>
          </p:cNvPr>
          <p:cNvGrpSpPr/>
          <p:nvPr/>
        </p:nvGrpSpPr>
        <p:grpSpPr>
          <a:xfrm>
            <a:off x="8089838" y="54656"/>
            <a:ext cx="1129071" cy="400110"/>
            <a:chOff x="7803184" y="4346549"/>
            <a:chExt cx="1129071" cy="400110"/>
          </a:xfrm>
        </p:grpSpPr>
        <p:pic>
          <p:nvPicPr>
            <p:cNvPr id="7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8A4E734-0FF5-4F98-B55C-AD9F141B4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411B049-2D40-491C-BAC5-6B3AD98B98D2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Click to hear words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894182-E0FD-4B40-9C6B-ACD0714746C2}"/>
              </a:ext>
            </a:extLst>
          </p:cNvPr>
          <p:cNvGrpSpPr/>
          <p:nvPr/>
        </p:nvGrpSpPr>
        <p:grpSpPr>
          <a:xfrm>
            <a:off x="666807" y="293868"/>
            <a:ext cx="1915909" cy="2099776"/>
            <a:chOff x="194914" y="1698692"/>
            <a:chExt cx="1915909" cy="2099776"/>
          </a:xfrm>
        </p:grpSpPr>
        <p:pic>
          <p:nvPicPr>
            <p:cNvPr id="69" name="Picture 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119DA6A-3DE2-487B-B342-EF0452949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9708" y="1698692"/>
              <a:ext cx="1811115" cy="2099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1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E22B5DB-5165-4F96-83B7-006229D8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94914" y="1761743"/>
              <a:ext cx="174409" cy="20209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145F06-51F9-43B8-9064-7BD579FBA257}"/>
              </a:ext>
            </a:extLst>
          </p:cNvPr>
          <p:cNvGrpSpPr/>
          <p:nvPr/>
        </p:nvGrpSpPr>
        <p:grpSpPr>
          <a:xfrm>
            <a:off x="340349" y="2410225"/>
            <a:ext cx="2231216" cy="2187462"/>
            <a:chOff x="2264178" y="296439"/>
            <a:chExt cx="2231216" cy="218746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47072FE-B77C-4E5A-BA83-530C51397AC1}"/>
                </a:ext>
              </a:extLst>
            </p:cNvPr>
            <p:cNvGrpSpPr/>
            <p:nvPr/>
          </p:nvGrpSpPr>
          <p:grpSpPr>
            <a:xfrm rot="575228">
              <a:off x="2264178" y="370470"/>
              <a:ext cx="2231216" cy="2113431"/>
              <a:chOff x="1713108" y="667439"/>
              <a:chExt cx="3885051" cy="3679961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6BC3FE27-5E67-4FF0-B303-0E0B3CFCD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3513" y="667439"/>
                <a:ext cx="3573887" cy="36799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E0638E9B-0841-490E-BD87-1D6FAB5B738F}"/>
                  </a:ext>
                </a:extLst>
              </p:cNvPr>
              <p:cNvSpPr/>
              <p:nvPr/>
            </p:nvSpPr>
            <p:spPr>
              <a:xfrm rot="2918999">
                <a:off x="1714051" y="1488141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CF48971D-422E-4997-A8A4-316009270FC5}"/>
                  </a:ext>
                </a:extLst>
              </p:cNvPr>
              <p:cNvSpPr/>
              <p:nvPr/>
            </p:nvSpPr>
            <p:spPr>
              <a:xfrm rot="8067008">
                <a:off x="4853279" y="1607829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50CAA5-F7C6-49F4-9B2A-F7B3C18C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2372677" y="296439"/>
              <a:ext cx="174409" cy="20209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F90B0E-E8EB-4EE7-926F-C9FA9D13A5C1}"/>
              </a:ext>
            </a:extLst>
          </p:cNvPr>
          <p:cNvGrpSpPr/>
          <p:nvPr/>
        </p:nvGrpSpPr>
        <p:grpSpPr>
          <a:xfrm>
            <a:off x="2432489" y="3192067"/>
            <a:ext cx="2309514" cy="1611483"/>
            <a:chOff x="4563676" y="1470571"/>
            <a:chExt cx="2309514" cy="1611483"/>
          </a:xfrm>
        </p:grpSpPr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B0EFB02A-EACE-4252-8ECD-489B2A0D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23101" y="1470571"/>
              <a:ext cx="2250089" cy="1611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DFC862-8F2F-4CDB-B6CF-1F46A9B61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4563676" y="1560932"/>
              <a:ext cx="174409" cy="20209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D62C27-79B2-4909-94B6-99193D9EA449}"/>
              </a:ext>
            </a:extLst>
          </p:cNvPr>
          <p:cNvGrpSpPr/>
          <p:nvPr/>
        </p:nvGrpSpPr>
        <p:grpSpPr>
          <a:xfrm>
            <a:off x="2942846" y="226909"/>
            <a:ext cx="1348297" cy="2036668"/>
            <a:chOff x="3102210" y="2601967"/>
            <a:chExt cx="1348297" cy="2036668"/>
          </a:xfrm>
        </p:grpSpPr>
        <p:pic>
          <p:nvPicPr>
            <p:cNvPr id="75" name="Picture 7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F7B900-A9D9-46A1-B96A-1F1C0313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67820">
              <a:off x="3102210" y="2601967"/>
              <a:ext cx="1288227" cy="20366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0C4B7E9-C2AD-4F55-BA2E-2295D01CB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4276098" y="4302233"/>
              <a:ext cx="174409" cy="202095"/>
            </a:xfrm>
            <a:prstGeom prst="rect">
              <a:avLst/>
            </a:prstGeom>
          </p:spPr>
        </p:pic>
      </p:grpSp>
      <p:pic>
        <p:nvPicPr>
          <p:cNvPr id="10" name="04-body-head-US">
            <a:hlinkClick r:id="" action="ppaction://media"/>
            <a:extLst>
              <a:ext uri="{FF2B5EF4-FFF2-40B4-BE49-F238E27FC236}">
                <a16:creationId xmlns:a16="http://schemas.microsoft.com/office/drawing/2014/main" id="{7B518C4D-5946-4389-ADB8-0A3E39FD7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56687" y="-341906"/>
            <a:ext cx="291566" cy="291566"/>
          </a:xfrm>
          <a:prstGeom prst="rect">
            <a:avLst/>
          </a:prstGeom>
        </p:spPr>
      </p:pic>
      <p:pic>
        <p:nvPicPr>
          <p:cNvPr id="11" name="04-body-shoulders-US">
            <a:hlinkClick r:id="" action="ppaction://media"/>
            <a:extLst>
              <a:ext uri="{FF2B5EF4-FFF2-40B4-BE49-F238E27FC236}">
                <a16:creationId xmlns:a16="http://schemas.microsoft.com/office/drawing/2014/main" id="{F861F2D5-7F5B-40EA-B67E-F37C2FDA5E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47559" y="-318346"/>
            <a:ext cx="291566" cy="291566"/>
          </a:xfrm>
          <a:prstGeom prst="rect">
            <a:avLst/>
          </a:prstGeom>
        </p:spPr>
      </p:pic>
      <p:pic>
        <p:nvPicPr>
          <p:cNvPr id="12" name="04-body-knees-US">
            <a:hlinkClick r:id="" action="ppaction://media"/>
            <a:extLst>
              <a:ext uri="{FF2B5EF4-FFF2-40B4-BE49-F238E27FC236}">
                <a16:creationId xmlns:a16="http://schemas.microsoft.com/office/drawing/2014/main" id="{4935A082-EECE-4789-BA88-0C7A69B1B9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38431" y="-341907"/>
            <a:ext cx="291566" cy="291566"/>
          </a:xfrm>
          <a:prstGeom prst="rect">
            <a:avLst/>
          </a:prstGeom>
        </p:spPr>
      </p:pic>
      <p:pic>
        <p:nvPicPr>
          <p:cNvPr id="13" name="04-body-toes-US">
            <a:hlinkClick r:id="" action="ppaction://media"/>
            <a:extLst>
              <a:ext uri="{FF2B5EF4-FFF2-40B4-BE49-F238E27FC236}">
                <a16:creationId xmlns:a16="http://schemas.microsoft.com/office/drawing/2014/main" id="{EEE4486A-E340-43C6-9E38-D4BB8AC45C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79790" y="-349015"/>
            <a:ext cx="326119" cy="3261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BFEA7DA-9691-486A-B339-9887BA876043}"/>
              </a:ext>
            </a:extLst>
          </p:cNvPr>
          <p:cNvGrpSpPr/>
          <p:nvPr/>
        </p:nvGrpSpPr>
        <p:grpSpPr>
          <a:xfrm>
            <a:off x="4278868" y="138131"/>
            <a:ext cx="2110973" cy="1972843"/>
            <a:chOff x="3806899" y="2689004"/>
            <a:chExt cx="2110973" cy="197284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03B366A-8C89-4CA7-81FB-2831A46598E1}"/>
                </a:ext>
              </a:extLst>
            </p:cNvPr>
            <p:cNvGrpSpPr/>
            <p:nvPr/>
          </p:nvGrpSpPr>
          <p:grpSpPr>
            <a:xfrm rot="21258196">
              <a:off x="3806899" y="2810925"/>
              <a:ext cx="2110973" cy="1850922"/>
              <a:chOff x="-3537211" y="1628540"/>
              <a:chExt cx="4227986" cy="3707139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047F317-5C93-4BA4-9050-270710B21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837944" y="1628540"/>
                <a:ext cx="2928102" cy="37071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91" name="Arrow: Right 90">
                <a:extLst>
                  <a:ext uri="{FF2B5EF4-FFF2-40B4-BE49-F238E27FC236}">
                    <a16:creationId xmlns:a16="http://schemas.microsoft.com/office/drawing/2014/main" id="{C026772A-6C37-40BE-8DB0-36F03580F2B3}"/>
                  </a:ext>
                </a:extLst>
              </p:cNvPr>
              <p:cNvSpPr/>
              <p:nvPr/>
            </p:nvSpPr>
            <p:spPr>
              <a:xfrm>
                <a:off x="-3537211" y="3697162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Arrow: Right 91">
                <a:extLst>
                  <a:ext uri="{FF2B5EF4-FFF2-40B4-BE49-F238E27FC236}">
                    <a16:creationId xmlns:a16="http://schemas.microsoft.com/office/drawing/2014/main" id="{91D9BB20-BBD6-489D-9E75-6B6F0D8CDAE3}"/>
                  </a:ext>
                </a:extLst>
              </p:cNvPr>
              <p:cNvSpPr/>
              <p:nvPr/>
            </p:nvSpPr>
            <p:spPr>
              <a:xfrm flipH="1">
                <a:off x="-53162" y="3766758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9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42D42C-6DCF-4673-9CED-354399AE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5266736" y="2689004"/>
              <a:ext cx="174409" cy="202095"/>
            </a:xfrm>
            <a:prstGeom prst="rect">
              <a:avLst/>
            </a:prstGeom>
          </p:spPr>
        </p:pic>
      </p:grpSp>
      <p:pic>
        <p:nvPicPr>
          <p:cNvPr id="15" name="04-body-eyes-US">
            <a:hlinkClick r:id="" action="ppaction://media"/>
            <a:extLst>
              <a:ext uri="{FF2B5EF4-FFF2-40B4-BE49-F238E27FC236}">
                <a16:creationId xmlns:a16="http://schemas.microsoft.com/office/drawing/2014/main" id="{310A7CAD-0726-41A7-960A-6E1F619122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78027" y="-380236"/>
            <a:ext cx="340973" cy="340973"/>
          </a:xfrm>
          <a:prstGeom prst="rect">
            <a:avLst/>
          </a:prstGeom>
        </p:spPr>
      </p:pic>
      <p:pic>
        <p:nvPicPr>
          <p:cNvPr id="16" name="04-body-ears-US">
            <a:hlinkClick r:id="" action="ppaction://media"/>
            <a:extLst>
              <a:ext uri="{FF2B5EF4-FFF2-40B4-BE49-F238E27FC236}">
                <a16:creationId xmlns:a16="http://schemas.microsoft.com/office/drawing/2014/main" id="{876F589A-8845-44B5-9330-261B468E3F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702008" y="-392696"/>
            <a:ext cx="340973" cy="3409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B7B94AD-8513-41ED-8C1E-AA93D7F5BDDF}"/>
              </a:ext>
            </a:extLst>
          </p:cNvPr>
          <p:cNvGrpSpPr/>
          <p:nvPr/>
        </p:nvGrpSpPr>
        <p:grpSpPr>
          <a:xfrm>
            <a:off x="6466341" y="580154"/>
            <a:ext cx="1997335" cy="1751211"/>
            <a:chOff x="5144742" y="580154"/>
            <a:chExt cx="1997335" cy="1751211"/>
          </a:xfrm>
        </p:grpSpPr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754F66D-86AD-499B-9CD6-FAA68EC17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502306">
              <a:off x="5144742" y="580154"/>
              <a:ext cx="1997335" cy="16873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F4CF46D-7F90-4A33-A9DB-BE8316D60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6961963" y="2129270"/>
              <a:ext cx="174409" cy="2020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CAC266-0A27-4AB7-A424-8D42B8B0139C}"/>
              </a:ext>
            </a:extLst>
          </p:cNvPr>
          <p:cNvGrpSpPr/>
          <p:nvPr/>
        </p:nvGrpSpPr>
        <p:grpSpPr>
          <a:xfrm>
            <a:off x="4767947" y="3002955"/>
            <a:ext cx="1780861" cy="2035161"/>
            <a:chOff x="5275537" y="2843099"/>
            <a:chExt cx="1780861" cy="2035161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9E28C37-F3EC-41B9-8D7E-47CF4CAC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886157">
              <a:off x="5275537" y="2843099"/>
              <a:ext cx="1780861" cy="18678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8E17264-0ACB-459E-999B-8A4893014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 rot="716227">
              <a:off x="6790034" y="4676165"/>
              <a:ext cx="174409" cy="202095"/>
            </a:xfrm>
            <a:prstGeom prst="rect">
              <a:avLst/>
            </a:prstGeom>
          </p:spPr>
        </p:pic>
      </p:grpSp>
      <p:pic>
        <p:nvPicPr>
          <p:cNvPr id="23" name="04-body-mouth-US">
            <a:hlinkClick r:id="" action="ppaction://media"/>
            <a:extLst>
              <a:ext uri="{FF2B5EF4-FFF2-40B4-BE49-F238E27FC236}">
                <a16:creationId xmlns:a16="http://schemas.microsoft.com/office/drawing/2014/main" id="{B081E7CB-42A1-46C7-A724-AC5C5650E42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14173" y="-341907"/>
            <a:ext cx="304800" cy="304800"/>
          </a:xfrm>
          <a:prstGeom prst="rect">
            <a:avLst/>
          </a:prstGeom>
        </p:spPr>
      </p:pic>
      <p:pic>
        <p:nvPicPr>
          <p:cNvPr id="24" name="04-body-nose-US">
            <a:hlinkClick r:id="" action="ppaction://media"/>
            <a:extLst>
              <a:ext uri="{FF2B5EF4-FFF2-40B4-BE49-F238E27FC236}">
                <a16:creationId xmlns:a16="http://schemas.microsoft.com/office/drawing/2014/main" id="{155FFDD6-D870-4DC9-AD21-92EB4E63289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57927" y="-331506"/>
            <a:ext cx="304800" cy="304800"/>
          </a:xfrm>
          <a:prstGeom prst="rect">
            <a:avLst/>
          </a:prstGeom>
        </p:spPr>
      </p:pic>
      <p:pic>
        <p:nvPicPr>
          <p:cNvPr id="26" name="05-shapes-hair-US">
            <a:hlinkClick r:id="" action="ppaction://media"/>
            <a:extLst>
              <a:ext uri="{FF2B5EF4-FFF2-40B4-BE49-F238E27FC236}">
                <a16:creationId xmlns:a16="http://schemas.microsoft.com/office/drawing/2014/main" id="{80E2B399-3E88-42BC-9570-6F1AB9836BA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84799" y="-318347"/>
            <a:ext cx="282973" cy="2829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3CDCD2-736B-4722-A9D3-3EC6DA5C01CF}"/>
              </a:ext>
            </a:extLst>
          </p:cNvPr>
          <p:cNvGrpSpPr/>
          <p:nvPr/>
        </p:nvGrpSpPr>
        <p:grpSpPr>
          <a:xfrm>
            <a:off x="3114215" y="2263957"/>
            <a:ext cx="2915571" cy="754712"/>
            <a:chOff x="3567952" y="1996984"/>
            <a:chExt cx="2915571" cy="754712"/>
          </a:xfrm>
        </p:grpSpPr>
        <p:pic>
          <p:nvPicPr>
            <p:cNvPr id="80" name="Picture 7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0532A27-A8D8-4921-8EBA-48B698343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rot="544381">
              <a:off x="3606182" y="1996984"/>
              <a:ext cx="2877341" cy="754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1ADA24-3183-44DA-84EC-AE36F12A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3567952" y="2515084"/>
              <a:ext cx="174409" cy="2020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02C113-42B2-4A80-ACCA-B3E7362002FD}"/>
              </a:ext>
            </a:extLst>
          </p:cNvPr>
          <p:cNvGrpSpPr/>
          <p:nvPr/>
        </p:nvGrpSpPr>
        <p:grpSpPr>
          <a:xfrm>
            <a:off x="6545448" y="2636115"/>
            <a:ext cx="2108926" cy="2111074"/>
            <a:chOff x="5357401" y="2638454"/>
            <a:chExt cx="2108926" cy="2111074"/>
          </a:xfrm>
        </p:grpSpPr>
        <p:pic>
          <p:nvPicPr>
            <p:cNvPr id="19" name="Picture 18" descr="A picture containing cable, drawing&#10;&#10;Description automatically generated">
              <a:extLst>
                <a:ext uri="{FF2B5EF4-FFF2-40B4-BE49-F238E27FC236}">
                  <a16:creationId xmlns:a16="http://schemas.microsoft.com/office/drawing/2014/main" id="{608A8057-6F97-4AA7-8F2F-B19B6F18E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357401" y="2638454"/>
              <a:ext cx="2031323" cy="2111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7401EB8-5807-4B62-BC2E-D7A12E8F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7291918" y="4457556"/>
              <a:ext cx="174409" cy="2020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A79152-C4F9-125A-6B73-172CAFEB3E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9024F4CC-3BE2-2F72-FE7F-A834145B806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4">
              <a:extLst>
                <a:ext uri="{FF2B5EF4-FFF2-40B4-BE49-F238E27FC236}">
                  <a16:creationId xmlns:a16="http://schemas.microsoft.com/office/drawing/2014/main" id="{263FF159-A9F4-6983-C3F0-5DFB409FD52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3455A0-D1B5-4B20-2BD2-04B36E42B53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8" name="AutoShape 6">
                <a:extLst>
                  <a:ext uri="{FF2B5EF4-FFF2-40B4-BE49-F238E27FC236}">
                    <a16:creationId xmlns:a16="http://schemas.microsoft.com/office/drawing/2014/main" id="{42B15186-EB4A-6D09-EFD9-68A6EBF13A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Text Box 7">
                <a:extLst>
                  <a:ext uri="{FF2B5EF4-FFF2-40B4-BE49-F238E27FC236}">
                    <a16:creationId xmlns:a16="http://schemas.microsoft.com/office/drawing/2014/main" id="{704DA11F-30F8-6356-0B36-BC61351211A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4410"/>
            <a:ext cx="637574" cy="700561"/>
            <a:chOff x="240111" y="2237042"/>
            <a:chExt cx="637574" cy="700561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042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61179" y="4084584"/>
              <a:ext cx="1211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rainbow song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51945CC-5A90-4467-9688-D2400D79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36" y="995406"/>
            <a:ext cx="5183748" cy="31526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62C7F3-762A-490A-A18B-7A319CE46D0C}"/>
              </a:ext>
            </a:extLst>
          </p:cNvPr>
          <p:cNvSpPr/>
          <p:nvPr/>
        </p:nvSpPr>
        <p:spPr>
          <a:xfrm>
            <a:off x="1673315" y="1195754"/>
            <a:ext cx="1357596" cy="1357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8D9DA75-BFD6-4EE3-A7FC-037AF3BE1AA1}"/>
              </a:ext>
            </a:extLst>
          </p:cNvPr>
          <p:cNvSpPr/>
          <p:nvPr/>
        </p:nvSpPr>
        <p:spPr>
          <a:xfrm>
            <a:off x="3220337" y="1192741"/>
            <a:ext cx="1357596" cy="13575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9FF2B47-4C65-4A42-9CEF-BB4F7EE77B91}"/>
              </a:ext>
            </a:extLst>
          </p:cNvPr>
          <p:cNvSpPr/>
          <p:nvPr/>
        </p:nvSpPr>
        <p:spPr>
          <a:xfrm>
            <a:off x="4765214" y="1192741"/>
            <a:ext cx="1357596" cy="13575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CD2DCE4-1FE6-4B32-8315-EA130B5CCB5B}"/>
              </a:ext>
            </a:extLst>
          </p:cNvPr>
          <p:cNvSpPr/>
          <p:nvPr/>
        </p:nvSpPr>
        <p:spPr>
          <a:xfrm>
            <a:off x="6346730" y="1183849"/>
            <a:ext cx="1357596" cy="135759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EC847E-65AF-40DF-A541-9BAD774C6677}"/>
              </a:ext>
            </a:extLst>
          </p:cNvPr>
          <p:cNvSpPr/>
          <p:nvPr/>
        </p:nvSpPr>
        <p:spPr>
          <a:xfrm>
            <a:off x="2436134" y="2895975"/>
            <a:ext cx="1357596" cy="13575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A430BE9-8564-4FF2-93FC-F7F85374F5DE}"/>
              </a:ext>
            </a:extLst>
          </p:cNvPr>
          <p:cNvSpPr/>
          <p:nvPr/>
        </p:nvSpPr>
        <p:spPr>
          <a:xfrm>
            <a:off x="3983156" y="2892962"/>
            <a:ext cx="1357596" cy="13575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68785D5-DEE5-44A5-8614-EA8895A59B2A}"/>
              </a:ext>
            </a:extLst>
          </p:cNvPr>
          <p:cNvSpPr/>
          <p:nvPr/>
        </p:nvSpPr>
        <p:spPr>
          <a:xfrm>
            <a:off x="5542781" y="2892962"/>
            <a:ext cx="1357596" cy="13575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4037901-767E-7FF1-5539-CD6B082B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4" name="Picture 3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0DAE20E-B841-3875-A89D-199E864E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7AB0A4-6379-DEF5-01B6-044293049D60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49DB92-F72F-6DE3-2705-865A4BA29E6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3A0547-2C43-25B2-CF0A-26D431BEB4B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11E6A8-47F3-2838-69C7-1872AE9CA5F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Google Shape;468;p32">
                <a:extLst>
                  <a:ext uri="{FF2B5EF4-FFF2-40B4-BE49-F238E27FC236}">
                    <a16:creationId xmlns:a16="http://schemas.microsoft.com/office/drawing/2014/main" id="{CFCAD482-6AB1-6802-8899-EF1943F3BDB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9;p32">
                <a:extLst>
                  <a:ext uri="{FF2B5EF4-FFF2-40B4-BE49-F238E27FC236}">
                    <a16:creationId xmlns:a16="http://schemas.microsoft.com/office/drawing/2014/main" id="{6D484FB8-787F-4285-4A08-F68DCF31C139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966042-28F2-3480-D3C1-A14C67F8D00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D44F1B92-1A72-811D-A2D1-C65F8B7219F3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2;p32">
                <a:extLst>
                  <a:ext uri="{FF2B5EF4-FFF2-40B4-BE49-F238E27FC236}">
                    <a16:creationId xmlns:a16="http://schemas.microsoft.com/office/drawing/2014/main" id="{915ED880-93D3-703D-F148-2262635CC76D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3;p32">
                <a:extLst>
                  <a:ext uri="{FF2B5EF4-FFF2-40B4-BE49-F238E27FC236}">
                    <a16:creationId xmlns:a16="http://schemas.microsoft.com/office/drawing/2014/main" id="{65935BBB-5B3F-9A3C-E5A3-0F22792512D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4;p32">
                <a:extLst>
                  <a:ext uri="{FF2B5EF4-FFF2-40B4-BE49-F238E27FC236}">
                    <a16:creationId xmlns:a16="http://schemas.microsoft.com/office/drawing/2014/main" id="{921DDC77-F2A8-5164-6299-940C4A5CE398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5;p32">
                <a:extLst>
                  <a:ext uri="{FF2B5EF4-FFF2-40B4-BE49-F238E27FC236}">
                    <a16:creationId xmlns:a16="http://schemas.microsoft.com/office/drawing/2014/main" id="{C30B97F6-1731-DB1A-A984-EA5CDB412205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6;p32">
                <a:extLst>
                  <a:ext uri="{FF2B5EF4-FFF2-40B4-BE49-F238E27FC236}">
                    <a16:creationId xmlns:a16="http://schemas.microsoft.com/office/drawing/2014/main" id="{D5A10150-654E-37FD-EB47-D5489827D4B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7;p32">
                <a:extLst>
                  <a:ext uri="{FF2B5EF4-FFF2-40B4-BE49-F238E27FC236}">
                    <a16:creationId xmlns:a16="http://schemas.microsoft.com/office/drawing/2014/main" id="{5BD1D093-1F6A-D5F7-C238-D51D8BF51A3B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8;p32">
                <a:extLst>
                  <a:ext uri="{FF2B5EF4-FFF2-40B4-BE49-F238E27FC236}">
                    <a16:creationId xmlns:a16="http://schemas.microsoft.com/office/drawing/2014/main" id="{1A113CF1-FC68-DBC8-9739-AD538725A503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9;p32">
                <a:extLst>
                  <a:ext uri="{FF2B5EF4-FFF2-40B4-BE49-F238E27FC236}">
                    <a16:creationId xmlns:a16="http://schemas.microsoft.com/office/drawing/2014/main" id="{C0E66651-6C95-40CA-F53E-DAA8415A4DE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;p32">
                <a:extLst>
                  <a:ext uri="{FF2B5EF4-FFF2-40B4-BE49-F238E27FC236}">
                    <a16:creationId xmlns:a16="http://schemas.microsoft.com/office/drawing/2014/main" id="{0AB18CA2-C18E-899C-2C99-7295CFF93B0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1;p32">
                <a:extLst>
                  <a:ext uri="{FF2B5EF4-FFF2-40B4-BE49-F238E27FC236}">
                    <a16:creationId xmlns:a16="http://schemas.microsoft.com/office/drawing/2014/main" id="{DDDEDA74-2173-B9CB-5D81-AFCE9D1E5C5C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2;p32">
                <a:extLst>
                  <a:ext uri="{FF2B5EF4-FFF2-40B4-BE49-F238E27FC236}">
                    <a16:creationId xmlns:a16="http://schemas.microsoft.com/office/drawing/2014/main" id="{14D7F105-A73D-3A79-E854-4434B81CCC9D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3;p32">
                <a:extLst>
                  <a:ext uri="{FF2B5EF4-FFF2-40B4-BE49-F238E27FC236}">
                    <a16:creationId xmlns:a16="http://schemas.microsoft.com/office/drawing/2014/main" id="{4A574C3C-BDCD-9018-78DA-60F3D9B718AC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4;p32">
                <a:extLst>
                  <a:ext uri="{FF2B5EF4-FFF2-40B4-BE49-F238E27FC236}">
                    <a16:creationId xmlns:a16="http://schemas.microsoft.com/office/drawing/2014/main" id="{44677DDB-1074-119B-A46D-C8D084549900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C9F7EB-9FA3-94CE-55A1-077347F9AE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7" name="AutoShape 3">
              <a:extLst>
                <a:ext uri="{FF2B5EF4-FFF2-40B4-BE49-F238E27FC236}">
                  <a16:creationId xmlns:a16="http://schemas.microsoft.com/office/drawing/2014/main" id="{FB36AB11-8A43-A484-44BE-85A2AC1D966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">
              <a:extLst>
                <a:ext uri="{FF2B5EF4-FFF2-40B4-BE49-F238E27FC236}">
                  <a16:creationId xmlns:a16="http://schemas.microsoft.com/office/drawing/2014/main" id="{EDB41A06-1C40-A826-5C66-BA1201EEF4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722F4AF-6310-11F8-AD88-E2ED935B321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177EB5F0-2384-6A67-9BDF-F2B56E26E1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BEDD20D2-9460-1677-A6B2-846CB36840C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2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12" grpId="0" animBg="1"/>
      <p:bldP spid="118" grpId="0" animBg="1"/>
      <p:bldP spid="131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361141" y="4541509"/>
            <a:ext cx="1477148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165516" y="4084584"/>
              <a:ext cx="1172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Colors vocab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EA1C9C-74C5-4628-B571-7C3BA5692BEC}"/>
              </a:ext>
            </a:extLst>
          </p:cNvPr>
          <p:cNvSpPr/>
          <p:nvPr/>
        </p:nvSpPr>
        <p:spPr>
          <a:xfrm>
            <a:off x="1578525" y="691223"/>
            <a:ext cx="1119374" cy="141874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DA3209A-E08E-41C5-B504-FE14D84E4764}"/>
              </a:ext>
            </a:extLst>
          </p:cNvPr>
          <p:cNvSpPr/>
          <p:nvPr/>
        </p:nvSpPr>
        <p:spPr>
          <a:xfrm>
            <a:off x="2587123" y="3185091"/>
            <a:ext cx="1119374" cy="14187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D05FF6-5254-4573-A01F-411E1186D985}"/>
              </a:ext>
            </a:extLst>
          </p:cNvPr>
          <p:cNvSpPr/>
          <p:nvPr/>
        </p:nvSpPr>
        <p:spPr>
          <a:xfrm>
            <a:off x="5592454" y="679886"/>
            <a:ext cx="1119374" cy="14187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01-colors-red-US">
            <a:hlinkClick r:id="" action="ppaction://media"/>
            <a:extLst>
              <a:ext uri="{FF2B5EF4-FFF2-40B4-BE49-F238E27FC236}">
                <a16:creationId xmlns:a16="http://schemas.microsoft.com/office/drawing/2014/main" id="{0F4C8B7E-B765-4C2D-AE6D-3C216E467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150" y="-650168"/>
            <a:ext cx="609600" cy="609600"/>
          </a:xfrm>
          <a:prstGeom prst="rect">
            <a:avLst/>
          </a:prstGeom>
        </p:spPr>
      </p:pic>
      <p:pic>
        <p:nvPicPr>
          <p:cNvPr id="7" name="01-colors-blue-US">
            <a:hlinkClick r:id="" action="ppaction://media"/>
            <a:extLst>
              <a:ext uri="{FF2B5EF4-FFF2-40B4-BE49-F238E27FC236}">
                <a16:creationId xmlns:a16="http://schemas.microsoft.com/office/drawing/2014/main" id="{91EBC399-B8F9-4A83-9143-3725E6AC7D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58741" y="-649976"/>
            <a:ext cx="609600" cy="609600"/>
          </a:xfrm>
          <a:prstGeom prst="rect">
            <a:avLst/>
          </a:prstGeom>
        </p:spPr>
      </p:pic>
      <p:pic>
        <p:nvPicPr>
          <p:cNvPr id="8" name="01-colors-green-US">
            <a:hlinkClick r:id="" action="ppaction://media"/>
            <a:extLst>
              <a:ext uri="{FF2B5EF4-FFF2-40B4-BE49-F238E27FC236}">
                <a16:creationId xmlns:a16="http://schemas.microsoft.com/office/drawing/2014/main" id="{6EEBEA4E-98C7-4280-A4F5-E8D2AC50CF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50551" y="-650168"/>
            <a:ext cx="609600" cy="609600"/>
          </a:xfrm>
          <a:prstGeom prst="rect">
            <a:avLst/>
          </a:prstGeom>
        </p:spPr>
      </p:pic>
      <p:pic>
        <p:nvPicPr>
          <p:cNvPr id="10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69CC6-846C-416E-8DE9-4ED80331B4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2035777" y="2149449"/>
            <a:ext cx="202095" cy="202095"/>
          </a:xfrm>
          <a:prstGeom prst="rect">
            <a:avLst/>
          </a:prstGeom>
        </p:spPr>
      </p:pic>
      <p:pic>
        <p:nvPicPr>
          <p:cNvPr id="138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9A3F0B-4FBB-47AD-81F5-1377545B65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055700" y="2141609"/>
            <a:ext cx="202095" cy="202095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B725770-5A6A-4E1D-9327-C50583E4BB5A}"/>
              </a:ext>
            </a:extLst>
          </p:cNvPr>
          <p:cNvSpPr/>
          <p:nvPr/>
        </p:nvSpPr>
        <p:spPr>
          <a:xfrm>
            <a:off x="4295508" y="2792259"/>
            <a:ext cx="1119374" cy="141874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B9E6D2F-7815-4D23-9D8E-BC45C48DE33A}"/>
              </a:ext>
            </a:extLst>
          </p:cNvPr>
          <p:cNvSpPr/>
          <p:nvPr/>
        </p:nvSpPr>
        <p:spPr>
          <a:xfrm>
            <a:off x="3582075" y="341687"/>
            <a:ext cx="1119374" cy="1418741"/>
          </a:xfrm>
          <a:prstGeom prst="rect">
            <a:avLst/>
          </a:prstGeom>
          <a:solidFill>
            <a:srgbClr val="9900CC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3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B835D1-7BF7-443B-B5CB-3AB39DDD02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799250" y="4250478"/>
            <a:ext cx="202095" cy="202095"/>
          </a:xfrm>
          <a:prstGeom prst="rect">
            <a:avLst/>
          </a:prstGeom>
        </p:spPr>
      </p:pic>
      <p:pic>
        <p:nvPicPr>
          <p:cNvPr id="116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B545B-34E2-443B-B28D-FE25047F27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050493" y="1808444"/>
            <a:ext cx="202095" cy="202095"/>
          </a:xfrm>
          <a:prstGeom prst="rect">
            <a:avLst/>
          </a:prstGeom>
        </p:spPr>
      </p:pic>
      <p:pic>
        <p:nvPicPr>
          <p:cNvPr id="11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FA274B-165D-4DF2-905E-3F951A653B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045762" y="4652761"/>
            <a:ext cx="202095" cy="202095"/>
          </a:xfrm>
          <a:prstGeom prst="rect">
            <a:avLst/>
          </a:prstGeom>
        </p:spPr>
      </p:pic>
      <p:pic>
        <p:nvPicPr>
          <p:cNvPr id="9" name="01-colors-purple-US">
            <a:hlinkClick r:id="" action="ppaction://media"/>
            <a:extLst>
              <a:ext uri="{FF2B5EF4-FFF2-40B4-BE49-F238E27FC236}">
                <a16:creationId xmlns:a16="http://schemas.microsoft.com/office/drawing/2014/main" id="{CFC52293-8B1F-48C2-954D-EF700E3ECE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30977" y="-653107"/>
            <a:ext cx="609600" cy="609600"/>
          </a:xfrm>
          <a:prstGeom prst="rect">
            <a:avLst/>
          </a:prstGeom>
        </p:spPr>
      </p:pic>
      <p:pic>
        <p:nvPicPr>
          <p:cNvPr id="11" name="01-colors-yellow-US">
            <a:hlinkClick r:id="" action="ppaction://media"/>
            <a:extLst>
              <a:ext uri="{FF2B5EF4-FFF2-40B4-BE49-F238E27FC236}">
                <a16:creationId xmlns:a16="http://schemas.microsoft.com/office/drawing/2014/main" id="{0A40BC89-715B-494F-9353-3706C4836A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13770" y="-609600"/>
            <a:ext cx="609600" cy="6096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AD7E567C-DB6D-4990-86B4-9FD85BF1B128}"/>
              </a:ext>
            </a:extLst>
          </p:cNvPr>
          <p:cNvSpPr/>
          <p:nvPr/>
        </p:nvSpPr>
        <p:spPr>
          <a:xfrm>
            <a:off x="6023268" y="3162466"/>
            <a:ext cx="1119374" cy="14187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25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E758F-4F26-4A6A-85D8-A1F177C043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480234" y="4629093"/>
            <a:ext cx="202095" cy="202095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26E521B9-4DC6-4DB8-992D-944AA286ABC8}"/>
              </a:ext>
            </a:extLst>
          </p:cNvPr>
          <p:cNvSpPr/>
          <p:nvPr/>
        </p:nvSpPr>
        <p:spPr>
          <a:xfrm>
            <a:off x="7596004" y="402050"/>
            <a:ext cx="1119374" cy="1418741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166" name="Google Shape;948;p41">
            <a:extLst>
              <a:ext uri="{FF2B5EF4-FFF2-40B4-BE49-F238E27FC236}">
                <a16:creationId xmlns:a16="http://schemas.microsoft.com/office/drawing/2014/main" id="{BF598023-03E7-4DD7-9328-C19DE0950F80}"/>
              </a:ext>
            </a:extLst>
          </p:cNvPr>
          <p:cNvGrpSpPr/>
          <p:nvPr/>
        </p:nvGrpSpPr>
        <p:grpSpPr>
          <a:xfrm>
            <a:off x="130505" y="2416669"/>
            <a:ext cx="2090595" cy="2184926"/>
            <a:chOff x="862100" y="3161800"/>
            <a:chExt cx="2149200" cy="2246175"/>
          </a:xfrm>
        </p:grpSpPr>
        <p:sp>
          <p:nvSpPr>
            <p:cNvPr id="167" name="Google Shape;949;p41">
              <a:extLst>
                <a:ext uri="{FF2B5EF4-FFF2-40B4-BE49-F238E27FC236}">
                  <a16:creationId xmlns:a16="http://schemas.microsoft.com/office/drawing/2014/main" id="{35F5E41F-1555-4B39-8E73-F408E3327E1C}"/>
                </a:ext>
              </a:extLst>
            </p:cNvPr>
            <p:cNvSpPr/>
            <p:nvPr/>
          </p:nvSpPr>
          <p:spPr>
            <a:xfrm>
              <a:off x="2206350" y="4577775"/>
              <a:ext cx="384700" cy="246975"/>
            </a:xfrm>
            <a:custGeom>
              <a:avLst/>
              <a:gdLst/>
              <a:ahLst/>
              <a:cxnLst/>
              <a:rect l="l" t="t" r="r" b="b"/>
              <a:pathLst>
                <a:path w="15388" h="9879" extrusionOk="0">
                  <a:moveTo>
                    <a:pt x="1264" y="1"/>
                  </a:moveTo>
                  <a:cubicBezTo>
                    <a:pt x="1156" y="1"/>
                    <a:pt x="1049" y="20"/>
                    <a:pt x="942" y="61"/>
                  </a:cubicBezTo>
                  <a:cubicBezTo>
                    <a:pt x="632" y="184"/>
                    <a:pt x="421" y="482"/>
                    <a:pt x="289" y="797"/>
                  </a:cubicBezTo>
                  <a:cubicBezTo>
                    <a:pt x="0" y="1489"/>
                    <a:pt x="30" y="2323"/>
                    <a:pt x="356" y="3027"/>
                  </a:cubicBezTo>
                  <a:cubicBezTo>
                    <a:pt x="356" y="3027"/>
                    <a:pt x="356" y="3027"/>
                    <a:pt x="356" y="3027"/>
                  </a:cubicBezTo>
                  <a:cubicBezTo>
                    <a:pt x="357" y="3027"/>
                    <a:pt x="1996" y="6554"/>
                    <a:pt x="3474" y="7888"/>
                  </a:cubicBezTo>
                  <a:cubicBezTo>
                    <a:pt x="4363" y="8688"/>
                    <a:pt x="5386" y="9363"/>
                    <a:pt x="6515" y="9672"/>
                  </a:cubicBezTo>
                  <a:cubicBezTo>
                    <a:pt x="7039" y="9816"/>
                    <a:pt x="7567" y="9878"/>
                    <a:pt x="8095" y="9878"/>
                  </a:cubicBezTo>
                  <a:cubicBezTo>
                    <a:pt x="9730" y="9878"/>
                    <a:pt x="11362" y="9283"/>
                    <a:pt x="12901" y="8693"/>
                  </a:cubicBezTo>
                  <a:cubicBezTo>
                    <a:pt x="13359" y="8518"/>
                    <a:pt x="13823" y="8340"/>
                    <a:pt x="14208" y="8038"/>
                  </a:cubicBezTo>
                  <a:cubicBezTo>
                    <a:pt x="15032" y="7395"/>
                    <a:pt x="15388" y="6188"/>
                    <a:pt x="15063" y="5139"/>
                  </a:cubicBezTo>
                  <a:cubicBezTo>
                    <a:pt x="14937" y="4732"/>
                    <a:pt x="14699" y="4333"/>
                    <a:pt x="14330" y="4134"/>
                  </a:cubicBezTo>
                  <a:cubicBezTo>
                    <a:pt x="14111" y="4016"/>
                    <a:pt x="13870" y="3979"/>
                    <a:pt x="13626" y="3979"/>
                  </a:cubicBezTo>
                  <a:cubicBezTo>
                    <a:pt x="13425" y="3979"/>
                    <a:pt x="13220" y="4004"/>
                    <a:pt x="13023" y="4029"/>
                  </a:cubicBezTo>
                  <a:cubicBezTo>
                    <a:pt x="12046" y="4158"/>
                    <a:pt x="11048" y="4270"/>
                    <a:pt x="10056" y="4270"/>
                  </a:cubicBezTo>
                  <a:cubicBezTo>
                    <a:pt x="9011" y="4270"/>
                    <a:pt x="7973" y="4146"/>
                    <a:pt x="6976" y="3784"/>
                  </a:cubicBezTo>
                  <a:cubicBezTo>
                    <a:pt x="5365" y="3200"/>
                    <a:pt x="3992" y="2043"/>
                    <a:pt x="2729" y="836"/>
                  </a:cubicBezTo>
                  <a:cubicBezTo>
                    <a:pt x="2311" y="437"/>
                    <a:pt x="1785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950;p41">
              <a:extLst>
                <a:ext uri="{FF2B5EF4-FFF2-40B4-BE49-F238E27FC236}">
                  <a16:creationId xmlns:a16="http://schemas.microsoft.com/office/drawing/2014/main" id="{3B239987-19B5-4464-8F43-8C47C40F1658}"/>
                </a:ext>
              </a:extLst>
            </p:cNvPr>
            <p:cNvSpPr/>
            <p:nvPr/>
          </p:nvSpPr>
          <p:spPr>
            <a:xfrm>
              <a:off x="862100" y="4593400"/>
              <a:ext cx="1122350" cy="594025"/>
            </a:xfrm>
            <a:custGeom>
              <a:avLst/>
              <a:gdLst/>
              <a:ahLst/>
              <a:cxnLst/>
              <a:rect l="l" t="t" r="r" b="b"/>
              <a:pathLst>
                <a:path w="44894" h="23761" extrusionOk="0">
                  <a:moveTo>
                    <a:pt x="18423" y="1"/>
                  </a:moveTo>
                  <a:cubicBezTo>
                    <a:pt x="12037" y="1"/>
                    <a:pt x="6557" y="4741"/>
                    <a:pt x="4309" y="7745"/>
                  </a:cubicBezTo>
                  <a:cubicBezTo>
                    <a:pt x="3849" y="8361"/>
                    <a:pt x="3435" y="9010"/>
                    <a:pt x="3070" y="9688"/>
                  </a:cubicBezTo>
                  <a:cubicBezTo>
                    <a:pt x="2692" y="10387"/>
                    <a:pt x="2360" y="11110"/>
                    <a:pt x="2077" y="11852"/>
                  </a:cubicBezTo>
                  <a:cubicBezTo>
                    <a:pt x="650" y="15563"/>
                    <a:pt x="294" y="19748"/>
                    <a:pt x="1" y="23760"/>
                  </a:cubicBezTo>
                  <a:cubicBezTo>
                    <a:pt x="629" y="22265"/>
                    <a:pt x="1696" y="21001"/>
                    <a:pt x="2750" y="19763"/>
                  </a:cubicBezTo>
                  <a:cubicBezTo>
                    <a:pt x="3812" y="18518"/>
                    <a:pt x="4906" y="17247"/>
                    <a:pt x="6346" y="16461"/>
                  </a:cubicBezTo>
                  <a:cubicBezTo>
                    <a:pt x="6531" y="16359"/>
                    <a:pt x="6927" y="16154"/>
                    <a:pt x="7491" y="15909"/>
                  </a:cubicBezTo>
                  <a:cubicBezTo>
                    <a:pt x="7768" y="15788"/>
                    <a:pt x="8090" y="15660"/>
                    <a:pt x="8448" y="15529"/>
                  </a:cubicBezTo>
                  <a:cubicBezTo>
                    <a:pt x="9634" y="15094"/>
                    <a:pt x="10860" y="14782"/>
                    <a:pt x="12107" y="14598"/>
                  </a:cubicBezTo>
                  <a:cubicBezTo>
                    <a:pt x="12887" y="14481"/>
                    <a:pt x="13722" y="14409"/>
                    <a:pt x="14595" y="14409"/>
                  </a:cubicBezTo>
                  <a:cubicBezTo>
                    <a:pt x="17984" y="14409"/>
                    <a:pt x="21962" y="15486"/>
                    <a:pt x="25653" y="19164"/>
                  </a:cubicBezTo>
                  <a:cubicBezTo>
                    <a:pt x="26777" y="20281"/>
                    <a:pt x="28160" y="21175"/>
                    <a:pt x="29675" y="21645"/>
                  </a:cubicBezTo>
                  <a:cubicBezTo>
                    <a:pt x="30393" y="21868"/>
                    <a:pt x="31135" y="21952"/>
                    <a:pt x="31886" y="21952"/>
                  </a:cubicBezTo>
                  <a:cubicBezTo>
                    <a:pt x="32977" y="21952"/>
                    <a:pt x="34085" y="21776"/>
                    <a:pt x="35165" y="21598"/>
                  </a:cubicBezTo>
                  <a:lnTo>
                    <a:pt x="35384" y="21564"/>
                  </a:lnTo>
                  <a:cubicBezTo>
                    <a:pt x="35909" y="21478"/>
                    <a:pt x="36435" y="21389"/>
                    <a:pt x="36962" y="21286"/>
                  </a:cubicBezTo>
                  <a:cubicBezTo>
                    <a:pt x="39062" y="20892"/>
                    <a:pt x="41130" y="20331"/>
                    <a:pt x="42856" y="19115"/>
                  </a:cubicBezTo>
                  <a:cubicBezTo>
                    <a:pt x="43927" y="18363"/>
                    <a:pt x="44872" y="17251"/>
                    <a:pt x="44887" y="15953"/>
                  </a:cubicBezTo>
                  <a:cubicBezTo>
                    <a:pt x="44893" y="15787"/>
                    <a:pt x="44872" y="15620"/>
                    <a:pt x="44824" y="15461"/>
                  </a:cubicBezTo>
                  <a:lnTo>
                    <a:pt x="44822" y="15452"/>
                  </a:lnTo>
                  <a:cubicBezTo>
                    <a:pt x="44792" y="15349"/>
                    <a:pt x="44744" y="15253"/>
                    <a:pt x="44679" y="15167"/>
                  </a:cubicBezTo>
                  <a:cubicBezTo>
                    <a:pt x="44638" y="15106"/>
                    <a:pt x="44585" y="15051"/>
                    <a:pt x="44525" y="15007"/>
                  </a:cubicBezTo>
                  <a:cubicBezTo>
                    <a:pt x="44410" y="14919"/>
                    <a:pt x="44262" y="14874"/>
                    <a:pt x="44122" y="14874"/>
                  </a:cubicBezTo>
                  <a:cubicBezTo>
                    <a:pt x="43917" y="14874"/>
                    <a:pt x="43728" y="14971"/>
                    <a:pt x="43683" y="15175"/>
                  </a:cubicBezTo>
                  <a:lnTo>
                    <a:pt x="43584" y="14856"/>
                  </a:lnTo>
                  <a:cubicBezTo>
                    <a:pt x="42936" y="16136"/>
                    <a:pt x="41510" y="16732"/>
                    <a:pt x="40038" y="16732"/>
                  </a:cubicBezTo>
                  <a:cubicBezTo>
                    <a:pt x="39190" y="16732"/>
                    <a:pt x="38327" y="16535"/>
                    <a:pt x="37587" y="16157"/>
                  </a:cubicBezTo>
                  <a:cubicBezTo>
                    <a:pt x="36867" y="15785"/>
                    <a:pt x="36232" y="15293"/>
                    <a:pt x="35655" y="14736"/>
                  </a:cubicBezTo>
                  <a:cubicBezTo>
                    <a:pt x="34610" y="13737"/>
                    <a:pt x="33744" y="12514"/>
                    <a:pt x="32870" y="11353"/>
                  </a:cubicBezTo>
                  <a:cubicBezTo>
                    <a:pt x="30481" y="8178"/>
                    <a:pt x="28757" y="4057"/>
                    <a:pt x="25270" y="1964"/>
                  </a:cubicBezTo>
                  <a:cubicBezTo>
                    <a:pt x="22943" y="566"/>
                    <a:pt x="20629" y="1"/>
                    <a:pt x="18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951;p41">
              <a:extLst>
                <a:ext uri="{FF2B5EF4-FFF2-40B4-BE49-F238E27FC236}">
                  <a16:creationId xmlns:a16="http://schemas.microsoft.com/office/drawing/2014/main" id="{B1E17664-1E37-485F-A855-D4F37F250300}"/>
                </a:ext>
              </a:extLst>
            </p:cNvPr>
            <p:cNvSpPr/>
            <p:nvPr/>
          </p:nvSpPr>
          <p:spPr>
            <a:xfrm>
              <a:off x="862100" y="4814975"/>
              <a:ext cx="262775" cy="372450"/>
            </a:xfrm>
            <a:custGeom>
              <a:avLst/>
              <a:gdLst/>
              <a:ahLst/>
              <a:cxnLst/>
              <a:rect l="l" t="t" r="r" b="b"/>
              <a:pathLst>
                <a:path w="10511" h="14898" extrusionOk="0">
                  <a:moveTo>
                    <a:pt x="5084" y="1"/>
                  </a:moveTo>
                  <a:lnTo>
                    <a:pt x="5084" y="1"/>
                  </a:lnTo>
                  <a:cubicBezTo>
                    <a:pt x="4383" y="193"/>
                    <a:pt x="3706" y="470"/>
                    <a:pt x="3070" y="825"/>
                  </a:cubicBezTo>
                  <a:cubicBezTo>
                    <a:pt x="2692" y="1524"/>
                    <a:pt x="2360" y="2247"/>
                    <a:pt x="2077" y="2990"/>
                  </a:cubicBezTo>
                  <a:cubicBezTo>
                    <a:pt x="650" y="6700"/>
                    <a:pt x="294" y="10886"/>
                    <a:pt x="1" y="14897"/>
                  </a:cubicBezTo>
                  <a:cubicBezTo>
                    <a:pt x="629" y="13402"/>
                    <a:pt x="1696" y="12140"/>
                    <a:pt x="2750" y="10900"/>
                  </a:cubicBezTo>
                  <a:cubicBezTo>
                    <a:pt x="3812" y="9657"/>
                    <a:pt x="4906" y="8384"/>
                    <a:pt x="6346" y="7599"/>
                  </a:cubicBezTo>
                  <a:cubicBezTo>
                    <a:pt x="6531" y="7496"/>
                    <a:pt x="6927" y="7293"/>
                    <a:pt x="7491" y="7048"/>
                  </a:cubicBezTo>
                  <a:cubicBezTo>
                    <a:pt x="7798" y="6631"/>
                    <a:pt x="8206" y="6279"/>
                    <a:pt x="8604" y="5944"/>
                  </a:cubicBezTo>
                  <a:cubicBezTo>
                    <a:pt x="9230" y="5413"/>
                    <a:pt x="9867" y="4893"/>
                    <a:pt x="10510" y="4378"/>
                  </a:cubicBezTo>
                  <a:lnTo>
                    <a:pt x="10510" y="4378"/>
                  </a:lnTo>
                  <a:cubicBezTo>
                    <a:pt x="8785" y="4566"/>
                    <a:pt x="7076" y="4880"/>
                    <a:pt x="5397" y="5319"/>
                  </a:cubicBezTo>
                  <a:cubicBezTo>
                    <a:pt x="6247" y="4187"/>
                    <a:pt x="7096" y="3057"/>
                    <a:pt x="7944" y="1928"/>
                  </a:cubicBezTo>
                  <a:lnTo>
                    <a:pt x="7944" y="1928"/>
                  </a:lnTo>
                  <a:cubicBezTo>
                    <a:pt x="6617" y="2058"/>
                    <a:pt x="5317" y="2379"/>
                    <a:pt x="4083" y="2883"/>
                  </a:cubicBezTo>
                  <a:cubicBezTo>
                    <a:pt x="4418" y="1919"/>
                    <a:pt x="4749" y="960"/>
                    <a:pt x="5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952;p41">
              <a:extLst>
                <a:ext uri="{FF2B5EF4-FFF2-40B4-BE49-F238E27FC236}">
                  <a16:creationId xmlns:a16="http://schemas.microsoft.com/office/drawing/2014/main" id="{5F4C6033-900F-418D-BBE5-9195B25E3A2E}"/>
                </a:ext>
              </a:extLst>
            </p:cNvPr>
            <p:cNvSpPr/>
            <p:nvPr/>
          </p:nvSpPr>
          <p:spPr>
            <a:xfrm>
              <a:off x="1738925" y="4511375"/>
              <a:ext cx="207350" cy="424525"/>
            </a:xfrm>
            <a:custGeom>
              <a:avLst/>
              <a:gdLst/>
              <a:ahLst/>
              <a:cxnLst/>
              <a:rect l="l" t="t" r="r" b="b"/>
              <a:pathLst>
                <a:path w="8294" h="16981" extrusionOk="0">
                  <a:moveTo>
                    <a:pt x="5372" y="0"/>
                  </a:moveTo>
                  <a:cubicBezTo>
                    <a:pt x="4361" y="0"/>
                    <a:pt x="3280" y="383"/>
                    <a:pt x="2722" y="942"/>
                  </a:cubicBezTo>
                  <a:cubicBezTo>
                    <a:pt x="1836" y="1829"/>
                    <a:pt x="1407" y="3031"/>
                    <a:pt x="1084" y="4210"/>
                  </a:cubicBezTo>
                  <a:cubicBezTo>
                    <a:pt x="321" y="6980"/>
                    <a:pt x="0" y="9853"/>
                    <a:pt x="130" y="12725"/>
                  </a:cubicBezTo>
                  <a:cubicBezTo>
                    <a:pt x="178" y="13773"/>
                    <a:pt x="934" y="15076"/>
                    <a:pt x="1575" y="15936"/>
                  </a:cubicBezTo>
                  <a:cubicBezTo>
                    <a:pt x="2033" y="16550"/>
                    <a:pt x="2835" y="16981"/>
                    <a:pt x="3607" y="16981"/>
                  </a:cubicBezTo>
                  <a:cubicBezTo>
                    <a:pt x="3913" y="16981"/>
                    <a:pt x="4214" y="16913"/>
                    <a:pt x="4487" y="16762"/>
                  </a:cubicBezTo>
                  <a:cubicBezTo>
                    <a:pt x="5321" y="16302"/>
                    <a:pt x="5582" y="15301"/>
                    <a:pt x="5767" y="14408"/>
                  </a:cubicBezTo>
                  <a:lnTo>
                    <a:pt x="7699" y="5060"/>
                  </a:lnTo>
                  <a:cubicBezTo>
                    <a:pt x="7983" y="3689"/>
                    <a:pt x="8294" y="1851"/>
                    <a:pt x="7235" y="681"/>
                  </a:cubicBezTo>
                  <a:cubicBezTo>
                    <a:pt x="6801" y="201"/>
                    <a:pt x="6105" y="0"/>
                    <a:pt x="5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953;p41">
              <a:extLst>
                <a:ext uri="{FF2B5EF4-FFF2-40B4-BE49-F238E27FC236}">
                  <a16:creationId xmlns:a16="http://schemas.microsoft.com/office/drawing/2014/main" id="{8EC311E0-E77F-49D5-A051-3159ED281ADF}"/>
                </a:ext>
              </a:extLst>
            </p:cNvPr>
            <p:cNvSpPr/>
            <p:nvPr/>
          </p:nvSpPr>
          <p:spPr>
            <a:xfrm>
              <a:off x="1798175" y="4355675"/>
              <a:ext cx="619475" cy="847500"/>
            </a:xfrm>
            <a:custGeom>
              <a:avLst/>
              <a:gdLst/>
              <a:ahLst/>
              <a:cxnLst/>
              <a:rect l="l" t="t" r="r" b="b"/>
              <a:pathLst>
                <a:path w="24779" h="33900" extrusionOk="0">
                  <a:moveTo>
                    <a:pt x="10209" y="1"/>
                  </a:moveTo>
                  <a:cubicBezTo>
                    <a:pt x="7137" y="1"/>
                    <a:pt x="4922" y="3237"/>
                    <a:pt x="3361" y="7396"/>
                  </a:cubicBezTo>
                  <a:cubicBezTo>
                    <a:pt x="1084" y="13470"/>
                    <a:pt x="194" y="21514"/>
                    <a:pt x="68" y="24351"/>
                  </a:cubicBezTo>
                  <a:cubicBezTo>
                    <a:pt x="0" y="25820"/>
                    <a:pt x="9" y="27338"/>
                    <a:pt x="556" y="28705"/>
                  </a:cubicBezTo>
                  <a:cubicBezTo>
                    <a:pt x="1356" y="30694"/>
                    <a:pt x="3212" y="32113"/>
                    <a:pt x="5236" y="32864"/>
                  </a:cubicBezTo>
                  <a:cubicBezTo>
                    <a:pt x="5601" y="32997"/>
                    <a:pt x="5972" y="33113"/>
                    <a:pt x="6347" y="33216"/>
                  </a:cubicBezTo>
                  <a:cubicBezTo>
                    <a:pt x="8046" y="33668"/>
                    <a:pt x="9835" y="33788"/>
                    <a:pt x="11605" y="33869"/>
                  </a:cubicBezTo>
                  <a:cubicBezTo>
                    <a:pt x="12059" y="33888"/>
                    <a:pt x="12524" y="33900"/>
                    <a:pt x="12992" y="33900"/>
                  </a:cubicBezTo>
                  <a:cubicBezTo>
                    <a:pt x="14887" y="33900"/>
                    <a:pt x="16852" y="33706"/>
                    <a:pt x="18504" y="33029"/>
                  </a:cubicBezTo>
                  <a:cubicBezTo>
                    <a:pt x="19714" y="32533"/>
                    <a:pt x="20599" y="31662"/>
                    <a:pt x="21476" y="30653"/>
                  </a:cubicBezTo>
                  <a:cubicBezTo>
                    <a:pt x="24779" y="26825"/>
                    <a:pt x="19678" y="12341"/>
                    <a:pt x="18242" y="7614"/>
                  </a:cubicBezTo>
                  <a:cubicBezTo>
                    <a:pt x="18232" y="7584"/>
                    <a:pt x="18223" y="7557"/>
                    <a:pt x="18215" y="7525"/>
                  </a:cubicBezTo>
                  <a:cubicBezTo>
                    <a:pt x="17338" y="4631"/>
                    <a:pt x="15183" y="1773"/>
                    <a:pt x="12404" y="514"/>
                  </a:cubicBezTo>
                  <a:cubicBezTo>
                    <a:pt x="11628" y="163"/>
                    <a:pt x="10897" y="1"/>
                    <a:pt x="10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954;p41">
              <a:extLst>
                <a:ext uri="{FF2B5EF4-FFF2-40B4-BE49-F238E27FC236}">
                  <a16:creationId xmlns:a16="http://schemas.microsoft.com/office/drawing/2014/main" id="{D8E5AFDE-75EB-4FBA-BB90-04CB2DA0C81C}"/>
                </a:ext>
              </a:extLst>
            </p:cNvPr>
            <p:cNvSpPr/>
            <p:nvPr/>
          </p:nvSpPr>
          <p:spPr>
            <a:xfrm>
              <a:off x="1914300" y="4453300"/>
              <a:ext cx="351125" cy="625300"/>
            </a:xfrm>
            <a:custGeom>
              <a:avLst/>
              <a:gdLst/>
              <a:ahLst/>
              <a:cxnLst/>
              <a:rect l="l" t="t" r="r" b="b"/>
              <a:pathLst>
                <a:path w="14045" h="25012" extrusionOk="0">
                  <a:moveTo>
                    <a:pt x="5749" y="1"/>
                  </a:moveTo>
                  <a:cubicBezTo>
                    <a:pt x="4863" y="1"/>
                    <a:pt x="3967" y="211"/>
                    <a:pt x="3365" y="633"/>
                  </a:cubicBezTo>
                  <a:cubicBezTo>
                    <a:pt x="2552" y="1209"/>
                    <a:pt x="2254" y="2648"/>
                    <a:pt x="2032" y="3894"/>
                  </a:cubicBezTo>
                  <a:cubicBezTo>
                    <a:pt x="1956" y="4344"/>
                    <a:pt x="1889" y="4774"/>
                    <a:pt x="1811" y="5126"/>
                  </a:cubicBezTo>
                  <a:cubicBezTo>
                    <a:pt x="1025" y="8637"/>
                    <a:pt x="479" y="12198"/>
                    <a:pt x="181" y="15783"/>
                  </a:cubicBezTo>
                  <a:cubicBezTo>
                    <a:pt x="31" y="17574"/>
                    <a:pt x="0" y="19512"/>
                    <a:pt x="551" y="21183"/>
                  </a:cubicBezTo>
                  <a:cubicBezTo>
                    <a:pt x="840" y="22063"/>
                    <a:pt x="1292" y="22862"/>
                    <a:pt x="1969" y="23527"/>
                  </a:cubicBezTo>
                  <a:cubicBezTo>
                    <a:pt x="2631" y="24175"/>
                    <a:pt x="5057" y="25012"/>
                    <a:pt x="7562" y="25012"/>
                  </a:cubicBezTo>
                  <a:cubicBezTo>
                    <a:pt x="10740" y="25012"/>
                    <a:pt x="14045" y="23665"/>
                    <a:pt x="14039" y="18878"/>
                  </a:cubicBezTo>
                  <a:cubicBezTo>
                    <a:pt x="14035" y="16065"/>
                    <a:pt x="11759" y="8574"/>
                    <a:pt x="10408" y="4774"/>
                  </a:cubicBezTo>
                  <a:cubicBezTo>
                    <a:pt x="10405" y="4769"/>
                    <a:pt x="10403" y="4764"/>
                    <a:pt x="10399" y="4759"/>
                  </a:cubicBezTo>
                  <a:cubicBezTo>
                    <a:pt x="10309" y="4505"/>
                    <a:pt x="10223" y="4268"/>
                    <a:pt x="10141" y="4050"/>
                  </a:cubicBezTo>
                  <a:cubicBezTo>
                    <a:pt x="10025" y="3738"/>
                    <a:pt x="9920" y="3460"/>
                    <a:pt x="9825" y="3233"/>
                  </a:cubicBezTo>
                  <a:cubicBezTo>
                    <a:pt x="9410" y="2214"/>
                    <a:pt x="8900" y="1155"/>
                    <a:pt x="7964" y="552"/>
                  </a:cubicBezTo>
                  <a:cubicBezTo>
                    <a:pt x="7401" y="185"/>
                    <a:pt x="6579" y="1"/>
                    <a:pt x="5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955;p41">
              <a:extLst>
                <a:ext uri="{FF2B5EF4-FFF2-40B4-BE49-F238E27FC236}">
                  <a16:creationId xmlns:a16="http://schemas.microsoft.com/office/drawing/2014/main" id="{740ECAEF-CFAD-45D3-AE41-C0A32125BDF3}"/>
                </a:ext>
              </a:extLst>
            </p:cNvPr>
            <p:cNvSpPr/>
            <p:nvPr/>
          </p:nvSpPr>
          <p:spPr>
            <a:xfrm>
              <a:off x="1822450" y="5085775"/>
              <a:ext cx="210750" cy="306875"/>
            </a:xfrm>
            <a:custGeom>
              <a:avLst/>
              <a:gdLst/>
              <a:ahLst/>
              <a:cxnLst/>
              <a:rect l="l" t="t" r="r" b="b"/>
              <a:pathLst>
                <a:path w="8430" h="12275" extrusionOk="0">
                  <a:moveTo>
                    <a:pt x="2404" y="1"/>
                  </a:moveTo>
                  <a:cubicBezTo>
                    <a:pt x="2404" y="1"/>
                    <a:pt x="4143" y="6459"/>
                    <a:pt x="4165" y="9028"/>
                  </a:cubicBezTo>
                  <a:cubicBezTo>
                    <a:pt x="4170" y="9452"/>
                    <a:pt x="4170" y="9894"/>
                    <a:pt x="3922" y="10274"/>
                  </a:cubicBezTo>
                  <a:cubicBezTo>
                    <a:pt x="3375" y="11113"/>
                    <a:pt x="1952" y="11292"/>
                    <a:pt x="773" y="11556"/>
                  </a:cubicBezTo>
                  <a:cubicBezTo>
                    <a:pt x="421" y="11635"/>
                    <a:pt x="1" y="11823"/>
                    <a:pt x="69" y="12100"/>
                  </a:cubicBezTo>
                  <a:cubicBezTo>
                    <a:pt x="899" y="12216"/>
                    <a:pt x="1745" y="12275"/>
                    <a:pt x="2590" y="12275"/>
                  </a:cubicBezTo>
                  <a:cubicBezTo>
                    <a:pt x="3763" y="12275"/>
                    <a:pt x="4936" y="12163"/>
                    <a:pt x="6072" y="11940"/>
                  </a:cubicBezTo>
                  <a:cubicBezTo>
                    <a:pt x="6307" y="11891"/>
                    <a:pt x="6551" y="11836"/>
                    <a:pt x="6718" y="11703"/>
                  </a:cubicBezTo>
                  <a:cubicBezTo>
                    <a:pt x="6880" y="11569"/>
                    <a:pt x="6940" y="11376"/>
                    <a:pt x="6990" y="11194"/>
                  </a:cubicBezTo>
                  <a:cubicBezTo>
                    <a:pt x="7201" y="10376"/>
                    <a:pt x="7328" y="9546"/>
                    <a:pt x="7455" y="8715"/>
                  </a:cubicBezTo>
                  <a:cubicBezTo>
                    <a:pt x="7611" y="7674"/>
                    <a:pt x="7766" y="6634"/>
                    <a:pt x="7924" y="5593"/>
                  </a:cubicBezTo>
                  <a:cubicBezTo>
                    <a:pt x="7982" y="5227"/>
                    <a:pt x="8037" y="4856"/>
                    <a:pt x="8092" y="4490"/>
                  </a:cubicBezTo>
                  <a:cubicBezTo>
                    <a:pt x="8191" y="3820"/>
                    <a:pt x="8294" y="3154"/>
                    <a:pt x="8394" y="2485"/>
                  </a:cubicBezTo>
                  <a:cubicBezTo>
                    <a:pt x="8412" y="2355"/>
                    <a:pt x="8430" y="2217"/>
                    <a:pt x="8349" y="2101"/>
                  </a:cubicBezTo>
                  <a:cubicBezTo>
                    <a:pt x="8271" y="1997"/>
                    <a:pt x="8132" y="1935"/>
                    <a:pt x="7997" y="1882"/>
                  </a:cubicBezTo>
                  <a:cubicBezTo>
                    <a:pt x="6790" y="1398"/>
                    <a:pt x="3768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956;p41">
              <a:extLst>
                <a:ext uri="{FF2B5EF4-FFF2-40B4-BE49-F238E27FC236}">
                  <a16:creationId xmlns:a16="http://schemas.microsoft.com/office/drawing/2014/main" id="{35B6CF54-B11C-45A5-BF6B-0E38863F6387}"/>
                </a:ext>
              </a:extLst>
            </p:cNvPr>
            <p:cNvSpPr/>
            <p:nvPr/>
          </p:nvSpPr>
          <p:spPr>
            <a:xfrm>
              <a:off x="2188000" y="5088925"/>
              <a:ext cx="210775" cy="306925"/>
            </a:xfrm>
            <a:custGeom>
              <a:avLst/>
              <a:gdLst/>
              <a:ahLst/>
              <a:cxnLst/>
              <a:rect l="l" t="t" r="r" b="b"/>
              <a:pathLst>
                <a:path w="8431" h="12277" extrusionOk="0">
                  <a:moveTo>
                    <a:pt x="6027" y="1"/>
                  </a:moveTo>
                  <a:cubicBezTo>
                    <a:pt x="4662" y="1"/>
                    <a:pt x="1641" y="1403"/>
                    <a:pt x="430" y="1886"/>
                  </a:cubicBezTo>
                  <a:cubicBezTo>
                    <a:pt x="294" y="1939"/>
                    <a:pt x="154" y="2001"/>
                    <a:pt x="82" y="2104"/>
                  </a:cubicBezTo>
                  <a:cubicBezTo>
                    <a:pt x="1" y="2221"/>
                    <a:pt x="20" y="2359"/>
                    <a:pt x="38" y="2488"/>
                  </a:cubicBezTo>
                  <a:lnTo>
                    <a:pt x="322" y="4377"/>
                  </a:lnTo>
                  <a:cubicBezTo>
                    <a:pt x="354" y="4600"/>
                    <a:pt x="390" y="4824"/>
                    <a:pt x="422" y="5043"/>
                  </a:cubicBezTo>
                  <a:lnTo>
                    <a:pt x="977" y="8715"/>
                  </a:lnTo>
                  <a:cubicBezTo>
                    <a:pt x="1103" y="9545"/>
                    <a:pt x="1226" y="10376"/>
                    <a:pt x="1442" y="11198"/>
                  </a:cubicBezTo>
                  <a:cubicBezTo>
                    <a:pt x="1487" y="11381"/>
                    <a:pt x="1547" y="11569"/>
                    <a:pt x="1713" y="11702"/>
                  </a:cubicBezTo>
                  <a:cubicBezTo>
                    <a:pt x="1881" y="11841"/>
                    <a:pt x="2125" y="11895"/>
                    <a:pt x="2359" y="11939"/>
                  </a:cubicBezTo>
                  <a:cubicBezTo>
                    <a:pt x="3499" y="12163"/>
                    <a:pt x="4679" y="12276"/>
                    <a:pt x="5859" y="12276"/>
                  </a:cubicBezTo>
                  <a:cubicBezTo>
                    <a:pt x="6698" y="12276"/>
                    <a:pt x="7537" y="12219"/>
                    <a:pt x="8363" y="12104"/>
                  </a:cubicBezTo>
                  <a:cubicBezTo>
                    <a:pt x="8431" y="11827"/>
                    <a:pt x="8011" y="11640"/>
                    <a:pt x="7658" y="11559"/>
                  </a:cubicBezTo>
                  <a:cubicBezTo>
                    <a:pt x="6478" y="11295"/>
                    <a:pt x="5051" y="11117"/>
                    <a:pt x="4509" y="10277"/>
                  </a:cubicBezTo>
                  <a:cubicBezTo>
                    <a:pt x="4260" y="9898"/>
                    <a:pt x="4260" y="9456"/>
                    <a:pt x="4265" y="9031"/>
                  </a:cubicBezTo>
                  <a:cubicBezTo>
                    <a:pt x="4288" y="6463"/>
                    <a:pt x="6027" y="1"/>
                    <a:pt x="6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957;p41">
              <a:extLst>
                <a:ext uri="{FF2B5EF4-FFF2-40B4-BE49-F238E27FC236}">
                  <a16:creationId xmlns:a16="http://schemas.microsoft.com/office/drawing/2014/main" id="{671BA1A6-9F58-493D-A4FF-16B1EF2491EF}"/>
                </a:ext>
              </a:extLst>
            </p:cNvPr>
            <p:cNvSpPr/>
            <p:nvPr/>
          </p:nvSpPr>
          <p:spPr>
            <a:xfrm>
              <a:off x="1546300" y="3617000"/>
              <a:ext cx="1126000" cy="882825"/>
            </a:xfrm>
            <a:custGeom>
              <a:avLst/>
              <a:gdLst/>
              <a:ahLst/>
              <a:cxnLst/>
              <a:rect l="l" t="t" r="r" b="b"/>
              <a:pathLst>
                <a:path w="45040" h="35313" extrusionOk="0">
                  <a:moveTo>
                    <a:pt x="24441" y="1"/>
                  </a:moveTo>
                  <a:cubicBezTo>
                    <a:pt x="24004" y="1"/>
                    <a:pt x="23562" y="36"/>
                    <a:pt x="23122" y="110"/>
                  </a:cubicBezTo>
                  <a:cubicBezTo>
                    <a:pt x="22470" y="217"/>
                    <a:pt x="21779" y="338"/>
                    <a:pt x="21061" y="458"/>
                  </a:cubicBezTo>
                  <a:cubicBezTo>
                    <a:pt x="17379" y="1097"/>
                    <a:pt x="12970" y="1896"/>
                    <a:pt x="9501" y="2531"/>
                  </a:cubicBezTo>
                  <a:cubicBezTo>
                    <a:pt x="9320" y="2567"/>
                    <a:pt x="9144" y="2598"/>
                    <a:pt x="8972" y="2628"/>
                  </a:cubicBezTo>
                  <a:cubicBezTo>
                    <a:pt x="5711" y="3228"/>
                    <a:pt x="3172" y="5764"/>
                    <a:pt x="2603" y="8994"/>
                  </a:cubicBezTo>
                  <a:cubicBezTo>
                    <a:pt x="1542" y="14996"/>
                    <a:pt x="1" y="24429"/>
                    <a:pt x="1" y="28663"/>
                  </a:cubicBezTo>
                  <a:cubicBezTo>
                    <a:pt x="1" y="29964"/>
                    <a:pt x="792" y="31075"/>
                    <a:pt x="2170" y="31999"/>
                  </a:cubicBezTo>
                  <a:cubicBezTo>
                    <a:pt x="2223" y="32035"/>
                    <a:pt x="2283" y="32075"/>
                    <a:pt x="2341" y="32111"/>
                  </a:cubicBezTo>
                  <a:cubicBezTo>
                    <a:pt x="4533" y="33510"/>
                    <a:pt x="8097" y="34456"/>
                    <a:pt x="12285" y="34943"/>
                  </a:cubicBezTo>
                  <a:cubicBezTo>
                    <a:pt x="13834" y="35121"/>
                    <a:pt x="15469" y="35237"/>
                    <a:pt x="17154" y="35286"/>
                  </a:cubicBezTo>
                  <a:cubicBezTo>
                    <a:pt x="17154" y="35289"/>
                    <a:pt x="17154" y="35290"/>
                    <a:pt x="17155" y="35290"/>
                  </a:cubicBezTo>
                  <a:cubicBezTo>
                    <a:pt x="17156" y="35290"/>
                    <a:pt x="17157" y="35289"/>
                    <a:pt x="17159" y="35286"/>
                  </a:cubicBezTo>
                  <a:cubicBezTo>
                    <a:pt x="17588" y="35296"/>
                    <a:pt x="18017" y="35304"/>
                    <a:pt x="18451" y="35309"/>
                  </a:cubicBezTo>
                  <a:cubicBezTo>
                    <a:pt x="18668" y="35311"/>
                    <a:pt x="18884" y="35312"/>
                    <a:pt x="19102" y="35312"/>
                  </a:cubicBezTo>
                  <a:cubicBezTo>
                    <a:pt x="19319" y="35312"/>
                    <a:pt x="19537" y="35311"/>
                    <a:pt x="19756" y="35309"/>
                  </a:cubicBezTo>
                  <a:cubicBezTo>
                    <a:pt x="26140" y="35250"/>
                    <a:pt x="32920" y="34291"/>
                    <a:pt x="38161" y="32393"/>
                  </a:cubicBezTo>
                  <a:cubicBezTo>
                    <a:pt x="38359" y="32325"/>
                    <a:pt x="38553" y="32249"/>
                    <a:pt x="38743" y="32178"/>
                  </a:cubicBezTo>
                  <a:cubicBezTo>
                    <a:pt x="40587" y="31479"/>
                    <a:pt x="42109" y="30124"/>
                    <a:pt x="43016" y="28372"/>
                  </a:cubicBezTo>
                  <a:cubicBezTo>
                    <a:pt x="43075" y="28265"/>
                    <a:pt x="43129" y="28158"/>
                    <a:pt x="43179" y="28047"/>
                  </a:cubicBezTo>
                  <a:cubicBezTo>
                    <a:pt x="44326" y="25568"/>
                    <a:pt x="45040" y="21442"/>
                    <a:pt x="41707" y="17345"/>
                  </a:cubicBezTo>
                  <a:lnTo>
                    <a:pt x="35220" y="8913"/>
                  </a:lnTo>
                  <a:lnTo>
                    <a:pt x="31000" y="3424"/>
                  </a:lnTo>
                  <a:cubicBezTo>
                    <a:pt x="29504" y="1261"/>
                    <a:pt x="27036" y="1"/>
                    <a:pt x="24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958;p41">
              <a:extLst>
                <a:ext uri="{FF2B5EF4-FFF2-40B4-BE49-F238E27FC236}">
                  <a16:creationId xmlns:a16="http://schemas.microsoft.com/office/drawing/2014/main" id="{766E17F8-EF5E-4717-AF6F-790DA3D6A903}"/>
                </a:ext>
              </a:extLst>
            </p:cNvPr>
            <p:cNvSpPr/>
            <p:nvPr/>
          </p:nvSpPr>
          <p:spPr>
            <a:xfrm>
              <a:off x="1783825" y="3628425"/>
              <a:ext cx="289000" cy="310075"/>
            </a:xfrm>
            <a:custGeom>
              <a:avLst/>
              <a:gdLst/>
              <a:ahLst/>
              <a:cxnLst/>
              <a:rect l="l" t="t" r="r" b="b"/>
              <a:pathLst>
                <a:path w="11560" h="12403" extrusionOk="0">
                  <a:moveTo>
                    <a:pt x="11560" y="0"/>
                  </a:moveTo>
                  <a:lnTo>
                    <a:pt x="11560" y="0"/>
                  </a:lnTo>
                  <a:cubicBezTo>
                    <a:pt x="7878" y="639"/>
                    <a:pt x="3469" y="1438"/>
                    <a:pt x="0" y="2072"/>
                  </a:cubicBezTo>
                  <a:cubicBezTo>
                    <a:pt x="1504" y="3251"/>
                    <a:pt x="3112" y="4319"/>
                    <a:pt x="4644" y="5467"/>
                  </a:cubicBezTo>
                  <a:cubicBezTo>
                    <a:pt x="7115" y="7321"/>
                    <a:pt x="9482" y="9526"/>
                    <a:pt x="10562" y="12403"/>
                  </a:cubicBezTo>
                  <a:cubicBezTo>
                    <a:pt x="11153" y="8293"/>
                    <a:pt x="11487" y="4151"/>
                    <a:pt x="1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959;p41">
              <a:extLst>
                <a:ext uri="{FF2B5EF4-FFF2-40B4-BE49-F238E27FC236}">
                  <a16:creationId xmlns:a16="http://schemas.microsoft.com/office/drawing/2014/main" id="{3A9E06CD-0BF6-4467-A71A-56AAA67D1AD6}"/>
                </a:ext>
              </a:extLst>
            </p:cNvPr>
            <p:cNvSpPr/>
            <p:nvPr/>
          </p:nvSpPr>
          <p:spPr>
            <a:xfrm>
              <a:off x="2125900" y="3217800"/>
              <a:ext cx="171150" cy="578150"/>
            </a:xfrm>
            <a:custGeom>
              <a:avLst/>
              <a:gdLst/>
              <a:ahLst/>
              <a:cxnLst/>
              <a:rect l="l" t="t" r="r" b="b"/>
              <a:pathLst>
                <a:path w="6846" h="23126" extrusionOk="0">
                  <a:moveTo>
                    <a:pt x="2036" y="1"/>
                  </a:moveTo>
                  <a:cubicBezTo>
                    <a:pt x="1506" y="1"/>
                    <a:pt x="976" y="359"/>
                    <a:pt x="954" y="1032"/>
                  </a:cubicBezTo>
                  <a:cubicBezTo>
                    <a:pt x="846" y="4211"/>
                    <a:pt x="683" y="7391"/>
                    <a:pt x="661" y="10571"/>
                  </a:cubicBezTo>
                  <a:cubicBezTo>
                    <a:pt x="647" y="12451"/>
                    <a:pt x="1" y="15783"/>
                    <a:pt x="710" y="17512"/>
                  </a:cubicBezTo>
                  <a:cubicBezTo>
                    <a:pt x="1464" y="19356"/>
                    <a:pt x="5462" y="21669"/>
                    <a:pt x="6845" y="23126"/>
                  </a:cubicBezTo>
                  <a:cubicBezTo>
                    <a:pt x="6723" y="21277"/>
                    <a:pt x="6479" y="19402"/>
                    <a:pt x="6167" y="17511"/>
                  </a:cubicBezTo>
                  <a:cubicBezTo>
                    <a:pt x="5561" y="13804"/>
                    <a:pt x="4713" y="10052"/>
                    <a:pt x="4031" y="6385"/>
                  </a:cubicBezTo>
                  <a:cubicBezTo>
                    <a:pt x="3822" y="5270"/>
                    <a:pt x="3633" y="4161"/>
                    <a:pt x="3470" y="3063"/>
                  </a:cubicBezTo>
                  <a:cubicBezTo>
                    <a:pt x="3362" y="2331"/>
                    <a:pt x="3240" y="1584"/>
                    <a:pt x="3086" y="848"/>
                  </a:cubicBezTo>
                  <a:cubicBezTo>
                    <a:pt x="2962" y="274"/>
                    <a:pt x="2499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960;p41">
              <a:extLst>
                <a:ext uri="{FF2B5EF4-FFF2-40B4-BE49-F238E27FC236}">
                  <a16:creationId xmlns:a16="http://schemas.microsoft.com/office/drawing/2014/main" id="{74FFA271-BAD8-4285-BA91-3F47AE7C7309}"/>
                </a:ext>
              </a:extLst>
            </p:cNvPr>
            <p:cNvSpPr/>
            <p:nvPr/>
          </p:nvSpPr>
          <p:spPr>
            <a:xfrm>
              <a:off x="1577725" y="3352300"/>
              <a:ext cx="235925" cy="584700"/>
            </a:xfrm>
            <a:custGeom>
              <a:avLst/>
              <a:gdLst/>
              <a:ahLst/>
              <a:cxnLst/>
              <a:rect l="l" t="t" r="r" b="b"/>
              <a:pathLst>
                <a:path w="9437" h="23388" extrusionOk="0">
                  <a:moveTo>
                    <a:pt x="955" y="1"/>
                  </a:moveTo>
                  <a:cubicBezTo>
                    <a:pt x="478" y="1"/>
                    <a:pt x="1" y="380"/>
                    <a:pt x="76" y="971"/>
                  </a:cubicBezTo>
                  <a:cubicBezTo>
                    <a:pt x="537" y="4611"/>
                    <a:pt x="881" y="8268"/>
                    <a:pt x="1414" y="11895"/>
                  </a:cubicBezTo>
                  <a:cubicBezTo>
                    <a:pt x="1689" y="13758"/>
                    <a:pt x="2141" y="16839"/>
                    <a:pt x="3103" y="18443"/>
                  </a:cubicBezTo>
                  <a:cubicBezTo>
                    <a:pt x="4133" y="20153"/>
                    <a:pt x="7847" y="22154"/>
                    <a:pt x="9437" y="23387"/>
                  </a:cubicBezTo>
                  <a:cubicBezTo>
                    <a:pt x="8710" y="20131"/>
                    <a:pt x="7585" y="16843"/>
                    <a:pt x="6401" y="13576"/>
                  </a:cubicBezTo>
                  <a:cubicBezTo>
                    <a:pt x="5416" y="10863"/>
                    <a:pt x="4391" y="8166"/>
                    <a:pt x="3514" y="5504"/>
                  </a:cubicBezTo>
                  <a:cubicBezTo>
                    <a:pt x="3352" y="5022"/>
                    <a:pt x="3197" y="4539"/>
                    <a:pt x="3049" y="4056"/>
                  </a:cubicBezTo>
                  <a:cubicBezTo>
                    <a:pt x="2678" y="2851"/>
                    <a:pt x="2271" y="1609"/>
                    <a:pt x="1711" y="475"/>
                  </a:cubicBezTo>
                  <a:cubicBezTo>
                    <a:pt x="1546" y="145"/>
                    <a:pt x="1250" y="1"/>
                    <a:pt x="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961;p41">
              <a:extLst>
                <a:ext uri="{FF2B5EF4-FFF2-40B4-BE49-F238E27FC236}">
                  <a16:creationId xmlns:a16="http://schemas.microsoft.com/office/drawing/2014/main" id="{45C58F70-14E4-4570-AF4A-E5344DB81DE0}"/>
                </a:ext>
              </a:extLst>
            </p:cNvPr>
            <p:cNvSpPr/>
            <p:nvPr/>
          </p:nvSpPr>
          <p:spPr>
            <a:xfrm>
              <a:off x="1634400" y="4081150"/>
              <a:ext cx="945650" cy="418675"/>
            </a:xfrm>
            <a:custGeom>
              <a:avLst/>
              <a:gdLst/>
              <a:ahLst/>
              <a:cxnLst/>
              <a:rect l="l" t="t" r="r" b="b"/>
              <a:pathLst>
                <a:path w="37826" h="16747" extrusionOk="0">
                  <a:moveTo>
                    <a:pt x="21620" y="1"/>
                  </a:moveTo>
                  <a:cubicBezTo>
                    <a:pt x="18318" y="1"/>
                    <a:pt x="15020" y="436"/>
                    <a:pt x="11765" y="1017"/>
                  </a:cubicBezTo>
                  <a:cubicBezTo>
                    <a:pt x="9284" y="1459"/>
                    <a:pt x="6759" y="2013"/>
                    <a:pt x="4645" y="3361"/>
                  </a:cubicBezTo>
                  <a:cubicBezTo>
                    <a:pt x="2744" y="4577"/>
                    <a:pt x="1261" y="6416"/>
                    <a:pt x="484" y="8516"/>
                  </a:cubicBezTo>
                  <a:cubicBezTo>
                    <a:pt x="195" y="9311"/>
                    <a:pt x="0" y="10173"/>
                    <a:pt x="178" y="10999"/>
                  </a:cubicBezTo>
                  <a:cubicBezTo>
                    <a:pt x="494" y="12442"/>
                    <a:pt x="1848" y="13411"/>
                    <a:pt x="3159" y="14125"/>
                  </a:cubicBezTo>
                  <a:cubicBezTo>
                    <a:pt x="4933" y="15089"/>
                    <a:pt x="6813" y="15844"/>
                    <a:pt x="8760" y="16377"/>
                  </a:cubicBezTo>
                  <a:cubicBezTo>
                    <a:pt x="9718" y="16488"/>
                    <a:pt x="10707" y="16573"/>
                    <a:pt x="11719" y="16631"/>
                  </a:cubicBezTo>
                  <a:cubicBezTo>
                    <a:pt x="12347" y="16671"/>
                    <a:pt x="12983" y="16702"/>
                    <a:pt x="13630" y="16720"/>
                  </a:cubicBezTo>
                  <a:cubicBezTo>
                    <a:pt x="13630" y="16723"/>
                    <a:pt x="13630" y="16724"/>
                    <a:pt x="13631" y="16724"/>
                  </a:cubicBezTo>
                  <a:cubicBezTo>
                    <a:pt x="13631" y="16724"/>
                    <a:pt x="13632" y="16723"/>
                    <a:pt x="13634" y="16720"/>
                  </a:cubicBezTo>
                  <a:cubicBezTo>
                    <a:pt x="14064" y="16730"/>
                    <a:pt x="14493" y="16738"/>
                    <a:pt x="14927" y="16743"/>
                  </a:cubicBezTo>
                  <a:lnTo>
                    <a:pt x="15004" y="16743"/>
                  </a:lnTo>
                  <a:cubicBezTo>
                    <a:pt x="15207" y="16745"/>
                    <a:pt x="15411" y="16746"/>
                    <a:pt x="15616" y="16746"/>
                  </a:cubicBezTo>
                  <a:cubicBezTo>
                    <a:pt x="15821" y="16746"/>
                    <a:pt x="16027" y="16745"/>
                    <a:pt x="16232" y="16743"/>
                  </a:cubicBezTo>
                  <a:cubicBezTo>
                    <a:pt x="19259" y="16715"/>
                    <a:pt x="22380" y="16484"/>
                    <a:pt x="25380" y="16046"/>
                  </a:cubicBezTo>
                  <a:cubicBezTo>
                    <a:pt x="27715" y="15707"/>
                    <a:pt x="29974" y="15238"/>
                    <a:pt x="32071" y="14649"/>
                  </a:cubicBezTo>
                  <a:lnTo>
                    <a:pt x="32071" y="14644"/>
                  </a:lnTo>
                  <a:cubicBezTo>
                    <a:pt x="32959" y="14398"/>
                    <a:pt x="33814" y="14125"/>
                    <a:pt x="34637" y="13827"/>
                  </a:cubicBezTo>
                  <a:cubicBezTo>
                    <a:pt x="35607" y="12929"/>
                    <a:pt x="36448" y="11732"/>
                    <a:pt x="36872" y="10084"/>
                  </a:cubicBezTo>
                  <a:cubicBezTo>
                    <a:pt x="37315" y="8360"/>
                    <a:pt x="37826" y="4734"/>
                    <a:pt x="33593" y="2554"/>
                  </a:cubicBezTo>
                  <a:cubicBezTo>
                    <a:pt x="30295" y="860"/>
                    <a:pt x="26550" y="146"/>
                    <a:pt x="22837" y="21"/>
                  </a:cubicBezTo>
                  <a:cubicBezTo>
                    <a:pt x="22431" y="7"/>
                    <a:pt x="22026" y="1"/>
                    <a:pt x="2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962;p41">
              <a:extLst>
                <a:ext uri="{FF2B5EF4-FFF2-40B4-BE49-F238E27FC236}">
                  <a16:creationId xmlns:a16="http://schemas.microsoft.com/office/drawing/2014/main" id="{A437D60D-782E-4954-9BCD-5542BEF9E5F0}"/>
                </a:ext>
              </a:extLst>
            </p:cNvPr>
            <p:cNvSpPr/>
            <p:nvPr/>
          </p:nvSpPr>
          <p:spPr>
            <a:xfrm>
              <a:off x="1994150" y="4039625"/>
              <a:ext cx="169525" cy="121050"/>
            </a:xfrm>
            <a:custGeom>
              <a:avLst/>
              <a:gdLst/>
              <a:ahLst/>
              <a:cxnLst/>
              <a:rect l="l" t="t" r="r" b="b"/>
              <a:pathLst>
                <a:path w="6781" h="4842" extrusionOk="0">
                  <a:moveTo>
                    <a:pt x="4036" y="0"/>
                  </a:moveTo>
                  <a:cubicBezTo>
                    <a:pt x="3173" y="0"/>
                    <a:pt x="2314" y="146"/>
                    <a:pt x="1496" y="434"/>
                  </a:cubicBezTo>
                  <a:cubicBezTo>
                    <a:pt x="908" y="644"/>
                    <a:pt x="284" y="992"/>
                    <a:pt x="124" y="1592"/>
                  </a:cubicBezTo>
                  <a:cubicBezTo>
                    <a:pt x="0" y="2051"/>
                    <a:pt x="194" y="2546"/>
                    <a:pt x="508" y="2907"/>
                  </a:cubicBezTo>
                  <a:cubicBezTo>
                    <a:pt x="822" y="3267"/>
                    <a:pt x="1243" y="3516"/>
                    <a:pt x="1656" y="3758"/>
                  </a:cubicBezTo>
                  <a:cubicBezTo>
                    <a:pt x="2075" y="4004"/>
                    <a:pt x="2677" y="4387"/>
                    <a:pt x="3123" y="4675"/>
                  </a:cubicBezTo>
                  <a:cubicBezTo>
                    <a:pt x="3296" y="4786"/>
                    <a:pt x="3493" y="4841"/>
                    <a:pt x="3690" y="4841"/>
                  </a:cubicBezTo>
                  <a:cubicBezTo>
                    <a:pt x="3897" y="4841"/>
                    <a:pt x="4105" y="4780"/>
                    <a:pt x="4284" y="4658"/>
                  </a:cubicBezTo>
                  <a:cubicBezTo>
                    <a:pt x="5060" y="4133"/>
                    <a:pt x="5869" y="3646"/>
                    <a:pt x="6387" y="2838"/>
                  </a:cubicBezTo>
                  <a:cubicBezTo>
                    <a:pt x="6654" y="2424"/>
                    <a:pt x="6781" y="1922"/>
                    <a:pt x="6692" y="1441"/>
                  </a:cubicBezTo>
                  <a:cubicBezTo>
                    <a:pt x="6497" y="377"/>
                    <a:pt x="5557" y="104"/>
                    <a:pt x="4697" y="29"/>
                  </a:cubicBezTo>
                  <a:cubicBezTo>
                    <a:pt x="4477" y="10"/>
                    <a:pt x="4257" y="0"/>
                    <a:pt x="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963;p41">
              <a:extLst>
                <a:ext uri="{FF2B5EF4-FFF2-40B4-BE49-F238E27FC236}">
                  <a16:creationId xmlns:a16="http://schemas.microsoft.com/office/drawing/2014/main" id="{A810DBEB-4CE1-44EA-BFE7-C1A49432DE06}"/>
                </a:ext>
              </a:extLst>
            </p:cNvPr>
            <p:cNvSpPr/>
            <p:nvPr/>
          </p:nvSpPr>
          <p:spPr>
            <a:xfrm>
              <a:off x="1768225" y="3967050"/>
              <a:ext cx="62175" cy="61450"/>
            </a:xfrm>
            <a:custGeom>
              <a:avLst/>
              <a:gdLst/>
              <a:ahLst/>
              <a:cxnLst/>
              <a:rect l="l" t="t" r="r" b="b"/>
              <a:pathLst>
                <a:path w="2487" h="2458" extrusionOk="0">
                  <a:moveTo>
                    <a:pt x="1244" y="1"/>
                  </a:moveTo>
                  <a:cubicBezTo>
                    <a:pt x="557" y="1"/>
                    <a:pt x="1" y="551"/>
                    <a:pt x="1" y="1229"/>
                  </a:cubicBezTo>
                  <a:cubicBezTo>
                    <a:pt x="1" y="1907"/>
                    <a:pt x="557" y="2458"/>
                    <a:pt x="1244" y="2458"/>
                  </a:cubicBezTo>
                  <a:cubicBezTo>
                    <a:pt x="1930" y="2458"/>
                    <a:pt x="2486" y="1908"/>
                    <a:pt x="2486" y="1229"/>
                  </a:cubicBezTo>
                  <a:cubicBezTo>
                    <a:pt x="2486" y="551"/>
                    <a:pt x="193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964;p41">
              <a:extLst>
                <a:ext uri="{FF2B5EF4-FFF2-40B4-BE49-F238E27FC236}">
                  <a16:creationId xmlns:a16="http://schemas.microsoft.com/office/drawing/2014/main" id="{89C4B78E-FFAE-416A-BFDD-7F4554BBB73D}"/>
                </a:ext>
              </a:extLst>
            </p:cNvPr>
            <p:cNvSpPr/>
            <p:nvPr/>
          </p:nvSpPr>
          <p:spPr>
            <a:xfrm>
              <a:off x="1785875" y="4204175"/>
              <a:ext cx="663625" cy="295650"/>
            </a:xfrm>
            <a:custGeom>
              <a:avLst/>
              <a:gdLst/>
              <a:ahLst/>
              <a:cxnLst/>
              <a:rect l="l" t="t" r="r" b="b"/>
              <a:pathLst>
                <a:path w="26545" h="11826" extrusionOk="0">
                  <a:moveTo>
                    <a:pt x="16188" y="1"/>
                  </a:moveTo>
                  <a:cubicBezTo>
                    <a:pt x="14196" y="1"/>
                    <a:pt x="12193" y="157"/>
                    <a:pt x="10209" y="339"/>
                  </a:cubicBezTo>
                  <a:cubicBezTo>
                    <a:pt x="8516" y="495"/>
                    <a:pt x="6808" y="673"/>
                    <a:pt x="5199" y="1224"/>
                  </a:cubicBezTo>
                  <a:cubicBezTo>
                    <a:pt x="3587" y="1773"/>
                    <a:pt x="2064" y="2725"/>
                    <a:pt x="1125" y="4154"/>
                  </a:cubicBezTo>
                  <a:cubicBezTo>
                    <a:pt x="234" y="5503"/>
                    <a:pt x="0" y="7459"/>
                    <a:pt x="1075" y="8669"/>
                  </a:cubicBezTo>
                  <a:cubicBezTo>
                    <a:pt x="1603" y="9267"/>
                    <a:pt x="2366" y="9593"/>
                    <a:pt x="3107" y="9888"/>
                  </a:cubicBezTo>
                  <a:cubicBezTo>
                    <a:pt x="5018" y="10648"/>
                    <a:pt x="6966" y="11282"/>
                    <a:pt x="8945" y="11822"/>
                  </a:cubicBezTo>
                  <a:cubicBezTo>
                    <a:pt x="9148" y="11824"/>
                    <a:pt x="9352" y="11825"/>
                    <a:pt x="9557" y="11825"/>
                  </a:cubicBezTo>
                  <a:cubicBezTo>
                    <a:pt x="9762" y="11825"/>
                    <a:pt x="9968" y="11824"/>
                    <a:pt x="10173" y="11822"/>
                  </a:cubicBezTo>
                  <a:cubicBezTo>
                    <a:pt x="13200" y="11796"/>
                    <a:pt x="16321" y="11563"/>
                    <a:pt x="19321" y="11125"/>
                  </a:cubicBezTo>
                  <a:cubicBezTo>
                    <a:pt x="20206" y="10643"/>
                    <a:pt x="21047" y="10141"/>
                    <a:pt x="21797" y="9741"/>
                  </a:cubicBezTo>
                  <a:cubicBezTo>
                    <a:pt x="23026" y="9089"/>
                    <a:pt x="24263" y="8378"/>
                    <a:pt x="25158" y="7311"/>
                  </a:cubicBezTo>
                  <a:cubicBezTo>
                    <a:pt x="26052" y="6243"/>
                    <a:pt x="26544" y="4734"/>
                    <a:pt x="26078" y="3417"/>
                  </a:cubicBezTo>
                  <a:cubicBezTo>
                    <a:pt x="25473" y="1706"/>
                    <a:pt x="23535" y="902"/>
                    <a:pt x="21769" y="527"/>
                  </a:cubicBezTo>
                  <a:cubicBezTo>
                    <a:pt x="19932" y="140"/>
                    <a:pt x="18065" y="1"/>
                    <a:pt x="1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965;p41">
              <a:extLst>
                <a:ext uri="{FF2B5EF4-FFF2-40B4-BE49-F238E27FC236}">
                  <a16:creationId xmlns:a16="http://schemas.microsoft.com/office/drawing/2014/main" id="{BAFC41E6-74F0-4F92-B1BA-8A82ADEB5CDF}"/>
                </a:ext>
              </a:extLst>
            </p:cNvPr>
            <p:cNvSpPr/>
            <p:nvPr/>
          </p:nvSpPr>
          <p:spPr>
            <a:xfrm>
              <a:off x="1970500" y="4255400"/>
              <a:ext cx="307550" cy="158625"/>
            </a:xfrm>
            <a:custGeom>
              <a:avLst/>
              <a:gdLst/>
              <a:ahLst/>
              <a:cxnLst/>
              <a:rect l="l" t="t" r="r" b="b"/>
              <a:pathLst>
                <a:path w="12302" h="6345" extrusionOk="0">
                  <a:moveTo>
                    <a:pt x="10702" y="0"/>
                  </a:moveTo>
                  <a:lnTo>
                    <a:pt x="10702" y="0"/>
                  </a:lnTo>
                  <a:cubicBezTo>
                    <a:pt x="10024" y="598"/>
                    <a:pt x="9144" y="965"/>
                    <a:pt x="8236" y="1050"/>
                  </a:cubicBezTo>
                  <a:lnTo>
                    <a:pt x="8055" y="1063"/>
                  </a:lnTo>
                  <a:cubicBezTo>
                    <a:pt x="7966" y="1069"/>
                    <a:pt x="7877" y="1072"/>
                    <a:pt x="7788" y="1072"/>
                  </a:cubicBezTo>
                  <a:cubicBezTo>
                    <a:pt x="7458" y="1072"/>
                    <a:pt x="7129" y="1032"/>
                    <a:pt x="6809" y="952"/>
                  </a:cubicBezTo>
                  <a:cubicBezTo>
                    <a:pt x="6664" y="916"/>
                    <a:pt x="6515" y="871"/>
                    <a:pt x="6367" y="871"/>
                  </a:cubicBezTo>
                  <a:cubicBezTo>
                    <a:pt x="6353" y="871"/>
                    <a:pt x="6340" y="871"/>
                    <a:pt x="6326" y="872"/>
                  </a:cubicBezTo>
                  <a:cubicBezTo>
                    <a:pt x="6171" y="880"/>
                    <a:pt x="6023" y="943"/>
                    <a:pt x="5878" y="1002"/>
                  </a:cubicBezTo>
                  <a:cubicBezTo>
                    <a:pt x="5461" y="1166"/>
                    <a:pt x="5030" y="1293"/>
                    <a:pt x="4591" y="1381"/>
                  </a:cubicBezTo>
                  <a:cubicBezTo>
                    <a:pt x="4541" y="1389"/>
                    <a:pt x="4496" y="1399"/>
                    <a:pt x="4446" y="1407"/>
                  </a:cubicBezTo>
                  <a:cubicBezTo>
                    <a:pt x="4007" y="1483"/>
                    <a:pt x="3562" y="1521"/>
                    <a:pt x="3117" y="1521"/>
                  </a:cubicBezTo>
                  <a:cubicBezTo>
                    <a:pt x="2045" y="1521"/>
                    <a:pt x="975" y="1301"/>
                    <a:pt x="1" y="862"/>
                  </a:cubicBezTo>
                  <a:lnTo>
                    <a:pt x="1" y="1162"/>
                  </a:lnTo>
                  <a:cubicBezTo>
                    <a:pt x="690" y="1995"/>
                    <a:pt x="561" y="6345"/>
                    <a:pt x="6019" y="6345"/>
                  </a:cubicBezTo>
                  <a:cubicBezTo>
                    <a:pt x="6178" y="6345"/>
                    <a:pt x="6342" y="6341"/>
                    <a:pt x="6510" y="6334"/>
                  </a:cubicBezTo>
                  <a:cubicBezTo>
                    <a:pt x="12301" y="6075"/>
                    <a:pt x="10865" y="564"/>
                    <a:pt x="10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966;p41">
              <a:extLst>
                <a:ext uri="{FF2B5EF4-FFF2-40B4-BE49-F238E27FC236}">
                  <a16:creationId xmlns:a16="http://schemas.microsoft.com/office/drawing/2014/main" id="{6F92040F-A281-4EC7-880B-F10C4EF9A8A5}"/>
                </a:ext>
              </a:extLst>
            </p:cNvPr>
            <p:cNvSpPr/>
            <p:nvPr/>
          </p:nvSpPr>
          <p:spPr>
            <a:xfrm>
              <a:off x="2081625" y="4277175"/>
              <a:ext cx="94700" cy="112000"/>
            </a:xfrm>
            <a:custGeom>
              <a:avLst/>
              <a:gdLst/>
              <a:ahLst/>
              <a:cxnLst/>
              <a:rect l="l" t="t" r="r" b="b"/>
              <a:pathLst>
                <a:path w="3788" h="4480" extrusionOk="0">
                  <a:moveTo>
                    <a:pt x="1917" y="0"/>
                  </a:moveTo>
                  <a:cubicBezTo>
                    <a:pt x="1905" y="0"/>
                    <a:pt x="1893" y="1"/>
                    <a:pt x="1881" y="1"/>
                  </a:cubicBezTo>
                  <a:cubicBezTo>
                    <a:pt x="1781" y="5"/>
                    <a:pt x="1681" y="37"/>
                    <a:pt x="1587" y="68"/>
                  </a:cubicBezTo>
                  <a:cubicBezTo>
                    <a:pt x="1537" y="90"/>
                    <a:pt x="1483" y="108"/>
                    <a:pt x="1433" y="131"/>
                  </a:cubicBezTo>
                  <a:cubicBezTo>
                    <a:pt x="1016" y="295"/>
                    <a:pt x="585" y="422"/>
                    <a:pt x="146" y="510"/>
                  </a:cubicBezTo>
                  <a:cubicBezTo>
                    <a:pt x="96" y="518"/>
                    <a:pt x="51" y="528"/>
                    <a:pt x="1" y="536"/>
                  </a:cubicBezTo>
                  <a:cubicBezTo>
                    <a:pt x="64" y="858"/>
                    <a:pt x="141" y="1275"/>
                    <a:pt x="222" y="1675"/>
                  </a:cubicBezTo>
                  <a:cubicBezTo>
                    <a:pt x="327" y="2189"/>
                    <a:pt x="435" y="2685"/>
                    <a:pt x="507" y="2957"/>
                  </a:cubicBezTo>
                  <a:cubicBezTo>
                    <a:pt x="566" y="3186"/>
                    <a:pt x="620" y="3422"/>
                    <a:pt x="729" y="3631"/>
                  </a:cubicBezTo>
                  <a:cubicBezTo>
                    <a:pt x="968" y="4105"/>
                    <a:pt x="1470" y="4435"/>
                    <a:pt x="2002" y="4476"/>
                  </a:cubicBezTo>
                  <a:cubicBezTo>
                    <a:pt x="2035" y="4478"/>
                    <a:pt x="2068" y="4479"/>
                    <a:pt x="2101" y="4479"/>
                  </a:cubicBezTo>
                  <a:cubicBezTo>
                    <a:pt x="2599" y="4479"/>
                    <a:pt x="3101" y="4230"/>
                    <a:pt x="3385" y="3828"/>
                  </a:cubicBezTo>
                  <a:cubicBezTo>
                    <a:pt x="3787" y="3260"/>
                    <a:pt x="3760" y="2507"/>
                    <a:pt x="3713" y="1813"/>
                  </a:cubicBezTo>
                  <a:cubicBezTo>
                    <a:pt x="3696" y="1555"/>
                    <a:pt x="3678" y="1192"/>
                    <a:pt x="3650" y="823"/>
                  </a:cubicBezTo>
                  <a:cubicBezTo>
                    <a:pt x="3637" y="607"/>
                    <a:pt x="3624" y="393"/>
                    <a:pt x="3610" y="192"/>
                  </a:cubicBezTo>
                  <a:cubicBezTo>
                    <a:pt x="3521" y="198"/>
                    <a:pt x="3432" y="201"/>
                    <a:pt x="3343" y="201"/>
                  </a:cubicBezTo>
                  <a:cubicBezTo>
                    <a:pt x="3013" y="201"/>
                    <a:pt x="2684" y="161"/>
                    <a:pt x="2364" y="81"/>
                  </a:cubicBezTo>
                  <a:cubicBezTo>
                    <a:pt x="2301" y="63"/>
                    <a:pt x="2238" y="50"/>
                    <a:pt x="2170" y="32"/>
                  </a:cubicBezTo>
                  <a:cubicBezTo>
                    <a:pt x="2087" y="11"/>
                    <a:pt x="2002" y="0"/>
                    <a:pt x="1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967;p41">
              <a:extLst>
                <a:ext uri="{FF2B5EF4-FFF2-40B4-BE49-F238E27FC236}">
                  <a16:creationId xmlns:a16="http://schemas.microsoft.com/office/drawing/2014/main" id="{0786B6D3-59A2-403C-81B1-999FE95F8749}"/>
                </a:ext>
              </a:extLst>
            </p:cNvPr>
            <p:cNvSpPr/>
            <p:nvPr/>
          </p:nvSpPr>
          <p:spPr>
            <a:xfrm>
              <a:off x="2185900" y="3176825"/>
              <a:ext cx="46900" cy="62900"/>
            </a:xfrm>
            <a:custGeom>
              <a:avLst/>
              <a:gdLst/>
              <a:ahLst/>
              <a:cxnLst/>
              <a:rect l="l" t="t" r="r" b="b"/>
              <a:pathLst>
                <a:path w="1876" h="2516" extrusionOk="0">
                  <a:moveTo>
                    <a:pt x="1431" y="1"/>
                  </a:moveTo>
                  <a:cubicBezTo>
                    <a:pt x="1290" y="1"/>
                    <a:pt x="1162" y="129"/>
                    <a:pt x="1072" y="248"/>
                  </a:cubicBezTo>
                  <a:cubicBezTo>
                    <a:pt x="641" y="823"/>
                    <a:pt x="0" y="1780"/>
                    <a:pt x="40" y="2512"/>
                  </a:cubicBezTo>
                  <a:cubicBezTo>
                    <a:pt x="56" y="2515"/>
                    <a:pt x="72" y="2516"/>
                    <a:pt x="87" y="2516"/>
                  </a:cubicBezTo>
                  <a:cubicBezTo>
                    <a:pt x="186" y="2516"/>
                    <a:pt x="263" y="2467"/>
                    <a:pt x="346" y="2398"/>
                  </a:cubicBezTo>
                  <a:cubicBezTo>
                    <a:pt x="763" y="2049"/>
                    <a:pt x="1135" y="1649"/>
                    <a:pt x="1452" y="1209"/>
                  </a:cubicBezTo>
                  <a:cubicBezTo>
                    <a:pt x="1677" y="895"/>
                    <a:pt x="1876" y="466"/>
                    <a:pt x="1663" y="144"/>
                  </a:cubicBezTo>
                  <a:cubicBezTo>
                    <a:pt x="1622" y="84"/>
                    <a:pt x="1568" y="31"/>
                    <a:pt x="1497" y="10"/>
                  </a:cubicBezTo>
                  <a:cubicBezTo>
                    <a:pt x="1475" y="4"/>
                    <a:pt x="1453" y="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968;p41">
              <a:extLst>
                <a:ext uri="{FF2B5EF4-FFF2-40B4-BE49-F238E27FC236}">
                  <a16:creationId xmlns:a16="http://schemas.microsoft.com/office/drawing/2014/main" id="{1467F807-98A2-4457-85A1-52DC98B4468C}"/>
                </a:ext>
              </a:extLst>
            </p:cNvPr>
            <p:cNvSpPr/>
            <p:nvPr/>
          </p:nvSpPr>
          <p:spPr>
            <a:xfrm>
              <a:off x="2162925" y="3161800"/>
              <a:ext cx="24500" cy="71525"/>
            </a:xfrm>
            <a:custGeom>
              <a:avLst/>
              <a:gdLst/>
              <a:ahLst/>
              <a:cxnLst/>
              <a:rect l="l" t="t" r="r" b="b"/>
              <a:pathLst>
                <a:path w="980" h="2861" extrusionOk="0">
                  <a:moveTo>
                    <a:pt x="284" y="0"/>
                  </a:moveTo>
                  <a:cubicBezTo>
                    <a:pt x="248" y="0"/>
                    <a:pt x="212" y="7"/>
                    <a:pt x="178" y="22"/>
                  </a:cubicBezTo>
                  <a:cubicBezTo>
                    <a:pt x="19" y="91"/>
                    <a:pt x="0" y="303"/>
                    <a:pt x="12" y="476"/>
                  </a:cubicBezTo>
                  <a:cubicBezTo>
                    <a:pt x="61" y="1189"/>
                    <a:pt x="203" y="2329"/>
                    <a:pt x="714" y="2860"/>
                  </a:cubicBezTo>
                  <a:cubicBezTo>
                    <a:pt x="819" y="2793"/>
                    <a:pt x="851" y="2698"/>
                    <a:pt x="872" y="2576"/>
                  </a:cubicBezTo>
                  <a:cubicBezTo>
                    <a:pt x="960" y="2043"/>
                    <a:pt x="980" y="1500"/>
                    <a:pt x="931" y="962"/>
                  </a:cubicBezTo>
                  <a:cubicBezTo>
                    <a:pt x="897" y="578"/>
                    <a:pt x="766" y="125"/>
                    <a:pt x="391" y="17"/>
                  </a:cubicBezTo>
                  <a:cubicBezTo>
                    <a:pt x="357" y="7"/>
                    <a:pt x="320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969;p41">
              <a:extLst>
                <a:ext uri="{FF2B5EF4-FFF2-40B4-BE49-F238E27FC236}">
                  <a16:creationId xmlns:a16="http://schemas.microsoft.com/office/drawing/2014/main" id="{DB48A761-79B2-4E0E-94F1-9BF80F1B17B6}"/>
                </a:ext>
              </a:extLst>
            </p:cNvPr>
            <p:cNvSpPr/>
            <p:nvPr/>
          </p:nvSpPr>
          <p:spPr>
            <a:xfrm>
              <a:off x="2113475" y="3183825"/>
              <a:ext cx="53475" cy="56425"/>
            </a:xfrm>
            <a:custGeom>
              <a:avLst/>
              <a:gdLst/>
              <a:ahLst/>
              <a:cxnLst/>
              <a:rect l="l" t="t" r="r" b="b"/>
              <a:pathLst>
                <a:path w="2139" h="2257" extrusionOk="0">
                  <a:moveTo>
                    <a:pt x="427" y="1"/>
                  </a:moveTo>
                  <a:cubicBezTo>
                    <a:pt x="377" y="1"/>
                    <a:pt x="327" y="7"/>
                    <a:pt x="276" y="22"/>
                  </a:cubicBezTo>
                  <a:cubicBezTo>
                    <a:pt x="206" y="42"/>
                    <a:pt x="138" y="79"/>
                    <a:pt x="98" y="138"/>
                  </a:cubicBezTo>
                  <a:cubicBezTo>
                    <a:pt x="0" y="281"/>
                    <a:pt x="99" y="471"/>
                    <a:pt x="203" y="610"/>
                  </a:cubicBezTo>
                  <a:cubicBezTo>
                    <a:pt x="630" y="1188"/>
                    <a:pt x="1364" y="2075"/>
                    <a:pt x="2084" y="2256"/>
                  </a:cubicBezTo>
                  <a:cubicBezTo>
                    <a:pt x="2139" y="2144"/>
                    <a:pt x="2112" y="2048"/>
                    <a:pt x="2064" y="1933"/>
                  </a:cubicBezTo>
                  <a:cubicBezTo>
                    <a:pt x="1850" y="1434"/>
                    <a:pt x="1574" y="966"/>
                    <a:pt x="1243" y="535"/>
                  </a:cubicBezTo>
                  <a:cubicBezTo>
                    <a:pt x="1039" y="271"/>
                    <a:pt x="745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970;p41">
              <a:extLst>
                <a:ext uri="{FF2B5EF4-FFF2-40B4-BE49-F238E27FC236}">
                  <a16:creationId xmlns:a16="http://schemas.microsoft.com/office/drawing/2014/main" id="{201979DC-5CA1-4E51-8567-CD4DB5214118}"/>
                </a:ext>
              </a:extLst>
            </p:cNvPr>
            <p:cNvSpPr/>
            <p:nvPr/>
          </p:nvSpPr>
          <p:spPr>
            <a:xfrm>
              <a:off x="1604275" y="3310825"/>
              <a:ext cx="46925" cy="62900"/>
            </a:xfrm>
            <a:custGeom>
              <a:avLst/>
              <a:gdLst/>
              <a:ahLst/>
              <a:cxnLst/>
              <a:rect l="l" t="t" r="r" b="b"/>
              <a:pathLst>
                <a:path w="1877" h="2516" extrusionOk="0">
                  <a:moveTo>
                    <a:pt x="1431" y="0"/>
                  </a:moveTo>
                  <a:cubicBezTo>
                    <a:pt x="1291" y="0"/>
                    <a:pt x="1163" y="128"/>
                    <a:pt x="1072" y="248"/>
                  </a:cubicBezTo>
                  <a:cubicBezTo>
                    <a:pt x="641" y="823"/>
                    <a:pt x="1" y="1779"/>
                    <a:pt x="40" y="2512"/>
                  </a:cubicBezTo>
                  <a:cubicBezTo>
                    <a:pt x="56" y="2514"/>
                    <a:pt x="72" y="2515"/>
                    <a:pt x="87" y="2515"/>
                  </a:cubicBezTo>
                  <a:cubicBezTo>
                    <a:pt x="187" y="2515"/>
                    <a:pt x="263" y="2467"/>
                    <a:pt x="346" y="2397"/>
                  </a:cubicBezTo>
                  <a:cubicBezTo>
                    <a:pt x="763" y="2048"/>
                    <a:pt x="1135" y="1649"/>
                    <a:pt x="1452" y="1207"/>
                  </a:cubicBezTo>
                  <a:cubicBezTo>
                    <a:pt x="1677" y="893"/>
                    <a:pt x="1876" y="465"/>
                    <a:pt x="1663" y="143"/>
                  </a:cubicBezTo>
                  <a:cubicBezTo>
                    <a:pt x="1623" y="84"/>
                    <a:pt x="1568" y="30"/>
                    <a:pt x="1498" y="10"/>
                  </a:cubicBezTo>
                  <a:cubicBezTo>
                    <a:pt x="1476" y="3"/>
                    <a:pt x="1453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971;p41">
              <a:extLst>
                <a:ext uri="{FF2B5EF4-FFF2-40B4-BE49-F238E27FC236}">
                  <a16:creationId xmlns:a16="http://schemas.microsoft.com/office/drawing/2014/main" id="{01DFC96C-4D6D-4C14-9D86-2560AD8902EE}"/>
                </a:ext>
              </a:extLst>
            </p:cNvPr>
            <p:cNvSpPr/>
            <p:nvPr/>
          </p:nvSpPr>
          <p:spPr>
            <a:xfrm>
              <a:off x="1581275" y="3295775"/>
              <a:ext cx="24550" cy="71525"/>
            </a:xfrm>
            <a:custGeom>
              <a:avLst/>
              <a:gdLst/>
              <a:ahLst/>
              <a:cxnLst/>
              <a:rect l="l" t="t" r="r" b="b"/>
              <a:pathLst>
                <a:path w="982" h="2861" extrusionOk="0">
                  <a:moveTo>
                    <a:pt x="285" y="1"/>
                  </a:moveTo>
                  <a:cubicBezTo>
                    <a:pt x="249" y="1"/>
                    <a:pt x="213" y="7"/>
                    <a:pt x="180" y="22"/>
                  </a:cubicBezTo>
                  <a:cubicBezTo>
                    <a:pt x="21" y="91"/>
                    <a:pt x="0" y="304"/>
                    <a:pt x="13" y="476"/>
                  </a:cubicBezTo>
                  <a:cubicBezTo>
                    <a:pt x="62" y="1190"/>
                    <a:pt x="204" y="2329"/>
                    <a:pt x="715" y="2861"/>
                  </a:cubicBezTo>
                  <a:cubicBezTo>
                    <a:pt x="821" y="2794"/>
                    <a:pt x="853" y="2699"/>
                    <a:pt x="873" y="2576"/>
                  </a:cubicBezTo>
                  <a:cubicBezTo>
                    <a:pt x="961" y="2044"/>
                    <a:pt x="981" y="1500"/>
                    <a:pt x="933" y="963"/>
                  </a:cubicBezTo>
                  <a:cubicBezTo>
                    <a:pt x="898" y="579"/>
                    <a:pt x="767" y="126"/>
                    <a:pt x="393" y="17"/>
                  </a:cubicBezTo>
                  <a:cubicBezTo>
                    <a:pt x="358" y="7"/>
                    <a:pt x="322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972;p41">
              <a:extLst>
                <a:ext uri="{FF2B5EF4-FFF2-40B4-BE49-F238E27FC236}">
                  <a16:creationId xmlns:a16="http://schemas.microsoft.com/office/drawing/2014/main" id="{F81E4822-44C5-4455-85C4-1AA8AECA84F2}"/>
                </a:ext>
              </a:extLst>
            </p:cNvPr>
            <p:cNvSpPr/>
            <p:nvPr/>
          </p:nvSpPr>
          <p:spPr>
            <a:xfrm>
              <a:off x="1531875" y="3317825"/>
              <a:ext cx="53425" cy="56400"/>
            </a:xfrm>
            <a:custGeom>
              <a:avLst/>
              <a:gdLst/>
              <a:ahLst/>
              <a:cxnLst/>
              <a:rect l="l" t="t" r="r" b="b"/>
              <a:pathLst>
                <a:path w="2137" h="2256" extrusionOk="0">
                  <a:moveTo>
                    <a:pt x="427" y="0"/>
                  </a:moveTo>
                  <a:cubicBezTo>
                    <a:pt x="377" y="0"/>
                    <a:pt x="327" y="7"/>
                    <a:pt x="276" y="21"/>
                  </a:cubicBezTo>
                  <a:cubicBezTo>
                    <a:pt x="206" y="41"/>
                    <a:pt x="138" y="78"/>
                    <a:pt x="98" y="138"/>
                  </a:cubicBezTo>
                  <a:cubicBezTo>
                    <a:pt x="0" y="280"/>
                    <a:pt x="99" y="471"/>
                    <a:pt x="202" y="610"/>
                  </a:cubicBezTo>
                  <a:cubicBezTo>
                    <a:pt x="629" y="1188"/>
                    <a:pt x="1364" y="2075"/>
                    <a:pt x="2083" y="2256"/>
                  </a:cubicBezTo>
                  <a:cubicBezTo>
                    <a:pt x="2137" y="2144"/>
                    <a:pt x="2112" y="2048"/>
                    <a:pt x="2063" y="1933"/>
                  </a:cubicBezTo>
                  <a:cubicBezTo>
                    <a:pt x="1849" y="1434"/>
                    <a:pt x="1573" y="965"/>
                    <a:pt x="1243" y="536"/>
                  </a:cubicBezTo>
                  <a:cubicBezTo>
                    <a:pt x="1038" y="271"/>
                    <a:pt x="745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973;p41">
              <a:extLst>
                <a:ext uri="{FF2B5EF4-FFF2-40B4-BE49-F238E27FC236}">
                  <a16:creationId xmlns:a16="http://schemas.microsoft.com/office/drawing/2014/main" id="{6318664C-7021-4ACA-A669-B550121980FE}"/>
                </a:ext>
              </a:extLst>
            </p:cNvPr>
            <p:cNvSpPr/>
            <p:nvPr/>
          </p:nvSpPr>
          <p:spPr>
            <a:xfrm>
              <a:off x="2259500" y="3906925"/>
              <a:ext cx="62150" cy="61425"/>
            </a:xfrm>
            <a:custGeom>
              <a:avLst/>
              <a:gdLst/>
              <a:ahLst/>
              <a:cxnLst/>
              <a:rect l="l" t="t" r="r" b="b"/>
              <a:pathLst>
                <a:path w="2486" h="2457" extrusionOk="0">
                  <a:moveTo>
                    <a:pt x="1243" y="0"/>
                  </a:moveTo>
                  <a:cubicBezTo>
                    <a:pt x="557" y="0"/>
                    <a:pt x="1" y="551"/>
                    <a:pt x="1" y="1228"/>
                  </a:cubicBezTo>
                  <a:cubicBezTo>
                    <a:pt x="1" y="1906"/>
                    <a:pt x="557" y="2457"/>
                    <a:pt x="1243" y="2457"/>
                  </a:cubicBezTo>
                  <a:cubicBezTo>
                    <a:pt x="1929" y="2457"/>
                    <a:pt x="2486" y="1907"/>
                    <a:pt x="2486" y="1228"/>
                  </a:cubicBezTo>
                  <a:cubicBezTo>
                    <a:pt x="2486" y="551"/>
                    <a:pt x="1929" y="0"/>
                    <a:pt x="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974;p41">
              <a:extLst>
                <a:ext uri="{FF2B5EF4-FFF2-40B4-BE49-F238E27FC236}">
                  <a16:creationId xmlns:a16="http://schemas.microsoft.com/office/drawing/2014/main" id="{A678A0A9-2E6C-4F50-87EA-81BAE402EEC9}"/>
                </a:ext>
              </a:extLst>
            </p:cNvPr>
            <p:cNvSpPr/>
            <p:nvPr/>
          </p:nvSpPr>
          <p:spPr>
            <a:xfrm>
              <a:off x="1785650" y="4552275"/>
              <a:ext cx="228175" cy="361000"/>
            </a:xfrm>
            <a:custGeom>
              <a:avLst/>
              <a:gdLst/>
              <a:ahLst/>
              <a:cxnLst/>
              <a:rect l="l" t="t" r="r" b="b"/>
              <a:pathLst>
                <a:path w="9127" h="14440" extrusionOk="0">
                  <a:moveTo>
                    <a:pt x="3313" y="0"/>
                  </a:moveTo>
                  <a:cubicBezTo>
                    <a:pt x="2971" y="0"/>
                    <a:pt x="2645" y="205"/>
                    <a:pt x="2527" y="528"/>
                  </a:cubicBezTo>
                  <a:cubicBezTo>
                    <a:pt x="2424" y="809"/>
                    <a:pt x="2377" y="1097"/>
                    <a:pt x="2530" y="1238"/>
                  </a:cubicBezTo>
                  <a:cubicBezTo>
                    <a:pt x="2882" y="1560"/>
                    <a:pt x="3402" y="1635"/>
                    <a:pt x="3882" y="1720"/>
                  </a:cubicBezTo>
                  <a:cubicBezTo>
                    <a:pt x="4869" y="1896"/>
                    <a:pt x="5876" y="2202"/>
                    <a:pt x="6591" y="2874"/>
                  </a:cubicBezTo>
                  <a:cubicBezTo>
                    <a:pt x="7262" y="3505"/>
                    <a:pt x="7604" y="4398"/>
                    <a:pt x="7714" y="5288"/>
                  </a:cubicBezTo>
                  <a:cubicBezTo>
                    <a:pt x="7823" y="6179"/>
                    <a:pt x="7721" y="7080"/>
                    <a:pt x="7615" y="7972"/>
                  </a:cubicBezTo>
                  <a:cubicBezTo>
                    <a:pt x="7502" y="8937"/>
                    <a:pt x="7379" y="9919"/>
                    <a:pt x="6953" y="10800"/>
                  </a:cubicBezTo>
                  <a:cubicBezTo>
                    <a:pt x="6524" y="11680"/>
                    <a:pt x="5729" y="12457"/>
                    <a:pt x="4725" y="12631"/>
                  </a:cubicBezTo>
                  <a:cubicBezTo>
                    <a:pt x="4532" y="12665"/>
                    <a:pt x="4337" y="12676"/>
                    <a:pt x="4141" y="12676"/>
                  </a:cubicBezTo>
                  <a:cubicBezTo>
                    <a:pt x="3935" y="12676"/>
                    <a:pt x="3727" y="12664"/>
                    <a:pt x="3522" y="12653"/>
                  </a:cubicBezTo>
                  <a:cubicBezTo>
                    <a:pt x="2799" y="12615"/>
                    <a:pt x="2075" y="12596"/>
                    <a:pt x="1352" y="12596"/>
                  </a:cubicBezTo>
                  <a:cubicBezTo>
                    <a:pt x="1177" y="12596"/>
                    <a:pt x="1002" y="12597"/>
                    <a:pt x="827" y="12599"/>
                  </a:cubicBezTo>
                  <a:cubicBezTo>
                    <a:pt x="671" y="12600"/>
                    <a:pt x="507" y="12604"/>
                    <a:pt x="368" y="12673"/>
                  </a:cubicBezTo>
                  <a:cubicBezTo>
                    <a:pt x="50" y="12831"/>
                    <a:pt x="1" y="13282"/>
                    <a:pt x="190" y="13573"/>
                  </a:cubicBezTo>
                  <a:cubicBezTo>
                    <a:pt x="391" y="13881"/>
                    <a:pt x="768" y="14042"/>
                    <a:pt x="1127" y="14150"/>
                  </a:cubicBezTo>
                  <a:cubicBezTo>
                    <a:pt x="1553" y="14275"/>
                    <a:pt x="1990" y="14356"/>
                    <a:pt x="2431" y="14391"/>
                  </a:cubicBezTo>
                  <a:cubicBezTo>
                    <a:pt x="2765" y="14420"/>
                    <a:pt x="3104" y="14439"/>
                    <a:pt x="3443" y="14439"/>
                  </a:cubicBezTo>
                  <a:cubicBezTo>
                    <a:pt x="4210" y="14439"/>
                    <a:pt x="4977" y="14344"/>
                    <a:pt x="5681" y="14063"/>
                  </a:cubicBezTo>
                  <a:cubicBezTo>
                    <a:pt x="7131" y="13484"/>
                    <a:pt x="8148" y="12164"/>
                    <a:pt x="8630" y="10741"/>
                  </a:cubicBezTo>
                  <a:cubicBezTo>
                    <a:pt x="9113" y="9316"/>
                    <a:pt x="9126" y="7789"/>
                    <a:pt x="9037" y="6296"/>
                  </a:cubicBezTo>
                  <a:cubicBezTo>
                    <a:pt x="8959" y="4954"/>
                    <a:pt x="8766" y="3531"/>
                    <a:pt x="7869" y="2491"/>
                  </a:cubicBezTo>
                  <a:cubicBezTo>
                    <a:pt x="7451" y="2007"/>
                    <a:pt x="6905" y="1639"/>
                    <a:pt x="6344" y="1312"/>
                  </a:cubicBezTo>
                  <a:cubicBezTo>
                    <a:pt x="5468" y="802"/>
                    <a:pt x="4547" y="378"/>
                    <a:pt x="3591" y="47"/>
                  </a:cubicBezTo>
                  <a:cubicBezTo>
                    <a:pt x="3500" y="15"/>
                    <a:pt x="3406" y="0"/>
                    <a:pt x="3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975;p41">
              <a:extLst>
                <a:ext uri="{FF2B5EF4-FFF2-40B4-BE49-F238E27FC236}">
                  <a16:creationId xmlns:a16="http://schemas.microsoft.com/office/drawing/2014/main" id="{DB6A359F-A900-4AFB-AD05-1A0FE89FA9D5}"/>
                </a:ext>
              </a:extLst>
            </p:cNvPr>
            <p:cNvSpPr/>
            <p:nvPr/>
          </p:nvSpPr>
          <p:spPr>
            <a:xfrm>
              <a:off x="1875850" y="4608425"/>
              <a:ext cx="318575" cy="315100"/>
            </a:xfrm>
            <a:custGeom>
              <a:avLst/>
              <a:gdLst/>
              <a:ahLst/>
              <a:cxnLst/>
              <a:rect l="l" t="t" r="r" b="b"/>
              <a:pathLst>
                <a:path w="12743" h="12604" extrusionOk="0">
                  <a:moveTo>
                    <a:pt x="1717" y="0"/>
                  </a:moveTo>
                  <a:cubicBezTo>
                    <a:pt x="1390" y="0"/>
                    <a:pt x="1088" y="189"/>
                    <a:pt x="847" y="421"/>
                  </a:cubicBezTo>
                  <a:cubicBezTo>
                    <a:pt x="305" y="945"/>
                    <a:pt x="1" y="1724"/>
                    <a:pt x="20" y="2497"/>
                  </a:cubicBezTo>
                  <a:cubicBezTo>
                    <a:pt x="18" y="2497"/>
                    <a:pt x="121" y="6378"/>
                    <a:pt x="948" y="8179"/>
                  </a:cubicBezTo>
                  <a:cubicBezTo>
                    <a:pt x="1447" y="9263"/>
                    <a:pt x="2117" y="10281"/>
                    <a:pt x="3032" y="11004"/>
                  </a:cubicBezTo>
                  <a:cubicBezTo>
                    <a:pt x="4775" y="12384"/>
                    <a:pt x="7111" y="12515"/>
                    <a:pt x="9293" y="12591"/>
                  </a:cubicBezTo>
                  <a:cubicBezTo>
                    <a:pt x="9460" y="12597"/>
                    <a:pt x="9627" y="12603"/>
                    <a:pt x="9795" y="12603"/>
                  </a:cubicBezTo>
                  <a:cubicBezTo>
                    <a:pt x="10119" y="12603"/>
                    <a:pt x="10442" y="12581"/>
                    <a:pt x="10755" y="12497"/>
                  </a:cubicBezTo>
                  <a:cubicBezTo>
                    <a:pt x="11768" y="12227"/>
                    <a:pt x="12576" y="11256"/>
                    <a:pt x="12696" y="10167"/>
                  </a:cubicBezTo>
                  <a:cubicBezTo>
                    <a:pt x="12742" y="9743"/>
                    <a:pt x="12683" y="9283"/>
                    <a:pt x="12422" y="8956"/>
                  </a:cubicBezTo>
                  <a:cubicBezTo>
                    <a:pt x="12141" y="8603"/>
                    <a:pt x="11688" y="8470"/>
                    <a:pt x="11263" y="8352"/>
                  </a:cubicBezTo>
                  <a:cubicBezTo>
                    <a:pt x="9314" y="7813"/>
                    <a:pt x="7309" y="7176"/>
                    <a:pt x="5802" y="5771"/>
                  </a:cubicBezTo>
                  <a:cubicBezTo>
                    <a:pt x="4554" y="4607"/>
                    <a:pt x="3754" y="3010"/>
                    <a:pt x="3073" y="1408"/>
                  </a:cubicBezTo>
                  <a:cubicBezTo>
                    <a:pt x="2801" y="769"/>
                    <a:pt x="2407" y="18"/>
                    <a:pt x="1740" y="0"/>
                  </a:cubicBezTo>
                  <a:cubicBezTo>
                    <a:pt x="1732" y="0"/>
                    <a:pt x="172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976;p41">
              <a:extLst>
                <a:ext uri="{FF2B5EF4-FFF2-40B4-BE49-F238E27FC236}">
                  <a16:creationId xmlns:a16="http://schemas.microsoft.com/office/drawing/2014/main" id="{33C7D5DE-D18D-43D9-949F-1DC5352B6C9B}"/>
                </a:ext>
              </a:extLst>
            </p:cNvPr>
            <p:cNvSpPr/>
            <p:nvPr/>
          </p:nvSpPr>
          <p:spPr>
            <a:xfrm>
              <a:off x="2453300" y="5278750"/>
              <a:ext cx="331150" cy="129225"/>
            </a:xfrm>
            <a:custGeom>
              <a:avLst/>
              <a:gdLst/>
              <a:ahLst/>
              <a:cxnLst/>
              <a:rect l="l" t="t" r="r" b="b"/>
              <a:pathLst>
                <a:path w="13246" h="5169" extrusionOk="0">
                  <a:moveTo>
                    <a:pt x="6618" y="0"/>
                  </a:moveTo>
                  <a:cubicBezTo>
                    <a:pt x="6614" y="0"/>
                    <a:pt x="6609" y="1"/>
                    <a:pt x="6605" y="2"/>
                  </a:cubicBezTo>
                  <a:cubicBezTo>
                    <a:pt x="6602" y="2"/>
                    <a:pt x="6598" y="1"/>
                    <a:pt x="6595" y="1"/>
                  </a:cubicBezTo>
                  <a:cubicBezTo>
                    <a:pt x="6542" y="1"/>
                    <a:pt x="6491" y="19"/>
                    <a:pt x="6448" y="53"/>
                  </a:cubicBezTo>
                  <a:cubicBezTo>
                    <a:pt x="6438" y="64"/>
                    <a:pt x="6428" y="75"/>
                    <a:pt x="6420" y="87"/>
                  </a:cubicBezTo>
                  <a:cubicBezTo>
                    <a:pt x="6306" y="179"/>
                    <a:pt x="6213" y="324"/>
                    <a:pt x="6190" y="465"/>
                  </a:cubicBezTo>
                  <a:lnTo>
                    <a:pt x="6164" y="622"/>
                  </a:lnTo>
                  <a:cubicBezTo>
                    <a:pt x="6234" y="1282"/>
                    <a:pt x="6285" y="2017"/>
                    <a:pt x="5879" y="2544"/>
                  </a:cubicBezTo>
                  <a:cubicBezTo>
                    <a:pt x="5548" y="2971"/>
                    <a:pt x="4995" y="3151"/>
                    <a:pt x="4472" y="3283"/>
                  </a:cubicBezTo>
                  <a:cubicBezTo>
                    <a:pt x="3586" y="3504"/>
                    <a:pt x="2686" y="3655"/>
                    <a:pt x="1776" y="3733"/>
                  </a:cubicBezTo>
                  <a:cubicBezTo>
                    <a:pt x="1369" y="3768"/>
                    <a:pt x="944" y="3793"/>
                    <a:pt x="593" y="4001"/>
                  </a:cubicBezTo>
                  <a:cubicBezTo>
                    <a:pt x="242" y="4209"/>
                    <a:pt x="1" y="4669"/>
                    <a:pt x="181" y="5035"/>
                  </a:cubicBezTo>
                  <a:cubicBezTo>
                    <a:pt x="1470" y="5124"/>
                    <a:pt x="2761" y="5168"/>
                    <a:pt x="4053" y="5168"/>
                  </a:cubicBezTo>
                  <a:cubicBezTo>
                    <a:pt x="4706" y="5168"/>
                    <a:pt x="5360" y="5157"/>
                    <a:pt x="6013" y="5134"/>
                  </a:cubicBezTo>
                  <a:cubicBezTo>
                    <a:pt x="6118" y="5131"/>
                    <a:pt x="6370" y="5129"/>
                    <a:pt x="6622" y="5129"/>
                  </a:cubicBezTo>
                  <a:cubicBezTo>
                    <a:pt x="6875" y="5129"/>
                    <a:pt x="7127" y="5131"/>
                    <a:pt x="7232" y="5134"/>
                  </a:cubicBezTo>
                  <a:cubicBezTo>
                    <a:pt x="7885" y="5157"/>
                    <a:pt x="8539" y="5168"/>
                    <a:pt x="9192" y="5168"/>
                  </a:cubicBezTo>
                  <a:cubicBezTo>
                    <a:pt x="10483" y="5168"/>
                    <a:pt x="11775" y="5124"/>
                    <a:pt x="13063" y="5035"/>
                  </a:cubicBezTo>
                  <a:cubicBezTo>
                    <a:pt x="13245" y="4669"/>
                    <a:pt x="13004" y="4209"/>
                    <a:pt x="12653" y="4001"/>
                  </a:cubicBezTo>
                  <a:cubicBezTo>
                    <a:pt x="12301" y="3793"/>
                    <a:pt x="11877" y="3768"/>
                    <a:pt x="11470" y="3733"/>
                  </a:cubicBezTo>
                  <a:cubicBezTo>
                    <a:pt x="10560" y="3655"/>
                    <a:pt x="9659" y="3504"/>
                    <a:pt x="8774" y="3283"/>
                  </a:cubicBezTo>
                  <a:cubicBezTo>
                    <a:pt x="8250" y="3151"/>
                    <a:pt x="7697" y="2971"/>
                    <a:pt x="7367" y="2544"/>
                  </a:cubicBezTo>
                  <a:cubicBezTo>
                    <a:pt x="6961" y="2017"/>
                    <a:pt x="7012" y="1282"/>
                    <a:pt x="7081" y="622"/>
                  </a:cubicBezTo>
                  <a:lnTo>
                    <a:pt x="7056" y="465"/>
                  </a:lnTo>
                  <a:cubicBezTo>
                    <a:pt x="7032" y="324"/>
                    <a:pt x="6941" y="179"/>
                    <a:pt x="6826" y="87"/>
                  </a:cubicBezTo>
                  <a:cubicBezTo>
                    <a:pt x="6818" y="75"/>
                    <a:pt x="6807" y="64"/>
                    <a:pt x="6797" y="53"/>
                  </a:cubicBezTo>
                  <a:cubicBezTo>
                    <a:pt x="6755" y="19"/>
                    <a:pt x="6703" y="1"/>
                    <a:pt x="6650" y="1"/>
                  </a:cubicBezTo>
                  <a:cubicBezTo>
                    <a:pt x="6646" y="1"/>
                    <a:pt x="6643" y="2"/>
                    <a:pt x="6640" y="2"/>
                  </a:cubicBezTo>
                  <a:cubicBezTo>
                    <a:pt x="6634" y="0"/>
                    <a:pt x="6629" y="0"/>
                    <a:pt x="6623" y="0"/>
                  </a:cubicBezTo>
                  <a:cubicBezTo>
                    <a:pt x="6621" y="0"/>
                    <a:pt x="6620" y="0"/>
                    <a:pt x="6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977;p41">
              <a:extLst>
                <a:ext uri="{FF2B5EF4-FFF2-40B4-BE49-F238E27FC236}">
                  <a16:creationId xmlns:a16="http://schemas.microsoft.com/office/drawing/2014/main" id="{507DF4F8-BB8B-4898-B7A2-32A13EE22BC1}"/>
                </a:ext>
              </a:extLst>
            </p:cNvPr>
            <p:cNvSpPr/>
            <p:nvPr/>
          </p:nvSpPr>
          <p:spPr>
            <a:xfrm>
              <a:off x="2226350" y="4525025"/>
              <a:ext cx="784950" cy="784825"/>
            </a:xfrm>
            <a:custGeom>
              <a:avLst/>
              <a:gdLst/>
              <a:ahLst/>
              <a:cxnLst/>
              <a:rect l="l" t="t" r="r" b="b"/>
              <a:pathLst>
                <a:path w="31398" h="31393" extrusionOk="0">
                  <a:moveTo>
                    <a:pt x="15722" y="1"/>
                  </a:moveTo>
                  <a:cubicBezTo>
                    <a:pt x="15716" y="1"/>
                    <a:pt x="15710" y="1"/>
                    <a:pt x="15703" y="1"/>
                  </a:cubicBezTo>
                  <a:cubicBezTo>
                    <a:pt x="12885" y="1"/>
                    <a:pt x="10238" y="744"/>
                    <a:pt x="7953" y="2044"/>
                  </a:cubicBezTo>
                  <a:cubicBezTo>
                    <a:pt x="4713" y="3887"/>
                    <a:pt x="2188" y="6850"/>
                    <a:pt x="918" y="10407"/>
                  </a:cubicBezTo>
                  <a:cubicBezTo>
                    <a:pt x="310" y="12104"/>
                    <a:pt x="1" y="13894"/>
                    <a:pt x="4" y="15697"/>
                  </a:cubicBezTo>
                  <a:cubicBezTo>
                    <a:pt x="4" y="20098"/>
                    <a:pt x="1814" y="24072"/>
                    <a:pt x="4730" y="26922"/>
                  </a:cubicBezTo>
                  <a:cubicBezTo>
                    <a:pt x="7555" y="29690"/>
                    <a:pt x="11432" y="31392"/>
                    <a:pt x="15703" y="31392"/>
                  </a:cubicBezTo>
                  <a:cubicBezTo>
                    <a:pt x="20538" y="31392"/>
                    <a:pt x="24871" y="29199"/>
                    <a:pt x="27748" y="25757"/>
                  </a:cubicBezTo>
                  <a:cubicBezTo>
                    <a:pt x="30025" y="23032"/>
                    <a:pt x="31398" y="19524"/>
                    <a:pt x="31398" y="15697"/>
                  </a:cubicBezTo>
                  <a:cubicBezTo>
                    <a:pt x="31398" y="11230"/>
                    <a:pt x="29534" y="7199"/>
                    <a:pt x="26539" y="4341"/>
                  </a:cubicBezTo>
                  <a:cubicBezTo>
                    <a:pt x="23626" y="1556"/>
                    <a:pt x="19751" y="1"/>
                    <a:pt x="15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978;p41">
              <a:extLst>
                <a:ext uri="{FF2B5EF4-FFF2-40B4-BE49-F238E27FC236}">
                  <a16:creationId xmlns:a16="http://schemas.microsoft.com/office/drawing/2014/main" id="{F43A915D-D2AB-41AE-9EF5-96F533F3E770}"/>
                </a:ext>
              </a:extLst>
            </p:cNvPr>
            <p:cNvSpPr/>
            <p:nvPr/>
          </p:nvSpPr>
          <p:spPr>
            <a:xfrm>
              <a:off x="2717800" y="4600250"/>
              <a:ext cx="293500" cy="568700"/>
            </a:xfrm>
            <a:custGeom>
              <a:avLst/>
              <a:gdLst/>
              <a:ahLst/>
              <a:cxnLst/>
              <a:rect l="l" t="t" r="r" b="b"/>
              <a:pathLst>
                <a:path w="11740" h="22748" extrusionOk="0">
                  <a:moveTo>
                    <a:pt x="5290" y="0"/>
                  </a:moveTo>
                  <a:cubicBezTo>
                    <a:pt x="5293" y="179"/>
                    <a:pt x="5278" y="354"/>
                    <a:pt x="5257" y="532"/>
                  </a:cubicBezTo>
                  <a:cubicBezTo>
                    <a:pt x="5058" y="1970"/>
                    <a:pt x="4153" y="3216"/>
                    <a:pt x="3146" y="4272"/>
                  </a:cubicBezTo>
                  <a:cubicBezTo>
                    <a:pt x="2350" y="5100"/>
                    <a:pt x="1466" y="5867"/>
                    <a:pt x="869" y="6850"/>
                  </a:cubicBezTo>
                  <a:cubicBezTo>
                    <a:pt x="268" y="7827"/>
                    <a:pt x="0" y="9107"/>
                    <a:pt x="536" y="10126"/>
                  </a:cubicBezTo>
                  <a:cubicBezTo>
                    <a:pt x="1461" y="11875"/>
                    <a:pt x="3982" y="11831"/>
                    <a:pt x="5635" y="12919"/>
                  </a:cubicBezTo>
                  <a:cubicBezTo>
                    <a:pt x="5838" y="13054"/>
                    <a:pt x="6029" y="13206"/>
                    <a:pt x="6207" y="13374"/>
                  </a:cubicBezTo>
                  <a:cubicBezTo>
                    <a:pt x="8013" y="15079"/>
                    <a:pt x="8038" y="18140"/>
                    <a:pt x="7920" y="20735"/>
                  </a:cubicBezTo>
                  <a:cubicBezTo>
                    <a:pt x="7892" y="21380"/>
                    <a:pt x="7929" y="22102"/>
                    <a:pt x="8090" y="22748"/>
                  </a:cubicBezTo>
                  <a:cubicBezTo>
                    <a:pt x="10367" y="20023"/>
                    <a:pt x="11740" y="16515"/>
                    <a:pt x="11740" y="12688"/>
                  </a:cubicBezTo>
                  <a:cubicBezTo>
                    <a:pt x="11740" y="8221"/>
                    <a:pt x="9876" y="4190"/>
                    <a:pt x="6881" y="1332"/>
                  </a:cubicBezTo>
                  <a:cubicBezTo>
                    <a:pt x="6380" y="853"/>
                    <a:pt x="5849" y="408"/>
                    <a:pt x="5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979;p41">
              <a:extLst>
                <a:ext uri="{FF2B5EF4-FFF2-40B4-BE49-F238E27FC236}">
                  <a16:creationId xmlns:a16="http://schemas.microsoft.com/office/drawing/2014/main" id="{23A2FA39-871A-4909-A578-21CE4448FB0D}"/>
                </a:ext>
              </a:extLst>
            </p:cNvPr>
            <p:cNvSpPr/>
            <p:nvPr/>
          </p:nvSpPr>
          <p:spPr>
            <a:xfrm>
              <a:off x="2575400" y="4546825"/>
              <a:ext cx="154025" cy="259400"/>
            </a:xfrm>
            <a:custGeom>
              <a:avLst/>
              <a:gdLst/>
              <a:ahLst/>
              <a:cxnLst/>
              <a:rect l="l" t="t" r="r" b="b"/>
              <a:pathLst>
                <a:path w="6161" h="10376" extrusionOk="0">
                  <a:moveTo>
                    <a:pt x="4125" y="1"/>
                  </a:moveTo>
                  <a:cubicBezTo>
                    <a:pt x="4053" y="1"/>
                    <a:pt x="3981" y="9"/>
                    <a:pt x="3910" y="28"/>
                  </a:cubicBezTo>
                  <a:cubicBezTo>
                    <a:pt x="3449" y="149"/>
                    <a:pt x="3203" y="637"/>
                    <a:pt x="2991" y="1064"/>
                  </a:cubicBezTo>
                  <a:cubicBezTo>
                    <a:pt x="2670" y="1713"/>
                    <a:pt x="2299" y="2336"/>
                    <a:pt x="1881" y="2927"/>
                  </a:cubicBezTo>
                  <a:cubicBezTo>
                    <a:pt x="1062" y="4087"/>
                    <a:pt x="20" y="5247"/>
                    <a:pt x="5" y="6667"/>
                  </a:cubicBezTo>
                  <a:cubicBezTo>
                    <a:pt x="0" y="7169"/>
                    <a:pt x="276" y="8302"/>
                    <a:pt x="276" y="8303"/>
                  </a:cubicBezTo>
                  <a:cubicBezTo>
                    <a:pt x="414" y="8646"/>
                    <a:pt x="589" y="8973"/>
                    <a:pt x="726" y="9315"/>
                  </a:cubicBezTo>
                  <a:cubicBezTo>
                    <a:pt x="833" y="9582"/>
                    <a:pt x="943" y="9854"/>
                    <a:pt x="1136" y="10067"/>
                  </a:cubicBezTo>
                  <a:cubicBezTo>
                    <a:pt x="1296" y="10245"/>
                    <a:pt x="1529" y="10376"/>
                    <a:pt x="1765" y="10376"/>
                  </a:cubicBezTo>
                  <a:cubicBezTo>
                    <a:pt x="1811" y="10376"/>
                    <a:pt x="1857" y="10371"/>
                    <a:pt x="1902" y="10360"/>
                  </a:cubicBezTo>
                  <a:cubicBezTo>
                    <a:pt x="2230" y="10287"/>
                    <a:pt x="2441" y="9955"/>
                    <a:pt x="2517" y="9627"/>
                  </a:cubicBezTo>
                  <a:cubicBezTo>
                    <a:pt x="2593" y="9299"/>
                    <a:pt x="2570" y="8955"/>
                    <a:pt x="2630" y="8623"/>
                  </a:cubicBezTo>
                  <a:cubicBezTo>
                    <a:pt x="2790" y="7732"/>
                    <a:pt x="3493" y="7059"/>
                    <a:pt x="4111" y="6398"/>
                  </a:cubicBezTo>
                  <a:cubicBezTo>
                    <a:pt x="4913" y="5541"/>
                    <a:pt x="5648" y="4562"/>
                    <a:pt x="5905" y="3416"/>
                  </a:cubicBezTo>
                  <a:cubicBezTo>
                    <a:pt x="6160" y="2269"/>
                    <a:pt x="5833" y="928"/>
                    <a:pt x="4864" y="265"/>
                  </a:cubicBezTo>
                  <a:cubicBezTo>
                    <a:pt x="4646" y="114"/>
                    <a:pt x="4385" y="1"/>
                    <a:pt x="4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980;p41">
              <a:extLst>
                <a:ext uri="{FF2B5EF4-FFF2-40B4-BE49-F238E27FC236}">
                  <a16:creationId xmlns:a16="http://schemas.microsoft.com/office/drawing/2014/main" id="{BB8845BC-37B4-4B5D-97D1-945CFF4E4EB0}"/>
                </a:ext>
              </a:extLst>
            </p:cNvPr>
            <p:cNvSpPr/>
            <p:nvPr/>
          </p:nvSpPr>
          <p:spPr>
            <a:xfrm>
              <a:off x="2249275" y="4576100"/>
              <a:ext cx="456450" cy="720675"/>
            </a:xfrm>
            <a:custGeom>
              <a:avLst/>
              <a:gdLst/>
              <a:ahLst/>
              <a:cxnLst/>
              <a:rect l="l" t="t" r="r" b="b"/>
              <a:pathLst>
                <a:path w="18258" h="28827" extrusionOk="0">
                  <a:moveTo>
                    <a:pt x="7037" y="1"/>
                  </a:moveTo>
                  <a:cubicBezTo>
                    <a:pt x="3797" y="1844"/>
                    <a:pt x="1272" y="4807"/>
                    <a:pt x="1" y="8364"/>
                  </a:cubicBezTo>
                  <a:cubicBezTo>
                    <a:pt x="325" y="8758"/>
                    <a:pt x="693" y="9113"/>
                    <a:pt x="1097" y="9424"/>
                  </a:cubicBezTo>
                  <a:cubicBezTo>
                    <a:pt x="1532" y="9765"/>
                    <a:pt x="2019" y="10069"/>
                    <a:pt x="2328" y="10532"/>
                  </a:cubicBezTo>
                  <a:cubicBezTo>
                    <a:pt x="2965" y="11502"/>
                    <a:pt x="2615" y="12801"/>
                    <a:pt x="2856" y="13934"/>
                  </a:cubicBezTo>
                  <a:cubicBezTo>
                    <a:pt x="3199" y="15582"/>
                    <a:pt x="4730" y="16699"/>
                    <a:pt x="6245" y="17437"/>
                  </a:cubicBezTo>
                  <a:cubicBezTo>
                    <a:pt x="7755" y="18177"/>
                    <a:pt x="9423" y="18745"/>
                    <a:pt x="10580" y="19972"/>
                  </a:cubicBezTo>
                  <a:cubicBezTo>
                    <a:pt x="11737" y="21194"/>
                    <a:pt x="12188" y="22854"/>
                    <a:pt x="12688" y="24494"/>
                  </a:cubicBezTo>
                  <a:cubicBezTo>
                    <a:pt x="13105" y="25874"/>
                    <a:pt x="13560" y="27234"/>
                    <a:pt x="14482" y="28302"/>
                  </a:cubicBezTo>
                  <a:cubicBezTo>
                    <a:pt x="14720" y="28583"/>
                    <a:pt x="15124" y="28827"/>
                    <a:pt x="15461" y="28827"/>
                  </a:cubicBezTo>
                  <a:cubicBezTo>
                    <a:pt x="15636" y="28827"/>
                    <a:pt x="15792" y="28761"/>
                    <a:pt x="15898" y="28602"/>
                  </a:cubicBezTo>
                  <a:cubicBezTo>
                    <a:pt x="15996" y="28451"/>
                    <a:pt x="16012" y="28265"/>
                    <a:pt x="16016" y="28082"/>
                  </a:cubicBezTo>
                  <a:cubicBezTo>
                    <a:pt x="16033" y="26551"/>
                    <a:pt x="15537" y="25058"/>
                    <a:pt x="15436" y="23535"/>
                  </a:cubicBezTo>
                  <a:cubicBezTo>
                    <a:pt x="15415" y="23255"/>
                    <a:pt x="15411" y="22974"/>
                    <a:pt x="15424" y="22695"/>
                  </a:cubicBezTo>
                  <a:cubicBezTo>
                    <a:pt x="15517" y="20811"/>
                    <a:pt x="16443" y="19086"/>
                    <a:pt x="17211" y="17365"/>
                  </a:cubicBezTo>
                  <a:cubicBezTo>
                    <a:pt x="17823" y="15981"/>
                    <a:pt x="18258" y="14149"/>
                    <a:pt x="17142" y="13134"/>
                  </a:cubicBezTo>
                  <a:cubicBezTo>
                    <a:pt x="16641" y="12680"/>
                    <a:pt x="15946" y="12521"/>
                    <a:pt x="15275" y="12521"/>
                  </a:cubicBezTo>
                  <a:cubicBezTo>
                    <a:pt x="15251" y="12521"/>
                    <a:pt x="15226" y="12521"/>
                    <a:pt x="15201" y="12521"/>
                  </a:cubicBezTo>
                  <a:cubicBezTo>
                    <a:pt x="12848" y="12559"/>
                    <a:pt x="10602" y="14252"/>
                    <a:pt x="8358" y="14252"/>
                  </a:cubicBezTo>
                  <a:cubicBezTo>
                    <a:pt x="7962" y="14252"/>
                    <a:pt x="7567" y="14199"/>
                    <a:pt x="7171" y="14076"/>
                  </a:cubicBezTo>
                  <a:cubicBezTo>
                    <a:pt x="6327" y="13813"/>
                    <a:pt x="3850" y="12152"/>
                    <a:pt x="4008" y="11064"/>
                  </a:cubicBezTo>
                  <a:cubicBezTo>
                    <a:pt x="4191" y="9846"/>
                    <a:pt x="6858" y="10690"/>
                    <a:pt x="7699" y="10053"/>
                  </a:cubicBezTo>
                  <a:cubicBezTo>
                    <a:pt x="8206" y="9668"/>
                    <a:pt x="8352" y="8949"/>
                    <a:pt x="8266" y="8319"/>
                  </a:cubicBezTo>
                  <a:cubicBezTo>
                    <a:pt x="8174" y="7685"/>
                    <a:pt x="7889" y="7101"/>
                    <a:pt x="7678" y="6496"/>
                  </a:cubicBezTo>
                  <a:cubicBezTo>
                    <a:pt x="7235" y="5215"/>
                    <a:pt x="7124" y="3842"/>
                    <a:pt x="7353" y="2506"/>
                  </a:cubicBezTo>
                  <a:cubicBezTo>
                    <a:pt x="7508" y="1632"/>
                    <a:pt x="7671" y="500"/>
                    <a:pt x="7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981;p41">
              <a:extLst>
                <a:ext uri="{FF2B5EF4-FFF2-40B4-BE49-F238E27FC236}">
                  <a16:creationId xmlns:a16="http://schemas.microsoft.com/office/drawing/2014/main" id="{193EC651-27C1-4D5E-BE74-02FC5E99A881}"/>
                </a:ext>
              </a:extLst>
            </p:cNvPr>
            <p:cNvSpPr/>
            <p:nvPr/>
          </p:nvSpPr>
          <p:spPr>
            <a:xfrm>
              <a:off x="2246950" y="4544875"/>
              <a:ext cx="390975" cy="802250"/>
            </a:xfrm>
            <a:custGeom>
              <a:avLst/>
              <a:gdLst/>
              <a:ahLst/>
              <a:cxnLst/>
              <a:rect l="l" t="t" r="r" b="b"/>
              <a:pathLst>
                <a:path w="15639" h="32090" extrusionOk="0">
                  <a:moveTo>
                    <a:pt x="14352" y="0"/>
                  </a:moveTo>
                  <a:cubicBezTo>
                    <a:pt x="14238" y="0"/>
                    <a:pt x="14124" y="28"/>
                    <a:pt x="14018" y="88"/>
                  </a:cubicBezTo>
                  <a:cubicBezTo>
                    <a:pt x="11794" y="1382"/>
                    <a:pt x="9810" y="2841"/>
                    <a:pt x="8120" y="4425"/>
                  </a:cubicBezTo>
                  <a:cubicBezTo>
                    <a:pt x="2185" y="9989"/>
                    <a:pt x="1" y="18057"/>
                    <a:pt x="2686" y="24504"/>
                  </a:cubicBezTo>
                  <a:cubicBezTo>
                    <a:pt x="4677" y="29284"/>
                    <a:pt x="9031" y="32089"/>
                    <a:pt x="14403" y="32089"/>
                  </a:cubicBezTo>
                  <a:cubicBezTo>
                    <a:pt x="14590" y="32089"/>
                    <a:pt x="14780" y="32086"/>
                    <a:pt x="14970" y="32079"/>
                  </a:cubicBezTo>
                  <a:cubicBezTo>
                    <a:pt x="15346" y="32066"/>
                    <a:pt x="15638" y="31749"/>
                    <a:pt x="15625" y="31373"/>
                  </a:cubicBezTo>
                  <a:cubicBezTo>
                    <a:pt x="15611" y="31012"/>
                    <a:pt x="15313" y="30717"/>
                    <a:pt x="14959" y="30717"/>
                  </a:cubicBezTo>
                  <a:cubicBezTo>
                    <a:pt x="14946" y="30717"/>
                    <a:pt x="14933" y="30717"/>
                    <a:pt x="14920" y="30718"/>
                  </a:cubicBezTo>
                  <a:cubicBezTo>
                    <a:pt x="14736" y="30725"/>
                    <a:pt x="14553" y="30729"/>
                    <a:pt x="14372" y="30729"/>
                  </a:cubicBezTo>
                  <a:cubicBezTo>
                    <a:pt x="9527" y="30729"/>
                    <a:pt x="5736" y="28287"/>
                    <a:pt x="3942" y="23979"/>
                  </a:cubicBezTo>
                  <a:cubicBezTo>
                    <a:pt x="1888" y="19049"/>
                    <a:pt x="2672" y="11398"/>
                    <a:pt x="9051" y="5419"/>
                  </a:cubicBezTo>
                  <a:cubicBezTo>
                    <a:pt x="10666" y="3904"/>
                    <a:pt x="12566" y="2507"/>
                    <a:pt x="14702" y="1265"/>
                  </a:cubicBezTo>
                  <a:cubicBezTo>
                    <a:pt x="15021" y="1074"/>
                    <a:pt x="15128" y="661"/>
                    <a:pt x="14941" y="339"/>
                  </a:cubicBezTo>
                  <a:cubicBezTo>
                    <a:pt x="14815" y="122"/>
                    <a:pt x="14586" y="0"/>
                    <a:pt x="14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982;p41">
              <a:extLst>
                <a:ext uri="{FF2B5EF4-FFF2-40B4-BE49-F238E27FC236}">
                  <a16:creationId xmlns:a16="http://schemas.microsoft.com/office/drawing/2014/main" id="{7677E4A9-E27E-46D4-843C-EC2CEED94975}"/>
                </a:ext>
              </a:extLst>
            </p:cNvPr>
            <p:cNvSpPr/>
            <p:nvPr/>
          </p:nvSpPr>
          <p:spPr>
            <a:xfrm>
              <a:off x="2585950" y="4593275"/>
              <a:ext cx="32900" cy="13125"/>
            </a:xfrm>
            <a:custGeom>
              <a:avLst/>
              <a:gdLst/>
              <a:ahLst/>
              <a:cxnLst/>
              <a:rect l="l" t="t" r="r" b="b"/>
              <a:pathLst>
                <a:path w="1316" h="525" extrusionOk="0">
                  <a:moveTo>
                    <a:pt x="658" y="0"/>
                  </a:moveTo>
                  <a:cubicBezTo>
                    <a:pt x="296" y="0"/>
                    <a:pt x="1" y="118"/>
                    <a:pt x="1" y="263"/>
                  </a:cubicBezTo>
                  <a:cubicBezTo>
                    <a:pt x="1" y="407"/>
                    <a:pt x="296" y="524"/>
                    <a:pt x="658" y="524"/>
                  </a:cubicBezTo>
                  <a:cubicBezTo>
                    <a:pt x="1022" y="524"/>
                    <a:pt x="1316" y="408"/>
                    <a:pt x="1316" y="263"/>
                  </a:cubicBezTo>
                  <a:cubicBezTo>
                    <a:pt x="1316" y="118"/>
                    <a:pt x="1022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983;p41">
              <a:extLst>
                <a:ext uri="{FF2B5EF4-FFF2-40B4-BE49-F238E27FC236}">
                  <a16:creationId xmlns:a16="http://schemas.microsoft.com/office/drawing/2014/main" id="{AB556419-D53D-4F6F-AD93-217D10653CC3}"/>
                </a:ext>
              </a:extLst>
            </p:cNvPr>
            <p:cNvSpPr/>
            <p:nvPr/>
          </p:nvSpPr>
          <p:spPr>
            <a:xfrm>
              <a:off x="2590350" y="4536975"/>
              <a:ext cx="17250" cy="64525"/>
            </a:xfrm>
            <a:custGeom>
              <a:avLst/>
              <a:gdLst/>
              <a:ahLst/>
              <a:cxnLst/>
              <a:rect l="l" t="t" r="r" b="b"/>
              <a:pathLst>
                <a:path w="690" h="2581" extrusionOk="0">
                  <a:moveTo>
                    <a:pt x="517" y="1"/>
                  </a:moveTo>
                  <a:lnTo>
                    <a:pt x="1" y="56"/>
                  </a:lnTo>
                  <a:lnTo>
                    <a:pt x="260" y="2580"/>
                  </a:lnTo>
                  <a:lnTo>
                    <a:pt x="689" y="255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2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038EB2-22B5-4D5E-A4ED-26758B2D2B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054643" y="1896532"/>
            <a:ext cx="202095" cy="202095"/>
          </a:xfrm>
          <a:prstGeom prst="rect">
            <a:avLst/>
          </a:prstGeom>
        </p:spPr>
      </p:pic>
      <p:pic>
        <p:nvPicPr>
          <p:cNvPr id="6" name="01-colors-pink-US">
            <a:hlinkClick r:id="" action="ppaction://media"/>
            <a:extLst>
              <a:ext uri="{FF2B5EF4-FFF2-40B4-BE49-F238E27FC236}">
                <a16:creationId xmlns:a16="http://schemas.microsoft.com/office/drawing/2014/main" id="{40DA3168-807B-4A8D-9E3F-AEB07C4128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41035" y="-653107"/>
            <a:ext cx="609600" cy="609600"/>
          </a:xfrm>
          <a:prstGeom prst="rect">
            <a:avLst/>
          </a:prstGeom>
        </p:spPr>
      </p:pic>
      <p:pic>
        <p:nvPicPr>
          <p:cNvPr id="14" name="01-colors-orange-US">
            <a:hlinkClick r:id="" action="ppaction://media"/>
            <a:extLst>
              <a:ext uri="{FF2B5EF4-FFF2-40B4-BE49-F238E27FC236}">
                <a16:creationId xmlns:a16="http://schemas.microsoft.com/office/drawing/2014/main" id="{54F07F98-D526-44AF-9262-5BAB34C5C2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6006" y="-652759"/>
            <a:ext cx="609600" cy="609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297429" y="153589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object to hear vocab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64D82-D059-3FC3-11A7-B9F549261D2D}"/>
              </a:ext>
            </a:extLst>
          </p:cNvPr>
          <p:cNvSpPr/>
          <p:nvPr/>
        </p:nvSpPr>
        <p:spPr>
          <a:xfrm>
            <a:off x="7718915" y="2670398"/>
            <a:ext cx="1119374" cy="141874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4AFC0-7324-507E-77F6-8F8231767B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177554" y="4137025"/>
            <a:ext cx="202095" cy="202095"/>
          </a:xfrm>
          <a:prstGeom prst="rect">
            <a:avLst/>
          </a:prstGeom>
        </p:spPr>
      </p:pic>
      <p:pic>
        <p:nvPicPr>
          <p:cNvPr id="18" name="01-colors-brown-US">
            <a:hlinkClick r:id="" action="ppaction://media"/>
            <a:extLst>
              <a:ext uri="{FF2B5EF4-FFF2-40B4-BE49-F238E27FC236}">
                <a16:creationId xmlns:a16="http://schemas.microsoft.com/office/drawing/2014/main" id="{86D0F8FB-9223-3ABE-6A39-3B1421438E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35594" y="-688754"/>
            <a:ext cx="609600" cy="6096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8571A7A-A73D-B407-5DEF-7F30462B53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DEBDD2BA-A840-9FEB-D3EF-BAEDE21BD4E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4">
              <a:extLst>
                <a:ext uri="{FF2B5EF4-FFF2-40B4-BE49-F238E27FC236}">
                  <a16:creationId xmlns:a16="http://schemas.microsoft.com/office/drawing/2014/main" id="{A3273186-4787-DBE2-40B7-213A7A1BA06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2D32C55-84DF-FD67-C8CA-28A3E1F0441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FA237F11-475B-9D38-E9E7-4E29FA7C628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3CAB7592-92EC-8C90-BCB3-EFD01BA546E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18" grpId="0" animBg="1"/>
      <p:bldP spid="119" grpId="0" animBg="1"/>
      <p:bldP spid="114" grpId="0" animBg="1"/>
      <p:bldP spid="115" grpId="0" animBg="1"/>
      <p:bldP spid="124" grpId="0" animBg="1"/>
      <p:bldP spid="126" grpId="0" animBg="1"/>
      <p:bldP spid="15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1061</Words>
  <Application>Microsoft Office PowerPoint</Application>
  <PresentationFormat>On-screen Show (16:9)</PresentationFormat>
  <Paragraphs>207</Paragraphs>
  <Slides>16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Didact Gothic</vt:lpstr>
      <vt:lpstr>Comic Sans MS</vt:lpstr>
      <vt:lpstr>Arial</vt:lpstr>
      <vt:lpstr>Calibri</vt:lpstr>
      <vt:lpstr>Titan One</vt:lpstr>
      <vt:lpstr>Wingdings</vt:lpstr>
      <vt:lpstr>Catamaran</vt:lpstr>
      <vt:lpstr>Barrio</vt:lpstr>
      <vt:lpstr>Pedagogical Education by Slidesgo</vt:lpstr>
      <vt:lpstr>Elementary School Newsletter</vt:lpstr>
      <vt:lpstr>1_Elementary School Newsletter</vt:lpstr>
      <vt:lpstr>2_Elementary School Newsletter</vt:lpstr>
      <vt:lpstr>3_Elementary School Newsletter</vt:lpstr>
      <vt:lpstr>Body and shapes 3</vt:lpstr>
      <vt:lpstr>PowerPoint Presentation</vt:lpstr>
      <vt:lpstr>Mr Shape 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336</cp:revision>
  <dcterms:modified xsi:type="dcterms:W3CDTF">2023-06-15T09:56:35Z</dcterms:modified>
</cp:coreProperties>
</file>