
<file path=[Content_Types].xml><?xml version="1.0" encoding="utf-8"?>
<Types xmlns="http://schemas.openxmlformats.org/package/2006/content-types">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9" r:id="rId1"/>
    <p:sldMasterId id="2147483674" r:id="rId2"/>
    <p:sldMasterId id="2147483679" r:id="rId3"/>
  </p:sldMasterIdLst>
  <p:notesMasterIdLst>
    <p:notesMasterId r:id="rId24"/>
  </p:notesMasterIdLst>
  <p:sldIdLst>
    <p:sldId id="303" r:id="rId4"/>
    <p:sldId id="256" r:id="rId5"/>
    <p:sldId id="302" r:id="rId6"/>
    <p:sldId id="301" r:id="rId7"/>
    <p:sldId id="305" r:id="rId8"/>
    <p:sldId id="306" r:id="rId9"/>
    <p:sldId id="307" r:id="rId10"/>
    <p:sldId id="304" r:id="rId11"/>
    <p:sldId id="332" r:id="rId12"/>
    <p:sldId id="317" r:id="rId13"/>
    <p:sldId id="315" r:id="rId14"/>
    <p:sldId id="330" r:id="rId15"/>
    <p:sldId id="319" r:id="rId16"/>
    <p:sldId id="316" r:id="rId17"/>
    <p:sldId id="331" r:id="rId18"/>
    <p:sldId id="324" r:id="rId19"/>
    <p:sldId id="325" r:id="rId20"/>
    <p:sldId id="333" r:id="rId21"/>
    <p:sldId id="327" r:id="rId22"/>
    <p:sldId id="258" r:id="rId23"/>
  </p:sldIdLst>
  <p:sldSz cx="9144000" cy="5143500" type="screen16x9"/>
  <p:notesSz cx="6858000" cy="9144000"/>
  <p:embeddedFontLst>
    <p:embeddedFont>
      <p:font typeface="Barrio" panose="020B0604020202020204" charset="0"/>
      <p:regular r:id="rId25"/>
    </p:embeddedFont>
    <p:embeddedFont>
      <p:font typeface="Calibri" panose="020F0502020204030204" pitchFamily="34" charset="0"/>
      <p:regular r:id="rId26"/>
      <p:bold r:id="rId27"/>
      <p:italic r:id="rId28"/>
      <p:boldItalic r:id="rId29"/>
    </p:embeddedFont>
    <p:embeddedFont>
      <p:font typeface="Catamaran" panose="00000500000000000000" pitchFamily="2" charset="0"/>
      <p:regular r:id="rId30"/>
      <p:bold r:id="rId31"/>
    </p:embeddedFont>
    <p:embeddedFont>
      <p:font typeface="Comic Sans MS" panose="030F0702030302020204" pitchFamily="66" charset="0"/>
      <p:regular r:id="rId32"/>
      <p:bold r:id="rId33"/>
      <p:italic r:id="rId34"/>
      <p:boldItalic r:id="rId35"/>
    </p:embeddedFont>
    <p:embeddedFont>
      <p:font typeface="Didact Gothic" panose="00000500000000000000" pitchFamily="2" charset="0"/>
      <p:regular r:id="rId36"/>
    </p:embeddedFont>
    <p:embeddedFont>
      <p:font typeface="Titan One" panose="02000000000000000000" pitchFamily="2"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9CCFF"/>
    <a:srgbClr val="FF99CC"/>
    <a:srgbClr val="40A1A6"/>
    <a:srgbClr val="C5E5E7"/>
    <a:srgbClr val="FBBFBF"/>
    <a:srgbClr val="EFCBDD"/>
    <a:srgbClr val="166666"/>
    <a:srgbClr val="CCE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B5F457-D5FE-4E43-A43D-1DBDF822F00F}">
  <a:tblStyle styleId="{1AB5F457-D5FE-4E43-A43D-1DBDF822F0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618"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10.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8887c4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c8887c4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45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641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674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73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image" Target="../media/image4.emf"/><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US"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US" dirty="0">
                <a:solidFill>
                  <a:schemeClr val="bg1">
                    <a:lumMod val="75000"/>
                  </a:schemeClr>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Level: </a:t>
            </a:r>
            <a:r>
              <a:rPr lang="en-US" sz="1200" dirty="0">
                <a:solidFill>
                  <a:schemeClr val="tx1"/>
                </a:solidFill>
                <a:latin typeface="Calibri" panose="020F0502020204030204" pitchFamily="34" charset="0"/>
              </a:rPr>
              <a:t>2 – KOALAS (ages 5-7)</a:t>
            </a:r>
          </a:p>
          <a:p>
            <a:pPr algn="l"/>
            <a:r>
              <a:rPr lang="en-US" sz="1200" dirty="0">
                <a:solidFill>
                  <a:srgbClr val="0070C0"/>
                </a:solidFill>
                <a:latin typeface="Calibri" panose="020F0502020204030204" pitchFamily="34" charset="0"/>
              </a:rPr>
              <a:t>Time: </a:t>
            </a:r>
            <a:r>
              <a:rPr lang="en-US" sz="1200" dirty="0">
                <a:solidFill>
                  <a:schemeClr val="tx1"/>
                </a:solidFill>
                <a:latin typeface="Calibri" panose="020F0502020204030204" pitchFamily="34" charset="0"/>
              </a:rPr>
              <a:t>50 mins - 1 hour 10 mins</a:t>
            </a:r>
          </a:p>
          <a:p>
            <a:pPr algn="l"/>
            <a:endParaRPr lang="en-US"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Structures:</a:t>
            </a: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6"/>
            <a:ext cx="2705870" cy="1201425"/>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resources here</a:t>
            </a:r>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1190543"/>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US"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 Press space bar or left-mouse</a:t>
            </a:r>
            <a:r>
              <a:rPr lang="en-US" sz="1400" baseline="0" dirty="0">
                <a:solidFill>
                  <a:schemeClr val="tx1"/>
                </a:solidFill>
                <a:latin typeface="+mn-lt"/>
              </a:rPr>
              <a:t> click to start slide show ]</a:t>
            </a:r>
            <a:endParaRPr lang="en-US" sz="1400" dirty="0">
              <a:solidFill>
                <a:schemeClr val="tx1"/>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100" dirty="0">
                <a:solidFill>
                  <a:srgbClr val="0070C0"/>
                </a:solidFill>
                <a:latin typeface="Calibri" panose="020F0502020204030204" pitchFamily="34" charset="0"/>
              </a:rPr>
              <a:t>New vocab:</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US"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22920"/>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rgbClr val="0070C0"/>
                </a:solidFill>
                <a:latin typeface="+mn-lt"/>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31534"/>
            <a:ext cx="5580511" cy="542030"/>
          </a:xfrm>
        </p:spPr>
        <p:txBody>
          <a:bodyPr lIns="90000" tIns="0" rIns="0" bIns="0"/>
          <a:lstStyle>
            <a:lvl1pPr marL="0" indent="0">
              <a:buFontTx/>
              <a:buNone/>
              <a:defRPr sz="1050">
                <a:solidFill>
                  <a:schemeClr val="tx1"/>
                </a:solidFill>
                <a:latin typeface="Calibri" panose="020F0502020204030204" pitchFamily="34" charset="0"/>
                <a:cs typeface="Calibri" panose="020F0502020204030204" pitchFamily="34" charset="0"/>
              </a:defRPr>
            </a:lvl1pPr>
          </a:lstStyle>
          <a:p>
            <a:pPr lvl="0"/>
            <a:r>
              <a:rPr lang="en-US"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US" sz="1200" dirty="0">
                <a:solidFill>
                  <a:schemeClr val="tx1"/>
                </a:solidFill>
                <a:latin typeface="Calibri" panose="020F0502020204030204" pitchFamily="34" charset="0"/>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01173"/>
            <a:ext cx="1336754" cy="195141"/>
          </a:xfrm>
        </p:spPr>
        <p:txBody>
          <a:bodyPr lIns="0" tIns="0" rIns="0" bIns="0"/>
          <a:lstStyle>
            <a:lvl1pPr marL="0" indent="0">
              <a:buFontTx/>
              <a:buNone/>
              <a:defRPr sz="1200">
                <a:solidFill>
                  <a:schemeClr val="tx1"/>
                </a:solidFill>
                <a:latin typeface="Calibri" panose="020F0502020204030204" pitchFamily="34" charset="0"/>
                <a:cs typeface="Calibri" panose="020F0502020204030204" pitchFamily="34" charset="0"/>
              </a:defRPr>
            </a:lvl1pPr>
          </a:lstStyle>
          <a:p>
            <a:pPr lvl="0"/>
            <a:r>
              <a:rPr lang="en-US"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spTree>
    <p:extLst>
      <p:ext uri="{BB962C8B-B14F-4D97-AF65-F5344CB8AC3E}">
        <p14:creationId xmlns:p14="http://schemas.microsoft.com/office/powerpoint/2010/main" val="25772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410328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GB" smtClean="0"/>
              <a:pPr/>
              <a:t>‹#›</a:t>
            </a:fld>
            <a:r>
              <a:rPr lang="en-GB" dirty="0"/>
              <a:t>  |  © ESLKidStuff.com</a:t>
            </a:r>
          </a:p>
        </p:txBody>
      </p:sp>
    </p:spTree>
    <p:extLst>
      <p:ext uri="{BB962C8B-B14F-4D97-AF65-F5344CB8AC3E}">
        <p14:creationId xmlns:p14="http://schemas.microsoft.com/office/powerpoint/2010/main" val="95559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113859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6" name="Group 5">
            <a:extLst>
              <a:ext uri="{FF2B5EF4-FFF2-40B4-BE49-F238E27FC236}">
                <a16:creationId xmlns:a16="http://schemas.microsoft.com/office/drawing/2014/main" id="{DDAB2901-03B1-49BA-B68A-9B15A16902E3}"/>
              </a:ext>
            </a:extLst>
          </p:cNvPr>
          <p:cNvGrpSpPr/>
          <p:nvPr userDrawn="1"/>
        </p:nvGrpSpPr>
        <p:grpSpPr>
          <a:xfrm>
            <a:off x="57739" y="233880"/>
            <a:ext cx="10247013" cy="5510351"/>
            <a:chOff x="57739" y="233880"/>
            <a:chExt cx="10247013" cy="5510351"/>
          </a:xfrm>
        </p:grpSpPr>
        <p:pic>
          <p:nvPicPr>
            <p:cNvPr id="4" name="Picture 3">
              <a:extLst>
                <a:ext uri="{FF2B5EF4-FFF2-40B4-BE49-F238E27FC236}">
                  <a16:creationId xmlns:a16="http://schemas.microsoft.com/office/drawing/2014/main" id="{0C409761-37CC-4D8A-93C9-1C0838CBD1B0}"/>
                </a:ext>
              </a:extLst>
            </p:cNvPr>
            <p:cNvPicPr>
              <a:picLocks noChangeAspect="1"/>
            </p:cNvPicPr>
            <p:nvPr userDrawn="1"/>
          </p:nvPicPr>
          <p:blipFill>
            <a:blip r:embed="rId3"/>
            <a:stretch>
              <a:fillRect/>
            </a:stretch>
          </p:blipFill>
          <p:spPr>
            <a:xfrm>
              <a:off x="7019689" y="1164824"/>
              <a:ext cx="3285063" cy="4579407"/>
            </a:xfrm>
            <a:prstGeom prst="rect">
              <a:avLst/>
            </a:prstGeom>
          </p:spPr>
        </p:pic>
        <p:grpSp>
          <p:nvGrpSpPr>
            <p:cNvPr id="5" name="Group 4">
              <a:extLst>
                <a:ext uri="{FF2B5EF4-FFF2-40B4-BE49-F238E27FC236}">
                  <a16:creationId xmlns:a16="http://schemas.microsoft.com/office/drawing/2014/main" id="{D9CF9E58-7BFD-4275-9BCD-4109A613AE15}"/>
                </a:ext>
              </a:extLst>
            </p:cNvPr>
            <p:cNvGrpSpPr/>
            <p:nvPr userDrawn="1"/>
          </p:nvGrpSpPr>
          <p:grpSpPr>
            <a:xfrm>
              <a:off x="6643623" y="4598159"/>
              <a:ext cx="338714" cy="458989"/>
              <a:chOff x="7253146" y="6180363"/>
              <a:chExt cx="338714" cy="458989"/>
            </a:xfrm>
          </p:grpSpPr>
          <p:sp>
            <p:nvSpPr>
              <p:cNvPr id="17" name="Google Shape;17;p2"/>
              <p:cNvSpPr/>
              <p:nvPr/>
            </p:nvSpPr>
            <p:spPr>
              <a:xfrm rot="18919789" flipH="1">
                <a:off x="7526598" y="6180363"/>
                <a:ext cx="65262" cy="65262"/>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userDrawn="1"/>
            </p:nvSpPr>
            <p:spPr>
              <a:xfrm rot="18919789" flipH="1">
                <a:off x="7253146" y="6377008"/>
                <a:ext cx="262343" cy="262344"/>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rot="18919789" flipH="1">
              <a:off x="7826105" y="419643"/>
              <a:ext cx="334374" cy="334139"/>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8919789" flipH="1">
              <a:off x="8435756" y="484696"/>
              <a:ext cx="109692" cy="109752"/>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57739" y="233880"/>
              <a:ext cx="3537106" cy="3408070"/>
              <a:chOff x="2482037" y="2840068"/>
              <a:chExt cx="1378988" cy="1328682"/>
            </a:xfrm>
          </p:grpSpPr>
          <p:sp>
            <p:nvSpPr>
              <p:cNvPr id="22" name="Google Shape;22;p2"/>
              <p:cNvSpPr/>
              <p:nvPr/>
            </p:nvSpPr>
            <p:spPr>
              <a:xfrm>
                <a:off x="2482037" y="2840068"/>
                <a:ext cx="1180737" cy="60934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68650" y="4075375"/>
                <a:ext cx="92375" cy="93375"/>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75895" y="4005175"/>
                <a:ext cx="93975" cy="90700"/>
              </a:xfrm>
              <a:custGeom>
                <a:avLst/>
                <a:gdLst/>
                <a:ahLst/>
                <a:cxnLst/>
                <a:rect l="l" t="t" r="r" b="b"/>
                <a:pathLst>
                  <a:path w="3759" h="3628" extrusionOk="0">
                    <a:moveTo>
                      <a:pt x="2944" y="0"/>
                    </a:moveTo>
                    <a:lnTo>
                      <a:pt x="1811" y="661"/>
                    </a:lnTo>
                    <a:lnTo>
                      <a:pt x="622" y="104"/>
                    </a:lnTo>
                    <a:lnTo>
                      <a:pt x="899" y="1386"/>
                    </a:lnTo>
                    <a:lnTo>
                      <a:pt x="1" y="2345"/>
                    </a:lnTo>
                    <a:lnTo>
                      <a:pt x="1307" y="2476"/>
                    </a:lnTo>
                    <a:lnTo>
                      <a:pt x="1942" y="3628"/>
                    </a:lnTo>
                    <a:lnTo>
                      <a:pt x="2469" y="2425"/>
                    </a:lnTo>
                    <a:lnTo>
                      <a:pt x="3759" y="2178"/>
                    </a:lnTo>
                    <a:lnTo>
                      <a:pt x="2780" y="1303"/>
                    </a:lnTo>
                    <a:lnTo>
                      <a:pt x="2944"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23;p2">
              <a:extLst>
                <a:ext uri="{FF2B5EF4-FFF2-40B4-BE49-F238E27FC236}">
                  <a16:creationId xmlns:a16="http://schemas.microsoft.com/office/drawing/2014/main" id="{201AF24F-EEAE-4AFA-913F-E9E961BD4FBB}"/>
                </a:ext>
              </a:extLst>
            </p:cNvPr>
            <p:cNvSpPr/>
            <p:nvPr/>
          </p:nvSpPr>
          <p:spPr>
            <a:xfrm>
              <a:off x="7237201" y="2310670"/>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347;p24">
            <a:extLst>
              <a:ext uri="{FF2B5EF4-FFF2-40B4-BE49-F238E27FC236}">
                <a16:creationId xmlns:a16="http://schemas.microsoft.com/office/drawing/2014/main" id="{19BD8B50-85C1-411B-87D4-8BAE60D3153F}"/>
              </a:ext>
            </a:extLst>
          </p:cNvPr>
          <p:cNvGrpSpPr/>
          <p:nvPr/>
        </p:nvGrpSpPr>
        <p:grpSpPr>
          <a:xfrm>
            <a:off x="-1420680" y="1174471"/>
            <a:ext cx="3806872" cy="4252273"/>
            <a:chOff x="-35764" y="1530582"/>
            <a:chExt cx="3540591" cy="3643694"/>
          </a:xfrm>
        </p:grpSpPr>
        <p:sp>
          <p:nvSpPr>
            <p:cNvPr id="79" name="Google Shape;348;p24">
              <a:extLst>
                <a:ext uri="{FF2B5EF4-FFF2-40B4-BE49-F238E27FC236}">
                  <a16:creationId xmlns:a16="http://schemas.microsoft.com/office/drawing/2014/main" id="{2E619C0C-9613-4974-9D08-0F20D3602CAC}"/>
                </a:ext>
              </a:extLst>
            </p:cNvPr>
            <p:cNvSpPr/>
            <p:nvPr/>
          </p:nvSpPr>
          <p:spPr>
            <a:xfrm>
              <a:off x="-31291" y="1530582"/>
              <a:ext cx="1617413" cy="1809191"/>
            </a:xfrm>
            <a:custGeom>
              <a:avLst/>
              <a:gdLst/>
              <a:ahLst/>
              <a:cxnLst/>
              <a:rect l="l" t="t" r="r" b="b"/>
              <a:pathLst>
                <a:path w="62916" h="70376" extrusionOk="0">
                  <a:moveTo>
                    <a:pt x="52749" y="0"/>
                  </a:moveTo>
                  <a:cubicBezTo>
                    <a:pt x="52601" y="0"/>
                    <a:pt x="52458" y="13"/>
                    <a:pt x="52317" y="43"/>
                  </a:cubicBezTo>
                  <a:cubicBezTo>
                    <a:pt x="51688" y="175"/>
                    <a:pt x="51279" y="641"/>
                    <a:pt x="51026" y="1324"/>
                  </a:cubicBezTo>
                  <a:cubicBezTo>
                    <a:pt x="50033" y="3974"/>
                    <a:pt x="51414" y="9901"/>
                    <a:pt x="52043" y="12277"/>
                  </a:cubicBezTo>
                  <a:cubicBezTo>
                    <a:pt x="52069" y="12384"/>
                    <a:pt x="52097" y="12477"/>
                    <a:pt x="52118" y="12566"/>
                  </a:cubicBezTo>
                  <a:cubicBezTo>
                    <a:pt x="52136" y="12637"/>
                    <a:pt x="52157" y="12704"/>
                    <a:pt x="52175" y="12765"/>
                  </a:cubicBezTo>
                  <a:cubicBezTo>
                    <a:pt x="52246" y="13039"/>
                    <a:pt x="52296" y="13217"/>
                    <a:pt x="52307" y="13274"/>
                  </a:cubicBezTo>
                  <a:cubicBezTo>
                    <a:pt x="52296" y="13259"/>
                    <a:pt x="52264" y="13238"/>
                    <a:pt x="52218" y="13206"/>
                  </a:cubicBezTo>
                  <a:cubicBezTo>
                    <a:pt x="52189" y="13185"/>
                    <a:pt x="52157" y="13164"/>
                    <a:pt x="52118" y="13128"/>
                  </a:cubicBezTo>
                  <a:cubicBezTo>
                    <a:pt x="52057" y="13085"/>
                    <a:pt x="51979" y="13025"/>
                    <a:pt x="51894" y="12954"/>
                  </a:cubicBezTo>
                  <a:cubicBezTo>
                    <a:pt x="51613" y="12744"/>
                    <a:pt x="51193" y="12435"/>
                    <a:pt x="50685" y="12064"/>
                  </a:cubicBezTo>
                  <a:lnTo>
                    <a:pt x="50677" y="12064"/>
                  </a:lnTo>
                  <a:cubicBezTo>
                    <a:pt x="49692" y="11346"/>
                    <a:pt x="48355" y="10425"/>
                    <a:pt x="46953" y="9581"/>
                  </a:cubicBezTo>
                  <a:cubicBezTo>
                    <a:pt x="46739" y="9450"/>
                    <a:pt x="46519" y="9322"/>
                    <a:pt x="46301" y="9193"/>
                  </a:cubicBezTo>
                  <a:cubicBezTo>
                    <a:pt x="46258" y="9172"/>
                    <a:pt x="46220" y="9144"/>
                    <a:pt x="46177" y="9123"/>
                  </a:cubicBezTo>
                  <a:cubicBezTo>
                    <a:pt x="46028" y="9033"/>
                    <a:pt x="45871" y="8952"/>
                    <a:pt x="45721" y="8870"/>
                  </a:cubicBezTo>
                  <a:cubicBezTo>
                    <a:pt x="45099" y="8525"/>
                    <a:pt x="44477" y="8212"/>
                    <a:pt x="43886" y="7959"/>
                  </a:cubicBezTo>
                  <a:cubicBezTo>
                    <a:pt x="43758" y="7909"/>
                    <a:pt x="43637" y="7852"/>
                    <a:pt x="43516" y="7809"/>
                  </a:cubicBezTo>
                  <a:cubicBezTo>
                    <a:pt x="43395" y="7760"/>
                    <a:pt x="43274" y="7710"/>
                    <a:pt x="43150" y="7671"/>
                  </a:cubicBezTo>
                  <a:cubicBezTo>
                    <a:pt x="42715" y="7511"/>
                    <a:pt x="42303" y="7394"/>
                    <a:pt x="41925" y="7330"/>
                  </a:cubicBezTo>
                  <a:cubicBezTo>
                    <a:pt x="41837" y="7312"/>
                    <a:pt x="41748" y="7301"/>
                    <a:pt x="41666" y="7297"/>
                  </a:cubicBezTo>
                  <a:cubicBezTo>
                    <a:pt x="41623" y="7283"/>
                    <a:pt x="41574" y="7279"/>
                    <a:pt x="41528" y="7279"/>
                  </a:cubicBezTo>
                  <a:cubicBezTo>
                    <a:pt x="41441" y="7273"/>
                    <a:pt x="41357" y="7269"/>
                    <a:pt x="41276" y="7269"/>
                  </a:cubicBezTo>
                  <a:cubicBezTo>
                    <a:pt x="40957" y="7269"/>
                    <a:pt x="40675" y="7321"/>
                    <a:pt x="40442" y="7440"/>
                  </a:cubicBezTo>
                  <a:cubicBezTo>
                    <a:pt x="39891" y="7714"/>
                    <a:pt x="39681" y="8453"/>
                    <a:pt x="39702" y="9450"/>
                  </a:cubicBezTo>
                  <a:cubicBezTo>
                    <a:pt x="39713" y="9972"/>
                    <a:pt x="39784" y="10574"/>
                    <a:pt x="39902" y="11214"/>
                  </a:cubicBezTo>
                  <a:cubicBezTo>
                    <a:pt x="40453" y="14188"/>
                    <a:pt x="41986" y="18091"/>
                    <a:pt x="42815" y="20062"/>
                  </a:cubicBezTo>
                  <a:cubicBezTo>
                    <a:pt x="43096" y="20738"/>
                    <a:pt x="43299" y="21186"/>
                    <a:pt x="43345" y="21293"/>
                  </a:cubicBezTo>
                  <a:cubicBezTo>
                    <a:pt x="43349" y="21296"/>
                    <a:pt x="43349" y="21303"/>
                    <a:pt x="43349" y="21306"/>
                  </a:cubicBezTo>
                  <a:cubicBezTo>
                    <a:pt x="43299" y="21264"/>
                    <a:pt x="42936" y="20944"/>
                    <a:pt x="42357" y="20457"/>
                  </a:cubicBezTo>
                  <a:cubicBezTo>
                    <a:pt x="42285" y="20396"/>
                    <a:pt x="42207" y="20336"/>
                    <a:pt x="42129" y="20272"/>
                  </a:cubicBezTo>
                  <a:cubicBezTo>
                    <a:pt x="41997" y="20162"/>
                    <a:pt x="41855" y="20044"/>
                    <a:pt x="41705" y="19916"/>
                  </a:cubicBezTo>
                  <a:cubicBezTo>
                    <a:pt x="41463" y="19723"/>
                    <a:pt x="41196" y="19510"/>
                    <a:pt x="40915" y="19283"/>
                  </a:cubicBezTo>
                  <a:cubicBezTo>
                    <a:pt x="40652" y="19080"/>
                    <a:pt x="40375" y="18856"/>
                    <a:pt x="40083" y="18631"/>
                  </a:cubicBezTo>
                  <a:cubicBezTo>
                    <a:pt x="40073" y="18625"/>
                    <a:pt x="40062" y="18614"/>
                    <a:pt x="40051" y="18610"/>
                  </a:cubicBezTo>
                  <a:cubicBezTo>
                    <a:pt x="39940" y="18521"/>
                    <a:pt x="39823" y="18433"/>
                    <a:pt x="39706" y="18344"/>
                  </a:cubicBezTo>
                  <a:cubicBezTo>
                    <a:pt x="39385" y="18094"/>
                    <a:pt x="39051" y="17849"/>
                    <a:pt x="38710" y="17600"/>
                  </a:cubicBezTo>
                  <a:cubicBezTo>
                    <a:pt x="38549" y="17490"/>
                    <a:pt x="38390" y="17372"/>
                    <a:pt x="38229" y="17251"/>
                  </a:cubicBezTo>
                  <a:cubicBezTo>
                    <a:pt x="38094" y="17159"/>
                    <a:pt x="37963" y="17063"/>
                    <a:pt x="37831" y="16973"/>
                  </a:cubicBezTo>
                  <a:cubicBezTo>
                    <a:pt x="37714" y="16899"/>
                    <a:pt x="37603" y="16814"/>
                    <a:pt x="37490" y="16739"/>
                  </a:cubicBezTo>
                  <a:cubicBezTo>
                    <a:pt x="36902" y="16337"/>
                    <a:pt x="36319" y="15953"/>
                    <a:pt x="35735" y="15607"/>
                  </a:cubicBezTo>
                  <a:cubicBezTo>
                    <a:pt x="35569" y="15512"/>
                    <a:pt x="35401" y="15412"/>
                    <a:pt x="35241" y="15320"/>
                  </a:cubicBezTo>
                  <a:cubicBezTo>
                    <a:pt x="35188" y="15287"/>
                    <a:pt x="35131" y="15252"/>
                    <a:pt x="35078" y="15227"/>
                  </a:cubicBezTo>
                  <a:cubicBezTo>
                    <a:pt x="34946" y="15156"/>
                    <a:pt x="34817" y="15081"/>
                    <a:pt x="34689" y="15017"/>
                  </a:cubicBezTo>
                  <a:cubicBezTo>
                    <a:pt x="34566" y="14950"/>
                    <a:pt x="34438" y="14886"/>
                    <a:pt x="34309" y="14818"/>
                  </a:cubicBezTo>
                  <a:cubicBezTo>
                    <a:pt x="34057" y="14686"/>
                    <a:pt x="33807" y="14569"/>
                    <a:pt x="33569" y="14469"/>
                  </a:cubicBezTo>
                  <a:cubicBezTo>
                    <a:pt x="33345" y="14377"/>
                    <a:pt x="33128" y="14288"/>
                    <a:pt x="32914" y="14210"/>
                  </a:cubicBezTo>
                  <a:cubicBezTo>
                    <a:pt x="32879" y="14195"/>
                    <a:pt x="32847" y="14185"/>
                    <a:pt x="32819" y="14177"/>
                  </a:cubicBezTo>
                  <a:cubicBezTo>
                    <a:pt x="32609" y="14106"/>
                    <a:pt x="32405" y="14046"/>
                    <a:pt x="32213" y="14000"/>
                  </a:cubicBezTo>
                  <a:cubicBezTo>
                    <a:pt x="32143" y="13985"/>
                    <a:pt x="32064" y="13968"/>
                    <a:pt x="31993" y="13950"/>
                  </a:cubicBezTo>
                  <a:cubicBezTo>
                    <a:pt x="31954" y="13947"/>
                    <a:pt x="31922" y="13939"/>
                    <a:pt x="31883" y="13936"/>
                  </a:cubicBezTo>
                  <a:cubicBezTo>
                    <a:pt x="31822" y="13925"/>
                    <a:pt x="31755" y="13914"/>
                    <a:pt x="31694" y="13907"/>
                  </a:cubicBezTo>
                  <a:cubicBezTo>
                    <a:pt x="31645" y="13900"/>
                    <a:pt x="31594" y="13896"/>
                    <a:pt x="31545" y="13896"/>
                  </a:cubicBezTo>
                  <a:cubicBezTo>
                    <a:pt x="31467" y="13890"/>
                    <a:pt x="31392" y="13887"/>
                    <a:pt x="31318" y="13887"/>
                  </a:cubicBezTo>
                  <a:cubicBezTo>
                    <a:pt x="31004" y="13887"/>
                    <a:pt x="30729" y="13943"/>
                    <a:pt x="30496" y="14067"/>
                  </a:cubicBezTo>
                  <a:cubicBezTo>
                    <a:pt x="29855" y="14409"/>
                    <a:pt x="29691" y="15359"/>
                    <a:pt x="29844" y="16618"/>
                  </a:cubicBezTo>
                  <a:cubicBezTo>
                    <a:pt x="30215" y="20037"/>
                    <a:pt x="32808" y="25807"/>
                    <a:pt x="33996" y="28315"/>
                  </a:cubicBezTo>
                  <a:cubicBezTo>
                    <a:pt x="34338" y="29033"/>
                    <a:pt x="34566" y="29486"/>
                    <a:pt x="34590" y="29542"/>
                  </a:cubicBezTo>
                  <a:cubicBezTo>
                    <a:pt x="34579" y="29532"/>
                    <a:pt x="34555" y="29503"/>
                    <a:pt x="34508" y="29471"/>
                  </a:cubicBezTo>
                  <a:cubicBezTo>
                    <a:pt x="34490" y="29453"/>
                    <a:pt x="34469" y="29436"/>
                    <a:pt x="34444" y="29422"/>
                  </a:cubicBezTo>
                  <a:cubicBezTo>
                    <a:pt x="34420" y="29404"/>
                    <a:pt x="34395" y="29383"/>
                    <a:pt x="34359" y="29361"/>
                  </a:cubicBezTo>
                  <a:cubicBezTo>
                    <a:pt x="34177" y="29222"/>
                    <a:pt x="33907" y="29012"/>
                    <a:pt x="33558" y="28756"/>
                  </a:cubicBezTo>
                  <a:cubicBezTo>
                    <a:pt x="33409" y="28646"/>
                    <a:pt x="33249" y="28532"/>
                    <a:pt x="33078" y="28404"/>
                  </a:cubicBezTo>
                  <a:cubicBezTo>
                    <a:pt x="32908" y="28283"/>
                    <a:pt x="32733" y="28155"/>
                    <a:pt x="32538" y="28020"/>
                  </a:cubicBezTo>
                  <a:cubicBezTo>
                    <a:pt x="31773" y="27472"/>
                    <a:pt x="30844" y="26839"/>
                    <a:pt x="29852" y="26209"/>
                  </a:cubicBezTo>
                  <a:cubicBezTo>
                    <a:pt x="29652" y="26081"/>
                    <a:pt x="29453" y="25953"/>
                    <a:pt x="29254" y="25832"/>
                  </a:cubicBezTo>
                  <a:cubicBezTo>
                    <a:pt x="29072" y="25721"/>
                    <a:pt x="28891" y="25611"/>
                    <a:pt x="28709" y="25501"/>
                  </a:cubicBezTo>
                  <a:cubicBezTo>
                    <a:pt x="28581" y="25423"/>
                    <a:pt x="28453" y="25352"/>
                    <a:pt x="28322" y="25277"/>
                  </a:cubicBezTo>
                  <a:cubicBezTo>
                    <a:pt x="26831" y="24409"/>
                    <a:pt x="25305" y="23654"/>
                    <a:pt x="24025" y="23299"/>
                  </a:cubicBezTo>
                  <a:cubicBezTo>
                    <a:pt x="23925" y="23270"/>
                    <a:pt x="23829" y="23245"/>
                    <a:pt x="23744" y="23228"/>
                  </a:cubicBezTo>
                  <a:cubicBezTo>
                    <a:pt x="23619" y="23196"/>
                    <a:pt x="23498" y="23175"/>
                    <a:pt x="23384" y="23157"/>
                  </a:cubicBezTo>
                  <a:cubicBezTo>
                    <a:pt x="23366" y="23150"/>
                    <a:pt x="23355" y="23150"/>
                    <a:pt x="23345" y="23150"/>
                  </a:cubicBezTo>
                  <a:cubicBezTo>
                    <a:pt x="23245" y="23128"/>
                    <a:pt x="23153" y="23117"/>
                    <a:pt x="23056" y="23107"/>
                  </a:cubicBezTo>
                  <a:cubicBezTo>
                    <a:pt x="22915" y="23092"/>
                    <a:pt x="22777" y="23084"/>
                    <a:pt x="22646" y="23084"/>
                  </a:cubicBezTo>
                  <a:cubicBezTo>
                    <a:pt x="22533" y="23084"/>
                    <a:pt x="22425" y="23090"/>
                    <a:pt x="22324" y="23099"/>
                  </a:cubicBezTo>
                  <a:cubicBezTo>
                    <a:pt x="22125" y="23128"/>
                    <a:pt x="21936" y="23178"/>
                    <a:pt x="21772" y="23257"/>
                  </a:cubicBezTo>
                  <a:cubicBezTo>
                    <a:pt x="21690" y="23296"/>
                    <a:pt x="21605" y="23339"/>
                    <a:pt x="21534" y="23395"/>
                  </a:cubicBezTo>
                  <a:cubicBezTo>
                    <a:pt x="20805" y="23925"/>
                    <a:pt x="20741" y="25170"/>
                    <a:pt x="21050" y="26728"/>
                  </a:cubicBezTo>
                  <a:cubicBezTo>
                    <a:pt x="21677" y="30012"/>
                    <a:pt x="23946" y="34630"/>
                    <a:pt x="24939" y="36573"/>
                  </a:cubicBezTo>
                  <a:cubicBezTo>
                    <a:pt x="25220" y="37110"/>
                    <a:pt x="25404" y="37440"/>
                    <a:pt x="25430" y="37494"/>
                  </a:cubicBezTo>
                  <a:cubicBezTo>
                    <a:pt x="25355" y="37443"/>
                    <a:pt x="24629" y="36964"/>
                    <a:pt x="23565" y="36351"/>
                  </a:cubicBezTo>
                  <a:cubicBezTo>
                    <a:pt x="23458" y="36291"/>
                    <a:pt x="23355" y="36231"/>
                    <a:pt x="23245" y="36170"/>
                  </a:cubicBezTo>
                  <a:cubicBezTo>
                    <a:pt x="23138" y="36110"/>
                    <a:pt x="23025" y="36042"/>
                    <a:pt x="22907" y="35982"/>
                  </a:cubicBezTo>
                  <a:cubicBezTo>
                    <a:pt x="22797" y="35914"/>
                    <a:pt x="22676" y="35850"/>
                    <a:pt x="22562" y="35790"/>
                  </a:cubicBezTo>
                  <a:cubicBezTo>
                    <a:pt x="22488" y="35750"/>
                    <a:pt x="22424" y="35711"/>
                    <a:pt x="22352" y="35672"/>
                  </a:cubicBezTo>
                  <a:cubicBezTo>
                    <a:pt x="22143" y="35562"/>
                    <a:pt x="21922" y="35448"/>
                    <a:pt x="21701" y="35338"/>
                  </a:cubicBezTo>
                  <a:cubicBezTo>
                    <a:pt x="21196" y="35078"/>
                    <a:pt x="20662" y="34822"/>
                    <a:pt x="20111" y="34580"/>
                  </a:cubicBezTo>
                  <a:cubicBezTo>
                    <a:pt x="19979" y="34519"/>
                    <a:pt x="19841" y="34459"/>
                    <a:pt x="19702" y="34402"/>
                  </a:cubicBezTo>
                  <a:cubicBezTo>
                    <a:pt x="19172" y="34182"/>
                    <a:pt x="18631" y="33979"/>
                    <a:pt x="18101" y="33808"/>
                  </a:cubicBezTo>
                  <a:cubicBezTo>
                    <a:pt x="17998" y="33776"/>
                    <a:pt x="17891" y="33740"/>
                    <a:pt x="17792" y="33708"/>
                  </a:cubicBezTo>
                  <a:cubicBezTo>
                    <a:pt x="17618" y="33658"/>
                    <a:pt x="17447" y="33609"/>
                    <a:pt x="17268" y="33566"/>
                  </a:cubicBezTo>
                  <a:cubicBezTo>
                    <a:pt x="17148" y="33537"/>
                    <a:pt x="17030" y="33506"/>
                    <a:pt x="16909" y="33481"/>
                  </a:cubicBezTo>
                  <a:cubicBezTo>
                    <a:pt x="16760" y="33448"/>
                    <a:pt x="16610" y="33420"/>
                    <a:pt x="16461" y="33396"/>
                  </a:cubicBezTo>
                  <a:cubicBezTo>
                    <a:pt x="16198" y="33349"/>
                    <a:pt x="15945" y="33317"/>
                    <a:pt x="15697" y="33299"/>
                  </a:cubicBezTo>
                  <a:cubicBezTo>
                    <a:pt x="15579" y="33292"/>
                    <a:pt x="15464" y="33289"/>
                    <a:pt x="15351" y="33289"/>
                  </a:cubicBezTo>
                  <a:cubicBezTo>
                    <a:pt x="14652" y="33289"/>
                    <a:pt x="14034" y="33425"/>
                    <a:pt x="13547" y="33758"/>
                  </a:cubicBezTo>
                  <a:cubicBezTo>
                    <a:pt x="12904" y="34199"/>
                    <a:pt x="12736" y="35018"/>
                    <a:pt x="12893" y="36053"/>
                  </a:cubicBezTo>
                  <a:cubicBezTo>
                    <a:pt x="13334" y="39236"/>
                    <a:pt x="16689" y="44413"/>
                    <a:pt x="18048" y="46420"/>
                  </a:cubicBezTo>
                  <a:cubicBezTo>
                    <a:pt x="18343" y="46853"/>
                    <a:pt x="18542" y="47142"/>
                    <a:pt x="18599" y="47224"/>
                  </a:cubicBezTo>
                  <a:cubicBezTo>
                    <a:pt x="18582" y="47216"/>
                    <a:pt x="18560" y="47213"/>
                    <a:pt x="18531" y="47202"/>
                  </a:cubicBezTo>
                  <a:cubicBezTo>
                    <a:pt x="18500" y="47185"/>
                    <a:pt x="18453" y="47170"/>
                    <a:pt x="18400" y="47145"/>
                  </a:cubicBezTo>
                  <a:cubicBezTo>
                    <a:pt x="18240" y="47091"/>
                    <a:pt x="17998" y="46996"/>
                    <a:pt x="17688" y="46882"/>
                  </a:cubicBezTo>
                  <a:cubicBezTo>
                    <a:pt x="17140" y="46690"/>
                    <a:pt x="16390" y="46420"/>
                    <a:pt x="15515" y="46124"/>
                  </a:cubicBezTo>
                  <a:cubicBezTo>
                    <a:pt x="15305" y="46060"/>
                    <a:pt x="15088" y="45989"/>
                    <a:pt x="14864" y="45914"/>
                  </a:cubicBezTo>
                  <a:cubicBezTo>
                    <a:pt x="14856" y="45914"/>
                    <a:pt x="14846" y="45911"/>
                    <a:pt x="14835" y="45904"/>
                  </a:cubicBezTo>
                  <a:cubicBezTo>
                    <a:pt x="14604" y="45832"/>
                    <a:pt x="14359" y="45754"/>
                    <a:pt x="14117" y="45683"/>
                  </a:cubicBezTo>
                  <a:cubicBezTo>
                    <a:pt x="14074" y="45669"/>
                    <a:pt x="14027" y="45654"/>
                    <a:pt x="13985" y="45644"/>
                  </a:cubicBezTo>
                  <a:cubicBezTo>
                    <a:pt x="13682" y="45551"/>
                    <a:pt x="13377" y="45459"/>
                    <a:pt x="13063" y="45370"/>
                  </a:cubicBezTo>
                  <a:cubicBezTo>
                    <a:pt x="13042" y="45362"/>
                    <a:pt x="13017" y="45359"/>
                    <a:pt x="12996" y="45349"/>
                  </a:cubicBezTo>
                  <a:cubicBezTo>
                    <a:pt x="12743" y="45274"/>
                    <a:pt x="12484" y="45203"/>
                    <a:pt x="12224" y="45132"/>
                  </a:cubicBezTo>
                  <a:cubicBezTo>
                    <a:pt x="12032" y="45082"/>
                    <a:pt x="11833" y="45032"/>
                    <a:pt x="11641" y="44983"/>
                  </a:cubicBezTo>
                  <a:cubicBezTo>
                    <a:pt x="11445" y="44929"/>
                    <a:pt x="11252" y="44883"/>
                    <a:pt x="11060" y="44833"/>
                  </a:cubicBezTo>
                  <a:cubicBezTo>
                    <a:pt x="11001" y="44822"/>
                    <a:pt x="10943" y="44808"/>
                    <a:pt x="10883" y="44794"/>
                  </a:cubicBezTo>
                  <a:cubicBezTo>
                    <a:pt x="10684" y="44748"/>
                    <a:pt x="10481" y="44701"/>
                    <a:pt x="10282" y="44658"/>
                  </a:cubicBezTo>
                  <a:cubicBezTo>
                    <a:pt x="10239" y="44648"/>
                    <a:pt x="10200" y="44641"/>
                    <a:pt x="10154" y="44630"/>
                  </a:cubicBezTo>
                  <a:cubicBezTo>
                    <a:pt x="10019" y="44602"/>
                    <a:pt x="9880" y="44573"/>
                    <a:pt x="9741" y="44548"/>
                  </a:cubicBezTo>
                  <a:cubicBezTo>
                    <a:pt x="8891" y="44377"/>
                    <a:pt x="8069" y="44253"/>
                    <a:pt x="7339" y="44210"/>
                  </a:cubicBezTo>
                  <a:cubicBezTo>
                    <a:pt x="7251" y="44203"/>
                    <a:pt x="7165" y="44203"/>
                    <a:pt x="7080" y="44200"/>
                  </a:cubicBezTo>
                  <a:cubicBezTo>
                    <a:pt x="6974" y="44196"/>
                    <a:pt x="6870" y="44194"/>
                    <a:pt x="6768" y="44194"/>
                  </a:cubicBezTo>
                  <a:cubicBezTo>
                    <a:pt x="5724" y="44194"/>
                    <a:pt x="4921" y="44398"/>
                    <a:pt x="4565" y="44904"/>
                  </a:cubicBezTo>
                  <a:cubicBezTo>
                    <a:pt x="4077" y="45590"/>
                    <a:pt x="4266" y="46904"/>
                    <a:pt x="4785" y="48436"/>
                  </a:cubicBezTo>
                  <a:cubicBezTo>
                    <a:pt x="5856" y="51667"/>
                    <a:pt x="8389" y="55890"/>
                    <a:pt x="9328" y="57412"/>
                  </a:cubicBezTo>
                  <a:lnTo>
                    <a:pt x="9339" y="57412"/>
                  </a:lnTo>
                  <a:cubicBezTo>
                    <a:pt x="9570" y="57785"/>
                    <a:pt x="9702" y="57995"/>
                    <a:pt x="9702" y="57995"/>
                  </a:cubicBezTo>
                  <a:cubicBezTo>
                    <a:pt x="9702" y="57995"/>
                    <a:pt x="5000" y="56918"/>
                    <a:pt x="1407" y="56918"/>
                  </a:cubicBezTo>
                  <a:cubicBezTo>
                    <a:pt x="912" y="56918"/>
                    <a:pt x="438" y="56939"/>
                    <a:pt x="0" y="56985"/>
                  </a:cubicBezTo>
                  <a:lnTo>
                    <a:pt x="0" y="63919"/>
                  </a:lnTo>
                  <a:cubicBezTo>
                    <a:pt x="1121" y="65474"/>
                    <a:pt x="2412" y="67032"/>
                    <a:pt x="3444" y="68227"/>
                  </a:cubicBezTo>
                  <a:cubicBezTo>
                    <a:pt x="4554" y="69508"/>
                    <a:pt x="5369" y="70376"/>
                    <a:pt x="5369" y="70376"/>
                  </a:cubicBezTo>
                  <a:lnTo>
                    <a:pt x="39916" y="33520"/>
                  </a:lnTo>
                  <a:lnTo>
                    <a:pt x="40851" y="32527"/>
                  </a:lnTo>
                  <a:lnTo>
                    <a:pt x="41335" y="32008"/>
                  </a:lnTo>
                  <a:lnTo>
                    <a:pt x="41342" y="32005"/>
                  </a:lnTo>
                  <a:lnTo>
                    <a:pt x="41744" y="31578"/>
                  </a:lnTo>
                  <a:lnTo>
                    <a:pt x="42940" y="30297"/>
                  </a:lnTo>
                  <a:lnTo>
                    <a:pt x="43800" y="29375"/>
                  </a:lnTo>
                  <a:lnTo>
                    <a:pt x="58525" y="13676"/>
                  </a:lnTo>
                  <a:lnTo>
                    <a:pt x="62915" y="8995"/>
                  </a:lnTo>
                  <a:cubicBezTo>
                    <a:pt x="62915" y="8995"/>
                    <a:pt x="62780" y="8820"/>
                    <a:pt x="62538" y="8499"/>
                  </a:cubicBezTo>
                  <a:cubicBezTo>
                    <a:pt x="62456" y="8382"/>
                    <a:pt x="62360" y="8254"/>
                    <a:pt x="62246" y="8112"/>
                  </a:cubicBezTo>
                  <a:cubicBezTo>
                    <a:pt x="62236" y="8094"/>
                    <a:pt x="62225" y="8080"/>
                    <a:pt x="62214" y="8069"/>
                  </a:cubicBezTo>
                  <a:cubicBezTo>
                    <a:pt x="62104" y="7920"/>
                    <a:pt x="61980" y="7763"/>
                    <a:pt x="61855" y="7593"/>
                  </a:cubicBezTo>
                  <a:cubicBezTo>
                    <a:pt x="61720" y="7429"/>
                    <a:pt x="61577" y="7248"/>
                    <a:pt x="61428" y="7059"/>
                  </a:cubicBezTo>
                  <a:cubicBezTo>
                    <a:pt x="61339" y="6941"/>
                    <a:pt x="61243" y="6828"/>
                    <a:pt x="61144" y="6706"/>
                  </a:cubicBezTo>
                  <a:cubicBezTo>
                    <a:pt x="61058" y="6596"/>
                    <a:pt x="60970" y="6489"/>
                    <a:pt x="60876" y="6379"/>
                  </a:cubicBezTo>
                  <a:cubicBezTo>
                    <a:pt x="60695" y="6151"/>
                    <a:pt x="60503" y="5928"/>
                    <a:pt x="60304" y="5696"/>
                  </a:cubicBezTo>
                  <a:cubicBezTo>
                    <a:pt x="60204" y="5579"/>
                    <a:pt x="60105" y="5458"/>
                    <a:pt x="59998" y="5340"/>
                  </a:cubicBezTo>
                  <a:cubicBezTo>
                    <a:pt x="59796" y="5105"/>
                    <a:pt x="59582" y="4860"/>
                    <a:pt x="59361" y="4626"/>
                  </a:cubicBezTo>
                  <a:cubicBezTo>
                    <a:pt x="59262" y="4508"/>
                    <a:pt x="59155" y="4398"/>
                    <a:pt x="59052" y="4288"/>
                  </a:cubicBezTo>
                  <a:cubicBezTo>
                    <a:pt x="58703" y="3907"/>
                    <a:pt x="58340" y="3534"/>
                    <a:pt x="57963" y="3174"/>
                  </a:cubicBezTo>
                  <a:cubicBezTo>
                    <a:pt x="57785" y="2997"/>
                    <a:pt x="57600" y="2818"/>
                    <a:pt x="57415" y="2647"/>
                  </a:cubicBezTo>
                  <a:cubicBezTo>
                    <a:pt x="57244" y="2495"/>
                    <a:pt x="57074" y="2338"/>
                    <a:pt x="56910" y="2192"/>
                  </a:cubicBezTo>
                  <a:cubicBezTo>
                    <a:pt x="56700" y="2007"/>
                    <a:pt x="56490" y="1836"/>
                    <a:pt x="56274" y="1665"/>
                  </a:cubicBezTo>
                  <a:cubicBezTo>
                    <a:pt x="56188" y="1595"/>
                    <a:pt x="56092" y="1527"/>
                    <a:pt x="56003" y="1455"/>
                  </a:cubicBezTo>
                  <a:cubicBezTo>
                    <a:pt x="55818" y="1317"/>
                    <a:pt x="55633" y="1186"/>
                    <a:pt x="55451" y="1064"/>
                  </a:cubicBezTo>
                  <a:cubicBezTo>
                    <a:pt x="55341" y="986"/>
                    <a:pt x="55231" y="915"/>
                    <a:pt x="55121" y="851"/>
                  </a:cubicBezTo>
                  <a:cubicBezTo>
                    <a:pt x="54978" y="762"/>
                    <a:pt x="54839" y="680"/>
                    <a:pt x="54697" y="602"/>
                  </a:cubicBezTo>
                  <a:cubicBezTo>
                    <a:pt x="54612" y="552"/>
                    <a:pt x="54530" y="506"/>
                    <a:pt x="54448" y="470"/>
                  </a:cubicBezTo>
                  <a:cubicBezTo>
                    <a:pt x="54189" y="342"/>
                    <a:pt x="53939" y="235"/>
                    <a:pt x="53691" y="161"/>
                  </a:cubicBezTo>
                  <a:cubicBezTo>
                    <a:pt x="53591" y="125"/>
                    <a:pt x="53494" y="100"/>
                    <a:pt x="53395" y="83"/>
                  </a:cubicBezTo>
                  <a:cubicBezTo>
                    <a:pt x="53335" y="65"/>
                    <a:pt x="53278" y="54"/>
                    <a:pt x="53225" y="51"/>
                  </a:cubicBezTo>
                  <a:cubicBezTo>
                    <a:pt x="53161" y="33"/>
                    <a:pt x="53100" y="22"/>
                    <a:pt x="53039" y="15"/>
                  </a:cubicBezTo>
                  <a:cubicBezTo>
                    <a:pt x="52941" y="5"/>
                    <a:pt x="52844" y="0"/>
                    <a:pt x="52749"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9;p24">
              <a:extLst>
                <a:ext uri="{FF2B5EF4-FFF2-40B4-BE49-F238E27FC236}">
                  <a16:creationId xmlns:a16="http://schemas.microsoft.com/office/drawing/2014/main" id="{0EC8063C-F315-4270-8850-63DCBFB1E9A3}"/>
                </a:ext>
              </a:extLst>
            </p:cNvPr>
            <p:cNvSpPr/>
            <p:nvPr/>
          </p:nvSpPr>
          <p:spPr>
            <a:xfrm>
              <a:off x="-35764" y="2993690"/>
              <a:ext cx="253450" cy="94604"/>
            </a:xfrm>
            <a:custGeom>
              <a:avLst/>
              <a:gdLst/>
              <a:ahLst/>
              <a:cxnLst/>
              <a:rect l="l" t="t" r="r" b="b"/>
              <a:pathLst>
                <a:path w="9859" h="3680" extrusionOk="0">
                  <a:moveTo>
                    <a:pt x="9339" y="495"/>
                  </a:moveTo>
                  <a:cubicBezTo>
                    <a:pt x="9505" y="769"/>
                    <a:pt x="9623" y="954"/>
                    <a:pt x="9673" y="1032"/>
                  </a:cubicBezTo>
                  <a:cubicBezTo>
                    <a:pt x="9755" y="1050"/>
                    <a:pt x="9812" y="1065"/>
                    <a:pt x="9844" y="1072"/>
                  </a:cubicBezTo>
                  <a:cubicBezTo>
                    <a:pt x="9851" y="1065"/>
                    <a:pt x="9855" y="1057"/>
                    <a:pt x="9858" y="1050"/>
                  </a:cubicBezTo>
                  <a:cubicBezTo>
                    <a:pt x="9833" y="1008"/>
                    <a:pt x="9776" y="919"/>
                    <a:pt x="9694" y="791"/>
                  </a:cubicBezTo>
                  <a:cubicBezTo>
                    <a:pt x="9584" y="702"/>
                    <a:pt x="9463" y="602"/>
                    <a:pt x="9339" y="495"/>
                  </a:cubicBezTo>
                  <a:close/>
                  <a:moveTo>
                    <a:pt x="1412" y="1"/>
                  </a:moveTo>
                  <a:cubicBezTo>
                    <a:pt x="914" y="1"/>
                    <a:pt x="438" y="22"/>
                    <a:pt x="0" y="68"/>
                  </a:cubicBezTo>
                  <a:lnTo>
                    <a:pt x="0" y="3679"/>
                  </a:lnTo>
                  <a:cubicBezTo>
                    <a:pt x="57" y="3658"/>
                    <a:pt x="118" y="3640"/>
                    <a:pt x="174" y="3622"/>
                  </a:cubicBezTo>
                  <a:lnTo>
                    <a:pt x="174" y="68"/>
                  </a:lnTo>
                  <a:cubicBezTo>
                    <a:pt x="587" y="26"/>
                    <a:pt x="1036" y="4"/>
                    <a:pt x="150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0;p24">
              <a:extLst>
                <a:ext uri="{FF2B5EF4-FFF2-40B4-BE49-F238E27FC236}">
                  <a16:creationId xmlns:a16="http://schemas.microsoft.com/office/drawing/2014/main" id="{C66059B9-A2C0-4EDB-B5D3-BFBC76DF8F62}"/>
                </a:ext>
              </a:extLst>
            </p:cNvPr>
            <p:cNvSpPr/>
            <p:nvPr/>
          </p:nvSpPr>
          <p:spPr>
            <a:xfrm>
              <a:off x="-31291" y="2993690"/>
              <a:ext cx="250442" cy="99077"/>
            </a:xfrm>
            <a:custGeom>
              <a:avLst/>
              <a:gdLst/>
              <a:ahLst/>
              <a:cxnLst/>
              <a:rect l="l" t="t" r="r" b="b"/>
              <a:pathLst>
                <a:path w="9742" h="3854" extrusionOk="0">
                  <a:moveTo>
                    <a:pt x="9520" y="791"/>
                  </a:moveTo>
                  <a:lnTo>
                    <a:pt x="9520" y="791"/>
                  </a:lnTo>
                  <a:cubicBezTo>
                    <a:pt x="9602" y="919"/>
                    <a:pt x="9659" y="1008"/>
                    <a:pt x="9684" y="1050"/>
                  </a:cubicBezTo>
                  <a:cubicBezTo>
                    <a:pt x="9702" y="1022"/>
                    <a:pt x="9720" y="993"/>
                    <a:pt x="9741" y="965"/>
                  </a:cubicBezTo>
                  <a:cubicBezTo>
                    <a:pt x="9709" y="944"/>
                    <a:pt x="9681" y="919"/>
                    <a:pt x="9648" y="890"/>
                  </a:cubicBezTo>
                  <a:cubicBezTo>
                    <a:pt x="9609" y="858"/>
                    <a:pt x="9566" y="826"/>
                    <a:pt x="9520" y="791"/>
                  </a:cubicBezTo>
                  <a:close/>
                  <a:moveTo>
                    <a:pt x="1327" y="1"/>
                  </a:moveTo>
                  <a:cubicBezTo>
                    <a:pt x="862" y="4"/>
                    <a:pt x="413" y="26"/>
                    <a:pt x="0" y="68"/>
                  </a:cubicBezTo>
                  <a:lnTo>
                    <a:pt x="0" y="3622"/>
                  </a:lnTo>
                  <a:cubicBezTo>
                    <a:pt x="1092" y="3277"/>
                    <a:pt x="2213" y="3149"/>
                    <a:pt x="3277" y="3149"/>
                  </a:cubicBezTo>
                  <a:cubicBezTo>
                    <a:pt x="5041" y="3149"/>
                    <a:pt x="6656" y="3502"/>
                    <a:pt x="7752" y="3822"/>
                  </a:cubicBezTo>
                  <a:cubicBezTo>
                    <a:pt x="7788" y="3832"/>
                    <a:pt x="7827" y="3843"/>
                    <a:pt x="7866" y="3853"/>
                  </a:cubicBezTo>
                  <a:cubicBezTo>
                    <a:pt x="8456" y="2922"/>
                    <a:pt x="9062" y="1993"/>
                    <a:pt x="9670" y="1072"/>
                  </a:cubicBezTo>
                  <a:cubicBezTo>
                    <a:pt x="9638" y="1065"/>
                    <a:pt x="9581" y="1050"/>
                    <a:pt x="9499" y="1032"/>
                  </a:cubicBezTo>
                  <a:lnTo>
                    <a:pt x="9499" y="1032"/>
                  </a:lnTo>
                  <a:cubicBezTo>
                    <a:pt x="9517" y="1065"/>
                    <a:pt x="9528" y="1078"/>
                    <a:pt x="9528" y="1078"/>
                  </a:cubicBezTo>
                  <a:cubicBezTo>
                    <a:pt x="9528" y="1078"/>
                    <a:pt x="4906" y="19"/>
                    <a:pt x="1327"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1;p24">
              <a:extLst>
                <a:ext uri="{FF2B5EF4-FFF2-40B4-BE49-F238E27FC236}">
                  <a16:creationId xmlns:a16="http://schemas.microsoft.com/office/drawing/2014/main" id="{02207966-D331-48EA-B4E7-D3EA4425CB43}"/>
                </a:ext>
              </a:extLst>
            </p:cNvPr>
            <p:cNvSpPr/>
            <p:nvPr/>
          </p:nvSpPr>
          <p:spPr>
            <a:xfrm>
              <a:off x="727366" y="1887432"/>
              <a:ext cx="46582" cy="70541"/>
            </a:xfrm>
            <a:custGeom>
              <a:avLst/>
              <a:gdLst/>
              <a:ahLst/>
              <a:cxnLst/>
              <a:rect l="l" t="t" r="r" b="b"/>
              <a:pathLst>
                <a:path w="1812" h="2744" extrusionOk="0">
                  <a:moveTo>
                    <a:pt x="1651" y="1"/>
                  </a:moveTo>
                  <a:cubicBezTo>
                    <a:pt x="1331" y="1"/>
                    <a:pt x="1047" y="57"/>
                    <a:pt x="808" y="185"/>
                  </a:cubicBezTo>
                  <a:cubicBezTo>
                    <a:pt x="168" y="527"/>
                    <a:pt x="1" y="1477"/>
                    <a:pt x="157" y="2736"/>
                  </a:cubicBezTo>
                  <a:cubicBezTo>
                    <a:pt x="214" y="2740"/>
                    <a:pt x="275" y="2740"/>
                    <a:pt x="335" y="2743"/>
                  </a:cubicBezTo>
                  <a:cubicBezTo>
                    <a:pt x="331" y="2740"/>
                    <a:pt x="331" y="2736"/>
                    <a:pt x="331" y="2736"/>
                  </a:cubicBezTo>
                  <a:cubicBezTo>
                    <a:pt x="178" y="1477"/>
                    <a:pt x="342" y="527"/>
                    <a:pt x="983" y="185"/>
                  </a:cubicBezTo>
                  <a:cubicBezTo>
                    <a:pt x="1214" y="60"/>
                    <a:pt x="1488" y="4"/>
                    <a:pt x="1800" y="4"/>
                  </a:cubicBezTo>
                  <a:lnTo>
                    <a:pt x="1812" y="4"/>
                  </a:lnTo>
                  <a:cubicBezTo>
                    <a:pt x="1758" y="1"/>
                    <a:pt x="1705" y="1"/>
                    <a:pt x="165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2;p24">
              <a:extLst>
                <a:ext uri="{FF2B5EF4-FFF2-40B4-BE49-F238E27FC236}">
                  <a16:creationId xmlns:a16="http://schemas.microsoft.com/office/drawing/2014/main" id="{7AB633D8-FFC0-4E89-B067-6E0790DB7705}"/>
                </a:ext>
              </a:extLst>
            </p:cNvPr>
            <p:cNvSpPr/>
            <p:nvPr/>
          </p:nvSpPr>
          <p:spPr>
            <a:xfrm>
              <a:off x="731942" y="1887535"/>
              <a:ext cx="322501" cy="218668"/>
            </a:xfrm>
            <a:custGeom>
              <a:avLst/>
              <a:gdLst/>
              <a:ahLst/>
              <a:cxnLst/>
              <a:rect l="l" t="t" r="r" b="b"/>
              <a:pathLst>
                <a:path w="12545" h="8506" extrusionOk="0">
                  <a:moveTo>
                    <a:pt x="1622" y="0"/>
                  </a:moveTo>
                  <a:cubicBezTo>
                    <a:pt x="1310" y="0"/>
                    <a:pt x="1036" y="56"/>
                    <a:pt x="805" y="181"/>
                  </a:cubicBezTo>
                  <a:cubicBezTo>
                    <a:pt x="164" y="523"/>
                    <a:pt x="0" y="1473"/>
                    <a:pt x="153" y="2732"/>
                  </a:cubicBezTo>
                  <a:cubicBezTo>
                    <a:pt x="153" y="2732"/>
                    <a:pt x="153" y="2736"/>
                    <a:pt x="157" y="2739"/>
                  </a:cubicBezTo>
                  <a:cubicBezTo>
                    <a:pt x="3888" y="2928"/>
                    <a:pt x="8421" y="6670"/>
                    <a:pt x="10431" y="8506"/>
                  </a:cubicBezTo>
                  <a:cubicBezTo>
                    <a:pt x="11146" y="7858"/>
                    <a:pt x="11847" y="7228"/>
                    <a:pt x="12544" y="6617"/>
                  </a:cubicBezTo>
                  <a:cubicBezTo>
                    <a:pt x="10292" y="4724"/>
                    <a:pt x="4571" y="163"/>
                    <a:pt x="16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3;p24">
              <a:extLst>
                <a:ext uri="{FF2B5EF4-FFF2-40B4-BE49-F238E27FC236}">
                  <a16:creationId xmlns:a16="http://schemas.microsoft.com/office/drawing/2014/main" id="{31D46C55-6037-4374-B27F-CC8D3B912E00}"/>
                </a:ext>
              </a:extLst>
            </p:cNvPr>
            <p:cNvSpPr/>
            <p:nvPr/>
          </p:nvSpPr>
          <p:spPr>
            <a:xfrm>
              <a:off x="69013" y="2666581"/>
              <a:ext cx="70284" cy="109231"/>
            </a:xfrm>
            <a:custGeom>
              <a:avLst/>
              <a:gdLst/>
              <a:ahLst/>
              <a:cxnLst/>
              <a:rect l="l" t="t" r="r" b="b"/>
              <a:pathLst>
                <a:path w="2734" h="4249" extrusionOk="0">
                  <a:moveTo>
                    <a:pt x="2690" y="1"/>
                  </a:moveTo>
                  <a:cubicBezTo>
                    <a:pt x="1641" y="1"/>
                    <a:pt x="844" y="203"/>
                    <a:pt x="488" y="712"/>
                  </a:cubicBezTo>
                  <a:cubicBezTo>
                    <a:pt x="1" y="1398"/>
                    <a:pt x="190" y="2712"/>
                    <a:pt x="709" y="4248"/>
                  </a:cubicBezTo>
                  <a:cubicBezTo>
                    <a:pt x="755" y="4209"/>
                    <a:pt x="802" y="4173"/>
                    <a:pt x="848" y="4137"/>
                  </a:cubicBezTo>
                  <a:cubicBezTo>
                    <a:pt x="357" y="2651"/>
                    <a:pt x="190" y="1381"/>
                    <a:pt x="663" y="712"/>
                  </a:cubicBezTo>
                  <a:cubicBezTo>
                    <a:pt x="1004" y="228"/>
                    <a:pt x="1751" y="18"/>
                    <a:pt x="2733" y="4"/>
                  </a:cubicBezTo>
                  <a:cubicBezTo>
                    <a:pt x="2719" y="1"/>
                    <a:pt x="2705" y="1"/>
                    <a:pt x="2690"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4;p24">
              <a:extLst>
                <a:ext uri="{FF2B5EF4-FFF2-40B4-BE49-F238E27FC236}">
                  <a16:creationId xmlns:a16="http://schemas.microsoft.com/office/drawing/2014/main" id="{E13603DF-E022-42E5-9D6E-5DE2C39DA7B6}"/>
                </a:ext>
              </a:extLst>
            </p:cNvPr>
            <p:cNvSpPr/>
            <p:nvPr/>
          </p:nvSpPr>
          <p:spPr>
            <a:xfrm>
              <a:off x="73872" y="2666684"/>
              <a:ext cx="347745" cy="119000"/>
            </a:xfrm>
            <a:custGeom>
              <a:avLst/>
              <a:gdLst/>
              <a:ahLst/>
              <a:cxnLst/>
              <a:rect l="l" t="t" r="r" b="b"/>
              <a:pathLst>
                <a:path w="13527" h="4629" extrusionOk="0">
                  <a:moveTo>
                    <a:pt x="2544" y="0"/>
                  </a:moveTo>
                  <a:cubicBezTo>
                    <a:pt x="1562" y="14"/>
                    <a:pt x="815" y="224"/>
                    <a:pt x="474" y="708"/>
                  </a:cubicBezTo>
                  <a:cubicBezTo>
                    <a:pt x="1" y="1377"/>
                    <a:pt x="168" y="2647"/>
                    <a:pt x="659" y="4133"/>
                  </a:cubicBezTo>
                  <a:cubicBezTo>
                    <a:pt x="1666" y="3358"/>
                    <a:pt x="3060" y="3081"/>
                    <a:pt x="4554" y="3081"/>
                  </a:cubicBezTo>
                  <a:cubicBezTo>
                    <a:pt x="7396" y="3081"/>
                    <a:pt x="10588" y="4095"/>
                    <a:pt x="12071" y="4629"/>
                  </a:cubicBezTo>
                  <a:cubicBezTo>
                    <a:pt x="12552" y="3992"/>
                    <a:pt x="13039" y="3358"/>
                    <a:pt x="13527" y="2729"/>
                  </a:cubicBezTo>
                  <a:cubicBezTo>
                    <a:pt x="11420" y="1956"/>
                    <a:pt x="5806" y="14"/>
                    <a:pt x="254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5;p24">
              <a:extLst>
                <a:ext uri="{FF2B5EF4-FFF2-40B4-BE49-F238E27FC236}">
                  <a16:creationId xmlns:a16="http://schemas.microsoft.com/office/drawing/2014/main" id="{BD9D9FEA-3B8A-467B-AA69-2EA5E3A79E71}"/>
                </a:ext>
              </a:extLst>
            </p:cNvPr>
            <p:cNvSpPr/>
            <p:nvPr/>
          </p:nvSpPr>
          <p:spPr>
            <a:xfrm>
              <a:off x="291703" y="2386283"/>
              <a:ext cx="330264" cy="107663"/>
            </a:xfrm>
            <a:custGeom>
              <a:avLst/>
              <a:gdLst/>
              <a:ahLst/>
              <a:cxnLst/>
              <a:rect l="l" t="t" r="r" b="b"/>
              <a:pathLst>
                <a:path w="12847" h="4188" extrusionOk="0">
                  <a:moveTo>
                    <a:pt x="2590" y="1"/>
                  </a:moveTo>
                  <a:cubicBezTo>
                    <a:pt x="1897" y="1"/>
                    <a:pt x="1285" y="139"/>
                    <a:pt x="808" y="467"/>
                  </a:cubicBezTo>
                  <a:cubicBezTo>
                    <a:pt x="168" y="911"/>
                    <a:pt x="1" y="1726"/>
                    <a:pt x="157" y="2765"/>
                  </a:cubicBezTo>
                  <a:cubicBezTo>
                    <a:pt x="207" y="2725"/>
                    <a:pt x="260" y="2690"/>
                    <a:pt x="310" y="2654"/>
                  </a:cubicBezTo>
                  <a:cubicBezTo>
                    <a:pt x="186" y="1669"/>
                    <a:pt x="360" y="897"/>
                    <a:pt x="982" y="470"/>
                  </a:cubicBezTo>
                  <a:cubicBezTo>
                    <a:pt x="1441" y="157"/>
                    <a:pt x="2017" y="19"/>
                    <a:pt x="2665" y="4"/>
                  </a:cubicBezTo>
                  <a:cubicBezTo>
                    <a:pt x="2641" y="1"/>
                    <a:pt x="2615" y="1"/>
                    <a:pt x="2590" y="1"/>
                  </a:cubicBezTo>
                  <a:close/>
                  <a:moveTo>
                    <a:pt x="12199" y="3285"/>
                  </a:moveTo>
                  <a:lnTo>
                    <a:pt x="12199" y="3285"/>
                  </a:lnTo>
                  <a:cubicBezTo>
                    <a:pt x="12377" y="3618"/>
                    <a:pt x="12512" y="3875"/>
                    <a:pt x="12598" y="4032"/>
                  </a:cubicBezTo>
                  <a:cubicBezTo>
                    <a:pt x="12711" y="4106"/>
                    <a:pt x="12793" y="4160"/>
                    <a:pt x="12836" y="4188"/>
                  </a:cubicBezTo>
                  <a:cubicBezTo>
                    <a:pt x="12839" y="4181"/>
                    <a:pt x="12844" y="4177"/>
                    <a:pt x="12847" y="4173"/>
                  </a:cubicBezTo>
                  <a:cubicBezTo>
                    <a:pt x="12801" y="4085"/>
                    <a:pt x="12683" y="3864"/>
                    <a:pt x="12505" y="3533"/>
                  </a:cubicBezTo>
                  <a:cubicBezTo>
                    <a:pt x="12406" y="3455"/>
                    <a:pt x="12302" y="3370"/>
                    <a:pt x="12199" y="3285"/>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6;p24">
              <a:extLst>
                <a:ext uri="{FF2B5EF4-FFF2-40B4-BE49-F238E27FC236}">
                  <a16:creationId xmlns:a16="http://schemas.microsoft.com/office/drawing/2014/main" id="{34B3292E-56D4-4EE1-A6BC-23CAA8BF9BA7}"/>
                </a:ext>
              </a:extLst>
            </p:cNvPr>
            <p:cNvSpPr/>
            <p:nvPr/>
          </p:nvSpPr>
          <p:spPr>
            <a:xfrm>
              <a:off x="296459" y="2386386"/>
              <a:ext cx="330470" cy="166559"/>
            </a:xfrm>
            <a:custGeom>
              <a:avLst/>
              <a:gdLst/>
              <a:ahLst/>
              <a:cxnLst/>
              <a:rect l="l" t="t" r="r" b="b"/>
              <a:pathLst>
                <a:path w="12855" h="6479" extrusionOk="0">
                  <a:moveTo>
                    <a:pt x="12320" y="3529"/>
                  </a:moveTo>
                  <a:cubicBezTo>
                    <a:pt x="12498" y="3860"/>
                    <a:pt x="12616" y="4081"/>
                    <a:pt x="12662" y="4169"/>
                  </a:cubicBezTo>
                  <a:cubicBezTo>
                    <a:pt x="12726" y="4095"/>
                    <a:pt x="12790" y="4023"/>
                    <a:pt x="12854" y="3952"/>
                  </a:cubicBezTo>
                  <a:cubicBezTo>
                    <a:pt x="12687" y="3821"/>
                    <a:pt x="12509" y="3678"/>
                    <a:pt x="12320" y="3529"/>
                  </a:cubicBezTo>
                  <a:close/>
                  <a:moveTo>
                    <a:pt x="2480" y="0"/>
                  </a:moveTo>
                  <a:cubicBezTo>
                    <a:pt x="1832" y="15"/>
                    <a:pt x="1256" y="153"/>
                    <a:pt x="797" y="466"/>
                  </a:cubicBezTo>
                  <a:cubicBezTo>
                    <a:pt x="175" y="893"/>
                    <a:pt x="1" y="1665"/>
                    <a:pt x="125" y="2650"/>
                  </a:cubicBezTo>
                  <a:cubicBezTo>
                    <a:pt x="712" y="2252"/>
                    <a:pt x="1384" y="2085"/>
                    <a:pt x="2106" y="2085"/>
                  </a:cubicBezTo>
                  <a:cubicBezTo>
                    <a:pt x="5095" y="2085"/>
                    <a:pt x="8898" y="4980"/>
                    <a:pt x="10669" y="6478"/>
                  </a:cubicBezTo>
                  <a:cubicBezTo>
                    <a:pt x="11327" y="5703"/>
                    <a:pt x="11989" y="4938"/>
                    <a:pt x="12651" y="4184"/>
                  </a:cubicBezTo>
                  <a:cubicBezTo>
                    <a:pt x="12608" y="4156"/>
                    <a:pt x="12526" y="4102"/>
                    <a:pt x="12413" y="4028"/>
                  </a:cubicBezTo>
                  <a:lnTo>
                    <a:pt x="12413" y="4028"/>
                  </a:lnTo>
                  <a:cubicBezTo>
                    <a:pt x="12477" y="4148"/>
                    <a:pt x="12513" y="4209"/>
                    <a:pt x="12513" y="4209"/>
                  </a:cubicBezTo>
                  <a:cubicBezTo>
                    <a:pt x="12513" y="4209"/>
                    <a:pt x="6308" y="53"/>
                    <a:pt x="24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7;p24">
              <a:extLst>
                <a:ext uri="{FF2B5EF4-FFF2-40B4-BE49-F238E27FC236}">
                  <a16:creationId xmlns:a16="http://schemas.microsoft.com/office/drawing/2014/main" id="{D0D9E41D-3CBE-44D9-97C2-97F3B8482564}"/>
                </a:ext>
              </a:extLst>
            </p:cNvPr>
            <p:cNvSpPr/>
            <p:nvPr/>
          </p:nvSpPr>
          <p:spPr>
            <a:xfrm>
              <a:off x="497376" y="2124005"/>
              <a:ext cx="51621" cy="93678"/>
            </a:xfrm>
            <a:custGeom>
              <a:avLst/>
              <a:gdLst/>
              <a:ahLst/>
              <a:cxnLst/>
              <a:rect l="l" t="t" r="r" b="b"/>
              <a:pathLst>
                <a:path w="2008" h="3644" extrusionOk="0">
                  <a:moveTo>
                    <a:pt x="1922" y="1"/>
                  </a:moveTo>
                  <a:cubicBezTo>
                    <a:pt x="1473" y="1"/>
                    <a:pt x="1089" y="93"/>
                    <a:pt x="794" y="306"/>
                  </a:cubicBezTo>
                  <a:cubicBezTo>
                    <a:pt x="65" y="837"/>
                    <a:pt x="1" y="2085"/>
                    <a:pt x="310" y="3643"/>
                  </a:cubicBezTo>
                  <a:cubicBezTo>
                    <a:pt x="363" y="3633"/>
                    <a:pt x="420" y="3622"/>
                    <a:pt x="477" y="3615"/>
                  </a:cubicBezTo>
                  <a:cubicBezTo>
                    <a:pt x="175" y="2071"/>
                    <a:pt x="246" y="837"/>
                    <a:pt x="968" y="310"/>
                  </a:cubicBezTo>
                  <a:cubicBezTo>
                    <a:pt x="1039" y="254"/>
                    <a:pt x="1124" y="211"/>
                    <a:pt x="1206" y="172"/>
                  </a:cubicBezTo>
                  <a:cubicBezTo>
                    <a:pt x="1370" y="93"/>
                    <a:pt x="1559" y="43"/>
                    <a:pt x="1758" y="14"/>
                  </a:cubicBezTo>
                  <a:cubicBezTo>
                    <a:pt x="1836" y="8"/>
                    <a:pt x="1922" y="4"/>
                    <a:pt x="2007"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8;p24">
              <a:extLst>
                <a:ext uri="{FF2B5EF4-FFF2-40B4-BE49-F238E27FC236}">
                  <a16:creationId xmlns:a16="http://schemas.microsoft.com/office/drawing/2014/main" id="{0348A8A6-14BA-42CA-968A-ADDA023D94F4}"/>
                </a:ext>
              </a:extLst>
            </p:cNvPr>
            <p:cNvSpPr/>
            <p:nvPr/>
          </p:nvSpPr>
          <p:spPr>
            <a:xfrm>
              <a:off x="501849" y="2124005"/>
              <a:ext cx="326897" cy="197922"/>
            </a:xfrm>
            <a:custGeom>
              <a:avLst/>
              <a:gdLst/>
              <a:ahLst/>
              <a:cxnLst/>
              <a:rect l="l" t="t" r="r" b="b"/>
              <a:pathLst>
                <a:path w="12716" h="7699" extrusionOk="0">
                  <a:moveTo>
                    <a:pt x="1833" y="1"/>
                  </a:moveTo>
                  <a:cubicBezTo>
                    <a:pt x="1748" y="4"/>
                    <a:pt x="1662" y="8"/>
                    <a:pt x="1584" y="14"/>
                  </a:cubicBezTo>
                  <a:cubicBezTo>
                    <a:pt x="1385" y="43"/>
                    <a:pt x="1196" y="93"/>
                    <a:pt x="1032" y="172"/>
                  </a:cubicBezTo>
                  <a:cubicBezTo>
                    <a:pt x="950" y="211"/>
                    <a:pt x="865" y="254"/>
                    <a:pt x="794" y="310"/>
                  </a:cubicBezTo>
                  <a:cubicBezTo>
                    <a:pt x="72" y="837"/>
                    <a:pt x="1" y="2071"/>
                    <a:pt x="303" y="3615"/>
                  </a:cubicBezTo>
                  <a:cubicBezTo>
                    <a:pt x="623" y="3565"/>
                    <a:pt x="950" y="3541"/>
                    <a:pt x="1282" y="3541"/>
                  </a:cubicBezTo>
                  <a:cubicBezTo>
                    <a:pt x="4914" y="3541"/>
                    <a:pt x="9051" y="6368"/>
                    <a:pt x="10790" y="7699"/>
                  </a:cubicBezTo>
                  <a:cubicBezTo>
                    <a:pt x="11435" y="7030"/>
                    <a:pt x="12075" y="6368"/>
                    <a:pt x="12716" y="5725"/>
                  </a:cubicBezTo>
                  <a:cubicBezTo>
                    <a:pt x="10449" y="4049"/>
                    <a:pt x="4789" y="75"/>
                    <a:pt x="1833"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9;p24">
              <a:extLst>
                <a:ext uri="{FF2B5EF4-FFF2-40B4-BE49-F238E27FC236}">
                  <a16:creationId xmlns:a16="http://schemas.microsoft.com/office/drawing/2014/main" id="{AB997E5D-FDAC-40D0-97D6-232F7879E766}"/>
                </a:ext>
              </a:extLst>
            </p:cNvPr>
            <p:cNvSpPr/>
            <p:nvPr/>
          </p:nvSpPr>
          <p:spPr>
            <a:xfrm>
              <a:off x="984168" y="1717336"/>
              <a:ext cx="44011" cy="56171"/>
            </a:xfrm>
            <a:custGeom>
              <a:avLst/>
              <a:gdLst/>
              <a:ahLst/>
              <a:cxnLst/>
              <a:rect l="l" t="t" r="r" b="b"/>
              <a:pathLst>
                <a:path w="1712" h="2185" extrusionOk="0">
                  <a:moveTo>
                    <a:pt x="1598" y="1"/>
                  </a:moveTo>
                  <a:cubicBezTo>
                    <a:pt x="1281" y="1"/>
                    <a:pt x="997" y="54"/>
                    <a:pt x="762" y="171"/>
                  </a:cubicBezTo>
                  <a:cubicBezTo>
                    <a:pt x="210" y="449"/>
                    <a:pt x="0" y="1188"/>
                    <a:pt x="21" y="2185"/>
                  </a:cubicBezTo>
                  <a:cubicBezTo>
                    <a:pt x="82" y="2178"/>
                    <a:pt x="138" y="2170"/>
                    <a:pt x="199" y="2167"/>
                  </a:cubicBezTo>
                  <a:cubicBezTo>
                    <a:pt x="178" y="1181"/>
                    <a:pt x="388" y="449"/>
                    <a:pt x="939" y="175"/>
                  </a:cubicBezTo>
                  <a:cubicBezTo>
                    <a:pt x="1156" y="65"/>
                    <a:pt x="1419" y="11"/>
                    <a:pt x="1711" y="4"/>
                  </a:cubicBezTo>
                  <a:cubicBezTo>
                    <a:pt x="1675" y="4"/>
                    <a:pt x="1637" y="1"/>
                    <a:pt x="1598"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60;p24">
              <a:extLst>
                <a:ext uri="{FF2B5EF4-FFF2-40B4-BE49-F238E27FC236}">
                  <a16:creationId xmlns:a16="http://schemas.microsoft.com/office/drawing/2014/main" id="{48A8FAFA-0C48-4B1C-940E-73464E912113}"/>
                </a:ext>
              </a:extLst>
            </p:cNvPr>
            <p:cNvSpPr/>
            <p:nvPr/>
          </p:nvSpPr>
          <p:spPr>
            <a:xfrm>
              <a:off x="988718" y="1717439"/>
              <a:ext cx="310521" cy="178436"/>
            </a:xfrm>
            <a:custGeom>
              <a:avLst/>
              <a:gdLst/>
              <a:ahLst/>
              <a:cxnLst/>
              <a:rect l="l" t="t" r="r" b="b"/>
              <a:pathLst>
                <a:path w="12079" h="6941" extrusionOk="0">
                  <a:moveTo>
                    <a:pt x="1534" y="0"/>
                  </a:moveTo>
                  <a:cubicBezTo>
                    <a:pt x="1242" y="7"/>
                    <a:pt x="979" y="61"/>
                    <a:pt x="762" y="171"/>
                  </a:cubicBezTo>
                  <a:cubicBezTo>
                    <a:pt x="211" y="445"/>
                    <a:pt x="1" y="1177"/>
                    <a:pt x="22" y="2163"/>
                  </a:cubicBezTo>
                  <a:cubicBezTo>
                    <a:pt x="136" y="2156"/>
                    <a:pt x="250" y="2152"/>
                    <a:pt x="367" y="2152"/>
                  </a:cubicBezTo>
                  <a:cubicBezTo>
                    <a:pt x="3744" y="2152"/>
                    <a:pt x="8407" y="5443"/>
                    <a:pt x="10357" y="6941"/>
                  </a:cubicBezTo>
                  <a:cubicBezTo>
                    <a:pt x="10944" y="6514"/>
                    <a:pt x="11517" y="6105"/>
                    <a:pt x="12079" y="5717"/>
                  </a:cubicBezTo>
                  <a:cubicBezTo>
                    <a:pt x="10520" y="4535"/>
                    <a:pt x="4519" y="114"/>
                    <a:pt x="15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61;p24">
              <a:extLst>
                <a:ext uri="{FF2B5EF4-FFF2-40B4-BE49-F238E27FC236}">
                  <a16:creationId xmlns:a16="http://schemas.microsoft.com/office/drawing/2014/main" id="{D77E6875-6FE1-4199-8BDF-22ED13B8BE9D}"/>
                </a:ext>
              </a:extLst>
            </p:cNvPr>
            <p:cNvSpPr/>
            <p:nvPr/>
          </p:nvSpPr>
          <p:spPr>
            <a:xfrm>
              <a:off x="1303949" y="1853501"/>
              <a:ext cx="3779" cy="6530"/>
            </a:xfrm>
            <a:custGeom>
              <a:avLst/>
              <a:gdLst/>
              <a:ahLst/>
              <a:cxnLst/>
              <a:rect l="l" t="t" r="r" b="b"/>
              <a:pathLst>
                <a:path w="147" h="254" extrusionOk="0">
                  <a:moveTo>
                    <a:pt x="1" y="1"/>
                  </a:moveTo>
                  <a:lnTo>
                    <a:pt x="1" y="1"/>
                  </a:lnTo>
                  <a:cubicBezTo>
                    <a:pt x="26" y="93"/>
                    <a:pt x="47" y="178"/>
                    <a:pt x="68" y="253"/>
                  </a:cubicBezTo>
                  <a:cubicBezTo>
                    <a:pt x="93" y="235"/>
                    <a:pt x="121" y="217"/>
                    <a:pt x="147" y="200"/>
                  </a:cubicBezTo>
                  <a:cubicBezTo>
                    <a:pt x="100" y="136"/>
                    <a:pt x="50" y="71"/>
                    <a:pt x="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62;p24">
              <a:extLst>
                <a:ext uri="{FF2B5EF4-FFF2-40B4-BE49-F238E27FC236}">
                  <a16:creationId xmlns:a16="http://schemas.microsoft.com/office/drawing/2014/main" id="{96AE7465-8226-48FE-9B90-C2D7963E43DC}"/>
                </a:ext>
              </a:extLst>
            </p:cNvPr>
            <p:cNvSpPr/>
            <p:nvPr/>
          </p:nvSpPr>
          <p:spPr>
            <a:xfrm>
              <a:off x="1280377" y="1531405"/>
              <a:ext cx="286716" cy="205352"/>
            </a:xfrm>
            <a:custGeom>
              <a:avLst/>
              <a:gdLst/>
              <a:ahLst/>
              <a:cxnLst/>
              <a:rect l="l" t="t" r="r" b="b"/>
              <a:pathLst>
                <a:path w="11153" h="7988" extrusionOk="0">
                  <a:moveTo>
                    <a:pt x="2135" y="1"/>
                  </a:moveTo>
                  <a:cubicBezTo>
                    <a:pt x="2156" y="8"/>
                    <a:pt x="2177" y="11"/>
                    <a:pt x="2199" y="19"/>
                  </a:cubicBezTo>
                  <a:cubicBezTo>
                    <a:pt x="2252" y="22"/>
                    <a:pt x="2309" y="33"/>
                    <a:pt x="2369" y="51"/>
                  </a:cubicBezTo>
                  <a:cubicBezTo>
                    <a:pt x="2391" y="54"/>
                    <a:pt x="2412" y="57"/>
                    <a:pt x="2433" y="62"/>
                  </a:cubicBezTo>
                  <a:cubicBezTo>
                    <a:pt x="2330" y="36"/>
                    <a:pt x="2230" y="19"/>
                    <a:pt x="2135" y="1"/>
                  </a:cubicBezTo>
                  <a:close/>
                  <a:moveTo>
                    <a:pt x="3657" y="563"/>
                  </a:moveTo>
                  <a:cubicBezTo>
                    <a:pt x="3685" y="578"/>
                    <a:pt x="3714" y="594"/>
                    <a:pt x="3743" y="609"/>
                  </a:cubicBezTo>
                  <a:lnTo>
                    <a:pt x="3743" y="609"/>
                  </a:lnTo>
                  <a:cubicBezTo>
                    <a:pt x="3719" y="596"/>
                    <a:pt x="3695" y="583"/>
                    <a:pt x="3671" y="570"/>
                  </a:cubicBezTo>
                  <a:cubicBezTo>
                    <a:pt x="3664" y="566"/>
                    <a:pt x="3660" y="563"/>
                    <a:pt x="3657" y="563"/>
                  </a:cubicBezTo>
                  <a:close/>
                  <a:moveTo>
                    <a:pt x="3743" y="609"/>
                  </a:moveTo>
                  <a:cubicBezTo>
                    <a:pt x="3860" y="676"/>
                    <a:pt x="3976" y="745"/>
                    <a:pt x="4095" y="819"/>
                  </a:cubicBezTo>
                  <a:cubicBezTo>
                    <a:pt x="4097" y="820"/>
                    <a:pt x="4099" y="821"/>
                    <a:pt x="4102" y="822"/>
                  </a:cubicBezTo>
                  <a:lnTo>
                    <a:pt x="4102" y="822"/>
                  </a:lnTo>
                  <a:cubicBezTo>
                    <a:pt x="3980" y="745"/>
                    <a:pt x="3861" y="675"/>
                    <a:pt x="3743" y="609"/>
                  </a:cubicBezTo>
                  <a:close/>
                  <a:moveTo>
                    <a:pt x="4102" y="822"/>
                  </a:moveTo>
                  <a:cubicBezTo>
                    <a:pt x="4108" y="826"/>
                    <a:pt x="4114" y="830"/>
                    <a:pt x="4120" y="833"/>
                  </a:cubicBezTo>
                  <a:cubicBezTo>
                    <a:pt x="4114" y="828"/>
                    <a:pt x="4108" y="825"/>
                    <a:pt x="4102" y="822"/>
                  </a:cubicBezTo>
                  <a:close/>
                  <a:moveTo>
                    <a:pt x="4397" y="1014"/>
                  </a:moveTo>
                  <a:cubicBezTo>
                    <a:pt x="4400" y="1017"/>
                    <a:pt x="4404" y="1019"/>
                    <a:pt x="4407" y="1021"/>
                  </a:cubicBezTo>
                  <a:lnTo>
                    <a:pt x="4407" y="1021"/>
                  </a:lnTo>
                  <a:cubicBezTo>
                    <a:pt x="4404" y="1019"/>
                    <a:pt x="4400" y="1017"/>
                    <a:pt x="4397" y="1014"/>
                  </a:cubicBezTo>
                  <a:close/>
                  <a:moveTo>
                    <a:pt x="4407" y="1021"/>
                  </a:moveTo>
                  <a:cubicBezTo>
                    <a:pt x="4442" y="1043"/>
                    <a:pt x="4475" y="1067"/>
                    <a:pt x="4511" y="1090"/>
                  </a:cubicBezTo>
                  <a:cubicBezTo>
                    <a:pt x="4483" y="1072"/>
                    <a:pt x="4454" y="1050"/>
                    <a:pt x="4425" y="1032"/>
                  </a:cubicBezTo>
                  <a:cubicBezTo>
                    <a:pt x="4421" y="1028"/>
                    <a:pt x="4414" y="1025"/>
                    <a:pt x="4407" y="1021"/>
                  </a:cubicBezTo>
                  <a:close/>
                  <a:moveTo>
                    <a:pt x="43" y="1182"/>
                  </a:moveTo>
                  <a:cubicBezTo>
                    <a:pt x="28" y="1218"/>
                    <a:pt x="14" y="1257"/>
                    <a:pt x="0" y="1292"/>
                  </a:cubicBezTo>
                  <a:lnTo>
                    <a:pt x="0" y="1295"/>
                  </a:lnTo>
                  <a:cubicBezTo>
                    <a:pt x="14" y="1257"/>
                    <a:pt x="28" y="1221"/>
                    <a:pt x="43" y="1182"/>
                  </a:cubicBezTo>
                  <a:close/>
                  <a:moveTo>
                    <a:pt x="6870" y="3075"/>
                  </a:moveTo>
                  <a:cubicBezTo>
                    <a:pt x="6888" y="3093"/>
                    <a:pt x="6906" y="3110"/>
                    <a:pt x="6924" y="3128"/>
                  </a:cubicBezTo>
                  <a:lnTo>
                    <a:pt x="6924" y="3128"/>
                  </a:lnTo>
                  <a:cubicBezTo>
                    <a:pt x="6906" y="3109"/>
                    <a:pt x="6887" y="3092"/>
                    <a:pt x="6870" y="3075"/>
                  </a:cubicBezTo>
                  <a:close/>
                  <a:moveTo>
                    <a:pt x="6924" y="3128"/>
                  </a:moveTo>
                  <a:cubicBezTo>
                    <a:pt x="6929" y="3132"/>
                    <a:pt x="6933" y="3137"/>
                    <a:pt x="6937" y="3142"/>
                  </a:cubicBezTo>
                  <a:cubicBezTo>
                    <a:pt x="6947" y="3151"/>
                    <a:pt x="6958" y="3160"/>
                    <a:pt x="6968" y="3169"/>
                  </a:cubicBezTo>
                  <a:lnTo>
                    <a:pt x="6968" y="3169"/>
                  </a:lnTo>
                  <a:cubicBezTo>
                    <a:pt x="6953" y="3155"/>
                    <a:pt x="6938" y="3142"/>
                    <a:pt x="6924" y="3128"/>
                  </a:cubicBezTo>
                  <a:close/>
                  <a:moveTo>
                    <a:pt x="6968" y="3169"/>
                  </a:moveTo>
                  <a:lnTo>
                    <a:pt x="6968" y="3169"/>
                  </a:lnTo>
                  <a:cubicBezTo>
                    <a:pt x="6978" y="3179"/>
                    <a:pt x="6988" y="3189"/>
                    <a:pt x="6998" y="3199"/>
                  </a:cubicBezTo>
                  <a:cubicBezTo>
                    <a:pt x="6989" y="3190"/>
                    <a:pt x="6978" y="3180"/>
                    <a:pt x="6968" y="3169"/>
                  </a:cubicBezTo>
                  <a:close/>
                  <a:moveTo>
                    <a:pt x="8008" y="4238"/>
                  </a:moveTo>
                  <a:cubicBezTo>
                    <a:pt x="8013" y="4244"/>
                    <a:pt x="8020" y="4250"/>
                    <a:pt x="8027" y="4257"/>
                  </a:cubicBezTo>
                  <a:lnTo>
                    <a:pt x="8027" y="4257"/>
                  </a:lnTo>
                  <a:cubicBezTo>
                    <a:pt x="8026" y="4257"/>
                    <a:pt x="8026" y="4256"/>
                    <a:pt x="8026" y="4256"/>
                  </a:cubicBezTo>
                  <a:cubicBezTo>
                    <a:pt x="8018" y="4249"/>
                    <a:pt x="8011" y="4241"/>
                    <a:pt x="8008" y="4238"/>
                  </a:cubicBezTo>
                  <a:close/>
                  <a:moveTo>
                    <a:pt x="8027" y="4257"/>
                  </a:moveTo>
                  <a:cubicBezTo>
                    <a:pt x="8030" y="4264"/>
                    <a:pt x="8037" y="4271"/>
                    <a:pt x="8044" y="4277"/>
                  </a:cubicBezTo>
                  <a:cubicBezTo>
                    <a:pt x="8039" y="4270"/>
                    <a:pt x="8033" y="4263"/>
                    <a:pt x="8027" y="4257"/>
                  </a:cubicBezTo>
                  <a:close/>
                  <a:moveTo>
                    <a:pt x="8307" y="4561"/>
                  </a:moveTo>
                  <a:cubicBezTo>
                    <a:pt x="8314" y="4572"/>
                    <a:pt x="8325" y="4583"/>
                    <a:pt x="8335" y="4594"/>
                  </a:cubicBezTo>
                  <a:cubicBezTo>
                    <a:pt x="8352" y="4613"/>
                    <a:pt x="8371" y="4633"/>
                    <a:pt x="8390" y="4653"/>
                  </a:cubicBezTo>
                  <a:lnTo>
                    <a:pt x="8390" y="4653"/>
                  </a:lnTo>
                  <a:cubicBezTo>
                    <a:pt x="8362" y="4622"/>
                    <a:pt x="8335" y="4592"/>
                    <a:pt x="8307" y="4561"/>
                  </a:cubicBezTo>
                  <a:close/>
                  <a:moveTo>
                    <a:pt x="8390" y="4653"/>
                  </a:moveTo>
                  <a:lnTo>
                    <a:pt x="8390" y="4653"/>
                  </a:lnTo>
                  <a:cubicBezTo>
                    <a:pt x="8398" y="4662"/>
                    <a:pt x="8406" y="4670"/>
                    <a:pt x="8413" y="4679"/>
                  </a:cubicBezTo>
                  <a:cubicBezTo>
                    <a:pt x="8406" y="4670"/>
                    <a:pt x="8398" y="4662"/>
                    <a:pt x="8390" y="4653"/>
                  </a:cubicBezTo>
                  <a:close/>
                  <a:moveTo>
                    <a:pt x="8957" y="5291"/>
                  </a:moveTo>
                  <a:cubicBezTo>
                    <a:pt x="8962" y="5298"/>
                    <a:pt x="8968" y="5305"/>
                    <a:pt x="8972" y="5308"/>
                  </a:cubicBezTo>
                  <a:cubicBezTo>
                    <a:pt x="8975" y="5313"/>
                    <a:pt x="8979" y="5316"/>
                    <a:pt x="8979" y="5316"/>
                  </a:cubicBezTo>
                  <a:cubicBezTo>
                    <a:pt x="8972" y="5308"/>
                    <a:pt x="8965" y="5298"/>
                    <a:pt x="8957" y="5291"/>
                  </a:cubicBezTo>
                  <a:close/>
                  <a:moveTo>
                    <a:pt x="9157" y="5518"/>
                  </a:moveTo>
                  <a:lnTo>
                    <a:pt x="9157" y="5518"/>
                  </a:lnTo>
                  <a:cubicBezTo>
                    <a:pt x="9196" y="5569"/>
                    <a:pt x="9235" y="5615"/>
                    <a:pt x="9278" y="5664"/>
                  </a:cubicBezTo>
                  <a:cubicBezTo>
                    <a:pt x="9330" y="5725"/>
                    <a:pt x="9383" y="5787"/>
                    <a:pt x="9435" y="5848"/>
                  </a:cubicBezTo>
                  <a:lnTo>
                    <a:pt x="9435" y="5848"/>
                  </a:lnTo>
                  <a:cubicBezTo>
                    <a:pt x="9344" y="5740"/>
                    <a:pt x="9251" y="5629"/>
                    <a:pt x="9157" y="5518"/>
                  </a:cubicBezTo>
                  <a:close/>
                  <a:moveTo>
                    <a:pt x="9435" y="5848"/>
                  </a:moveTo>
                  <a:cubicBezTo>
                    <a:pt x="9461" y="5880"/>
                    <a:pt x="9487" y="5911"/>
                    <a:pt x="9512" y="5942"/>
                  </a:cubicBezTo>
                  <a:cubicBezTo>
                    <a:pt x="9487" y="5911"/>
                    <a:pt x="9461" y="5879"/>
                    <a:pt x="9435" y="5848"/>
                  </a:cubicBezTo>
                  <a:close/>
                  <a:moveTo>
                    <a:pt x="9740" y="6212"/>
                  </a:moveTo>
                  <a:cubicBezTo>
                    <a:pt x="9780" y="6259"/>
                    <a:pt x="9815" y="6301"/>
                    <a:pt x="9850" y="6347"/>
                  </a:cubicBezTo>
                  <a:cubicBezTo>
                    <a:pt x="9859" y="6357"/>
                    <a:pt x="9868" y="6367"/>
                    <a:pt x="9876" y="6378"/>
                  </a:cubicBezTo>
                  <a:lnTo>
                    <a:pt x="9876" y="6378"/>
                  </a:lnTo>
                  <a:cubicBezTo>
                    <a:pt x="9832" y="6322"/>
                    <a:pt x="9787" y="6267"/>
                    <a:pt x="9740" y="6212"/>
                  </a:cubicBezTo>
                  <a:close/>
                  <a:moveTo>
                    <a:pt x="9876" y="6378"/>
                  </a:moveTo>
                  <a:cubicBezTo>
                    <a:pt x="9889" y="6394"/>
                    <a:pt x="9902" y="6410"/>
                    <a:pt x="9914" y="6426"/>
                  </a:cubicBezTo>
                  <a:cubicBezTo>
                    <a:pt x="9902" y="6409"/>
                    <a:pt x="9889" y="6393"/>
                    <a:pt x="9876" y="6378"/>
                  </a:cubicBezTo>
                  <a:close/>
                  <a:moveTo>
                    <a:pt x="10060" y="6600"/>
                  </a:moveTo>
                  <a:cubicBezTo>
                    <a:pt x="10078" y="6625"/>
                    <a:pt x="10096" y="6650"/>
                    <a:pt x="10118" y="6674"/>
                  </a:cubicBezTo>
                  <a:cubicBezTo>
                    <a:pt x="10164" y="6735"/>
                    <a:pt x="10213" y="6792"/>
                    <a:pt x="10264" y="6849"/>
                  </a:cubicBezTo>
                  <a:cubicBezTo>
                    <a:pt x="10195" y="6767"/>
                    <a:pt x="10128" y="6685"/>
                    <a:pt x="10060" y="6600"/>
                  </a:cubicBezTo>
                  <a:close/>
                  <a:moveTo>
                    <a:pt x="10392" y="7012"/>
                  </a:moveTo>
                  <a:cubicBezTo>
                    <a:pt x="10393" y="7014"/>
                    <a:pt x="10393" y="7015"/>
                    <a:pt x="10394" y="7016"/>
                  </a:cubicBezTo>
                  <a:lnTo>
                    <a:pt x="10394" y="7016"/>
                  </a:lnTo>
                  <a:cubicBezTo>
                    <a:pt x="10393" y="7014"/>
                    <a:pt x="10393" y="7013"/>
                    <a:pt x="10392" y="7012"/>
                  </a:cubicBezTo>
                  <a:close/>
                  <a:moveTo>
                    <a:pt x="10394" y="7016"/>
                  </a:moveTo>
                  <a:lnTo>
                    <a:pt x="10394" y="7016"/>
                  </a:lnTo>
                  <a:cubicBezTo>
                    <a:pt x="10397" y="7019"/>
                    <a:pt x="10399" y="7024"/>
                    <a:pt x="10402" y="7027"/>
                  </a:cubicBezTo>
                  <a:cubicBezTo>
                    <a:pt x="10498" y="7144"/>
                    <a:pt x="10587" y="7258"/>
                    <a:pt x="10676" y="7372"/>
                  </a:cubicBezTo>
                  <a:cubicBezTo>
                    <a:pt x="10588" y="7256"/>
                    <a:pt x="10492" y="7139"/>
                    <a:pt x="10394" y="7016"/>
                  </a:cubicBezTo>
                  <a:close/>
                  <a:moveTo>
                    <a:pt x="10911" y="7671"/>
                  </a:moveTo>
                  <a:lnTo>
                    <a:pt x="10911" y="7671"/>
                  </a:lnTo>
                  <a:cubicBezTo>
                    <a:pt x="10993" y="7781"/>
                    <a:pt x="11075" y="7888"/>
                    <a:pt x="11152" y="7988"/>
                  </a:cubicBezTo>
                  <a:cubicBezTo>
                    <a:pt x="11078" y="7888"/>
                    <a:pt x="10996" y="7781"/>
                    <a:pt x="10911" y="767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63;p24">
              <a:extLst>
                <a:ext uri="{FF2B5EF4-FFF2-40B4-BE49-F238E27FC236}">
                  <a16:creationId xmlns:a16="http://schemas.microsoft.com/office/drawing/2014/main" id="{9E82762E-EDBD-4839-848C-2EB9026AC3CD}"/>
                </a:ext>
              </a:extLst>
            </p:cNvPr>
            <p:cNvSpPr/>
            <p:nvPr/>
          </p:nvSpPr>
          <p:spPr>
            <a:xfrm>
              <a:off x="1280377" y="1530582"/>
              <a:ext cx="286716" cy="226097"/>
            </a:xfrm>
            <a:custGeom>
              <a:avLst/>
              <a:gdLst/>
              <a:ahLst/>
              <a:cxnLst/>
              <a:rect l="l" t="t" r="r" b="b"/>
              <a:pathLst>
                <a:path w="11153" h="8795" extrusionOk="0">
                  <a:moveTo>
                    <a:pt x="1729" y="1"/>
                  </a:moveTo>
                  <a:cubicBezTo>
                    <a:pt x="1580" y="1"/>
                    <a:pt x="1434" y="15"/>
                    <a:pt x="1291" y="43"/>
                  </a:cubicBezTo>
                  <a:cubicBezTo>
                    <a:pt x="697" y="171"/>
                    <a:pt x="299" y="591"/>
                    <a:pt x="43" y="1214"/>
                  </a:cubicBezTo>
                  <a:cubicBezTo>
                    <a:pt x="28" y="1250"/>
                    <a:pt x="14" y="1289"/>
                    <a:pt x="0" y="1324"/>
                  </a:cubicBezTo>
                  <a:lnTo>
                    <a:pt x="0" y="1327"/>
                  </a:lnTo>
                  <a:cubicBezTo>
                    <a:pt x="4027" y="2583"/>
                    <a:pt x="7371" y="7095"/>
                    <a:pt x="8517" y="8795"/>
                  </a:cubicBezTo>
                  <a:cubicBezTo>
                    <a:pt x="9389" y="8486"/>
                    <a:pt x="10267" y="8233"/>
                    <a:pt x="11152" y="8020"/>
                  </a:cubicBezTo>
                  <a:cubicBezTo>
                    <a:pt x="11075" y="7920"/>
                    <a:pt x="10993" y="7813"/>
                    <a:pt x="10911" y="7703"/>
                  </a:cubicBezTo>
                  <a:cubicBezTo>
                    <a:pt x="10836" y="7607"/>
                    <a:pt x="10758" y="7507"/>
                    <a:pt x="10676" y="7404"/>
                  </a:cubicBezTo>
                  <a:cubicBezTo>
                    <a:pt x="10587" y="7290"/>
                    <a:pt x="10498" y="7176"/>
                    <a:pt x="10402" y="7059"/>
                  </a:cubicBezTo>
                  <a:cubicBezTo>
                    <a:pt x="10399" y="7056"/>
                    <a:pt x="10395" y="7048"/>
                    <a:pt x="10392" y="7044"/>
                  </a:cubicBezTo>
                  <a:cubicBezTo>
                    <a:pt x="10349" y="6992"/>
                    <a:pt x="10306" y="6938"/>
                    <a:pt x="10264" y="6881"/>
                  </a:cubicBezTo>
                  <a:cubicBezTo>
                    <a:pt x="10213" y="6824"/>
                    <a:pt x="10164" y="6767"/>
                    <a:pt x="10118" y="6706"/>
                  </a:cubicBezTo>
                  <a:cubicBezTo>
                    <a:pt x="10096" y="6682"/>
                    <a:pt x="10078" y="6657"/>
                    <a:pt x="10060" y="6632"/>
                  </a:cubicBezTo>
                  <a:cubicBezTo>
                    <a:pt x="10014" y="6575"/>
                    <a:pt x="9965" y="6514"/>
                    <a:pt x="9914" y="6458"/>
                  </a:cubicBezTo>
                  <a:cubicBezTo>
                    <a:pt x="9893" y="6429"/>
                    <a:pt x="9872" y="6404"/>
                    <a:pt x="9850" y="6379"/>
                  </a:cubicBezTo>
                  <a:cubicBezTo>
                    <a:pt x="9815" y="6333"/>
                    <a:pt x="9780" y="6291"/>
                    <a:pt x="9740" y="6244"/>
                  </a:cubicBezTo>
                  <a:cubicBezTo>
                    <a:pt x="9666" y="6156"/>
                    <a:pt x="9591" y="6066"/>
                    <a:pt x="9512" y="5974"/>
                  </a:cubicBezTo>
                  <a:cubicBezTo>
                    <a:pt x="9438" y="5882"/>
                    <a:pt x="9356" y="5789"/>
                    <a:pt x="9278" y="5696"/>
                  </a:cubicBezTo>
                  <a:cubicBezTo>
                    <a:pt x="9235" y="5647"/>
                    <a:pt x="9196" y="5601"/>
                    <a:pt x="9157" y="5550"/>
                  </a:cubicBezTo>
                  <a:cubicBezTo>
                    <a:pt x="9097" y="5483"/>
                    <a:pt x="9039" y="5415"/>
                    <a:pt x="8979" y="5348"/>
                  </a:cubicBezTo>
                  <a:cubicBezTo>
                    <a:pt x="8979" y="5348"/>
                    <a:pt x="8975" y="5345"/>
                    <a:pt x="8972" y="5340"/>
                  </a:cubicBezTo>
                  <a:cubicBezTo>
                    <a:pt x="8968" y="5337"/>
                    <a:pt x="8962" y="5330"/>
                    <a:pt x="8957" y="5323"/>
                  </a:cubicBezTo>
                  <a:cubicBezTo>
                    <a:pt x="8780" y="5120"/>
                    <a:pt x="8599" y="4918"/>
                    <a:pt x="8413" y="4711"/>
                  </a:cubicBezTo>
                  <a:cubicBezTo>
                    <a:pt x="8389" y="4683"/>
                    <a:pt x="8360" y="4654"/>
                    <a:pt x="8335" y="4626"/>
                  </a:cubicBezTo>
                  <a:cubicBezTo>
                    <a:pt x="8325" y="4615"/>
                    <a:pt x="8314" y="4604"/>
                    <a:pt x="8307" y="4593"/>
                  </a:cubicBezTo>
                  <a:cubicBezTo>
                    <a:pt x="8218" y="4498"/>
                    <a:pt x="8133" y="4401"/>
                    <a:pt x="8044" y="4309"/>
                  </a:cubicBezTo>
                  <a:cubicBezTo>
                    <a:pt x="8036" y="4302"/>
                    <a:pt x="8029" y="4294"/>
                    <a:pt x="8026" y="4288"/>
                  </a:cubicBezTo>
                  <a:cubicBezTo>
                    <a:pt x="8018" y="4281"/>
                    <a:pt x="8011" y="4273"/>
                    <a:pt x="8008" y="4270"/>
                  </a:cubicBezTo>
                  <a:cubicBezTo>
                    <a:pt x="7681" y="3918"/>
                    <a:pt x="7343" y="3569"/>
                    <a:pt x="6998" y="3231"/>
                  </a:cubicBezTo>
                  <a:cubicBezTo>
                    <a:pt x="6980" y="3213"/>
                    <a:pt x="6959" y="3192"/>
                    <a:pt x="6937" y="3174"/>
                  </a:cubicBezTo>
                  <a:cubicBezTo>
                    <a:pt x="6916" y="3149"/>
                    <a:pt x="6891" y="3128"/>
                    <a:pt x="6870" y="3107"/>
                  </a:cubicBezTo>
                  <a:cubicBezTo>
                    <a:pt x="6094" y="2356"/>
                    <a:pt x="5294" y="1662"/>
                    <a:pt x="4511" y="1122"/>
                  </a:cubicBezTo>
                  <a:cubicBezTo>
                    <a:pt x="4483" y="1104"/>
                    <a:pt x="4454" y="1082"/>
                    <a:pt x="4425" y="1064"/>
                  </a:cubicBezTo>
                  <a:cubicBezTo>
                    <a:pt x="4419" y="1058"/>
                    <a:pt x="4407" y="1054"/>
                    <a:pt x="4397" y="1046"/>
                  </a:cubicBezTo>
                  <a:cubicBezTo>
                    <a:pt x="4304" y="982"/>
                    <a:pt x="4212" y="922"/>
                    <a:pt x="4120" y="865"/>
                  </a:cubicBezTo>
                  <a:cubicBezTo>
                    <a:pt x="4112" y="858"/>
                    <a:pt x="4102" y="854"/>
                    <a:pt x="4095" y="851"/>
                  </a:cubicBezTo>
                  <a:cubicBezTo>
                    <a:pt x="3952" y="762"/>
                    <a:pt x="3813" y="680"/>
                    <a:pt x="3671" y="602"/>
                  </a:cubicBezTo>
                  <a:cubicBezTo>
                    <a:pt x="3664" y="598"/>
                    <a:pt x="3660" y="595"/>
                    <a:pt x="3657" y="595"/>
                  </a:cubicBezTo>
                  <a:cubicBezTo>
                    <a:pt x="3233" y="363"/>
                    <a:pt x="2824" y="193"/>
                    <a:pt x="2433" y="94"/>
                  </a:cubicBezTo>
                  <a:cubicBezTo>
                    <a:pt x="2412" y="89"/>
                    <a:pt x="2391" y="86"/>
                    <a:pt x="2369" y="83"/>
                  </a:cubicBezTo>
                  <a:cubicBezTo>
                    <a:pt x="2309" y="65"/>
                    <a:pt x="2252" y="54"/>
                    <a:pt x="2199" y="51"/>
                  </a:cubicBezTo>
                  <a:cubicBezTo>
                    <a:pt x="2177" y="43"/>
                    <a:pt x="2156" y="40"/>
                    <a:pt x="2135" y="33"/>
                  </a:cubicBezTo>
                  <a:cubicBezTo>
                    <a:pt x="1995" y="12"/>
                    <a:pt x="1861" y="1"/>
                    <a:pt x="172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64;p24">
              <a:extLst>
                <a:ext uri="{FF2B5EF4-FFF2-40B4-BE49-F238E27FC236}">
                  <a16:creationId xmlns:a16="http://schemas.microsoft.com/office/drawing/2014/main" id="{D6A66761-1C89-4627-818A-550825BFF60F}"/>
                </a:ext>
              </a:extLst>
            </p:cNvPr>
            <p:cNvSpPr/>
            <p:nvPr/>
          </p:nvSpPr>
          <p:spPr>
            <a:xfrm>
              <a:off x="-31291" y="1696360"/>
              <a:ext cx="3536118" cy="3477916"/>
            </a:xfrm>
            <a:custGeom>
              <a:avLst/>
              <a:gdLst/>
              <a:ahLst/>
              <a:cxnLst/>
              <a:rect l="l" t="t" r="r" b="b"/>
              <a:pathLst>
                <a:path w="137552" h="135288" extrusionOk="0">
                  <a:moveTo>
                    <a:pt x="102497" y="0"/>
                  </a:moveTo>
                  <a:cubicBezTo>
                    <a:pt x="100177" y="0"/>
                    <a:pt x="98003" y="1875"/>
                    <a:pt x="96391" y="3794"/>
                  </a:cubicBezTo>
                  <a:cubicBezTo>
                    <a:pt x="94691" y="5818"/>
                    <a:pt x="93610" y="7882"/>
                    <a:pt x="93610" y="7882"/>
                  </a:cubicBezTo>
                  <a:cubicBezTo>
                    <a:pt x="93610" y="7882"/>
                    <a:pt x="91012" y="6291"/>
                    <a:pt x="86914" y="4612"/>
                  </a:cubicBezTo>
                  <a:cubicBezTo>
                    <a:pt x="82362" y="2746"/>
                    <a:pt x="75964" y="776"/>
                    <a:pt x="69232" y="776"/>
                  </a:cubicBezTo>
                  <a:cubicBezTo>
                    <a:pt x="64489" y="776"/>
                    <a:pt x="59580" y="1754"/>
                    <a:pt x="55036" y="4434"/>
                  </a:cubicBezTo>
                  <a:cubicBezTo>
                    <a:pt x="40606" y="12954"/>
                    <a:pt x="13921" y="39750"/>
                    <a:pt x="0" y="68310"/>
                  </a:cubicBezTo>
                  <a:lnTo>
                    <a:pt x="0" y="135234"/>
                  </a:lnTo>
                  <a:lnTo>
                    <a:pt x="33182" y="135234"/>
                  </a:lnTo>
                  <a:lnTo>
                    <a:pt x="82364" y="135287"/>
                  </a:lnTo>
                  <a:lnTo>
                    <a:pt x="74968" y="80110"/>
                  </a:lnTo>
                  <a:lnTo>
                    <a:pt x="79742" y="55360"/>
                  </a:lnTo>
                  <a:lnTo>
                    <a:pt x="96889" y="58324"/>
                  </a:lnTo>
                  <a:lnTo>
                    <a:pt x="100415" y="59395"/>
                  </a:lnTo>
                  <a:cubicBezTo>
                    <a:pt x="102482" y="60025"/>
                    <a:pt x="104616" y="60340"/>
                    <a:pt x="106750" y="60340"/>
                  </a:cubicBezTo>
                  <a:cubicBezTo>
                    <a:pt x="108688" y="60340"/>
                    <a:pt x="110626" y="60080"/>
                    <a:pt x="112514" y="59559"/>
                  </a:cubicBezTo>
                  <a:cubicBezTo>
                    <a:pt x="114016" y="59153"/>
                    <a:pt x="115651" y="58644"/>
                    <a:pt x="117310" y="58025"/>
                  </a:cubicBezTo>
                  <a:cubicBezTo>
                    <a:pt x="122268" y="56211"/>
                    <a:pt x="127431" y="53450"/>
                    <a:pt x="129583" y="49462"/>
                  </a:cubicBezTo>
                  <a:cubicBezTo>
                    <a:pt x="129583" y="49462"/>
                    <a:pt x="137551" y="37825"/>
                    <a:pt x="134325" y="35463"/>
                  </a:cubicBezTo>
                  <a:cubicBezTo>
                    <a:pt x="133961" y="35196"/>
                    <a:pt x="133576" y="35077"/>
                    <a:pt x="133179" y="35077"/>
                  </a:cubicBezTo>
                  <a:cubicBezTo>
                    <a:pt x="130047" y="35077"/>
                    <a:pt x="126182" y="42468"/>
                    <a:pt x="126182" y="42468"/>
                  </a:cubicBezTo>
                  <a:lnTo>
                    <a:pt x="103521" y="17363"/>
                  </a:lnTo>
                  <a:cubicBezTo>
                    <a:pt x="103521" y="17363"/>
                    <a:pt x="108679" y="1418"/>
                    <a:pt x="103521" y="126"/>
                  </a:cubicBezTo>
                  <a:cubicBezTo>
                    <a:pt x="103177" y="40"/>
                    <a:pt x="102835" y="0"/>
                    <a:pt x="102497"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65;p24">
              <a:extLst>
                <a:ext uri="{FF2B5EF4-FFF2-40B4-BE49-F238E27FC236}">
                  <a16:creationId xmlns:a16="http://schemas.microsoft.com/office/drawing/2014/main" id="{D9E87FDB-234B-43DB-AC05-323D4188D10E}"/>
                </a:ext>
              </a:extLst>
            </p:cNvPr>
            <p:cNvSpPr/>
            <p:nvPr/>
          </p:nvSpPr>
          <p:spPr>
            <a:xfrm>
              <a:off x="2581685" y="2786114"/>
              <a:ext cx="261034" cy="336485"/>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66;p24">
              <a:extLst>
                <a:ext uri="{FF2B5EF4-FFF2-40B4-BE49-F238E27FC236}">
                  <a16:creationId xmlns:a16="http://schemas.microsoft.com/office/drawing/2014/main" id="{7C57F606-2C92-4650-BA9D-79684F4DA02A}"/>
                </a:ext>
              </a:extLst>
            </p:cNvPr>
            <p:cNvSpPr/>
            <p:nvPr/>
          </p:nvSpPr>
          <p:spPr>
            <a:xfrm>
              <a:off x="2692966" y="2886342"/>
              <a:ext cx="122085" cy="216689"/>
            </a:xfrm>
            <a:custGeom>
              <a:avLst/>
              <a:gdLst/>
              <a:ahLst/>
              <a:cxnLst/>
              <a:rect l="l" t="t" r="r" b="b"/>
              <a:pathLst>
                <a:path w="4749" h="8429" extrusionOk="0">
                  <a:moveTo>
                    <a:pt x="2119" y="0"/>
                  </a:moveTo>
                  <a:cubicBezTo>
                    <a:pt x="2119" y="0"/>
                    <a:pt x="2118" y="0"/>
                    <a:pt x="2117" y="0"/>
                  </a:cubicBezTo>
                  <a:cubicBezTo>
                    <a:pt x="1" y="0"/>
                    <a:pt x="656" y="8428"/>
                    <a:pt x="656" y="8428"/>
                  </a:cubicBezTo>
                  <a:cubicBezTo>
                    <a:pt x="2007" y="6586"/>
                    <a:pt x="4749" y="0"/>
                    <a:pt x="211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67;p24">
              <a:extLst>
                <a:ext uri="{FF2B5EF4-FFF2-40B4-BE49-F238E27FC236}">
                  <a16:creationId xmlns:a16="http://schemas.microsoft.com/office/drawing/2014/main" id="{C93C1266-B4D4-4810-9D3C-FD2F3BFAACDE}"/>
                </a:ext>
              </a:extLst>
            </p:cNvPr>
            <p:cNvSpPr/>
            <p:nvPr/>
          </p:nvSpPr>
          <p:spPr>
            <a:xfrm>
              <a:off x="1763570" y="2164235"/>
              <a:ext cx="72572" cy="124501"/>
            </a:xfrm>
            <a:custGeom>
              <a:avLst/>
              <a:gdLst/>
              <a:ahLst/>
              <a:cxnLst/>
              <a:rect l="l" t="t" r="r" b="b"/>
              <a:pathLst>
                <a:path w="2823" h="4843" extrusionOk="0">
                  <a:moveTo>
                    <a:pt x="1281" y="1"/>
                  </a:moveTo>
                  <a:cubicBezTo>
                    <a:pt x="1102" y="1"/>
                    <a:pt x="910" y="113"/>
                    <a:pt x="748" y="371"/>
                  </a:cubicBezTo>
                  <a:cubicBezTo>
                    <a:pt x="496" y="773"/>
                    <a:pt x="332" y="1264"/>
                    <a:pt x="214" y="1776"/>
                  </a:cubicBezTo>
                  <a:cubicBezTo>
                    <a:pt x="129" y="2043"/>
                    <a:pt x="72" y="2321"/>
                    <a:pt x="43" y="2612"/>
                  </a:cubicBezTo>
                  <a:cubicBezTo>
                    <a:pt x="29" y="2687"/>
                    <a:pt x="22" y="2765"/>
                    <a:pt x="26" y="2851"/>
                  </a:cubicBezTo>
                  <a:cubicBezTo>
                    <a:pt x="22" y="2953"/>
                    <a:pt x="0" y="3053"/>
                    <a:pt x="5" y="3160"/>
                  </a:cubicBezTo>
                  <a:cubicBezTo>
                    <a:pt x="12" y="3295"/>
                    <a:pt x="26" y="3434"/>
                    <a:pt x="51" y="3569"/>
                  </a:cubicBezTo>
                  <a:cubicBezTo>
                    <a:pt x="58" y="3708"/>
                    <a:pt x="51" y="3854"/>
                    <a:pt x="64" y="3989"/>
                  </a:cubicBezTo>
                  <a:cubicBezTo>
                    <a:pt x="86" y="4220"/>
                    <a:pt x="243" y="4459"/>
                    <a:pt x="432" y="4501"/>
                  </a:cubicBezTo>
                  <a:cubicBezTo>
                    <a:pt x="585" y="4709"/>
                    <a:pt x="771" y="4842"/>
                    <a:pt x="979" y="4842"/>
                  </a:cubicBezTo>
                  <a:cubicBezTo>
                    <a:pt x="1171" y="4842"/>
                    <a:pt x="1382" y="4729"/>
                    <a:pt x="1606" y="4459"/>
                  </a:cubicBezTo>
                  <a:cubicBezTo>
                    <a:pt x="2263" y="3665"/>
                    <a:pt x="2822" y="1904"/>
                    <a:pt x="2391" y="812"/>
                  </a:cubicBezTo>
                  <a:cubicBezTo>
                    <a:pt x="2267" y="503"/>
                    <a:pt x="2057" y="303"/>
                    <a:pt x="1822" y="190"/>
                  </a:cubicBezTo>
                  <a:cubicBezTo>
                    <a:pt x="1742" y="80"/>
                    <a:pt x="1623" y="22"/>
                    <a:pt x="1505" y="22"/>
                  </a:cubicBezTo>
                  <a:cubicBezTo>
                    <a:pt x="1481" y="22"/>
                    <a:pt x="1458" y="24"/>
                    <a:pt x="1435" y="29"/>
                  </a:cubicBezTo>
                  <a:cubicBezTo>
                    <a:pt x="1385" y="11"/>
                    <a:pt x="1334" y="1"/>
                    <a:pt x="128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68;p24">
              <a:extLst>
                <a:ext uri="{FF2B5EF4-FFF2-40B4-BE49-F238E27FC236}">
                  <a16:creationId xmlns:a16="http://schemas.microsoft.com/office/drawing/2014/main" id="{B2223F4D-52B8-406C-8815-47091AE7F571}"/>
                </a:ext>
              </a:extLst>
            </p:cNvPr>
            <p:cNvSpPr/>
            <p:nvPr/>
          </p:nvSpPr>
          <p:spPr>
            <a:xfrm>
              <a:off x="2443953" y="2085394"/>
              <a:ext cx="67071" cy="113833"/>
            </a:xfrm>
            <a:custGeom>
              <a:avLst/>
              <a:gdLst/>
              <a:ahLst/>
              <a:cxnLst/>
              <a:rect l="l" t="t" r="r" b="b"/>
              <a:pathLst>
                <a:path w="2609" h="4428" extrusionOk="0">
                  <a:moveTo>
                    <a:pt x="1878" y="1"/>
                  </a:moveTo>
                  <a:cubicBezTo>
                    <a:pt x="1758" y="1"/>
                    <a:pt x="1633" y="39"/>
                    <a:pt x="1509" y="104"/>
                  </a:cubicBezTo>
                  <a:cubicBezTo>
                    <a:pt x="777" y="307"/>
                    <a:pt x="0" y="2058"/>
                    <a:pt x="76" y="3139"/>
                  </a:cubicBezTo>
                  <a:cubicBezTo>
                    <a:pt x="54" y="3781"/>
                    <a:pt x="300" y="4428"/>
                    <a:pt x="803" y="4428"/>
                  </a:cubicBezTo>
                  <a:cubicBezTo>
                    <a:pt x="882" y="4428"/>
                    <a:pt x="968" y="4412"/>
                    <a:pt x="1061" y="4377"/>
                  </a:cubicBezTo>
                  <a:cubicBezTo>
                    <a:pt x="1670" y="4150"/>
                    <a:pt x="2061" y="3331"/>
                    <a:pt x="2213" y="2588"/>
                  </a:cubicBezTo>
                  <a:cubicBezTo>
                    <a:pt x="2220" y="2556"/>
                    <a:pt x="2225" y="2513"/>
                    <a:pt x="2231" y="2481"/>
                  </a:cubicBezTo>
                  <a:cubicBezTo>
                    <a:pt x="2466" y="1937"/>
                    <a:pt x="2609" y="1278"/>
                    <a:pt x="2491" y="702"/>
                  </a:cubicBezTo>
                  <a:cubicBezTo>
                    <a:pt x="2385" y="194"/>
                    <a:pt x="2148" y="1"/>
                    <a:pt x="187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69;p24">
              <a:extLst>
                <a:ext uri="{FF2B5EF4-FFF2-40B4-BE49-F238E27FC236}">
                  <a16:creationId xmlns:a16="http://schemas.microsoft.com/office/drawing/2014/main" id="{A98FDFBF-FC88-4A59-A141-0B5D618324F9}"/>
                </a:ext>
              </a:extLst>
            </p:cNvPr>
            <p:cNvSpPr/>
            <p:nvPr/>
          </p:nvSpPr>
          <p:spPr>
            <a:xfrm>
              <a:off x="1621751" y="2398339"/>
              <a:ext cx="883464" cy="783667"/>
            </a:xfrm>
            <a:custGeom>
              <a:avLst/>
              <a:gdLst/>
              <a:ahLst/>
              <a:cxnLst/>
              <a:rect l="l" t="t" r="r" b="b"/>
              <a:pathLst>
                <a:path w="34366" h="30484" extrusionOk="0">
                  <a:moveTo>
                    <a:pt x="7934" y="0"/>
                  </a:moveTo>
                  <a:cubicBezTo>
                    <a:pt x="7215" y="0"/>
                    <a:pt x="6428" y="218"/>
                    <a:pt x="5525" y="663"/>
                  </a:cubicBezTo>
                  <a:cubicBezTo>
                    <a:pt x="2565" y="2121"/>
                    <a:pt x="0" y="11602"/>
                    <a:pt x="6254" y="20066"/>
                  </a:cubicBezTo>
                  <a:cubicBezTo>
                    <a:pt x="8783" y="23502"/>
                    <a:pt x="12558" y="27409"/>
                    <a:pt x="18794" y="29269"/>
                  </a:cubicBezTo>
                  <a:cubicBezTo>
                    <a:pt x="21715" y="30139"/>
                    <a:pt x="23983" y="30484"/>
                    <a:pt x="26333" y="30484"/>
                  </a:cubicBezTo>
                  <a:cubicBezTo>
                    <a:pt x="28682" y="30484"/>
                    <a:pt x="31115" y="30139"/>
                    <a:pt x="34366" y="29629"/>
                  </a:cubicBezTo>
                  <a:cubicBezTo>
                    <a:pt x="34366" y="29629"/>
                    <a:pt x="33743" y="29062"/>
                    <a:pt x="28948" y="25192"/>
                  </a:cubicBezTo>
                  <a:cubicBezTo>
                    <a:pt x="27059" y="23666"/>
                    <a:pt x="25159" y="21987"/>
                    <a:pt x="23437" y="20165"/>
                  </a:cubicBezTo>
                  <a:cubicBezTo>
                    <a:pt x="23092" y="19810"/>
                    <a:pt x="22761" y="19447"/>
                    <a:pt x="22452" y="19081"/>
                  </a:cubicBezTo>
                  <a:cubicBezTo>
                    <a:pt x="21150" y="17611"/>
                    <a:pt x="19976" y="16053"/>
                    <a:pt x="18994" y="14441"/>
                  </a:cubicBezTo>
                  <a:cubicBezTo>
                    <a:pt x="17955" y="12727"/>
                    <a:pt x="17037" y="11147"/>
                    <a:pt x="16219" y="9724"/>
                  </a:cubicBezTo>
                  <a:cubicBezTo>
                    <a:pt x="16134" y="9567"/>
                    <a:pt x="16045" y="9415"/>
                    <a:pt x="15955" y="9269"/>
                  </a:cubicBezTo>
                  <a:cubicBezTo>
                    <a:pt x="13647" y="5249"/>
                    <a:pt x="12088" y="2463"/>
                    <a:pt x="10484" y="1072"/>
                  </a:cubicBezTo>
                  <a:cubicBezTo>
                    <a:pt x="9677" y="363"/>
                    <a:pt x="8862" y="0"/>
                    <a:pt x="79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70;p24">
              <a:extLst>
                <a:ext uri="{FF2B5EF4-FFF2-40B4-BE49-F238E27FC236}">
                  <a16:creationId xmlns:a16="http://schemas.microsoft.com/office/drawing/2014/main" id="{69365E90-27A7-4BF6-BAB8-0E9A460CD935}"/>
                </a:ext>
              </a:extLst>
            </p:cNvPr>
            <p:cNvSpPr/>
            <p:nvPr/>
          </p:nvSpPr>
          <p:spPr>
            <a:xfrm>
              <a:off x="1793569" y="2425896"/>
              <a:ext cx="238360" cy="279672"/>
            </a:xfrm>
            <a:custGeom>
              <a:avLst/>
              <a:gdLst/>
              <a:ahLst/>
              <a:cxnLst/>
              <a:rect l="l" t="t" r="r" b="b"/>
              <a:pathLst>
                <a:path w="9272" h="10879" extrusionOk="0">
                  <a:moveTo>
                    <a:pt x="3800" y="0"/>
                  </a:moveTo>
                  <a:cubicBezTo>
                    <a:pt x="2928" y="1611"/>
                    <a:pt x="1" y="7489"/>
                    <a:pt x="2530" y="10021"/>
                  </a:cubicBezTo>
                  <a:cubicBezTo>
                    <a:pt x="3146" y="10636"/>
                    <a:pt x="3831" y="10879"/>
                    <a:pt x="4528" y="10879"/>
                  </a:cubicBezTo>
                  <a:cubicBezTo>
                    <a:pt x="6352" y="10879"/>
                    <a:pt x="8265" y="9220"/>
                    <a:pt x="9271" y="8197"/>
                  </a:cubicBezTo>
                  <a:cubicBezTo>
                    <a:pt x="6963" y="4177"/>
                    <a:pt x="5404" y="1391"/>
                    <a:pt x="3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71;p24">
              <a:extLst>
                <a:ext uri="{FF2B5EF4-FFF2-40B4-BE49-F238E27FC236}">
                  <a16:creationId xmlns:a16="http://schemas.microsoft.com/office/drawing/2014/main" id="{313BDEAA-B1B7-42C2-BE33-D6448C9A1148}"/>
                </a:ext>
              </a:extLst>
            </p:cNvPr>
            <p:cNvSpPr/>
            <p:nvPr/>
          </p:nvSpPr>
          <p:spPr>
            <a:xfrm>
              <a:off x="1998059" y="2648278"/>
              <a:ext cx="200853" cy="252113"/>
            </a:xfrm>
            <a:custGeom>
              <a:avLst/>
              <a:gdLst/>
              <a:ahLst/>
              <a:cxnLst/>
              <a:rect l="l" t="t" r="r" b="b"/>
              <a:pathLst>
                <a:path w="7813" h="9807" extrusionOk="0">
                  <a:moveTo>
                    <a:pt x="1580" y="1"/>
                  </a:moveTo>
                  <a:lnTo>
                    <a:pt x="1580" y="1"/>
                  </a:lnTo>
                  <a:cubicBezTo>
                    <a:pt x="929" y="2022"/>
                    <a:pt x="1" y="6056"/>
                    <a:pt x="2025" y="8386"/>
                  </a:cubicBezTo>
                  <a:cubicBezTo>
                    <a:pt x="2948" y="9450"/>
                    <a:pt x="4140" y="9806"/>
                    <a:pt x="5318" y="9806"/>
                  </a:cubicBezTo>
                  <a:cubicBezTo>
                    <a:pt x="6196" y="9806"/>
                    <a:pt x="7067" y="9608"/>
                    <a:pt x="7813" y="9358"/>
                  </a:cubicBezTo>
                  <a:cubicBezTo>
                    <a:pt x="6511" y="7888"/>
                    <a:pt x="5337" y="6330"/>
                    <a:pt x="4355" y="4718"/>
                  </a:cubicBezTo>
                  <a:cubicBezTo>
                    <a:pt x="3316" y="3004"/>
                    <a:pt x="2398" y="1424"/>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72;p24">
              <a:extLst>
                <a:ext uri="{FF2B5EF4-FFF2-40B4-BE49-F238E27FC236}">
                  <a16:creationId xmlns:a16="http://schemas.microsoft.com/office/drawing/2014/main" id="{ADC83A1B-6B84-4463-BEEC-E16749007DAC}"/>
                </a:ext>
              </a:extLst>
            </p:cNvPr>
            <p:cNvSpPr/>
            <p:nvPr/>
          </p:nvSpPr>
          <p:spPr>
            <a:xfrm>
              <a:off x="2191753" y="2916675"/>
              <a:ext cx="174143" cy="155016"/>
            </a:xfrm>
            <a:custGeom>
              <a:avLst/>
              <a:gdLst/>
              <a:ahLst/>
              <a:cxnLst/>
              <a:rect l="l" t="t" r="r" b="b"/>
              <a:pathLst>
                <a:path w="6774" h="6030" extrusionOk="0">
                  <a:moveTo>
                    <a:pt x="1263" y="1"/>
                  </a:moveTo>
                  <a:cubicBezTo>
                    <a:pt x="544" y="1602"/>
                    <a:pt x="0" y="3779"/>
                    <a:pt x="1494" y="5138"/>
                  </a:cubicBezTo>
                  <a:cubicBezTo>
                    <a:pt x="2210" y="5793"/>
                    <a:pt x="2998" y="6029"/>
                    <a:pt x="3763" y="6029"/>
                  </a:cubicBezTo>
                  <a:cubicBezTo>
                    <a:pt x="4935" y="6029"/>
                    <a:pt x="6052" y="5476"/>
                    <a:pt x="6774" y="5028"/>
                  </a:cubicBezTo>
                  <a:cubicBezTo>
                    <a:pt x="4874" y="3513"/>
                    <a:pt x="2985" y="1823"/>
                    <a:pt x="1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73;p24">
              <a:extLst>
                <a:ext uri="{FF2B5EF4-FFF2-40B4-BE49-F238E27FC236}">
                  <a16:creationId xmlns:a16="http://schemas.microsoft.com/office/drawing/2014/main" id="{5D6AA10F-1E51-41AA-B3A9-1DAA13EE758B}"/>
                </a:ext>
              </a:extLst>
            </p:cNvPr>
            <p:cNvSpPr/>
            <p:nvPr/>
          </p:nvSpPr>
          <p:spPr>
            <a:xfrm>
              <a:off x="1782515" y="2912510"/>
              <a:ext cx="322398" cy="238257"/>
            </a:xfrm>
            <a:custGeom>
              <a:avLst/>
              <a:gdLst/>
              <a:ahLst/>
              <a:cxnLst/>
              <a:rect l="l" t="t" r="r" b="b"/>
              <a:pathLst>
                <a:path w="12541" h="9268" extrusionOk="0">
                  <a:moveTo>
                    <a:pt x="1283" y="0"/>
                  </a:moveTo>
                  <a:cubicBezTo>
                    <a:pt x="772" y="0"/>
                    <a:pt x="335" y="30"/>
                    <a:pt x="0" y="64"/>
                  </a:cubicBezTo>
                  <a:cubicBezTo>
                    <a:pt x="2529" y="3500"/>
                    <a:pt x="5828" y="7410"/>
                    <a:pt x="12540" y="9267"/>
                  </a:cubicBezTo>
                  <a:cubicBezTo>
                    <a:pt x="10467" y="1131"/>
                    <a:pt x="4452" y="0"/>
                    <a:pt x="128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74;p24">
              <a:extLst>
                <a:ext uri="{FF2B5EF4-FFF2-40B4-BE49-F238E27FC236}">
                  <a16:creationId xmlns:a16="http://schemas.microsoft.com/office/drawing/2014/main" id="{E856D1EE-E693-4BA4-8F67-414C0C952FE5}"/>
                </a:ext>
              </a:extLst>
            </p:cNvPr>
            <p:cNvSpPr/>
            <p:nvPr/>
          </p:nvSpPr>
          <p:spPr>
            <a:xfrm>
              <a:off x="2358173" y="1696386"/>
              <a:ext cx="1118636" cy="1491678"/>
            </a:xfrm>
            <a:custGeom>
              <a:avLst/>
              <a:gdLst/>
              <a:ahLst/>
              <a:cxnLst/>
              <a:rect l="l" t="t" r="r" b="b"/>
              <a:pathLst>
                <a:path w="43514" h="58025" extrusionOk="0">
                  <a:moveTo>
                    <a:pt x="40532" y="39012"/>
                  </a:moveTo>
                  <a:cubicBezTo>
                    <a:pt x="43513" y="39012"/>
                    <a:pt x="37169" y="48315"/>
                    <a:pt x="37169" y="48315"/>
                  </a:cubicBezTo>
                  <a:cubicBezTo>
                    <a:pt x="37169" y="48315"/>
                    <a:pt x="37169" y="39012"/>
                    <a:pt x="40532" y="39012"/>
                  </a:cubicBezTo>
                  <a:close/>
                  <a:moveTo>
                    <a:pt x="9539" y="0"/>
                  </a:moveTo>
                  <a:cubicBezTo>
                    <a:pt x="7222" y="0"/>
                    <a:pt x="5049" y="1875"/>
                    <a:pt x="3437" y="3793"/>
                  </a:cubicBezTo>
                  <a:cubicBezTo>
                    <a:pt x="3455" y="3793"/>
                    <a:pt x="3473" y="3796"/>
                    <a:pt x="3494" y="3796"/>
                  </a:cubicBezTo>
                  <a:cubicBezTo>
                    <a:pt x="3761" y="3796"/>
                    <a:pt x="4106" y="3722"/>
                    <a:pt x="4487" y="3640"/>
                  </a:cubicBezTo>
                  <a:cubicBezTo>
                    <a:pt x="4935" y="3540"/>
                    <a:pt x="5391" y="3479"/>
                    <a:pt x="5842" y="3479"/>
                  </a:cubicBezTo>
                  <a:cubicBezTo>
                    <a:pt x="6621" y="3479"/>
                    <a:pt x="7383" y="3665"/>
                    <a:pt x="8033" y="4170"/>
                  </a:cubicBezTo>
                  <a:cubicBezTo>
                    <a:pt x="9570" y="5351"/>
                    <a:pt x="9660" y="7617"/>
                    <a:pt x="9471" y="9549"/>
                  </a:cubicBezTo>
                  <a:cubicBezTo>
                    <a:pt x="9218" y="12181"/>
                    <a:pt x="8699" y="14775"/>
                    <a:pt x="7913" y="17308"/>
                  </a:cubicBezTo>
                  <a:cubicBezTo>
                    <a:pt x="10432" y="18656"/>
                    <a:pt x="12488" y="20866"/>
                    <a:pt x="13658" y="23473"/>
                  </a:cubicBezTo>
                  <a:cubicBezTo>
                    <a:pt x="11139" y="23527"/>
                    <a:pt x="8588" y="23583"/>
                    <a:pt x="6155" y="24245"/>
                  </a:cubicBezTo>
                  <a:cubicBezTo>
                    <a:pt x="3715" y="24910"/>
                    <a:pt x="1374" y="26245"/>
                    <a:pt x="1" y="28358"/>
                  </a:cubicBezTo>
                  <a:cubicBezTo>
                    <a:pt x="3615" y="26601"/>
                    <a:pt x="7571" y="25526"/>
                    <a:pt x="11581" y="25230"/>
                  </a:cubicBezTo>
                  <a:cubicBezTo>
                    <a:pt x="12161" y="25184"/>
                    <a:pt x="12740" y="25017"/>
                    <a:pt x="13295" y="25017"/>
                  </a:cubicBezTo>
                  <a:cubicBezTo>
                    <a:pt x="13587" y="25017"/>
                    <a:pt x="13872" y="25064"/>
                    <a:pt x="14146" y="25202"/>
                  </a:cubicBezTo>
                  <a:cubicBezTo>
                    <a:pt x="15704" y="25995"/>
                    <a:pt x="16433" y="27867"/>
                    <a:pt x="17504" y="29528"/>
                  </a:cubicBezTo>
                  <a:cubicBezTo>
                    <a:pt x="16793" y="29468"/>
                    <a:pt x="16077" y="29439"/>
                    <a:pt x="15362" y="29439"/>
                  </a:cubicBezTo>
                  <a:cubicBezTo>
                    <a:pt x="11602" y="29439"/>
                    <a:pt x="7845" y="30243"/>
                    <a:pt x="4412" y="31791"/>
                  </a:cubicBezTo>
                  <a:cubicBezTo>
                    <a:pt x="7440" y="31250"/>
                    <a:pt x="10520" y="30987"/>
                    <a:pt x="13594" y="30987"/>
                  </a:cubicBezTo>
                  <a:cubicBezTo>
                    <a:pt x="14807" y="30987"/>
                    <a:pt x="16045" y="31029"/>
                    <a:pt x="17173" y="31481"/>
                  </a:cubicBezTo>
                  <a:cubicBezTo>
                    <a:pt x="18300" y="31937"/>
                    <a:pt x="19482" y="32605"/>
                    <a:pt x="19692" y="33801"/>
                  </a:cubicBezTo>
                  <a:cubicBezTo>
                    <a:pt x="16486" y="34000"/>
                    <a:pt x="13128" y="34975"/>
                    <a:pt x="10158" y="36167"/>
                  </a:cubicBezTo>
                  <a:cubicBezTo>
                    <a:pt x="12875" y="36014"/>
                    <a:pt x="15604" y="35857"/>
                    <a:pt x="18322" y="35715"/>
                  </a:cubicBezTo>
                  <a:cubicBezTo>
                    <a:pt x="18571" y="35700"/>
                    <a:pt x="18820" y="35686"/>
                    <a:pt x="19069" y="35686"/>
                  </a:cubicBezTo>
                  <a:cubicBezTo>
                    <a:pt x="19535" y="35686"/>
                    <a:pt x="19994" y="35732"/>
                    <a:pt x="20410" y="35914"/>
                  </a:cubicBezTo>
                  <a:cubicBezTo>
                    <a:pt x="20962" y="36156"/>
                    <a:pt x="21406" y="36611"/>
                    <a:pt x="21801" y="37063"/>
                  </a:cubicBezTo>
                  <a:cubicBezTo>
                    <a:pt x="24853" y="40531"/>
                    <a:pt x="26896" y="45185"/>
                    <a:pt x="26145" y="49746"/>
                  </a:cubicBezTo>
                  <a:cubicBezTo>
                    <a:pt x="25715" y="52399"/>
                    <a:pt x="24367" y="54886"/>
                    <a:pt x="24345" y="57568"/>
                  </a:cubicBezTo>
                  <a:cubicBezTo>
                    <a:pt x="24345" y="57714"/>
                    <a:pt x="24345" y="57867"/>
                    <a:pt x="24356" y="58024"/>
                  </a:cubicBezTo>
                  <a:cubicBezTo>
                    <a:pt x="29314" y="56210"/>
                    <a:pt x="34477" y="53449"/>
                    <a:pt x="36629" y="49461"/>
                  </a:cubicBezTo>
                  <a:cubicBezTo>
                    <a:pt x="36629" y="49461"/>
                    <a:pt x="38625" y="46544"/>
                    <a:pt x="40215" y="43339"/>
                  </a:cubicBezTo>
                  <a:cubicBezTo>
                    <a:pt x="41801" y="40137"/>
                    <a:pt x="42983" y="36643"/>
                    <a:pt x="41371" y="35462"/>
                  </a:cubicBezTo>
                  <a:cubicBezTo>
                    <a:pt x="41008" y="35195"/>
                    <a:pt x="40620" y="35075"/>
                    <a:pt x="40226" y="35075"/>
                  </a:cubicBezTo>
                  <a:cubicBezTo>
                    <a:pt x="39991" y="35075"/>
                    <a:pt x="39756" y="35117"/>
                    <a:pt x="39517" y="35192"/>
                  </a:cubicBezTo>
                  <a:cubicBezTo>
                    <a:pt x="36540" y="36131"/>
                    <a:pt x="33228" y="42467"/>
                    <a:pt x="33228" y="42467"/>
                  </a:cubicBezTo>
                  <a:lnTo>
                    <a:pt x="10567" y="17362"/>
                  </a:lnTo>
                  <a:cubicBezTo>
                    <a:pt x="10567" y="17362"/>
                    <a:pt x="12857" y="10278"/>
                    <a:pt x="12857" y="5173"/>
                  </a:cubicBezTo>
                  <a:cubicBezTo>
                    <a:pt x="12857" y="2619"/>
                    <a:pt x="12285" y="555"/>
                    <a:pt x="10567" y="125"/>
                  </a:cubicBezTo>
                  <a:cubicBezTo>
                    <a:pt x="10560" y="125"/>
                    <a:pt x="10556" y="121"/>
                    <a:pt x="10549" y="121"/>
                  </a:cubicBezTo>
                  <a:cubicBezTo>
                    <a:pt x="10211" y="39"/>
                    <a:pt x="9873" y="0"/>
                    <a:pt x="953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75;p24">
              <a:extLst>
                <a:ext uri="{FF2B5EF4-FFF2-40B4-BE49-F238E27FC236}">
                  <a16:creationId xmlns:a16="http://schemas.microsoft.com/office/drawing/2014/main" id="{875EFC07-E293-480D-AA19-FDF560168BB0}"/>
                </a:ext>
              </a:extLst>
            </p:cNvPr>
            <p:cNvSpPr/>
            <p:nvPr/>
          </p:nvSpPr>
          <p:spPr>
            <a:xfrm>
              <a:off x="3313635" y="2699228"/>
              <a:ext cx="163114" cy="239183"/>
            </a:xfrm>
            <a:custGeom>
              <a:avLst/>
              <a:gdLst/>
              <a:ahLst/>
              <a:cxnLst/>
              <a:rect l="l" t="t" r="r" b="b"/>
              <a:pathLst>
                <a:path w="6345" h="9304" extrusionOk="0">
                  <a:moveTo>
                    <a:pt x="3363" y="0"/>
                  </a:moveTo>
                  <a:cubicBezTo>
                    <a:pt x="0" y="0"/>
                    <a:pt x="0" y="9303"/>
                    <a:pt x="0" y="9303"/>
                  </a:cubicBezTo>
                  <a:cubicBezTo>
                    <a:pt x="0" y="9303"/>
                    <a:pt x="6344" y="0"/>
                    <a:pt x="3363" y="0"/>
                  </a:cubicBezTo>
                  <a:close/>
                </a:path>
              </a:pathLst>
            </a:custGeom>
            <a:solidFill>
              <a:srgbClr val="28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76;p24">
              <a:extLst>
                <a:ext uri="{FF2B5EF4-FFF2-40B4-BE49-F238E27FC236}">
                  <a16:creationId xmlns:a16="http://schemas.microsoft.com/office/drawing/2014/main" id="{CB4168D7-5100-4BFE-BD6C-810EB655EF5F}"/>
                </a:ext>
              </a:extLst>
            </p:cNvPr>
            <p:cNvSpPr/>
            <p:nvPr/>
          </p:nvSpPr>
          <p:spPr>
            <a:xfrm>
              <a:off x="2338251" y="2335796"/>
              <a:ext cx="350753" cy="120311"/>
            </a:xfrm>
            <a:custGeom>
              <a:avLst/>
              <a:gdLst/>
              <a:ahLst/>
              <a:cxnLst/>
              <a:rect l="l" t="t" r="r" b="b"/>
              <a:pathLst>
                <a:path w="13644" h="4680" extrusionOk="0">
                  <a:moveTo>
                    <a:pt x="11936" y="0"/>
                  </a:moveTo>
                  <a:cubicBezTo>
                    <a:pt x="11891" y="0"/>
                    <a:pt x="11846" y="0"/>
                    <a:pt x="11801" y="1"/>
                  </a:cubicBezTo>
                  <a:cubicBezTo>
                    <a:pt x="11185" y="29"/>
                    <a:pt x="10566" y="47"/>
                    <a:pt x="9954" y="136"/>
                  </a:cubicBezTo>
                  <a:cubicBezTo>
                    <a:pt x="8723" y="261"/>
                    <a:pt x="7514" y="566"/>
                    <a:pt x="6340" y="947"/>
                  </a:cubicBezTo>
                  <a:cubicBezTo>
                    <a:pt x="5163" y="1338"/>
                    <a:pt x="4027" y="1847"/>
                    <a:pt x="2960" y="2474"/>
                  </a:cubicBezTo>
                  <a:cubicBezTo>
                    <a:pt x="2426" y="2783"/>
                    <a:pt x="1907" y="3121"/>
                    <a:pt x="1406" y="3477"/>
                  </a:cubicBezTo>
                  <a:cubicBezTo>
                    <a:pt x="918" y="3857"/>
                    <a:pt x="427" y="4234"/>
                    <a:pt x="0" y="4679"/>
                  </a:cubicBezTo>
                  <a:cubicBezTo>
                    <a:pt x="1011" y="3981"/>
                    <a:pt x="2068" y="3377"/>
                    <a:pt x="3160" y="2847"/>
                  </a:cubicBezTo>
                  <a:cubicBezTo>
                    <a:pt x="4252" y="2320"/>
                    <a:pt x="5362" y="1840"/>
                    <a:pt x="6514" y="1470"/>
                  </a:cubicBezTo>
                  <a:cubicBezTo>
                    <a:pt x="7660" y="1090"/>
                    <a:pt x="8830" y="773"/>
                    <a:pt x="10022" y="556"/>
                  </a:cubicBezTo>
                  <a:cubicBezTo>
                    <a:pt x="11210" y="303"/>
                    <a:pt x="12420" y="207"/>
                    <a:pt x="13643" y="83"/>
                  </a:cubicBezTo>
                  <a:cubicBezTo>
                    <a:pt x="13079" y="43"/>
                    <a:pt x="12506" y="0"/>
                    <a:pt x="11936"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77;p24">
              <a:extLst>
                <a:ext uri="{FF2B5EF4-FFF2-40B4-BE49-F238E27FC236}">
                  <a16:creationId xmlns:a16="http://schemas.microsoft.com/office/drawing/2014/main" id="{CB477C58-15CE-4896-B5E0-8D1070A7423B}"/>
                </a:ext>
              </a:extLst>
            </p:cNvPr>
            <p:cNvSpPr/>
            <p:nvPr/>
          </p:nvSpPr>
          <p:spPr>
            <a:xfrm>
              <a:off x="2414057" y="2454018"/>
              <a:ext cx="350753" cy="120234"/>
            </a:xfrm>
            <a:custGeom>
              <a:avLst/>
              <a:gdLst/>
              <a:ahLst/>
              <a:cxnLst/>
              <a:rect l="l" t="t" r="r" b="b"/>
              <a:pathLst>
                <a:path w="13644" h="4677" extrusionOk="0">
                  <a:moveTo>
                    <a:pt x="11924" y="1"/>
                  </a:moveTo>
                  <a:cubicBezTo>
                    <a:pt x="11883" y="1"/>
                    <a:pt x="11842" y="1"/>
                    <a:pt x="11801" y="1"/>
                  </a:cubicBezTo>
                  <a:cubicBezTo>
                    <a:pt x="11185" y="31"/>
                    <a:pt x="10566" y="48"/>
                    <a:pt x="9954" y="133"/>
                  </a:cubicBezTo>
                  <a:cubicBezTo>
                    <a:pt x="8724" y="261"/>
                    <a:pt x="7514" y="568"/>
                    <a:pt x="6337" y="948"/>
                  </a:cubicBezTo>
                  <a:cubicBezTo>
                    <a:pt x="5163" y="1339"/>
                    <a:pt x="4024" y="1848"/>
                    <a:pt x="2956" y="2474"/>
                  </a:cubicBezTo>
                  <a:cubicBezTo>
                    <a:pt x="2423" y="2784"/>
                    <a:pt x="1907" y="3121"/>
                    <a:pt x="1402" y="3477"/>
                  </a:cubicBezTo>
                  <a:cubicBezTo>
                    <a:pt x="915" y="3858"/>
                    <a:pt x="427" y="4236"/>
                    <a:pt x="1" y="4676"/>
                  </a:cubicBezTo>
                  <a:cubicBezTo>
                    <a:pt x="1011" y="3983"/>
                    <a:pt x="2068" y="3377"/>
                    <a:pt x="3156" y="2844"/>
                  </a:cubicBezTo>
                  <a:cubicBezTo>
                    <a:pt x="4248" y="2321"/>
                    <a:pt x="5362" y="1841"/>
                    <a:pt x="6514" y="1471"/>
                  </a:cubicBezTo>
                  <a:cubicBezTo>
                    <a:pt x="7657" y="1087"/>
                    <a:pt x="8826" y="773"/>
                    <a:pt x="10018" y="553"/>
                  </a:cubicBezTo>
                  <a:cubicBezTo>
                    <a:pt x="11207" y="304"/>
                    <a:pt x="12420" y="208"/>
                    <a:pt x="13643" y="83"/>
                  </a:cubicBezTo>
                  <a:cubicBezTo>
                    <a:pt x="13072" y="44"/>
                    <a:pt x="12499" y="1"/>
                    <a:pt x="119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78;p24">
              <a:extLst>
                <a:ext uri="{FF2B5EF4-FFF2-40B4-BE49-F238E27FC236}">
                  <a16:creationId xmlns:a16="http://schemas.microsoft.com/office/drawing/2014/main" id="{7168457E-F584-4245-B766-10922F3F004D}"/>
                </a:ext>
              </a:extLst>
            </p:cNvPr>
            <p:cNvSpPr/>
            <p:nvPr/>
          </p:nvSpPr>
          <p:spPr>
            <a:xfrm>
              <a:off x="2513642" y="2563140"/>
              <a:ext cx="350779" cy="120208"/>
            </a:xfrm>
            <a:custGeom>
              <a:avLst/>
              <a:gdLst/>
              <a:ahLst/>
              <a:cxnLst/>
              <a:rect l="l" t="t" r="r" b="b"/>
              <a:pathLst>
                <a:path w="13645" h="4676" extrusionOk="0">
                  <a:moveTo>
                    <a:pt x="11924" y="0"/>
                  </a:moveTo>
                  <a:cubicBezTo>
                    <a:pt x="11883" y="0"/>
                    <a:pt x="11842" y="0"/>
                    <a:pt x="11801" y="1"/>
                  </a:cubicBezTo>
                  <a:cubicBezTo>
                    <a:pt x="11185" y="29"/>
                    <a:pt x="10566" y="47"/>
                    <a:pt x="9955" y="132"/>
                  </a:cubicBezTo>
                  <a:cubicBezTo>
                    <a:pt x="8720" y="260"/>
                    <a:pt x="7514" y="567"/>
                    <a:pt x="6336" y="947"/>
                  </a:cubicBezTo>
                  <a:cubicBezTo>
                    <a:pt x="5162" y="1339"/>
                    <a:pt x="4024" y="1848"/>
                    <a:pt x="2957" y="2473"/>
                  </a:cubicBezTo>
                  <a:cubicBezTo>
                    <a:pt x="2423" y="2782"/>
                    <a:pt x="1908" y="3121"/>
                    <a:pt x="1402" y="3477"/>
                  </a:cubicBezTo>
                  <a:cubicBezTo>
                    <a:pt x="915" y="3857"/>
                    <a:pt x="427" y="4234"/>
                    <a:pt x="0" y="4675"/>
                  </a:cubicBezTo>
                  <a:cubicBezTo>
                    <a:pt x="1011" y="3982"/>
                    <a:pt x="2067" y="3377"/>
                    <a:pt x="3156" y="2843"/>
                  </a:cubicBezTo>
                  <a:cubicBezTo>
                    <a:pt x="4248" y="2321"/>
                    <a:pt x="5362" y="1840"/>
                    <a:pt x="6515" y="1470"/>
                  </a:cubicBezTo>
                  <a:cubicBezTo>
                    <a:pt x="7656" y="1086"/>
                    <a:pt x="8827" y="773"/>
                    <a:pt x="10019" y="552"/>
                  </a:cubicBezTo>
                  <a:cubicBezTo>
                    <a:pt x="11206" y="303"/>
                    <a:pt x="12420" y="207"/>
                    <a:pt x="13644" y="83"/>
                  </a:cubicBezTo>
                  <a:cubicBezTo>
                    <a:pt x="13073" y="43"/>
                    <a:pt x="12499" y="0"/>
                    <a:pt x="1192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79;p24">
              <a:extLst>
                <a:ext uri="{FF2B5EF4-FFF2-40B4-BE49-F238E27FC236}">
                  <a16:creationId xmlns:a16="http://schemas.microsoft.com/office/drawing/2014/main" id="{0098CB00-B019-4113-BD42-102AFF7997F8}"/>
                </a:ext>
              </a:extLst>
            </p:cNvPr>
            <p:cNvSpPr/>
            <p:nvPr/>
          </p:nvSpPr>
          <p:spPr>
            <a:xfrm>
              <a:off x="1748944" y="1716333"/>
              <a:ext cx="454020" cy="98588"/>
            </a:xfrm>
            <a:custGeom>
              <a:avLst/>
              <a:gdLst/>
              <a:ahLst/>
              <a:cxnLst/>
              <a:rect l="l" t="t" r="r" b="b"/>
              <a:pathLst>
                <a:path w="17661" h="3835" extrusionOk="0">
                  <a:moveTo>
                    <a:pt x="0" y="0"/>
                  </a:moveTo>
                  <a:cubicBezTo>
                    <a:pt x="6723" y="4"/>
                    <a:pt x="13111" y="1969"/>
                    <a:pt x="17660" y="3835"/>
                  </a:cubicBezTo>
                  <a:cubicBezTo>
                    <a:pt x="13115" y="1969"/>
                    <a:pt x="6723" y="4"/>
                    <a:pt x="0"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0;p24">
              <a:extLst>
                <a:ext uri="{FF2B5EF4-FFF2-40B4-BE49-F238E27FC236}">
                  <a16:creationId xmlns:a16="http://schemas.microsoft.com/office/drawing/2014/main" id="{9B30660D-0D1A-49CA-A411-8D80DFB4C6E1}"/>
                </a:ext>
              </a:extLst>
            </p:cNvPr>
            <p:cNvSpPr/>
            <p:nvPr/>
          </p:nvSpPr>
          <p:spPr>
            <a:xfrm>
              <a:off x="1309527" y="1795971"/>
              <a:ext cx="99719" cy="61492"/>
            </a:xfrm>
            <a:custGeom>
              <a:avLst/>
              <a:gdLst/>
              <a:ahLst/>
              <a:cxnLst/>
              <a:rect l="l" t="t" r="r" b="b"/>
              <a:pathLst>
                <a:path w="3879" h="2392" extrusionOk="0">
                  <a:moveTo>
                    <a:pt x="3879" y="1"/>
                  </a:moveTo>
                  <a:cubicBezTo>
                    <a:pt x="3544" y="178"/>
                    <a:pt x="3209" y="364"/>
                    <a:pt x="2876" y="559"/>
                  </a:cubicBezTo>
                  <a:cubicBezTo>
                    <a:pt x="1965" y="1100"/>
                    <a:pt x="1004" y="1712"/>
                    <a:pt x="1" y="2391"/>
                  </a:cubicBezTo>
                  <a:lnTo>
                    <a:pt x="1" y="2391"/>
                  </a:lnTo>
                  <a:cubicBezTo>
                    <a:pt x="1004" y="1712"/>
                    <a:pt x="1965" y="1100"/>
                    <a:pt x="2876" y="559"/>
                  </a:cubicBezTo>
                  <a:cubicBezTo>
                    <a:pt x="3209" y="364"/>
                    <a:pt x="3544" y="178"/>
                    <a:pt x="3879" y="1"/>
                  </a:cubicBez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1;p24">
              <a:extLst>
                <a:ext uri="{FF2B5EF4-FFF2-40B4-BE49-F238E27FC236}">
                  <a16:creationId xmlns:a16="http://schemas.microsoft.com/office/drawing/2014/main" id="{CA2CE6A7-159B-4A17-AB57-EC01FFBF1B19}"/>
                </a:ext>
              </a:extLst>
            </p:cNvPr>
            <p:cNvSpPr/>
            <p:nvPr/>
          </p:nvSpPr>
          <p:spPr>
            <a:xfrm>
              <a:off x="1301687" y="1860004"/>
              <a:ext cx="4036" cy="2776"/>
            </a:xfrm>
            <a:custGeom>
              <a:avLst/>
              <a:gdLst/>
              <a:ahLst/>
              <a:cxnLst/>
              <a:rect l="l" t="t" r="r" b="b"/>
              <a:pathLst>
                <a:path w="157" h="108" extrusionOk="0">
                  <a:moveTo>
                    <a:pt x="156" y="0"/>
                  </a:moveTo>
                  <a:cubicBezTo>
                    <a:pt x="103" y="35"/>
                    <a:pt x="50" y="71"/>
                    <a:pt x="0" y="107"/>
                  </a:cubicBezTo>
                  <a:lnTo>
                    <a:pt x="0" y="107"/>
                  </a:lnTo>
                  <a:cubicBezTo>
                    <a:pt x="50" y="71"/>
                    <a:pt x="103" y="35"/>
                    <a:pt x="156"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82;p24">
              <a:extLst>
                <a:ext uri="{FF2B5EF4-FFF2-40B4-BE49-F238E27FC236}">
                  <a16:creationId xmlns:a16="http://schemas.microsoft.com/office/drawing/2014/main" id="{EFA526EC-D654-4FAB-B870-B7772889CB0C}"/>
                </a:ext>
              </a:extLst>
            </p:cNvPr>
            <p:cNvSpPr/>
            <p:nvPr/>
          </p:nvSpPr>
          <p:spPr>
            <a:xfrm>
              <a:off x="1252923" y="1862755"/>
              <a:ext cx="48793" cy="34577"/>
            </a:xfrm>
            <a:custGeom>
              <a:avLst/>
              <a:gdLst/>
              <a:ahLst/>
              <a:cxnLst/>
              <a:rect l="l" t="t" r="r" b="b"/>
              <a:pathLst>
                <a:path w="1898" h="1345" extrusionOk="0">
                  <a:moveTo>
                    <a:pt x="79" y="1288"/>
                  </a:moveTo>
                  <a:cubicBezTo>
                    <a:pt x="54" y="1306"/>
                    <a:pt x="26" y="1327"/>
                    <a:pt x="1" y="1345"/>
                  </a:cubicBezTo>
                  <a:cubicBezTo>
                    <a:pt x="26" y="1327"/>
                    <a:pt x="54" y="1306"/>
                    <a:pt x="79" y="1288"/>
                  </a:cubicBezTo>
                  <a:lnTo>
                    <a:pt x="79" y="1288"/>
                  </a:lnTo>
                  <a:close/>
                  <a:moveTo>
                    <a:pt x="1897" y="0"/>
                  </a:moveTo>
                  <a:lnTo>
                    <a:pt x="1801" y="64"/>
                  </a:lnTo>
                  <a:lnTo>
                    <a:pt x="1801" y="64"/>
                  </a:lnTo>
                  <a:lnTo>
                    <a:pt x="1897" y="0"/>
                  </a:ln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83;p24">
              <a:extLst>
                <a:ext uri="{FF2B5EF4-FFF2-40B4-BE49-F238E27FC236}">
                  <a16:creationId xmlns:a16="http://schemas.microsoft.com/office/drawing/2014/main" id="{3986B127-4D3F-4584-A030-B4EEF61EA039}"/>
                </a:ext>
              </a:extLst>
            </p:cNvPr>
            <p:cNvSpPr/>
            <p:nvPr/>
          </p:nvSpPr>
          <p:spPr>
            <a:xfrm>
              <a:off x="1305697" y="1858616"/>
              <a:ext cx="2031" cy="1414"/>
            </a:xfrm>
            <a:custGeom>
              <a:avLst/>
              <a:gdLst/>
              <a:ahLst/>
              <a:cxnLst/>
              <a:rect l="l" t="t" r="r" b="b"/>
              <a:pathLst>
                <a:path w="79" h="55" extrusionOk="0">
                  <a:moveTo>
                    <a:pt x="79" y="1"/>
                  </a:moveTo>
                  <a:cubicBezTo>
                    <a:pt x="53" y="18"/>
                    <a:pt x="25" y="36"/>
                    <a:pt x="0" y="54"/>
                  </a:cubicBezTo>
                  <a:lnTo>
                    <a:pt x="0" y="54"/>
                  </a:lnTo>
                  <a:cubicBezTo>
                    <a:pt x="25" y="36"/>
                    <a:pt x="53" y="18"/>
                    <a:pt x="79" y="1"/>
                  </a:cubicBezTo>
                  <a:close/>
                </a:path>
              </a:pathLst>
            </a:custGeom>
            <a:solidFill>
              <a:srgbClr val="73C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84;p24">
              <a:extLst>
                <a:ext uri="{FF2B5EF4-FFF2-40B4-BE49-F238E27FC236}">
                  <a16:creationId xmlns:a16="http://schemas.microsoft.com/office/drawing/2014/main" id="{17BC0D20-A52D-4D64-BBEE-DDD64FEA197A}"/>
                </a:ext>
              </a:extLst>
            </p:cNvPr>
            <p:cNvSpPr/>
            <p:nvPr/>
          </p:nvSpPr>
          <p:spPr>
            <a:xfrm>
              <a:off x="1254928" y="1864400"/>
              <a:ext cx="44294" cy="31466"/>
            </a:xfrm>
            <a:custGeom>
              <a:avLst/>
              <a:gdLst/>
              <a:ahLst/>
              <a:cxnLst/>
              <a:rect l="l" t="t" r="r" b="b"/>
              <a:pathLst>
                <a:path w="1723" h="1224" extrusionOk="0">
                  <a:moveTo>
                    <a:pt x="1723" y="0"/>
                  </a:moveTo>
                  <a:cubicBezTo>
                    <a:pt x="1161" y="388"/>
                    <a:pt x="588" y="797"/>
                    <a:pt x="1" y="1224"/>
                  </a:cubicBezTo>
                  <a:lnTo>
                    <a:pt x="1" y="1224"/>
                  </a:lnTo>
                  <a:cubicBezTo>
                    <a:pt x="588" y="797"/>
                    <a:pt x="1161" y="388"/>
                    <a:pt x="1723" y="0"/>
                  </a:cubicBezTo>
                  <a:close/>
                </a:path>
              </a:pathLst>
            </a:custGeom>
            <a:solidFill>
              <a:srgbClr val="0E9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85;p24">
              <a:extLst>
                <a:ext uri="{FF2B5EF4-FFF2-40B4-BE49-F238E27FC236}">
                  <a16:creationId xmlns:a16="http://schemas.microsoft.com/office/drawing/2014/main" id="{A1766F7A-551A-4923-8A15-A70CFD587C80}"/>
                </a:ext>
              </a:extLst>
            </p:cNvPr>
            <p:cNvSpPr/>
            <p:nvPr/>
          </p:nvSpPr>
          <p:spPr>
            <a:xfrm>
              <a:off x="-31291" y="1716333"/>
              <a:ext cx="2234367" cy="3456579"/>
            </a:xfrm>
            <a:custGeom>
              <a:avLst/>
              <a:gdLst/>
              <a:ahLst/>
              <a:cxnLst/>
              <a:rect l="l" t="t" r="r" b="b"/>
              <a:pathLst>
                <a:path w="86915" h="134458" extrusionOk="0">
                  <a:moveTo>
                    <a:pt x="34512" y="27122"/>
                  </a:moveTo>
                  <a:cubicBezTo>
                    <a:pt x="34800" y="27122"/>
                    <a:pt x="35088" y="27421"/>
                    <a:pt x="34889" y="27735"/>
                  </a:cubicBezTo>
                  <a:cubicBezTo>
                    <a:pt x="34587" y="28219"/>
                    <a:pt x="34280" y="28702"/>
                    <a:pt x="33978" y="29183"/>
                  </a:cubicBezTo>
                  <a:cubicBezTo>
                    <a:pt x="33889" y="29321"/>
                    <a:pt x="33765" y="29378"/>
                    <a:pt x="33637" y="29378"/>
                  </a:cubicBezTo>
                  <a:cubicBezTo>
                    <a:pt x="33349" y="29378"/>
                    <a:pt x="33064" y="29079"/>
                    <a:pt x="33264" y="28766"/>
                  </a:cubicBezTo>
                  <a:cubicBezTo>
                    <a:pt x="33566" y="28283"/>
                    <a:pt x="33868" y="27799"/>
                    <a:pt x="34174" y="27319"/>
                  </a:cubicBezTo>
                  <a:cubicBezTo>
                    <a:pt x="34259" y="27180"/>
                    <a:pt x="34387" y="27122"/>
                    <a:pt x="34512" y="27122"/>
                  </a:cubicBezTo>
                  <a:close/>
                  <a:moveTo>
                    <a:pt x="35551" y="29449"/>
                  </a:moveTo>
                  <a:cubicBezTo>
                    <a:pt x="35842" y="29449"/>
                    <a:pt x="36116" y="29866"/>
                    <a:pt x="35868" y="30179"/>
                  </a:cubicBezTo>
                  <a:cubicBezTo>
                    <a:pt x="35697" y="30399"/>
                    <a:pt x="35522" y="30620"/>
                    <a:pt x="35348" y="30841"/>
                  </a:cubicBezTo>
                  <a:cubicBezTo>
                    <a:pt x="35270" y="30940"/>
                    <a:pt x="35174" y="30982"/>
                    <a:pt x="35081" y="30982"/>
                  </a:cubicBezTo>
                  <a:cubicBezTo>
                    <a:pt x="34789" y="30982"/>
                    <a:pt x="34515" y="30567"/>
                    <a:pt x="34761" y="30253"/>
                  </a:cubicBezTo>
                  <a:cubicBezTo>
                    <a:pt x="34935" y="30033"/>
                    <a:pt x="35109" y="29812"/>
                    <a:pt x="35284" y="29592"/>
                  </a:cubicBezTo>
                  <a:cubicBezTo>
                    <a:pt x="35362" y="29492"/>
                    <a:pt x="35458" y="29449"/>
                    <a:pt x="35551" y="29449"/>
                  </a:cubicBezTo>
                  <a:close/>
                  <a:moveTo>
                    <a:pt x="21374" y="38457"/>
                  </a:moveTo>
                  <a:cubicBezTo>
                    <a:pt x="21613" y="38457"/>
                    <a:pt x="21882" y="38663"/>
                    <a:pt x="21836" y="38977"/>
                  </a:cubicBezTo>
                  <a:cubicBezTo>
                    <a:pt x="21723" y="39755"/>
                    <a:pt x="21335" y="40438"/>
                    <a:pt x="20730" y="40940"/>
                  </a:cubicBezTo>
                  <a:cubicBezTo>
                    <a:pt x="20644" y="41015"/>
                    <a:pt x="20549" y="41044"/>
                    <a:pt x="20456" y="41044"/>
                  </a:cubicBezTo>
                  <a:cubicBezTo>
                    <a:pt x="20118" y="41044"/>
                    <a:pt x="19823" y="40624"/>
                    <a:pt x="20143" y="40356"/>
                  </a:cubicBezTo>
                  <a:cubicBezTo>
                    <a:pt x="20652" y="39929"/>
                    <a:pt x="20940" y="39410"/>
                    <a:pt x="21036" y="38755"/>
                  </a:cubicBezTo>
                  <a:cubicBezTo>
                    <a:pt x="21068" y="38546"/>
                    <a:pt x="21214" y="38457"/>
                    <a:pt x="21374" y="38457"/>
                  </a:cubicBezTo>
                  <a:close/>
                  <a:moveTo>
                    <a:pt x="21790" y="42274"/>
                  </a:moveTo>
                  <a:cubicBezTo>
                    <a:pt x="22071" y="42274"/>
                    <a:pt x="22360" y="42573"/>
                    <a:pt x="22178" y="42893"/>
                  </a:cubicBezTo>
                  <a:cubicBezTo>
                    <a:pt x="21811" y="43541"/>
                    <a:pt x="21449" y="44188"/>
                    <a:pt x="21082" y="44835"/>
                  </a:cubicBezTo>
                  <a:cubicBezTo>
                    <a:pt x="21000" y="44981"/>
                    <a:pt x="20876" y="45039"/>
                    <a:pt x="20751" y="45039"/>
                  </a:cubicBezTo>
                  <a:cubicBezTo>
                    <a:pt x="20470" y="45039"/>
                    <a:pt x="20186" y="44740"/>
                    <a:pt x="20367" y="44420"/>
                  </a:cubicBezTo>
                  <a:cubicBezTo>
                    <a:pt x="20730" y="43772"/>
                    <a:pt x="21097" y="43124"/>
                    <a:pt x="21463" y="42477"/>
                  </a:cubicBezTo>
                  <a:cubicBezTo>
                    <a:pt x="21541" y="42331"/>
                    <a:pt x="21665" y="42274"/>
                    <a:pt x="21790" y="42274"/>
                  </a:cubicBezTo>
                  <a:close/>
                  <a:moveTo>
                    <a:pt x="17237" y="43669"/>
                  </a:moveTo>
                  <a:cubicBezTo>
                    <a:pt x="17503" y="43669"/>
                    <a:pt x="17795" y="43971"/>
                    <a:pt x="17646" y="44302"/>
                  </a:cubicBezTo>
                  <a:cubicBezTo>
                    <a:pt x="17244" y="45188"/>
                    <a:pt x="16643" y="45906"/>
                    <a:pt x="15874" y="46497"/>
                  </a:cubicBezTo>
                  <a:cubicBezTo>
                    <a:pt x="15799" y="46558"/>
                    <a:pt x="15725" y="46582"/>
                    <a:pt x="15657" y="46582"/>
                  </a:cubicBezTo>
                  <a:cubicBezTo>
                    <a:pt x="15334" y="46582"/>
                    <a:pt x="15116" y="46049"/>
                    <a:pt x="15457" y="45782"/>
                  </a:cubicBezTo>
                  <a:cubicBezTo>
                    <a:pt x="16109" y="45280"/>
                    <a:pt x="16589" y="44633"/>
                    <a:pt x="16927" y="43886"/>
                  </a:cubicBezTo>
                  <a:cubicBezTo>
                    <a:pt x="16999" y="43733"/>
                    <a:pt x="17116" y="43669"/>
                    <a:pt x="17237" y="43669"/>
                  </a:cubicBezTo>
                  <a:close/>
                  <a:moveTo>
                    <a:pt x="19521" y="61279"/>
                  </a:moveTo>
                  <a:cubicBezTo>
                    <a:pt x="19791" y="61279"/>
                    <a:pt x="20083" y="61581"/>
                    <a:pt x="19923" y="61912"/>
                  </a:cubicBezTo>
                  <a:cubicBezTo>
                    <a:pt x="19603" y="62577"/>
                    <a:pt x="19186" y="63168"/>
                    <a:pt x="18674" y="63701"/>
                  </a:cubicBezTo>
                  <a:cubicBezTo>
                    <a:pt x="18588" y="63790"/>
                    <a:pt x="18493" y="63829"/>
                    <a:pt x="18400" y="63829"/>
                  </a:cubicBezTo>
                  <a:cubicBezTo>
                    <a:pt x="18087" y="63829"/>
                    <a:pt x="17805" y="63413"/>
                    <a:pt x="18091" y="63115"/>
                  </a:cubicBezTo>
                  <a:cubicBezTo>
                    <a:pt x="18552" y="62631"/>
                    <a:pt x="18915" y="62097"/>
                    <a:pt x="19207" y="61492"/>
                  </a:cubicBezTo>
                  <a:cubicBezTo>
                    <a:pt x="19278" y="61343"/>
                    <a:pt x="19399" y="61279"/>
                    <a:pt x="19521" y="61279"/>
                  </a:cubicBezTo>
                  <a:close/>
                  <a:moveTo>
                    <a:pt x="14750" y="65921"/>
                  </a:moveTo>
                  <a:cubicBezTo>
                    <a:pt x="15031" y="65921"/>
                    <a:pt x="15316" y="66220"/>
                    <a:pt x="15134" y="66544"/>
                  </a:cubicBezTo>
                  <a:lnTo>
                    <a:pt x="13413" y="69610"/>
                  </a:lnTo>
                  <a:cubicBezTo>
                    <a:pt x="13331" y="69753"/>
                    <a:pt x="13209" y="69813"/>
                    <a:pt x="13085" y="69813"/>
                  </a:cubicBezTo>
                  <a:cubicBezTo>
                    <a:pt x="12804" y="69813"/>
                    <a:pt x="12516" y="69514"/>
                    <a:pt x="12697" y="69190"/>
                  </a:cubicBezTo>
                  <a:cubicBezTo>
                    <a:pt x="13270" y="68169"/>
                    <a:pt x="13846" y="67149"/>
                    <a:pt x="14419" y="66124"/>
                  </a:cubicBezTo>
                  <a:cubicBezTo>
                    <a:pt x="14501" y="65982"/>
                    <a:pt x="14625" y="65921"/>
                    <a:pt x="14750" y="65921"/>
                  </a:cubicBezTo>
                  <a:close/>
                  <a:moveTo>
                    <a:pt x="15948" y="68504"/>
                  </a:moveTo>
                  <a:cubicBezTo>
                    <a:pt x="16198" y="68504"/>
                    <a:pt x="16454" y="68707"/>
                    <a:pt x="16372" y="69016"/>
                  </a:cubicBezTo>
                  <a:cubicBezTo>
                    <a:pt x="16183" y="69756"/>
                    <a:pt x="15813" y="70397"/>
                    <a:pt x="15276" y="70937"/>
                  </a:cubicBezTo>
                  <a:cubicBezTo>
                    <a:pt x="15191" y="71023"/>
                    <a:pt x="15095" y="71058"/>
                    <a:pt x="14999" y="71058"/>
                  </a:cubicBezTo>
                  <a:cubicBezTo>
                    <a:pt x="14682" y="71058"/>
                    <a:pt x="14401" y="70642"/>
                    <a:pt x="14689" y="70351"/>
                  </a:cubicBezTo>
                  <a:cubicBezTo>
                    <a:pt x="15130" y="69909"/>
                    <a:pt x="15419" y="69400"/>
                    <a:pt x="15575" y="68799"/>
                  </a:cubicBezTo>
                  <a:cubicBezTo>
                    <a:pt x="15628" y="68593"/>
                    <a:pt x="15785" y="68504"/>
                    <a:pt x="15948" y="68504"/>
                  </a:cubicBezTo>
                  <a:close/>
                  <a:moveTo>
                    <a:pt x="7287" y="75047"/>
                  </a:moveTo>
                  <a:cubicBezTo>
                    <a:pt x="7556" y="75047"/>
                    <a:pt x="7845" y="75349"/>
                    <a:pt x="7688" y="75679"/>
                  </a:cubicBezTo>
                  <a:cubicBezTo>
                    <a:pt x="7339" y="76423"/>
                    <a:pt x="6988" y="77167"/>
                    <a:pt x="6635" y="77907"/>
                  </a:cubicBezTo>
                  <a:cubicBezTo>
                    <a:pt x="6564" y="78060"/>
                    <a:pt x="6446" y="78120"/>
                    <a:pt x="6322" y="78120"/>
                  </a:cubicBezTo>
                  <a:cubicBezTo>
                    <a:pt x="6055" y="78120"/>
                    <a:pt x="5763" y="77821"/>
                    <a:pt x="5920" y="77490"/>
                  </a:cubicBezTo>
                  <a:cubicBezTo>
                    <a:pt x="6272" y="76747"/>
                    <a:pt x="6625" y="76003"/>
                    <a:pt x="6973" y="75260"/>
                  </a:cubicBezTo>
                  <a:cubicBezTo>
                    <a:pt x="7044" y="75111"/>
                    <a:pt x="7165" y="75047"/>
                    <a:pt x="7287" y="75047"/>
                  </a:cubicBezTo>
                  <a:close/>
                  <a:moveTo>
                    <a:pt x="2100" y="79148"/>
                  </a:moveTo>
                  <a:cubicBezTo>
                    <a:pt x="2341" y="79148"/>
                    <a:pt x="2608" y="79354"/>
                    <a:pt x="2548" y="79667"/>
                  </a:cubicBezTo>
                  <a:cubicBezTo>
                    <a:pt x="2345" y="80692"/>
                    <a:pt x="2064" y="81692"/>
                    <a:pt x="1701" y="82670"/>
                  </a:cubicBezTo>
                  <a:cubicBezTo>
                    <a:pt x="1630" y="82869"/>
                    <a:pt x="1459" y="82951"/>
                    <a:pt x="1292" y="82951"/>
                  </a:cubicBezTo>
                  <a:cubicBezTo>
                    <a:pt x="1039" y="82951"/>
                    <a:pt x="790" y="82756"/>
                    <a:pt x="904" y="82453"/>
                  </a:cubicBezTo>
                  <a:cubicBezTo>
                    <a:pt x="1267" y="81471"/>
                    <a:pt x="1548" y="80472"/>
                    <a:pt x="1747" y="79447"/>
                  </a:cubicBezTo>
                  <a:cubicBezTo>
                    <a:pt x="1786" y="79237"/>
                    <a:pt x="1939" y="79148"/>
                    <a:pt x="2100" y="79148"/>
                  </a:cubicBezTo>
                  <a:close/>
                  <a:moveTo>
                    <a:pt x="3494" y="81894"/>
                  </a:moveTo>
                  <a:cubicBezTo>
                    <a:pt x="3736" y="81894"/>
                    <a:pt x="4006" y="82101"/>
                    <a:pt x="3957" y="82418"/>
                  </a:cubicBezTo>
                  <a:cubicBezTo>
                    <a:pt x="3839" y="83132"/>
                    <a:pt x="3683" y="83837"/>
                    <a:pt x="3476" y="84531"/>
                  </a:cubicBezTo>
                  <a:cubicBezTo>
                    <a:pt x="3419" y="84733"/>
                    <a:pt x="3256" y="84823"/>
                    <a:pt x="3092" y="84823"/>
                  </a:cubicBezTo>
                  <a:cubicBezTo>
                    <a:pt x="2842" y="84823"/>
                    <a:pt x="2586" y="84619"/>
                    <a:pt x="2679" y="84310"/>
                  </a:cubicBezTo>
                  <a:cubicBezTo>
                    <a:pt x="2882" y="83616"/>
                    <a:pt x="3042" y="82912"/>
                    <a:pt x="3156" y="82197"/>
                  </a:cubicBezTo>
                  <a:cubicBezTo>
                    <a:pt x="3188" y="81987"/>
                    <a:pt x="3338" y="81894"/>
                    <a:pt x="3494" y="81894"/>
                  </a:cubicBezTo>
                  <a:close/>
                  <a:moveTo>
                    <a:pt x="16173" y="84268"/>
                  </a:moveTo>
                  <a:cubicBezTo>
                    <a:pt x="16380" y="84268"/>
                    <a:pt x="16578" y="84403"/>
                    <a:pt x="16557" y="84666"/>
                  </a:cubicBezTo>
                  <a:cubicBezTo>
                    <a:pt x="16497" y="85509"/>
                    <a:pt x="16166" y="86249"/>
                    <a:pt x="15554" y="86833"/>
                  </a:cubicBezTo>
                  <a:cubicBezTo>
                    <a:pt x="15469" y="86918"/>
                    <a:pt x="15372" y="86950"/>
                    <a:pt x="15276" y="86950"/>
                  </a:cubicBezTo>
                  <a:cubicBezTo>
                    <a:pt x="14953" y="86950"/>
                    <a:pt x="14668" y="86534"/>
                    <a:pt x="14967" y="86249"/>
                  </a:cubicBezTo>
                  <a:cubicBezTo>
                    <a:pt x="15415" y="85818"/>
                    <a:pt x="15685" y="85288"/>
                    <a:pt x="15728" y="84666"/>
                  </a:cubicBezTo>
                  <a:cubicBezTo>
                    <a:pt x="15749" y="84403"/>
                    <a:pt x="15966" y="84268"/>
                    <a:pt x="16173" y="84268"/>
                  </a:cubicBezTo>
                  <a:close/>
                  <a:moveTo>
                    <a:pt x="14288" y="89775"/>
                  </a:moveTo>
                  <a:cubicBezTo>
                    <a:pt x="14526" y="89775"/>
                    <a:pt x="14796" y="89981"/>
                    <a:pt x="14757" y="90294"/>
                  </a:cubicBezTo>
                  <a:cubicBezTo>
                    <a:pt x="14651" y="91080"/>
                    <a:pt x="14544" y="91867"/>
                    <a:pt x="14437" y="92649"/>
                  </a:cubicBezTo>
                  <a:cubicBezTo>
                    <a:pt x="14408" y="92859"/>
                    <a:pt x="14266" y="92951"/>
                    <a:pt x="14109" y="92951"/>
                  </a:cubicBezTo>
                  <a:cubicBezTo>
                    <a:pt x="13868" y="92951"/>
                    <a:pt x="13597" y="92745"/>
                    <a:pt x="13640" y="92432"/>
                  </a:cubicBezTo>
                  <a:cubicBezTo>
                    <a:pt x="13743" y="91645"/>
                    <a:pt x="13850" y="90859"/>
                    <a:pt x="13956" y="90077"/>
                  </a:cubicBezTo>
                  <a:cubicBezTo>
                    <a:pt x="13985" y="89867"/>
                    <a:pt x="14127" y="89775"/>
                    <a:pt x="14288" y="89775"/>
                  </a:cubicBezTo>
                  <a:close/>
                  <a:moveTo>
                    <a:pt x="6735" y="100016"/>
                  </a:moveTo>
                  <a:cubicBezTo>
                    <a:pt x="6941" y="100016"/>
                    <a:pt x="7141" y="100152"/>
                    <a:pt x="7123" y="100418"/>
                  </a:cubicBezTo>
                  <a:cubicBezTo>
                    <a:pt x="7073" y="101229"/>
                    <a:pt x="6877" y="101988"/>
                    <a:pt x="6528" y="102724"/>
                  </a:cubicBezTo>
                  <a:cubicBezTo>
                    <a:pt x="6458" y="102873"/>
                    <a:pt x="6336" y="102937"/>
                    <a:pt x="6215" y="102937"/>
                  </a:cubicBezTo>
                  <a:cubicBezTo>
                    <a:pt x="5945" y="102937"/>
                    <a:pt x="5657" y="102635"/>
                    <a:pt x="5814" y="102308"/>
                  </a:cubicBezTo>
                  <a:cubicBezTo>
                    <a:pt x="6095" y="101707"/>
                    <a:pt x="6254" y="101077"/>
                    <a:pt x="6297" y="100418"/>
                  </a:cubicBezTo>
                  <a:cubicBezTo>
                    <a:pt x="6312" y="100152"/>
                    <a:pt x="6528" y="100016"/>
                    <a:pt x="6735" y="100016"/>
                  </a:cubicBezTo>
                  <a:close/>
                  <a:moveTo>
                    <a:pt x="8653" y="100671"/>
                  </a:moveTo>
                  <a:cubicBezTo>
                    <a:pt x="8905" y="100671"/>
                    <a:pt x="9154" y="100870"/>
                    <a:pt x="9047" y="101177"/>
                  </a:cubicBezTo>
                  <a:lnTo>
                    <a:pt x="7919" y="104346"/>
                  </a:lnTo>
                  <a:cubicBezTo>
                    <a:pt x="7848" y="104541"/>
                    <a:pt x="7681" y="104627"/>
                    <a:pt x="7514" y="104627"/>
                  </a:cubicBezTo>
                  <a:cubicBezTo>
                    <a:pt x="7261" y="104627"/>
                    <a:pt x="7012" y="104428"/>
                    <a:pt x="7119" y="104126"/>
                  </a:cubicBezTo>
                  <a:cubicBezTo>
                    <a:pt x="7496" y="103069"/>
                    <a:pt x="7873" y="102012"/>
                    <a:pt x="8247" y="100955"/>
                  </a:cubicBezTo>
                  <a:cubicBezTo>
                    <a:pt x="8318" y="100756"/>
                    <a:pt x="8485" y="100671"/>
                    <a:pt x="8653" y="100671"/>
                  </a:cubicBezTo>
                  <a:close/>
                  <a:moveTo>
                    <a:pt x="69233" y="0"/>
                  </a:moveTo>
                  <a:cubicBezTo>
                    <a:pt x="68941" y="0"/>
                    <a:pt x="68649" y="4"/>
                    <a:pt x="68358" y="11"/>
                  </a:cubicBezTo>
                  <a:cubicBezTo>
                    <a:pt x="64239" y="117"/>
                    <a:pt x="60016" y="989"/>
                    <a:pt x="56039" y="3099"/>
                  </a:cubicBezTo>
                  <a:cubicBezTo>
                    <a:pt x="55704" y="3276"/>
                    <a:pt x="55369" y="3462"/>
                    <a:pt x="55036" y="3657"/>
                  </a:cubicBezTo>
                  <a:cubicBezTo>
                    <a:pt x="54125" y="4198"/>
                    <a:pt x="53164" y="4810"/>
                    <a:pt x="52161" y="5489"/>
                  </a:cubicBezTo>
                  <a:cubicBezTo>
                    <a:pt x="52136" y="5504"/>
                    <a:pt x="52115" y="5521"/>
                    <a:pt x="52090" y="5536"/>
                  </a:cubicBezTo>
                  <a:cubicBezTo>
                    <a:pt x="52064" y="5553"/>
                    <a:pt x="52036" y="5571"/>
                    <a:pt x="52011" y="5589"/>
                  </a:cubicBezTo>
                  <a:cubicBezTo>
                    <a:pt x="51958" y="5624"/>
                    <a:pt x="51905" y="5660"/>
                    <a:pt x="51855" y="5696"/>
                  </a:cubicBezTo>
                  <a:lnTo>
                    <a:pt x="51759" y="5760"/>
                  </a:lnTo>
                  <a:cubicBezTo>
                    <a:pt x="51197" y="6148"/>
                    <a:pt x="50624" y="6557"/>
                    <a:pt x="50037" y="6984"/>
                  </a:cubicBezTo>
                  <a:cubicBezTo>
                    <a:pt x="50012" y="7002"/>
                    <a:pt x="49984" y="7023"/>
                    <a:pt x="49959" y="7041"/>
                  </a:cubicBezTo>
                  <a:cubicBezTo>
                    <a:pt x="35387" y="17699"/>
                    <a:pt x="13622" y="40776"/>
                    <a:pt x="1021" y="65487"/>
                  </a:cubicBezTo>
                  <a:cubicBezTo>
                    <a:pt x="673" y="66167"/>
                    <a:pt x="335" y="66850"/>
                    <a:pt x="0" y="67533"/>
                  </a:cubicBezTo>
                  <a:lnTo>
                    <a:pt x="0" y="134457"/>
                  </a:lnTo>
                  <a:lnTo>
                    <a:pt x="16198" y="134457"/>
                  </a:lnTo>
                  <a:cubicBezTo>
                    <a:pt x="18774" y="132095"/>
                    <a:pt x="20232" y="128679"/>
                    <a:pt x="19183" y="123731"/>
                  </a:cubicBezTo>
                  <a:cubicBezTo>
                    <a:pt x="16859" y="112767"/>
                    <a:pt x="15931" y="102208"/>
                    <a:pt x="16465" y="92008"/>
                  </a:cubicBezTo>
                  <a:cubicBezTo>
                    <a:pt x="16234" y="91980"/>
                    <a:pt x="16027" y="91788"/>
                    <a:pt x="16119" y="91507"/>
                  </a:cubicBezTo>
                  <a:cubicBezTo>
                    <a:pt x="16247" y="91123"/>
                    <a:pt x="16393" y="90749"/>
                    <a:pt x="16561" y="90386"/>
                  </a:cubicBezTo>
                  <a:cubicBezTo>
                    <a:pt x="18130" y="67269"/>
                    <a:pt x="27276" y="45996"/>
                    <a:pt x="44761" y="26009"/>
                  </a:cubicBezTo>
                  <a:cubicBezTo>
                    <a:pt x="61190" y="7215"/>
                    <a:pt x="77632" y="4266"/>
                    <a:pt x="86914" y="3835"/>
                  </a:cubicBezTo>
                  <a:cubicBezTo>
                    <a:pt x="82364" y="1967"/>
                    <a:pt x="75964" y="0"/>
                    <a:pt x="69233"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86;p24">
              <a:extLst>
                <a:ext uri="{FF2B5EF4-FFF2-40B4-BE49-F238E27FC236}">
                  <a16:creationId xmlns:a16="http://schemas.microsoft.com/office/drawing/2014/main" id="{535D262A-0144-4A61-880E-BAE66FBFAC12}"/>
                </a:ext>
              </a:extLst>
            </p:cNvPr>
            <p:cNvSpPr/>
            <p:nvPr/>
          </p:nvSpPr>
          <p:spPr>
            <a:xfrm>
              <a:off x="801990" y="2778248"/>
              <a:ext cx="63857" cy="66582"/>
            </a:xfrm>
            <a:custGeom>
              <a:avLst/>
              <a:gdLst/>
              <a:ahLst/>
              <a:cxnLst/>
              <a:rect l="l" t="t" r="r" b="b"/>
              <a:pathLst>
                <a:path w="2484" h="2590" extrusionOk="0">
                  <a:moveTo>
                    <a:pt x="1897" y="0"/>
                  </a:moveTo>
                  <a:cubicBezTo>
                    <a:pt x="1769" y="0"/>
                    <a:pt x="1641" y="54"/>
                    <a:pt x="1548" y="178"/>
                  </a:cubicBezTo>
                  <a:cubicBezTo>
                    <a:pt x="1107" y="783"/>
                    <a:pt x="662" y="1388"/>
                    <a:pt x="221" y="1992"/>
                  </a:cubicBezTo>
                  <a:cubicBezTo>
                    <a:pt x="1" y="2295"/>
                    <a:pt x="288" y="2590"/>
                    <a:pt x="587" y="2590"/>
                  </a:cubicBezTo>
                  <a:cubicBezTo>
                    <a:pt x="715" y="2590"/>
                    <a:pt x="843" y="2537"/>
                    <a:pt x="936" y="2412"/>
                  </a:cubicBezTo>
                  <a:cubicBezTo>
                    <a:pt x="1377" y="1808"/>
                    <a:pt x="1822" y="1202"/>
                    <a:pt x="2263" y="598"/>
                  </a:cubicBezTo>
                  <a:cubicBezTo>
                    <a:pt x="2483" y="296"/>
                    <a:pt x="2196" y="0"/>
                    <a:pt x="1897"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87;p24">
              <a:extLst>
                <a:ext uri="{FF2B5EF4-FFF2-40B4-BE49-F238E27FC236}">
                  <a16:creationId xmlns:a16="http://schemas.microsoft.com/office/drawing/2014/main" id="{09D6BB0C-FA69-4971-9B4D-3D8EC3CA9E5A}"/>
                </a:ext>
              </a:extLst>
            </p:cNvPr>
            <p:cNvSpPr/>
            <p:nvPr/>
          </p:nvSpPr>
          <p:spPr>
            <a:xfrm>
              <a:off x="873684" y="2724291"/>
              <a:ext cx="46016" cy="52340"/>
            </a:xfrm>
            <a:custGeom>
              <a:avLst/>
              <a:gdLst/>
              <a:ahLst/>
              <a:cxnLst/>
              <a:rect l="l" t="t" r="r" b="b"/>
              <a:pathLst>
                <a:path w="1790" h="2036" extrusionOk="0">
                  <a:moveTo>
                    <a:pt x="1221" y="0"/>
                  </a:moveTo>
                  <a:cubicBezTo>
                    <a:pt x="1096" y="0"/>
                    <a:pt x="972" y="57"/>
                    <a:pt x="890" y="199"/>
                  </a:cubicBezTo>
                  <a:lnTo>
                    <a:pt x="185" y="1416"/>
                  </a:lnTo>
                  <a:cubicBezTo>
                    <a:pt x="1" y="1736"/>
                    <a:pt x="285" y="2035"/>
                    <a:pt x="570" y="2035"/>
                  </a:cubicBezTo>
                  <a:cubicBezTo>
                    <a:pt x="694" y="2035"/>
                    <a:pt x="819" y="1978"/>
                    <a:pt x="901" y="1836"/>
                  </a:cubicBezTo>
                  <a:lnTo>
                    <a:pt x="1605" y="619"/>
                  </a:lnTo>
                  <a:cubicBezTo>
                    <a:pt x="1790" y="299"/>
                    <a:pt x="1505" y="0"/>
                    <a:pt x="122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88;p24">
              <a:extLst>
                <a:ext uri="{FF2B5EF4-FFF2-40B4-BE49-F238E27FC236}">
                  <a16:creationId xmlns:a16="http://schemas.microsoft.com/office/drawing/2014/main" id="{E4B431C6-1BCD-4A28-B336-1022EC1E5C61}"/>
                </a:ext>
              </a:extLst>
            </p:cNvPr>
            <p:cNvSpPr/>
            <p:nvPr/>
          </p:nvSpPr>
          <p:spPr>
            <a:xfrm>
              <a:off x="872476" y="2833747"/>
              <a:ext cx="52829" cy="56634"/>
            </a:xfrm>
            <a:custGeom>
              <a:avLst/>
              <a:gdLst/>
              <a:ahLst/>
              <a:cxnLst/>
              <a:rect l="l" t="t" r="r" b="b"/>
              <a:pathLst>
                <a:path w="2055" h="2203" extrusionOk="0">
                  <a:moveTo>
                    <a:pt x="1474" y="0"/>
                  </a:moveTo>
                  <a:cubicBezTo>
                    <a:pt x="1346" y="0"/>
                    <a:pt x="1222" y="54"/>
                    <a:pt x="1132" y="189"/>
                  </a:cubicBezTo>
                  <a:lnTo>
                    <a:pt x="204" y="1598"/>
                  </a:lnTo>
                  <a:cubicBezTo>
                    <a:pt x="1" y="1908"/>
                    <a:pt x="286" y="2202"/>
                    <a:pt x="577" y="2202"/>
                  </a:cubicBezTo>
                  <a:cubicBezTo>
                    <a:pt x="705" y="2202"/>
                    <a:pt x="833" y="2149"/>
                    <a:pt x="919" y="2015"/>
                  </a:cubicBezTo>
                  <a:cubicBezTo>
                    <a:pt x="1229" y="1545"/>
                    <a:pt x="1538" y="1075"/>
                    <a:pt x="1848" y="609"/>
                  </a:cubicBezTo>
                  <a:cubicBezTo>
                    <a:pt x="2054" y="296"/>
                    <a:pt x="1766" y="0"/>
                    <a:pt x="147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89;p24">
              <a:extLst>
                <a:ext uri="{FF2B5EF4-FFF2-40B4-BE49-F238E27FC236}">
                  <a16:creationId xmlns:a16="http://schemas.microsoft.com/office/drawing/2014/main" id="{29FB202D-D50A-490D-B565-A93B5B81FFD2}"/>
                </a:ext>
              </a:extLst>
            </p:cNvPr>
            <p:cNvSpPr/>
            <p:nvPr/>
          </p:nvSpPr>
          <p:spPr>
            <a:xfrm>
              <a:off x="1181872" y="2356747"/>
              <a:ext cx="60567" cy="55631"/>
            </a:xfrm>
            <a:custGeom>
              <a:avLst/>
              <a:gdLst/>
              <a:ahLst/>
              <a:cxnLst/>
              <a:rect l="l" t="t" r="r" b="b"/>
              <a:pathLst>
                <a:path w="2356" h="2164" extrusionOk="0">
                  <a:moveTo>
                    <a:pt x="1768" y="1"/>
                  </a:moveTo>
                  <a:cubicBezTo>
                    <a:pt x="1673" y="1"/>
                    <a:pt x="1576" y="40"/>
                    <a:pt x="1491" y="132"/>
                  </a:cubicBezTo>
                  <a:cubicBezTo>
                    <a:pt x="1085" y="570"/>
                    <a:pt x="683" y="1007"/>
                    <a:pt x="278" y="1449"/>
                  </a:cubicBezTo>
                  <a:cubicBezTo>
                    <a:pt x="0" y="1747"/>
                    <a:pt x="281" y="2163"/>
                    <a:pt x="588" y="2163"/>
                  </a:cubicBezTo>
                  <a:cubicBezTo>
                    <a:pt x="683" y="2163"/>
                    <a:pt x="780" y="2124"/>
                    <a:pt x="865" y="2032"/>
                  </a:cubicBezTo>
                  <a:cubicBezTo>
                    <a:pt x="1267" y="1595"/>
                    <a:pt x="1673" y="1157"/>
                    <a:pt x="2078" y="715"/>
                  </a:cubicBezTo>
                  <a:cubicBezTo>
                    <a:pt x="2356" y="416"/>
                    <a:pt x="2074" y="1"/>
                    <a:pt x="176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90;p24">
              <a:extLst>
                <a:ext uri="{FF2B5EF4-FFF2-40B4-BE49-F238E27FC236}">
                  <a16:creationId xmlns:a16="http://schemas.microsoft.com/office/drawing/2014/main" id="{F61FADBD-ACF2-4C40-BAC6-E4EEEBED0A48}"/>
                </a:ext>
              </a:extLst>
            </p:cNvPr>
            <p:cNvSpPr/>
            <p:nvPr/>
          </p:nvSpPr>
          <p:spPr>
            <a:xfrm>
              <a:off x="1212976" y="2414997"/>
              <a:ext cx="56788" cy="64963"/>
            </a:xfrm>
            <a:custGeom>
              <a:avLst/>
              <a:gdLst/>
              <a:ahLst/>
              <a:cxnLst/>
              <a:rect l="l" t="t" r="r" b="b"/>
              <a:pathLst>
                <a:path w="2209" h="2527" extrusionOk="0">
                  <a:moveTo>
                    <a:pt x="1708" y="1"/>
                  </a:moveTo>
                  <a:cubicBezTo>
                    <a:pt x="1540" y="1"/>
                    <a:pt x="1366" y="83"/>
                    <a:pt x="1288" y="275"/>
                  </a:cubicBezTo>
                  <a:cubicBezTo>
                    <a:pt x="1053" y="851"/>
                    <a:pt x="711" y="1360"/>
                    <a:pt x="281" y="1812"/>
                  </a:cubicBezTo>
                  <a:cubicBezTo>
                    <a:pt x="0" y="2110"/>
                    <a:pt x="281" y="2526"/>
                    <a:pt x="594" y="2526"/>
                  </a:cubicBezTo>
                  <a:cubicBezTo>
                    <a:pt x="687" y="2526"/>
                    <a:pt x="783" y="2488"/>
                    <a:pt x="868" y="2398"/>
                  </a:cubicBezTo>
                  <a:cubicBezTo>
                    <a:pt x="1402" y="1836"/>
                    <a:pt x="1793" y="1210"/>
                    <a:pt x="2088" y="495"/>
                  </a:cubicBezTo>
                  <a:cubicBezTo>
                    <a:pt x="2209" y="196"/>
                    <a:pt x="1964" y="1"/>
                    <a:pt x="170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91;p24">
              <a:extLst>
                <a:ext uri="{FF2B5EF4-FFF2-40B4-BE49-F238E27FC236}">
                  <a16:creationId xmlns:a16="http://schemas.microsoft.com/office/drawing/2014/main" id="{B2752972-AC08-4F40-BEEE-FEF07D44F029}"/>
                </a:ext>
              </a:extLst>
            </p:cNvPr>
            <p:cNvSpPr/>
            <p:nvPr/>
          </p:nvSpPr>
          <p:spPr>
            <a:xfrm>
              <a:off x="1267832" y="2575865"/>
              <a:ext cx="54988" cy="62109"/>
            </a:xfrm>
            <a:custGeom>
              <a:avLst/>
              <a:gdLst/>
              <a:ahLst/>
              <a:cxnLst/>
              <a:rect l="l" t="t" r="r" b="b"/>
              <a:pathLst>
                <a:path w="2139" h="2416" extrusionOk="0">
                  <a:moveTo>
                    <a:pt x="1562" y="0"/>
                  </a:moveTo>
                  <a:cubicBezTo>
                    <a:pt x="1434" y="0"/>
                    <a:pt x="1309" y="57"/>
                    <a:pt x="1221" y="192"/>
                  </a:cubicBezTo>
                  <a:cubicBezTo>
                    <a:pt x="879" y="729"/>
                    <a:pt x="541" y="1267"/>
                    <a:pt x="200" y="1804"/>
                  </a:cubicBezTo>
                  <a:cubicBezTo>
                    <a:pt x="1" y="2121"/>
                    <a:pt x="285" y="2416"/>
                    <a:pt x="573" y="2416"/>
                  </a:cubicBezTo>
                  <a:cubicBezTo>
                    <a:pt x="702" y="2416"/>
                    <a:pt x="830" y="2359"/>
                    <a:pt x="915" y="2223"/>
                  </a:cubicBezTo>
                  <a:cubicBezTo>
                    <a:pt x="1257" y="1686"/>
                    <a:pt x="1598" y="1149"/>
                    <a:pt x="1940" y="612"/>
                  </a:cubicBezTo>
                  <a:cubicBezTo>
                    <a:pt x="2139" y="296"/>
                    <a:pt x="1851" y="0"/>
                    <a:pt x="156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92;p24">
              <a:extLst>
                <a:ext uri="{FF2B5EF4-FFF2-40B4-BE49-F238E27FC236}">
                  <a16:creationId xmlns:a16="http://schemas.microsoft.com/office/drawing/2014/main" id="{AF0E31AD-F4DD-4D2E-886A-45E42B1BCD57}"/>
                </a:ext>
              </a:extLst>
            </p:cNvPr>
            <p:cNvSpPr/>
            <p:nvPr/>
          </p:nvSpPr>
          <p:spPr>
            <a:xfrm>
              <a:off x="644234" y="3274631"/>
              <a:ext cx="44834" cy="66788"/>
            </a:xfrm>
            <a:custGeom>
              <a:avLst/>
              <a:gdLst/>
              <a:ahLst/>
              <a:cxnLst/>
              <a:rect l="l" t="t" r="r" b="b"/>
              <a:pathLst>
                <a:path w="1744" h="2598" extrusionOk="0">
                  <a:moveTo>
                    <a:pt x="1243" y="1"/>
                  </a:moveTo>
                  <a:cubicBezTo>
                    <a:pt x="1075" y="1"/>
                    <a:pt x="905" y="86"/>
                    <a:pt x="829" y="278"/>
                  </a:cubicBezTo>
                  <a:cubicBezTo>
                    <a:pt x="591" y="886"/>
                    <a:pt x="353" y="1495"/>
                    <a:pt x="118" y="2099"/>
                  </a:cubicBezTo>
                  <a:cubicBezTo>
                    <a:pt x="0" y="2402"/>
                    <a:pt x="246" y="2597"/>
                    <a:pt x="502" y="2597"/>
                  </a:cubicBezTo>
                  <a:cubicBezTo>
                    <a:pt x="670" y="2597"/>
                    <a:pt x="841" y="2516"/>
                    <a:pt x="915" y="2320"/>
                  </a:cubicBezTo>
                  <a:cubicBezTo>
                    <a:pt x="1153" y="1712"/>
                    <a:pt x="1392" y="1107"/>
                    <a:pt x="1627" y="498"/>
                  </a:cubicBezTo>
                  <a:cubicBezTo>
                    <a:pt x="1744" y="200"/>
                    <a:pt x="1499" y="1"/>
                    <a:pt x="1243"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93;p24">
              <a:extLst>
                <a:ext uri="{FF2B5EF4-FFF2-40B4-BE49-F238E27FC236}">
                  <a16:creationId xmlns:a16="http://schemas.microsoft.com/office/drawing/2014/main" id="{8A7DD094-AD7C-4D3E-9233-CD2C2940402F}"/>
                </a:ext>
              </a:extLst>
            </p:cNvPr>
            <p:cNvSpPr/>
            <p:nvPr/>
          </p:nvSpPr>
          <p:spPr>
            <a:xfrm>
              <a:off x="623026" y="3435319"/>
              <a:ext cx="56094" cy="68690"/>
            </a:xfrm>
            <a:custGeom>
              <a:avLst/>
              <a:gdLst/>
              <a:ahLst/>
              <a:cxnLst/>
              <a:rect l="l" t="t" r="r" b="b"/>
              <a:pathLst>
                <a:path w="2182" h="2672" extrusionOk="0">
                  <a:moveTo>
                    <a:pt x="1623" y="0"/>
                  </a:moveTo>
                  <a:cubicBezTo>
                    <a:pt x="1502" y="0"/>
                    <a:pt x="1385" y="60"/>
                    <a:pt x="1313" y="214"/>
                  </a:cubicBezTo>
                  <a:cubicBezTo>
                    <a:pt x="1032" y="836"/>
                    <a:pt x="684" y="1413"/>
                    <a:pt x="253" y="1943"/>
                  </a:cubicBezTo>
                  <a:cubicBezTo>
                    <a:pt x="1" y="2255"/>
                    <a:pt x="275" y="2672"/>
                    <a:pt x="569" y="2672"/>
                  </a:cubicBezTo>
                  <a:cubicBezTo>
                    <a:pt x="662" y="2672"/>
                    <a:pt x="758" y="2629"/>
                    <a:pt x="840" y="2529"/>
                  </a:cubicBezTo>
                  <a:cubicBezTo>
                    <a:pt x="1316" y="1943"/>
                    <a:pt x="1715" y="1320"/>
                    <a:pt x="2028" y="633"/>
                  </a:cubicBezTo>
                  <a:cubicBezTo>
                    <a:pt x="2181" y="303"/>
                    <a:pt x="1893" y="0"/>
                    <a:pt x="1623"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94;p24">
              <a:extLst>
                <a:ext uri="{FF2B5EF4-FFF2-40B4-BE49-F238E27FC236}">
                  <a16:creationId xmlns:a16="http://schemas.microsoft.com/office/drawing/2014/main" id="{273E56BA-19D5-460B-BADB-F0779291EF54}"/>
                </a:ext>
              </a:extLst>
            </p:cNvPr>
            <p:cNvSpPr/>
            <p:nvPr/>
          </p:nvSpPr>
          <p:spPr>
            <a:xfrm>
              <a:off x="1503324" y="2167808"/>
              <a:ext cx="54243" cy="53060"/>
            </a:xfrm>
            <a:custGeom>
              <a:avLst/>
              <a:gdLst/>
              <a:ahLst/>
              <a:cxnLst/>
              <a:rect l="l" t="t" r="r" b="b"/>
              <a:pathLst>
                <a:path w="2110" h="2064" extrusionOk="0">
                  <a:moveTo>
                    <a:pt x="1519" y="1"/>
                  </a:moveTo>
                  <a:cubicBezTo>
                    <a:pt x="1391" y="1"/>
                    <a:pt x="1263" y="54"/>
                    <a:pt x="1171" y="179"/>
                  </a:cubicBezTo>
                  <a:cubicBezTo>
                    <a:pt x="854" y="609"/>
                    <a:pt x="537" y="1039"/>
                    <a:pt x="220" y="1466"/>
                  </a:cubicBezTo>
                  <a:cubicBezTo>
                    <a:pt x="0" y="1768"/>
                    <a:pt x="289" y="2064"/>
                    <a:pt x="591" y="2064"/>
                  </a:cubicBezTo>
                  <a:cubicBezTo>
                    <a:pt x="716" y="2064"/>
                    <a:pt x="847" y="2011"/>
                    <a:pt x="939" y="1886"/>
                  </a:cubicBezTo>
                  <a:cubicBezTo>
                    <a:pt x="1256" y="1456"/>
                    <a:pt x="1569" y="1029"/>
                    <a:pt x="1885" y="599"/>
                  </a:cubicBezTo>
                  <a:cubicBezTo>
                    <a:pt x="2110" y="296"/>
                    <a:pt x="1818" y="1"/>
                    <a:pt x="1519"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95;p24">
              <a:extLst>
                <a:ext uri="{FF2B5EF4-FFF2-40B4-BE49-F238E27FC236}">
                  <a16:creationId xmlns:a16="http://schemas.microsoft.com/office/drawing/2014/main" id="{E787F59F-5F89-43BA-8E16-0713F2FCA383}"/>
                </a:ext>
              </a:extLst>
            </p:cNvPr>
            <p:cNvSpPr/>
            <p:nvPr/>
          </p:nvSpPr>
          <p:spPr>
            <a:xfrm>
              <a:off x="1489597" y="2266390"/>
              <a:ext cx="52880" cy="75400"/>
            </a:xfrm>
            <a:custGeom>
              <a:avLst/>
              <a:gdLst/>
              <a:ahLst/>
              <a:cxnLst/>
              <a:rect l="l" t="t" r="r" b="b"/>
              <a:pathLst>
                <a:path w="2057" h="2933" extrusionOk="0">
                  <a:moveTo>
                    <a:pt x="1552" y="0"/>
                  </a:moveTo>
                  <a:cubicBezTo>
                    <a:pt x="1388" y="0"/>
                    <a:pt x="1217" y="86"/>
                    <a:pt x="1150" y="286"/>
                  </a:cubicBezTo>
                  <a:cubicBezTo>
                    <a:pt x="897" y="997"/>
                    <a:pt x="577" y="1669"/>
                    <a:pt x="189" y="2317"/>
                  </a:cubicBezTo>
                  <a:cubicBezTo>
                    <a:pt x="0" y="2637"/>
                    <a:pt x="285" y="2932"/>
                    <a:pt x="570" y="2932"/>
                  </a:cubicBezTo>
                  <a:cubicBezTo>
                    <a:pt x="698" y="2932"/>
                    <a:pt x="823" y="2875"/>
                    <a:pt x="904" y="2736"/>
                  </a:cubicBezTo>
                  <a:cubicBezTo>
                    <a:pt x="1327" y="2025"/>
                    <a:pt x="1672" y="1281"/>
                    <a:pt x="1946" y="506"/>
                  </a:cubicBezTo>
                  <a:cubicBezTo>
                    <a:pt x="2056" y="200"/>
                    <a:pt x="1805" y="0"/>
                    <a:pt x="155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96;p24">
              <a:extLst>
                <a:ext uri="{FF2B5EF4-FFF2-40B4-BE49-F238E27FC236}">
                  <a16:creationId xmlns:a16="http://schemas.microsoft.com/office/drawing/2014/main" id="{E80CE4D3-4C1A-48E6-A42E-0DF268F38590}"/>
                </a:ext>
              </a:extLst>
            </p:cNvPr>
            <p:cNvSpPr/>
            <p:nvPr/>
          </p:nvSpPr>
          <p:spPr>
            <a:xfrm>
              <a:off x="357253" y="2838888"/>
              <a:ext cx="68922" cy="74912"/>
            </a:xfrm>
            <a:custGeom>
              <a:avLst/>
              <a:gdLst/>
              <a:ahLst/>
              <a:cxnLst/>
              <a:rect l="l" t="t" r="r" b="b"/>
              <a:pathLst>
                <a:path w="2681" h="2914" extrusionOk="0">
                  <a:moveTo>
                    <a:pt x="2122" y="0"/>
                  </a:moveTo>
                  <a:cubicBezTo>
                    <a:pt x="2001" y="0"/>
                    <a:pt x="1884" y="64"/>
                    <a:pt x="1812" y="217"/>
                  </a:cubicBezTo>
                  <a:cubicBezTo>
                    <a:pt x="1474" y="964"/>
                    <a:pt x="994" y="1611"/>
                    <a:pt x="342" y="2113"/>
                  </a:cubicBezTo>
                  <a:cubicBezTo>
                    <a:pt x="1" y="2380"/>
                    <a:pt x="219" y="2913"/>
                    <a:pt x="542" y="2913"/>
                  </a:cubicBezTo>
                  <a:cubicBezTo>
                    <a:pt x="610" y="2913"/>
                    <a:pt x="684" y="2889"/>
                    <a:pt x="759" y="2828"/>
                  </a:cubicBezTo>
                  <a:cubicBezTo>
                    <a:pt x="1528" y="2237"/>
                    <a:pt x="2129" y="1519"/>
                    <a:pt x="2531" y="633"/>
                  </a:cubicBezTo>
                  <a:cubicBezTo>
                    <a:pt x="2680" y="302"/>
                    <a:pt x="2388" y="0"/>
                    <a:pt x="212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97;p24">
              <a:extLst>
                <a:ext uri="{FF2B5EF4-FFF2-40B4-BE49-F238E27FC236}">
                  <a16:creationId xmlns:a16="http://schemas.microsoft.com/office/drawing/2014/main" id="{6E11574E-E819-4E95-976D-947F412AECD9}"/>
                </a:ext>
              </a:extLst>
            </p:cNvPr>
            <p:cNvSpPr/>
            <p:nvPr/>
          </p:nvSpPr>
          <p:spPr>
            <a:xfrm>
              <a:off x="478251" y="2704883"/>
              <a:ext cx="52983" cy="66531"/>
            </a:xfrm>
            <a:custGeom>
              <a:avLst/>
              <a:gdLst/>
              <a:ahLst/>
              <a:cxnLst/>
              <a:rect l="l" t="t" r="r" b="b"/>
              <a:pathLst>
                <a:path w="2061" h="2588" extrusionOk="0">
                  <a:moveTo>
                    <a:pt x="1552" y="1"/>
                  </a:moveTo>
                  <a:cubicBezTo>
                    <a:pt x="1392" y="1"/>
                    <a:pt x="1246" y="90"/>
                    <a:pt x="1214" y="299"/>
                  </a:cubicBezTo>
                  <a:cubicBezTo>
                    <a:pt x="1118" y="954"/>
                    <a:pt x="830" y="1473"/>
                    <a:pt x="321" y="1900"/>
                  </a:cubicBezTo>
                  <a:cubicBezTo>
                    <a:pt x="1" y="2168"/>
                    <a:pt x="296" y="2588"/>
                    <a:pt x="634" y="2588"/>
                  </a:cubicBezTo>
                  <a:cubicBezTo>
                    <a:pt x="727" y="2588"/>
                    <a:pt x="822" y="2559"/>
                    <a:pt x="908" y="2484"/>
                  </a:cubicBezTo>
                  <a:cubicBezTo>
                    <a:pt x="1513" y="1982"/>
                    <a:pt x="1901" y="1299"/>
                    <a:pt x="2014" y="521"/>
                  </a:cubicBezTo>
                  <a:cubicBezTo>
                    <a:pt x="2060" y="207"/>
                    <a:pt x="1791" y="1"/>
                    <a:pt x="1552"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98;p24">
              <a:extLst>
                <a:ext uri="{FF2B5EF4-FFF2-40B4-BE49-F238E27FC236}">
                  <a16:creationId xmlns:a16="http://schemas.microsoft.com/office/drawing/2014/main" id="{76237678-958F-4962-B484-5B667C21DFAE}"/>
                </a:ext>
              </a:extLst>
            </p:cNvPr>
            <p:cNvSpPr/>
            <p:nvPr/>
          </p:nvSpPr>
          <p:spPr>
            <a:xfrm>
              <a:off x="487582" y="2803028"/>
              <a:ext cx="55914" cy="71081"/>
            </a:xfrm>
            <a:custGeom>
              <a:avLst/>
              <a:gdLst/>
              <a:ahLst/>
              <a:cxnLst/>
              <a:rect l="l" t="t" r="r" b="b"/>
              <a:pathLst>
                <a:path w="2175" h="2765" extrusionOk="0">
                  <a:moveTo>
                    <a:pt x="1605" y="0"/>
                  </a:moveTo>
                  <a:cubicBezTo>
                    <a:pt x="1480" y="0"/>
                    <a:pt x="1356" y="57"/>
                    <a:pt x="1278" y="203"/>
                  </a:cubicBezTo>
                  <a:cubicBezTo>
                    <a:pt x="912" y="850"/>
                    <a:pt x="545" y="1498"/>
                    <a:pt x="182" y="2146"/>
                  </a:cubicBezTo>
                  <a:cubicBezTo>
                    <a:pt x="1" y="2466"/>
                    <a:pt x="285" y="2765"/>
                    <a:pt x="566" y="2765"/>
                  </a:cubicBezTo>
                  <a:cubicBezTo>
                    <a:pt x="691" y="2765"/>
                    <a:pt x="815" y="2707"/>
                    <a:pt x="897" y="2561"/>
                  </a:cubicBezTo>
                  <a:cubicBezTo>
                    <a:pt x="1264" y="1914"/>
                    <a:pt x="1626" y="1267"/>
                    <a:pt x="1993" y="619"/>
                  </a:cubicBezTo>
                  <a:cubicBezTo>
                    <a:pt x="2175" y="299"/>
                    <a:pt x="1886" y="0"/>
                    <a:pt x="160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99;p24">
              <a:extLst>
                <a:ext uri="{FF2B5EF4-FFF2-40B4-BE49-F238E27FC236}">
                  <a16:creationId xmlns:a16="http://schemas.microsoft.com/office/drawing/2014/main" id="{67D964A7-E98E-4A68-9AE1-DF6407E428C7}"/>
                </a:ext>
              </a:extLst>
            </p:cNvPr>
            <p:cNvSpPr/>
            <p:nvPr/>
          </p:nvSpPr>
          <p:spPr>
            <a:xfrm>
              <a:off x="818622" y="2413531"/>
              <a:ext cx="52083" cy="58022"/>
            </a:xfrm>
            <a:custGeom>
              <a:avLst/>
              <a:gdLst/>
              <a:ahLst/>
              <a:cxnLst/>
              <a:rect l="l" t="t" r="r" b="b"/>
              <a:pathLst>
                <a:path w="2026" h="2257" extrusionOk="0">
                  <a:moveTo>
                    <a:pt x="1449" y="0"/>
                  </a:moveTo>
                  <a:cubicBezTo>
                    <a:pt x="1324" y="0"/>
                    <a:pt x="1196" y="58"/>
                    <a:pt x="1111" y="197"/>
                  </a:cubicBezTo>
                  <a:cubicBezTo>
                    <a:pt x="805" y="677"/>
                    <a:pt x="503" y="1161"/>
                    <a:pt x="201" y="1644"/>
                  </a:cubicBezTo>
                  <a:cubicBezTo>
                    <a:pt x="1" y="1957"/>
                    <a:pt x="286" y="2256"/>
                    <a:pt x="574" y="2256"/>
                  </a:cubicBezTo>
                  <a:cubicBezTo>
                    <a:pt x="702" y="2256"/>
                    <a:pt x="826" y="2199"/>
                    <a:pt x="915" y="2061"/>
                  </a:cubicBezTo>
                  <a:cubicBezTo>
                    <a:pt x="1217" y="1580"/>
                    <a:pt x="1524" y="1097"/>
                    <a:pt x="1826" y="613"/>
                  </a:cubicBezTo>
                  <a:cubicBezTo>
                    <a:pt x="2025" y="299"/>
                    <a:pt x="1737" y="0"/>
                    <a:pt x="144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0;p24">
              <a:extLst>
                <a:ext uri="{FF2B5EF4-FFF2-40B4-BE49-F238E27FC236}">
                  <a16:creationId xmlns:a16="http://schemas.microsoft.com/office/drawing/2014/main" id="{BF33CA4A-6A88-436F-ACEB-FB1466AC3B25}"/>
                </a:ext>
              </a:extLst>
            </p:cNvPr>
            <p:cNvSpPr/>
            <p:nvPr/>
          </p:nvSpPr>
          <p:spPr>
            <a:xfrm>
              <a:off x="855947" y="2473323"/>
              <a:ext cx="41183" cy="39461"/>
            </a:xfrm>
            <a:custGeom>
              <a:avLst/>
              <a:gdLst/>
              <a:ahLst/>
              <a:cxnLst/>
              <a:rect l="l" t="t" r="r" b="b"/>
              <a:pathLst>
                <a:path w="1602" h="1535" extrusionOk="0">
                  <a:moveTo>
                    <a:pt x="1036" y="1"/>
                  </a:moveTo>
                  <a:cubicBezTo>
                    <a:pt x="943" y="1"/>
                    <a:pt x="847" y="44"/>
                    <a:pt x="769" y="144"/>
                  </a:cubicBezTo>
                  <a:cubicBezTo>
                    <a:pt x="594" y="364"/>
                    <a:pt x="420" y="585"/>
                    <a:pt x="246" y="805"/>
                  </a:cubicBezTo>
                  <a:cubicBezTo>
                    <a:pt x="0" y="1119"/>
                    <a:pt x="274" y="1534"/>
                    <a:pt x="566" y="1534"/>
                  </a:cubicBezTo>
                  <a:cubicBezTo>
                    <a:pt x="659" y="1534"/>
                    <a:pt x="755" y="1492"/>
                    <a:pt x="833" y="1393"/>
                  </a:cubicBezTo>
                  <a:cubicBezTo>
                    <a:pt x="1007" y="1172"/>
                    <a:pt x="1182" y="951"/>
                    <a:pt x="1353" y="731"/>
                  </a:cubicBezTo>
                  <a:cubicBezTo>
                    <a:pt x="1601" y="418"/>
                    <a:pt x="1327" y="1"/>
                    <a:pt x="103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1;p24">
              <a:extLst>
                <a:ext uri="{FF2B5EF4-FFF2-40B4-BE49-F238E27FC236}">
                  <a16:creationId xmlns:a16="http://schemas.microsoft.com/office/drawing/2014/main" id="{1CAEB053-ED37-4F5C-B0A5-745BCA20ACC7}"/>
                </a:ext>
              </a:extLst>
            </p:cNvPr>
            <p:cNvSpPr/>
            <p:nvPr/>
          </p:nvSpPr>
          <p:spPr>
            <a:xfrm>
              <a:off x="290444" y="3410898"/>
              <a:ext cx="71981" cy="100054"/>
            </a:xfrm>
            <a:custGeom>
              <a:avLst/>
              <a:gdLst/>
              <a:ahLst/>
              <a:cxnLst/>
              <a:rect l="l" t="t" r="r" b="b"/>
              <a:pathLst>
                <a:path w="2800" h="3892" extrusionOk="0">
                  <a:moveTo>
                    <a:pt x="2234" y="0"/>
                  </a:moveTo>
                  <a:cubicBezTo>
                    <a:pt x="2109" y="0"/>
                    <a:pt x="1985" y="61"/>
                    <a:pt x="1903" y="203"/>
                  </a:cubicBezTo>
                  <a:cubicBezTo>
                    <a:pt x="1330" y="1228"/>
                    <a:pt x="754" y="2248"/>
                    <a:pt x="181" y="3269"/>
                  </a:cubicBezTo>
                  <a:cubicBezTo>
                    <a:pt x="0" y="3593"/>
                    <a:pt x="288" y="3892"/>
                    <a:pt x="569" y="3892"/>
                  </a:cubicBezTo>
                  <a:cubicBezTo>
                    <a:pt x="693" y="3892"/>
                    <a:pt x="815" y="3832"/>
                    <a:pt x="897" y="3689"/>
                  </a:cubicBezTo>
                  <a:lnTo>
                    <a:pt x="2618" y="623"/>
                  </a:lnTo>
                  <a:cubicBezTo>
                    <a:pt x="2800" y="299"/>
                    <a:pt x="2515" y="0"/>
                    <a:pt x="22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2;p24">
              <a:extLst>
                <a:ext uri="{FF2B5EF4-FFF2-40B4-BE49-F238E27FC236}">
                  <a16:creationId xmlns:a16="http://schemas.microsoft.com/office/drawing/2014/main" id="{B9874449-F6DF-4EFA-B6FA-AFECE3F751CC}"/>
                </a:ext>
              </a:extLst>
            </p:cNvPr>
            <p:cNvSpPr/>
            <p:nvPr/>
          </p:nvSpPr>
          <p:spPr>
            <a:xfrm>
              <a:off x="338899" y="3477271"/>
              <a:ext cx="52777" cy="65708"/>
            </a:xfrm>
            <a:custGeom>
              <a:avLst/>
              <a:gdLst/>
              <a:ahLst/>
              <a:cxnLst/>
              <a:rect l="l" t="t" r="r" b="b"/>
              <a:pathLst>
                <a:path w="2053" h="2556" extrusionOk="0">
                  <a:moveTo>
                    <a:pt x="1547" y="1"/>
                  </a:moveTo>
                  <a:cubicBezTo>
                    <a:pt x="1384" y="1"/>
                    <a:pt x="1227" y="90"/>
                    <a:pt x="1174" y="296"/>
                  </a:cubicBezTo>
                  <a:cubicBezTo>
                    <a:pt x="1018" y="897"/>
                    <a:pt x="729" y="1406"/>
                    <a:pt x="288" y="1848"/>
                  </a:cubicBezTo>
                  <a:cubicBezTo>
                    <a:pt x="0" y="2139"/>
                    <a:pt x="281" y="2555"/>
                    <a:pt x="598" y="2555"/>
                  </a:cubicBezTo>
                  <a:cubicBezTo>
                    <a:pt x="694" y="2555"/>
                    <a:pt x="790" y="2520"/>
                    <a:pt x="875" y="2434"/>
                  </a:cubicBezTo>
                  <a:cubicBezTo>
                    <a:pt x="1412" y="1894"/>
                    <a:pt x="1782" y="1253"/>
                    <a:pt x="1971" y="513"/>
                  </a:cubicBezTo>
                  <a:cubicBezTo>
                    <a:pt x="2053" y="204"/>
                    <a:pt x="1797" y="1"/>
                    <a:pt x="1547"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3;p24">
              <a:extLst>
                <a:ext uri="{FF2B5EF4-FFF2-40B4-BE49-F238E27FC236}">
                  <a16:creationId xmlns:a16="http://schemas.microsoft.com/office/drawing/2014/main" id="{64CB7A10-7B48-42D1-A612-9237F6B63872}"/>
                </a:ext>
              </a:extLst>
            </p:cNvPr>
            <p:cNvSpPr/>
            <p:nvPr/>
          </p:nvSpPr>
          <p:spPr>
            <a:xfrm>
              <a:off x="426402" y="3291545"/>
              <a:ext cx="58562" cy="65606"/>
            </a:xfrm>
            <a:custGeom>
              <a:avLst/>
              <a:gdLst/>
              <a:ahLst/>
              <a:cxnLst/>
              <a:rect l="l" t="t" r="r" b="b"/>
              <a:pathLst>
                <a:path w="2278" h="2552" extrusionOk="0">
                  <a:moveTo>
                    <a:pt x="1716" y="1"/>
                  </a:moveTo>
                  <a:cubicBezTo>
                    <a:pt x="1594" y="1"/>
                    <a:pt x="1473" y="65"/>
                    <a:pt x="1402" y="214"/>
                  </a:cubicBezTo>
                  <a:cubicBezTo>
                    <a:pt x="1110" y="819"/>
                    <a:pt x="747" y="1353"/>
                    <a:pt x="286" y="1837"/>
                  </a:cubicBezTo>
                  <a:cubicBezTo>
                    <a:pt x="0" y="2135"/>
                    <a:pt x="282" y="2551"/>
                    <a:pt x="595" y="2551"/>
                  </a:cubicBezTo>
                  <a:cubicBezTo>
                    <a:pt x="688" y="2551"/>
                    <a:pt x="783" y="2512"/>
                    <a:pt x="869" y="2423"/>
                  </a:cubicBezTo>
                  <a:cubicBezTo>
                    <a:pt x="1381" y="1890"/>
                    <a:pt x="1798" y="1299"/>
                    <a:pt x="2118" y="634"/>
                  </a:cubicBezTo>
                  <a:cubicBezTo>
                    <a:pt x="2278" y="303"/>
                    <a:pt x="1986" y="1"/>
                    <a:pt x="171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04;p24">
              <a:extLst>
                <a:ext uri="{FF2B5EF4-FFF2-40B4-BE49-F238E27FC236}">
                  <a16:creationId xmlns:a16="http://schemas.microsoft.com/office/drawing/2014/main" id="{BCCB7207-22DF-404A-BAD2-EE5DC4993012}"/>
                </a:ext>
              </a:extLst>
            </p:cNvPr>
            <p:cNvSpPr/>
            <p:nvPr/>
          </p:nvSpPr>
          <p:spPr>
            <a:xfrm>
              <a:off x="-11009" y="3750911"/>
              <a:ext cx="46762" cy="97791"/>
            </a:xfrm>
            <a:custGeom>
              <a:avLst/>
              <a:gdLst/>
              <a:ahLst/>
              <a:cxnLst/>
              <a:rect l="l" t="t" r="r" b="b"/>
              <a:pathLst>
                <a:path w="1819" h="3804" extrusionOk="0">
                  <a:moveTo>
                    <a:pt x="1311" y="0"/>
                  </a:moveTo>
                  <a:cubicBezTo>
                    <a:pt x="1150" y="0"/>
                    <a:pt x="997" y="89"/>
                    <a:pt x="958" y="299"/>
                  </a:cubicBezTo>
                  <a:cubicBezTo>
                    <a:pt x="759" y="1324"/>
                    <a:pt x="478" y="2323"/>
                    <a:pt x="115" y="3305"/>
                  </a:cubicBezTo>
                  <a:cubicBezTo>
                    <a:pt x="1" y="3608"/>
                    <a:pt x="250" y="3803"/>
                    <a:pt x="503" y="3803"/>
                  </a:cubicBezTo>
                  <a:cubicBezTo>
                    <a:pt x="670" y="3803"/>
                    <a:pt x="841" y="3721"/>
                    <a:pt x="912" y="3522"/>
                  </a:cubicBezTo>
                  <a:cubicBezTo>
                    <a:pt x="1275" y="2544"/>
                    <a:pt x="1556" y="1544"/>
                    <a:pt x="1759" y="519"/>
                  </a:cubicBezTo>
                  <a:cubicBezTo>
                    <a:pt x="1819" y="206"/>
                    <a:pt x="1552" y="0"/>
                    <a:pt x="131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05;p24">
              <a:extLst>
                <a:ext uri="{FF2B5EF4-FFF2-40B4-BE49-F238E27FC236}">
                  <a16:creationId xmlns:a16="http://schemas.microsoft.com/office/drawing/2014/main" id="{5E8C1B5E-5950-4B62-B928-AC14C90A1D67}"/>
                </a:ext>
              </a:extLst>
            </p:cNvPr>
            <p:cNvSpPr/>
            <p:nvPr/>
          </p:nvSpPr>
          <p:spPr>
            <a:xfrm>
              <a:off x="35184" y="3821500"/>
              <a:ext cx="36530" cy="75297"/>
            </a:xfrm>
            <a:custGeom>
              <a:avLst/>
              <a:gdLst/>
              <a:ahLst/>
              <a:cxnLst/>
              <a:rect l="l" t="t" r="r" b="b"/>
              <a:pathLst>
                <a:path w="1421" h="2929" extrusionOk="0">
                  <a:moveTo>
                    <a:pt x="908" y="0"/>
                  </a:moveTo>
                  <a:cubicBezTo>
                    <a:pt x="752" y="0"/>
                    <a:pt x="602" y="93"/>
                    <a:pt x="570" y="303"/>
                  </a:cubicBezTo>
                  <a:cubicBezTo>
                    <a:pt x="456" y="1018"/>
                    <a:pt x="296" y="1722"/>
                    <a:pt x="93" y="2416"/>
                  </a:cubicBezTo>
                  <a:cubicBezTo>
                    <a:pt x="0" y="2725"/>
                    <a:pt x="256" y="2929"/>
                    <a:pt x="506" y="2929"/>
                  </a:cubicBezTo>
                  <a:cubicBezTo>
                    <a:pt x="670" y="2929"/>
                    <a:pt x="833" y="2839"/>
                    <a:pt x="890" y="2637"/>
                  </a:cubicBezTo>
                  <a:cubicBezTo>
                    <a:pt x="1097" y="1943"/>
                    <a:pt x="1253" y="1238"/>
                    <a:pt x="1371" y="524"/>
                  </a:cubicBezTo>
                  <a:cubicBezTo>
                    <a:pt x="1420" y="207"/>
                    <a:pt x="1150" y="0"/>
                    <a:pt x="908"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06;p24">
              <a:extLst>
                <a:ext uri="{FF2B5EF4-FFF2-40B4-BE49-F238E27FC236}">
                  <a16:creationId xmlns:a16="http://schemas.microsoft.com/office/drawing/2014/main" id="{EDE8E644-A297-42AE-904C-35CC0047E10B}"/>
                </a:ext>
              </a:extLst>
            </p:cNvPr>
            <p:cNvSpPr/>
            <p:nvPr/>
          </p:nvSpPr>
          <p:spPr>
            <a:xfrm>
              <a:off x="116852" y="3645465"/>
              <a:ext cx="53523" cy="79051"/>
            </a:xfrm>
            <a:custGeom>
              <a:avLst/>
              <a:gdLst/>
              <a:ahLst/>
              <a:cxnLst/>
              <a:rect l="l" t="t" r="r" b="b"/>
              <a:pathLst>
                <a:path w="2082" h="3075" extrusionOk="0">
                  <a:moveTo>
                    <a:pt x="1524" y="1"/>
                  </a:moveTo>
                  <a:cubicBezTo>
                    <a:pt x="1402" y="1"/>
                    <a:pt x="1281" y="65"/>
                    <a:pt x="1210" y="214"/>
                  </a:cubicBezTo>
                  <a:cubicBezTo>
                    <a:pt x="862" y="957"/>
                    <a:pt x="509" y="1701"/>
                    <a:pt x="157" y="2444"/>
                  </a:cubicBezTo>
                  <a:cubicBezTo>
                    <a:pt x="0" y="2775"/>
                    <a:pt x="292" y="3074"/>
                    <a:pt x="559" y="3074"/>
                  </a:cubicBezTo>
                  <a:cubicBezTo>
                    <a:pt x="683" y="3074"/>
                    <a:pt x="801" y="3014"/>
                    <a:pt x="872" y="2861"/>
                  </a:cubicBezTo>
                  <a:cubicBezTo>
                    <a:pt x="1225" y="2121"/>
                    <a:pt x="1576" y="1377"/>
                    <a:pt x="1925" y="633"/>
                  </a:cubicBezTo>
                  <a:cubicBezTo>
                    <a:pt x="2082" y="303"/>
                    <a:pt x="1793" y="1"/>
                    <a:pt x="15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07;p24">
              <a:extLst>
                <a:ext uri="{FF2B5EF4-FFF2-40B4-BE49-F238E27FC236}">
                  <a16:creationId xmlns:a16="http://schemas.microsoft.com/office/drawing/2014/main" id="{F06D3013-E42B-4AD0-A005-B67AC3C8E36C}"/>
                </a:ext>
              </a:extLst>
            </p:cNvPr>
            <p:cNvSpPr/>
            <p:nvPr/>
          </p:nvSpPr>
          <p:spPr>
            <a:xfrm>
              <a:off x="318232" y="4024063"/>
              <a:ext cx="30823" cy="81673"/>
            </a:xfrm>
            <a:custGeom>
              <a:avLst/>
              <a:gdLst/>
              <a:ahLst/>
              <a:cxnLst/>
              <a:rect l="l" t="t" r="r" b="b"/>
              <a:pathLst>
                <a:path w="1199" h="3177" extrusionOk="0">
                  <a:moveTo>
                    <a:pt x="691" y="1"/>
                  </a:moveTo>
                  <a:cubicBezTo>
                    <a:pt x="530" y="1"/>
                    <a:pt x="388" y="93"/>
                    <a:pt x="359" y="303"/>
                  </a:cubicBezTo>
                  <a:cubicBezTo>
                    <a:pt x="253" y="1085"/>
                    <a:pt x="146" y="1871"/>
                    <a:pt x="43" y="2658"/>
                  </a:cubicBezTo>
                  <a:cubicBezTo>
                    <a:pt x="0" y="2971"/>
                    <a:pt x="271" y="3177"/>
                    <a:pt x="512" y="3177"/>
                  </a:cubicBezTo>
                  <a:cubicBezTo>
                    <a:pt x="669" y="3177"/>
                    <a:pt x="811" y="3085"/>
                    <a:pt x="840" y="2875"/>
                  </a:cubicBezTo>
                  <a:cubicBezTo>
                    <a:pt x="947" y="2093"/>
                    <a:pt x="1054" y="1306"/>
                    <a:pt x="1160" y="520"/>
                  </a:cubicBezTo>
                  <a:cubicBezTo>
                    <a:pt x="1199" y="207"/>
                    <a:pt x="929" y="1"/>
                    <a:pt x="69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08;p24">
              <a:extLst>
                <a:ext uri="{FF2B5EF4-FFF2-40B4-BE49-F238E27FC236}">
                  <a16:creationId xmlns:a16="http://schemas.microsoft.com/office/drawing/2014/main" id="{CF6AB87C-7678-435E-ADDD-A6E95545DD79}"/>
                </a:ext>
              </a:extLst>
            </p:cNvPr>
            <p:cNvSpPr/>
            <p:nvPr/>
          </p:nvSpPr>
          <p:spPr>
            <a:xfrm>
              <a:off x="391930" y="4013832"/>
              <a:ext cx="36145" cy="67765"/>
            </a:xfrm>
            <a:custGeom>
              <a:avLst/>
              <a:gdLst/>
              <a:ahLst/>
              <a:cxnLst/>
              <a:rect l="l" t="t" r="r" b="b"/>
              <a:pathLst>
                <a:path w="1406" h="2636" extrusionOk="0">
                  <a:moveTo>
                    <a:pt x="840" y="0"/>
                  </a:moveTo>
                  <a:cubicBezTo>
                    <a:pt x="716" y="0"/>
                    <a:pt x="591" y="57"/>
                    <a:pt x="509" y="202"/>
                  </a:cubicBezTo>
                  <a:cubicBezTo>
                    <a:pt x="360" y="466"/>
                    <a:pt x="221" y="736"/>
                    <a:pt x="97" y="1010"/>
                  </a:cubicBezTo>
                  <a:cubicBezTo>
                    <a:pt x="61" y="1551"/>
                    <a:pt x="29" y="2092"/>
                    <a:pt x="1" y="2632"/>
                  </a:cubicBezTo>
                  <a:cubicBezTo>
                    <a:pt x="18" y="2636"/>
                    <a:pt x="39" y="2636"/>
                    <a:pt x="57" y="2636"/>
                  </a:cubicBezTo>
                  <a:cubicBezTo>
                    <a:pt x="225" y="2636"/>
                    <a:pt x="389" y="2550"/>
                    <a:pt x="456" y="2351"/>
                  </a:cubicBezTo>
                  <a:cubicBezTo>
                    <a:pt x="655" y="1747"/>
                    <a:pt x="911" y="1174"/>
                    <a:pt x="1224" y="619"/>
                  </a:cubicBezTo>
                  <a:cubicBezTo>
                    <a:pt x="1405" y="299"/>
                    <a:pt x="1121" y="0"/>
                    <a:pt x="84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09;p24">
              <a:extLst>
                <a:ext uri="{FF2B5EF4-FFF2-40B4-BE49-F238E27FC236}">
                  <a16:creationId xmlns:a16="http://schemas.microsoft.com/office/drawing/2014/main" id="{4DF662F9-3CBE-4B6B-A008-DEF6E7497778}"/>
                </a:ext>
              </a:extLst>
            </p:cNvPr>
            <p:cNvSpPr/>
            <p:nvPr/>
          </p:nvSpPr>
          <p:spPr>
            <a:xfrm>
              <a:off x="380671" y="4039795"/>
              <a:ext cx="13754" cy="41723"/>
            </a:xfrm>
            <a:custGeom>
              <a:avLst/>
              <a:gdLst/>
              <a:ahLst/>
              <a:cxnLst/>
              <a:rect l="l" t="t" r="r" b="b"/>
              <a:pathLst>
                <a:path w="535" h="1623" extrusionOk="0">
                  <a:moveTo>
                    <a:pt x="535" y="0"/>
                  </a:moveTo>
                  <a:lnTo>
                    <a:pt x="535" y="0"/>
                  </a:lnTo>
                  <a:cubicBezTo>
                    <a:pt x="367" y="363"/>
                    <a:pt x="221" y="737"/>
                    <a:pt x="93" y="1121"/>
                  </a:cubicBezTo>
                  <a:cubicBezTo>
                    <a:pt x="1" y="1402"/>
                    <a:pt x="208" y="1594"/>
                    <a:pt x="439" y="1622"/>
                  </a:cubicBezTo>
                  <a:cubicBezTo>
                    <a:pt x="467" y="1082"/>
                    <a:pt x="499" y="541"/>
                    <a:pt x="53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10;p24">
              <a:extLst>
                <a:ext uri="{FF2B5EF4-FFF2-40B4-BE49-F238E27FC236}">
                  <a16:creationId xmlns:a16="http://schemas.microsoft.com/office/drawing/2014/main" id="{8BAD9750-D67E-4742-BA66-40468868A855}"/>
                </a:ext>
              </a:extLst>
            </p:cNvPr>
            <p:cNvSpPr/>
            <p:nvPr/>
          </p:nvSpPr>
          <p:spPr>
            <a:xfrm>
              <a:off x="345737" y="3882500"/>
              <a:ext cx="49153" cy="68973"/>
            </a:xfrm>
            <a:custGeom>
              <a:avLst/>
              <a:gdLst/>
              <a:ahLst/>
              <a:cxnLst/>
              <a:rect l="l" t="t" r="r" b="b"/>
              <a:pathLst>
                <a:path w="1912" h="2683" extrusionOk="0">
                  <a:moveTo>
                    <a:pt x="1506" y="1"/>
                  </a:moveTo>
                  <a:cubicBezTo>
                    <a:pt x="1299" y="1"/>
                    <a:pt x="1082" y="136"/>
                    <a:pt x="1061" y="399"/>
                  </a:cubicBezTo>
                  <a:cubicBezTo>
                    <a:pt x="1018" y="1021"/>
                    <a:pt x="748" y="1551"/>
                    <a:pt x="300" y="1982"/>
                  </a:cubicBezTo>
                  <a:cubicBezTo>
                    <a:pt x="1" y="2267"/>
                    <a:pt x="286" y="2683"/>
                    <a:pt x="609" y="2683"/>
                  </a:cubicBezTo>
                  <a:cubicBezTo>
                    <a:pt x="705" y="2683"/>
                    <a:pt x="802" y="2651"/>
                    <a:pt x="887" y="2566"/>
                  </a:cubicBezTo>
                  <a:cubicBezTo>
                    <a:pt x="1499" y="1982"/>
                    <a:pt x="1830" y="1242"/>
                    <a:pt x="1890" y="399"/>
                  </a:cubicBezTo>
                  <a:cubicBezTo>
                    <a:pt x="1911" y="136"/>
                    <a:pt x="1713" y="1"/>
                    <a:pt x="150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11;p24">
              <a:extLst>
                <a:ext uri="{FF2B5EF4-FFF2-40B4-BE49-F238E27FC236}">
                  <a16:creationId xmlns:a16="http://schemas.microsoft.com/office/drawing/2014/main" id="{A8E2230C-2310-4CC5-B49B-16647323C361}"/>
                </a:ext>
              </a:extLst>
            </p:cNvPr>
            <p:cNvSpPr/>
            <p:nvPr/>
          </p:nvSpPr>
          <p:spPr>
            <a:xfrm>
              <a:off x="114101" y="4287344"/>
              <a:ext cx="38176" cy="75117"/>
            </a:xfrm>
            <a:custGeom>
              <a:avLst/>
              <a:gdLst/>
              <a:ahLst/>
              <a:cxnLst/>
              <a:rect l="l" t="t" r="r" b="b"/>
              <a:pathLst>
                <a:path w="1485" h="2922" extrusionOk="0">
                  <a:moveTo>
                    <a:pt x="1079" y="0"/>
                  </a:moveTo>
                  <a:cubicBezTo>
                    <a:pt x="872" y="0"/>
                    <a:pt x="656" y="136"/>
                    <a:pt x="641" y="402"/>
                  </a:cubicBezTo>
                  <a:cubicBezTo>
                    <a:pt x="598" y="1061"/>
                    <a:pt x="439" y="1691"/>
                    <a:pt x="158" y="2292"/>
                  </a:cubicBezTo>
                  <a:cubicBezTo>
                    <a:pt x="1" y="2619"/>
                    <a:pt x="289" y="2921"/>
                    <a:pt x="559" y="2921"/>
                  </a:cubicBezTo>
                  <a:cubicBezTo>
                    <a:pt x="680" y="2921"/>
                    <a:pt x="802" y="2857"/>
                    <a:pt x="872" y="2708"/>
                  </a:cubicBezTo>
                  <a:cubicBezTo>
                    <a:pt x="1221" y="1972"/>
                    <a:pt x="1417" y="1213"/>
                    <a:pt x="1467" y="402"/>
                  </a:cubicBezTo>
                  <a:cubicBezTo>
                    <a:pt x="1485" y="136"/>
                    <a:pt x="1285" y="0"/>
                    <a:pt x="107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12;p24">
              <a:extLst>
                <a:ext uri="{FF2B5EF4-FFF2-40B4-BE49-F238E27FC236}">
                  <a16:creationId xmlns:a16="http://schemas.microsoft.com/office/drawing/2014/main" id="{E0B7D379-003A-4321-B36C-FB2430E7B68E}"/>
                </a:ext>
              </a:extLst>
            </p:cNvPr>
            <p:cNvSpPr/>
            <p:nvPr/>
          </p:nvSpPr>
          <p:spPr>
            <a:xfrm>
              <a:off x="148958" y="4304181"/>
              <a:ext cx="55065" cy="101699"/>
            </a:xfrm>
            <a:custGeom>
              <a:avLst/>
              <a:gdLst/>
              <a:ahLst/>
              <a:cxnLst/>
              <a:rect l="l" t="t" r="r" b="b"/>
              <a:pathLst>
                <a:path w="2142" h="3956" extrusionOk="0">
                  <a:moveTo>
                    <a:pt x="1641" y="0"/>
                  </a:moveTo>
                  <a:cubicBezTo>
                    <a:pt x="1473" y="0"/>
                    <a:pt x="1306" y="85"/>
                    <a:pt x="1235" y="284"/>
                  </a:cubicBezTo>
                  <a:cubicBezTo>
                    <a:pt x="861" y="1341"/>
                    <a:pt x="484" y="2398"/>
                    <a:pt x="107" y="3455"/>
                  </a:cubicBezTo>
                  <a:cubicBezTo>
                    <a:pt x="0" y="3757"/>
                    <a:pt x="249" y="3956"/>
                    <a:pt x="502" y="3956"/>
                  </a:cubicBezTo>
                  <a:cubicBezTo>
                    <a:pt x="669" y="3956"/>
                    <a:pt x="836" y="3870"/>
                    <a:pt x="907" y="3675"/>
                  </a:cubicBezTo>
                  <a:lnTo>
                    <a:pt x="2035" y="506"/>
                  </a:lnTo>
                  <a:cubicBezTo>
                    <a:pt x="2142" y="199"/>
                    <a:pt x="1893" y="0"/>
                    <a:pt x="164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13;p24">
              <a:extLst>
                <a:ext uri="{FF2B5EF4-FFF2-40B4-BE49-F238E27FC236}">
                  <a16:creationId xmlns:a16="http://schemas.microsoft.com/office/drawing/2014/main" id="{D3C1EFDA-695E-4EC3-9968-ABB35D8EF489}"/>
                </a:ext>
              </a:extLst>
            </p:cNvPr>
            <p:cNvSpPr/>
            <p:nvPr/>
          </p:nvSpPr>
          <p:spPr>
            <a:xfrm>
              <a:off x="2477345" y="3138003"/>
              <a:ext cx="298336" cy="110876"/>
            </a:xfrm>
            <a:custGeom>
              <a:avLst/>
              <a:gdLst/>
              <a:ahLst/>
              <a:cxnLst/>
              <a:rect l="l" t="t" r="r" b="b"/>
              <a:pathLst>
                <a:path w="11605" h="4313" extrusionOk="0">
                  <a:moveTo>
                    <a:pt x="0" y="1"/>
                  </a:moveTo>
                  <a:lnTo>
                    <a:pt x="0" y="1"/>
                  </a:lnTo>
                  <a:cubicBezTo>
                    <a:pt x="686" y="819"/>
                    <a:pt x="1519" y="1509"/>
                    <a:pt x="2409" y="2099"/>
                  </a:cubicBezTo>
                  <a:cubicBezTo>
                    <a:pt x="3302" y="2694"/>
                    <a:pt x="4269" y="3173"/>
                    <a:pt x="5280" y="3541"/>
                  </a:cubicBezTo>
                  <a:cubicBezTo>
                    <a:pt x="6293" y="3882"/>
                    <a:pt x="7343" y="4152"/>
                    <a:pt x="8410" y="4241"/>
                  </a:cubicBezTo>
                  <a:cubicBezTo>
                    <a:pt x="8944" y="4312"/>
                    <a:pt x="9481" y="4298"/>
                    <a:pt x="10014" y="4305"/>
                  </a:cubicBezTo>
                  <a:cubicBezTo>
                    <a:pt x="10548" y="4298"/>
                    <a:pt x="11078" y="4224"/>
                    <a:pt x="11605" y="4173"/>
                  </a:cubicBezTo>
                  <a:lnTo>
                    <a:pt x="11605" y="4173"/>
                  </a:lnTo>
                  <a:cubicBezTo>
                    <a:pt x="11336" y="4177"/>
                    <a:pt x="11068" y="4180"/>
                    <a:pt x="10799" y="4180"/>
                  </a:cubicBezTo>
                  <a:cubicBezTo>
                    <a:pt x="10006" y="4180"/>
                    <a:pt x="9216" y="4152"/>
                    <a:pt x="8435" y="4027"/>
                  </a:cubicBezTo>
                  <a:cubicBezTo>
                    <a:pt x="7389" y="3899"/>
                    <a:pt x="6361" y="3636"/>
                    <a:pt x="5372" y="3280"/>
                  </a:cubicBezTo>
                  <a:cubicBezTo>
                    <a:pt x="4372" y="2943"/>
                    <a:pt x="3426" y="2469"/>
                    <a:pt x="2522" y="1922"/>
                  </a:cubicBezTo>
                  <a:cubicBezTo>
                    <a:pt x="1622" y="1374"/>
                    <a:pt x="768" y="740"/>
                    <a:pt x="0"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14;p24">
              <a:extLst>
                <a:ext uri="{FF2B5EF4-FFF2-40B4-BE49-F238E27FC236}">
                  <a16:creationId xmlns:a16="http://schemas.microsoft.com/office/drawing/2014/main" id="{27C3E0AB-2C1D-48D1-806E-7800FE0BE0A7}"/>
                </a:ext>
              </a:extLst>
            </p:cNvPr>
            <p:cNvSpPr/>
            <p:nvPr/>
          </p:nvSpPr>
          <p:spPr>
            <a:xfrm>
              <a:off x="1381684" y="1714046"/>
              <a:ext cx="598805" cy="1478670"/>
            </a:xfrm>
            <a:custGeom>
              <a:avLst/>
              <a:gdLst/>
              <a:ahLst/>
              <a:cxnLst/>
              <a:rect l="l" t="t" r="r" b="b"/>
              <a:pathLst>
                <a:path w="23293" h="57519" extrusionOk="0">
                  <a:moveTo>
                    <a:pt x="10395" y="1"/>
                  </a:moveTo>
                  <a:lnTo>
                    <a:pt x="10395" y="1"/>
                  </a:lnTo>
                  <a:cubicBezTo>
                    <a:pt x="6891" y="4575"/>
                    <a:pt x="4192" y="9780"/>
                    <a:pt x="2417" y="15284"/>
                  </a:cubicBezTo>
                  <a:cubicBezTo>
                    <a:pt x="655" y="20783"/>
                    <a:pt x="0" y="26725"/>
                    <a:pt x="1072" y="32459"/>
                  </a:cubicBezTo>
                  <a:cubicBezTo>
                    <a:pt x="1644" y="35312"/>
                    <a:pt x="2665" y="38066"/>
                    <a:pt x="4042" y="40620"/>
                  </a:cubicBezTo>
                  <a:lnTo>
                    <a:pt x="4572" y="41573"/>
                  </a:lnTo>
                  <a:cubicBezTo>
                    <a:pt x="4747" y="41890"/>
                    <a:pt x="4921" y="42210"/>
                    <a:pt x="5138" y="42502"/>
                  </a:cubicBezTo>
                  <a:lnTo>
                    <a:pt x="6365" y="44302"/>
                  </a:lnTo>
                  <a:cubicBezTo>
                    <a:pt x="6788" y="44889"/>
                    <a:pt x="7276" y="45430"/>
                    <a:pt x="7727" y="45992"/>
                  </a:cubicBezTo>
                  <a:lnTo>
                    <a:pt x="8425" y="46828"/>
                  </a:lnTo>
                  <a:lnTo>
                    <a:pt x="9186" y="47604"/>
                  </a:lnTo>
                  <a:lnTo>
                    <a:pt x="10716" y="49144"/>
                  </a:lnTo>
                  <a:lnTo>
                    <a:pt x="12367" y="50556"/>
                  </a:lnTo>
                  <a:lnTo>
                    <a:pt x="13188" y="51261"/>
                  </a:lnTo>
                  <a:cubicBezTo>
                    <a:pt x="13469" y="51489"/>
                    <a:pt x="13768" y="51691"/>
                    <a:pt x="14056" y="51908"/>
                  </a:cubicBezTo>
                  <a:lnTo>
                    <a:pt x="15807" y="53185"/>
                  </a:lnTo>
                  <a:lnTo>
                    <a:pt x="16248" y="53502"/>
                  </a:lnTo>
                  <a:lnTo>
                    <a:pt x="16707" y="53786"/>
                  </a:lnTo>
                  <a:lnTo>
                    <a:pt x="17628" y="54356"/>
                  </a:lnTo>
                  <a:lnTo>
                    <a:pt x="19467" y="55494"/>
                  </a:lnTo>
                  <a:cubicBezTo>
                    <a:pt x="20734" y="56188"/>
                    <a:pt x="22015" y="56850"/>
                    <a:pt x="23292" y="57518"/>
                  </a:cubicBezTo>
                  <a:lnTo>
                    <a:pt x="19542" y="55370"/>
                  </a:lnTo>
                  <a:lnTo>
                    <a:pt x="17742" y="54181"/>
                  </a:lnTo>
                  <a:lnTo>
                    <a:pt x="16842" y="53591"/>
                  </a:lnTo>
                  <a:lnTo>
                    <a:pt x="16393" y="53292"/>
                  </a:lnTo>
                  <a:lnTo>
                    <a:pt x="15963" y="52965"/>
                  </a:lnTo>
                  <a:lnTo>
                    <a:pt x="14249" y="51663"/>
                  </a:lnTo>
                  <a:cubicBezTo>
                    <a:pt x="13964" y="51442"/>
                    <a:pt x="13669" y="51236"/>
                    <a:pt x="13398" y="51004"/>
                  </a:cubicBezTo>
                  <a:lnTo>
                    <a:pt x="12590" y="50290"/>
                  </a:lnTo>
                  <a:lnTo>
                    <a:pt x="10983" y="48863"/>
                  </a:lnTo>
                  <a:lnTo>
                    <a:pt x="9495" y="47312"/>
                  </a:lnTo>
                  <a:cubicBezTo>
                    <a:pt x="5540" y="43174"/>
                    <a:pt x="2715" y="37959"/>
                    <a:pt x="1612" y="32352"/>
                  </a:cubicBezTo>
                  <a:cubicBezTo>
                    <a:pt x="1072" y="29549"/>
                    <a:pt x="951" y="26671"/>
                    <a:pt x="1182" y="23822"/>
                  </a:cubicBezTo>
                  <a:cubicBezTo>
                    <a:pt x="1409" y="20972"/>
                    <a:pt x="2003" y="18154"/>
                    <a:pt x="2818" y="15407"/>
                  </a:cubicBezTo>
                  <a:cubicBezTo>
                    <a:pt x="3643" y="12662"/>
                    <a:pt x="4722" y="9990"/>
                    <a:pt x="5998" y="7418"/>
                  </a:cubicBezTo>
                  <a:cubicBezTo>
                    <a:pt x="7272" y="4842"/>
                    <a:pt x="8717" y="2341"/>
                    <a:pt x="10395"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15;p24">
              <a:extLst>
                <a:ext uri="{FF2B5EF4-FFF2-40B4-BE49-F238E27FC236}">
                  <a16:creationId xmlns:a16="http://schemas.microsoft.com/office/drawing/2014/main" id="{150C14EF-54DF-434F-AA86-F9476E391014}"/>
                </a:ext>
              </a:extLst>
            </p:cNvPr>
            <p:cNvSpPr/>
            <p:nvPr/>
          </p:nvSpPr>
          <p:spPr>
            <a:xfrm>
              <a:off x="1604656" y="1695666"/>
              <a:ext cx="564922" cy="448159"/>
            </a:xfrm>
            <a:custGeom>
              <a:avLst/>
              <a:gdLst/>
              <a:ahLst/>
              <a:cxnLst/>
              <a:rect l="l" t="t" r="r" b="b"/>
              <a:pathLst>
                <a:path w="21975" h="17433" extrusionOk="0">
                  <a:moveTo>
                    <a:pt x="14587" y="1"/>
                  </a:moveTo>
                  <a:cubicBezTo>
                    <a:pt x="6430" y="1"/>
                    <a:pt x="0" y="14124"/>
                    <a:pt x="0" y="14124"/>
                  </a:cubicBezTo>
                  <a:lnTo>
                    <a:pt x="13842" y="17432"/>
                  </a:lnTo>
                  <a:cubicBezTo>
                    <a:pt x="13842" y="17432"/>
                    <a:pt x="21974" y="1071"/>
                    <a:pt x="15674" y="85"/>
                  </a:cubicBezTo>
                  <a:cubicBezTo>
                    <a:pt x="15309" y="28"/>
                    <a:pt x="14946" y="1"/>
                    <a:pt x="14587"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16;p24">
              <a:extLst>
                <a:ext uri="{FF2B5EF4-FFF2-40B4-BE49-F238E27FC236}">
                  <a16:creationId xmlns:a16="http://schemas.microsoft.com/office/drawing/2014/main" id="{83ECFE87-EB17-4B98-8066-B16E9A7D67B3}"/>
                </a:ext>
              </a:extLst>
            </p:cNvPr>
            <p:cNvSpPr/>
            <p:nvPr/>
          </p:nvSpPr>
          <p:spPr>
            <a:xfrm>
              <a:off x="1585788" y="1684921"/>
              <a:ext cx="789220" cy="462529"/>
            </a:xfrm>
            <a:custGeom>
              <a:avLst/>
              <a:gdLst/>
              <a:ahLst/>
              <a:cxnLst/>
              <a:rect l="l" t="t" r="r" b="b"/>
              <a:pathLst>
                <a:path w="30700" h="17992" extrusionOk="0">
                  <a:moveTo>
                    <a:pt x="16121" y="1"/>
                  </a:moveTo>
                  <a:cubicBezTo>
                    <a:pt x="15239" y="1"/>
                    <a:pt x="14359" y="91"/>
                    <a:pt x="13538" y="361"/>
                  </a:cubicBezTo>
                  <a:cubicBezTo>
                    <a:pt x="11745" y="881"/>
                    <a:pt x="10144" y="1845"/>
                    <a:pt x="8745" y="2994"/>
                  </a:cubicBezTo>
                  <a:cubicBezTo>
                    <a:pt x="7340" y="4143"/>
                    <a:pt x="6105" y="5467"/>
                    <a:pt x="4995" y="6879"/>
                  </a:cubicBezTo>
                  <a:cubicBezTo>
                    <a:pt x="2787" y="9714"/>
                    <a:pt x="1171" y="12951"/>
                    <a:pt x="1" y="16299"/>
                  </a:cubicBezTo>
                  <a:cubicBezTo>
                    <a:pt x="748" y="14688"/>
                    <a:pt x="1509" y="13087"/>
                    <a:pt x="2438" y="11582"/>
                  </a:cubicBezTo>
                  <a:cubicBezTo>
                    <a:pt x="3370" y="10081"/>
                    <a:pt x="4363" y="8621"/>
                    <a:pt x="5497" y="7284"/>
                  </a:cubicBezTo>
                  <a:cubicBezTo>
                    <a:pt x="7753" y="4638"/>
                    <a:pt x="10535" y="2257"/>
                    <a:pt x="13801" y="1297"/>
                  </a:cubicBezTo>
                  <a:cubicBezTo>
                    <a:pt x="14504" y="1070"/>
                    <a:pt x="15232" y="1001"/>
                    <a:pt x="15948" y="1001"/>
                  </a:cubicBezTo>
                  <a:cubicBezTo>
                    <a:pt x="16054" y="1001"/>
                    <a:pt x="16160" y="1003"/>
                    <a:pt x="16266" y="1005"/>
                  </a:cubicBezTo>
                  <a:cubicBezTo>
                    <a:pt x="17034" y="1023"/>
                    <a:pt x="17515" y="1454"/>
                    <a:pt x="17743" y="2197"/>
                  </a:cubicBezTo>
                  <a:cubicBezTo>
                    <a:pt x="17977" y="2922"/>
                    <a:pt x="17973" y="3791"/>
                    <a:pt x="17909" y="4630"/>
                  </a:cubicBezTo>
                  <a:cubicBezTo>
                    <a:pt x="17842" y="5480"/>
                    <a:pt x="17689" y="6337"/>
                    <a:pt x="17504" y="7188"/>
                  </a:cubicBezTo>
                  <a:cubicBezTo>
                    <a:pt x="16778" y="10596"/>
                    <a:pt x="15576" y="13951"/>
                    <a:pt x="14234" y="17192"/>
                  </a:cubicBezTo>
                  <a:lnTo>
                    <a:pt x="13904" y="17992"/>
                  </a:lnTo>
                  <a:lnTo>
                    <a:pt x="13904" y="17992"/>
                  </a:lnTo>
                  <a:lnTo>
                    <a:pt x="14750" y="17872"/>
                  </a:lnTo>
                  <a:cubicBezTo>
                    <a:pt x="16658" y="17597"/>
                    <a:pt x="18600" y="17423"/>
                    <a:pt x="20531" y="17335"/>
                  </a:cubicBezTo>
                  <a:cubicBezTo>
                    <a:pt x="21033" y="17316"/>
                    <a:pt x="21537" y="17304"/>
                    <a:pt x="22040" y="17304"/>
                  </a:cubicBezTo>
                  <a:cubicBezTo>
                    <a:pt x="23470" y="17304"/>
                    <a:pt x="24896" y="17398"/>
                    <a:pt x="26281" y="17690"/>
                  </a:cubicBezTo>
                  <a:lnTo>
                    <a:pt x="26540" y="17743"/>
                  </a:lnTo>
                  <a:lnTo>
                    <a:pt x="26636" y="17512"/>
                  </a:lnTo>
                  <a:cubicBezTo>
                    <a:pt x="27913" y="14445"/>
                    <a:pt x="29286" y="11407"/>
                    <a:pt x="30699" y="8387"/>
                  </a:cubicBezTo>
                  <a:lnTo>
                    <a:pt x="30699" y="8387"/>
                  </a:lnTo>
                  <a:cubicBezTo>
                    <a:pt x="29859" y="9828"/>
                    <a:pt x="29069" y="11297"/>
                    <a:pt x="28297" y="12777"/>
                  </a:cubicBezTo>
                  <a:cubicBezTo>
                    <a:pt x="27565" y="14182"/>
                    <a:pt x="26846" y="15598"/>
                    <a:pt x="26177" y="17039"/>
                  </a:cubicBezTo>
                  <a:cubicBezTo>
                    <a:pt x="24306" y="16605"/>
                    <a:pt x="22403" y="16498"/>
                    <a:pt x="20513" y="16494"/>
                  </a:cubicBezTo>
                  <a:cubicBezTo>
                    <a:pt x="18813" y="16494"/>
                    <a:pt x="17127" y="16622"/>
                    <a:pt x="15441" y="16822"/>
                  </a:cubicBezTo>
                  <a:cubicBezTo>
                    <a:pt x="16718" y="13773"/>
                    <a:pt x="17849" y="10675"/>
                    <a:pt x="18582" y="7416"/>
                  </a:cubicBezTo>
                  <a:cubicBezTo>
                    <a:pt x="18767" y="6530"/>
                    <a:pt x="18912" y="5633"/>
                    <a:pt x="18976" y="4712"/>
                  </a:cubicBezTo>
                  <a:cubicBezTo>
                    <a:pt x="19030" y="3791"/>
                    <a:pt x="19045" y="2841"/>
                    <a:pt x="18725" y="1870"/>
                  </a:cubicBezTo>
                  <a:cubicBezTo>
                    <a:pt x="18585" y="1393"/>
                    <a:pt x="18287" y="894"/>
                    <a:pt x="17849" y="536"/>
                  </a:cubicBezTo>
                  <a:cubicBezTo>
                    <a:pt x="17415" y="152"/>
                    <a:pt x="16817" y="30"/>
                    <a:pt x="16326" y="2"/>
                  </a:cubicBezTo>
                  <a:cubicBezTo>
                    <a:pt x="16258" y="1"/>
                    <a:pt x="16189" y="1"/>
                    <a:pt x="1612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17;p24">
              <a:extLst>
                <a:ext uri="{FF2B5EF4-FFF2-40B4-BE49-F238E27FC236}">
                  <a16:creationId xmlns:a16="http://schemas.microsoft.com/office/drawing/2014/main" id="{E6CD381E-E753-4750-8B48-47C41940C6C7}"/>
                </a:ext>
              </a:extLst>
            </p:cNvPr>
            <p:cNvSpPr/>
            <p:nvPr/>
          </p:nvSpPr>
          <p:spPr>
            <a:xfrm rot="7823354">
              <a:off x="822851" y="3569909"/>
              <a:ext cx="419573" cy="540850"/>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292459" y="2610181"/>
            <a:ext cx="9728918" cy="3875642"/>
            <a:chOff x="4853275" y="3998575"/>
            <a:chExt cx="2673000" cy="1065000"/>
          </a:xfrm>
        </p:grpSpPr>
        <p:sp>
          <p:nvSpPr>
            <p:cNvPr id="26" name="Google Shape;26;p2"/>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txBox="1">
            <a:spLocks noGrp="1"/>
          </p:cNvSpPr>
          <p:nvPr>
            <p:ph type="ctrTitle" hasCustomPrompt="1"/>
          </p:nvPr>
        </p:nvSpPr>
        <p:spPr>
          <a:xfrm>
            <a:off x="589723" y="1129650"/>
            <a:ext cx="7964555" cy="1081122"/>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4800" b="1">
                <a:solidFill>
                  <a:srgbClr val="41294A"/>
                </a:solidFill>
                <a:latin typeface="Comic Sans MS" panose="030F0702030302020204" pitchFamily="66" charset="0"/>
                <a:ea typeface="Comic Sans MS" panose="030F0702030302020204" pitchFamily="66" charset="0"/>
                <a:cs typeface="Comic Sans MS" panose="030F0702030302020204" pitchFamily="66" charset="0"/>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dirty="0"/>
              <a:t>Lesson title</a:t>
            </a:r>
            <a:endParaRPr dirty="0"/>
          </a:p>
        </p:txBody>
      </p:sp>
      <p:pic>
        <p:nvPicPr>
          <p:cNvPr id="33" name="Picture 32" descr="A picture containing drawing&#10;&#10;Description automatically generated">
            <a:extLst>
              <a:ext uri="{FF2B5EF4-FFF2-40B4-BE49-F238E27FC236}">
                <a16:creationId xmlns:a16="http://schemas.microsoft.com/office/drawing/2014/main" id="{55865403-A66E-4120-A670-F432C3CD96B6}"/>
              </a:ext>
            </a:extLst>
          </p:cNvPr>
          <p:cNvPicPr>
            <a:picLocks noChangeAspect="1"/>
          </p:cNvPicPr>
          <p:nvPr/>
        </p:nvPicPr>
        <p:blipFill>
          <a:blip r:embed="rId4"/>
          <a:stretch>
            <a:fillRect/>
          </a:stretch>
        </p:blipFill>
        <p:spPr>
          <a:xfrm>
            <a:off x="2349106" y="342451"/>
            <a:ext cx="4445789" cy="632260"/>
          </a:xfrm>
          <a:prstGeom prst="rect">
            <a:avLst/>
          </a:prstGeom>
        </p:spPr>
      </p:pic>
      <p:pic>
        <p:nvPicPr>
          <p:cNvPr id="2" name="Picture 1">
            <a:extLst>
              <a:ext uri="{FF2B5EF4-FFF2-40B4-BE49-F238E27FC236}">
                <a16:creationId xmlns:a16="http://schemas.microsoft.com/office/drawing/2014/main" id="{4D0541A5-C64C-4997-808C-9EC927817B06}"/>
              </a:ext>
            </a:extLst>
          </p:cNvPr>
          <p:cNvPicPr>
            <a:picLocks noChangeAspect="1"/>
          </p:cNvPicPr>
          <p:nvPr/>
        </p:nvPicPr>
        <p:blipFill>
          <a:blip r:embed="rId5"/>
          <a:stretch>
            <a:fillRect/>
          </a:stretch>
        </p:blipFill>
        <p:spPr>
          <a:xfrm>
            <a:off x="4237613" y="2337442"/>
            <a:ext cx="668775" cy="694408"/>
          </a:xfrm>
          <a:prstGeom prst="rect">
            <a:avLst/>
          </a:prstGeom>
        </p:spPr>
      </p:pic>
      <p:sp>
        <p:nvSpPr>
          <p:cNvPr id="36" name="TextBox 35">
            <a:extLst>
              <a:ext uri="{FF2B5EF4-FFF2-40B4-BE49-F238E27FC236}">
                <a16:creationId xmlns:a16="http://schemas.microsoft.com/office/drawing/2014/main" id="{8B1FC641-5001-4C9B-B657-ACBCDA1D8B00}"/>
              </a:ext>
            </a:extLst>
          </p:cNvPr>
          <p:cNvSpPr txBox="1"/>
          <p:nvPr/>
        </p:nvSpPr>
        <p:spPr>
          <a:xfrm>
            <a:off x="1409550" y="305840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Level 2</a:t>
            </a:r>
            <a:br>
              <a:rPr lang="en-US" sz="1800" dirty="0">
                <a:solidFill>
                  <a:schemeClr val="tx1"/>
                </a:solidFill>
                <a:latin typeface="Calibri" panose="020F0502020204030204" pitchFamily="34" charset="0"/>
              </a:rPr>
            </a:br>
            <a:r>
              <a:rPr lang="en-US" sz="1800" dirty="0">
                <a:solidFill>
                  <a:schemeClr val="tx1"/>
                </a:solidFill>
                <a:latin typeface="Calibri" panose="020F0502020204030204" pitchFamily="34" charset="0"/>
              </a:rPr>
              <a:t>KOALAS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Calibri" panose="020F0502020204030204" pitchFamily="34" charset="0"/>
              </a:rPr>
              <a:t>(age 5 – 7)</a:t>
            </a:r>
          </a:p>
        </p:txBody>
      </p:sp>
      <p:grpSp>
        <p:nvGrpSpPr>
          <p:cNvPr id="38" name="Google Shape;307;p24">
            <a:extLst>
              <a:ext uri="{FF2B5EF4-FFF2-40B4-BE49-F238E27FC236}">
                <a16:creationId xmlns:a16="http://schemas.microsoft.com/office/drawing/2014/main" id="{D67D0BEA-809A-4153-8570-D909AB7A56EF}"/>
              </a:ext>
            </a:extLst>
          </p:cNvPr>
          <p:cNvGrpSpPr/>
          <p:nvPr/>
        </p:nvGrpSpPr>
        <p:grpSpPr>
          <a:xfrm>
            <a:off x="7489640" y="3163819"/>
            <a:ext cx="2606407" cy="2421651"/>
            <a:chOff x="6818739" y="3165067"/>
            <a:chExt cx="2606407" cy="2421651"/>
          </a:xfrm>
        </p:grpSpPr>
        <p:sp>
          <p:nvSpPr>
            <p:cNvPr id="39" name="Google Shape;308;p24">
              <a:extLst>
                <a:ext uri="{FF2B5EF4-FFF2-40B4-BE49-F238E27FC236}">
                  <a16:creationId xmlns:a16="http://schemas.microsoft.com/office/drawing/2014/main" id="{B7F7D6D1-F0B9-45AB-A3FD-882D70327187}"/>
                </a:ext>
              </a:extLst>
            </p:cNvPr>
            <p:cNvSpPr/>
            <p:nvPr/>
          </p:nvSpPr>
          <p:spPr>
            <a:xfrm rot="6204519" flipH="1">
              <a:off x="8446869" y="5015568"/>
              <a:ext cx="588540" cy="462543"/>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309;p24">
              <a:extLst>
                <a:ext uri="{FF2B5EF4-FFF2-40B4-BE49-F238E27FC236}">
                  <a16:creationId xmlns:a16="http://schemas.microsoft.com/office/drawing/2014/main" id="{B2D59F27-76C4-4020-8C1F-FE1A805454BB}"/>
                </a:ext>
              </a:extLst>
            </p:cNvPr>
            <p:cNvGrpSpPr/>
            <p:nvPr/>
          </p:nvGrpSpPr>
          <p:grpSpPr>
            <a:xfrm flipH="1">
              <a:off x="6818739" y="3165067"/>
              <a:ext cx="2606407" cy="2193284"/>
              <a:chOff x="4203750" y="4440300"/>
              <a:chExt cx="1316500" cy="1107775"/>
            </a:xfrm>
          </p:grpSpPr>
          <p:sp>
            <p:nvSpPr>
              <p:cNvPr id="41" name="Google Shape;310;p24">
                <a:extLst>
                  <a:ext uri="{FF2B5EF4-FFF2-40B4-BE49-F238E27FC236}">
                    <a16:creationId xmlns:a16="http://schemas.microsoft.com/office/drawing/2014/main" id="{FF8D53FE-8B3B-4AAF-8728-E062667F36E0}"/>
                  </a:ext>
                </a:extLst>
              </p:cNvPr>
              <p:cNvSpPr/>
              <p:nvPr/>
            </p:nvSpPr>
            <p:spPr>
              <a:xfrm>
                <a:off x="5281150" y="4879550"/>
                <a:ext cx="239100" cy="191225"/>
              </a:xfrm>
              <a:custGeom>
                <a:avLst/>
                <a:gdLst/>
                <a:ahLst/>
                <a:cxnLst/>
                <a:rect l="l" t="t" r="r" b="b"/>
                <a:pathLst>
                  <a:path w="9564" h="7649" extrusionOk="0">
                    <a:moveTo>
                      <a:pt x="5316" y="0"/>
                    </a:moveTo>
                    <a:cubicBezTo>
                      <a:pt x="2882" y="0"/>
                      <a:pt x="0" y="3286"/>
                      <a:pt x="0" y="3286"/>
                    </a:cubicBezTo>
                    <a:lnTo>
                      <a:pt x="73" y="7648"/>
                    </a:lnTo>
                    <a:cubicBezTo>
                      <a:pt x="4406" y="7167"/>
                      <a:pt x="9563" y="3557"/>
                      <a:pt x="7081" y="801"/>
                    </a:cubicBezTo>
                    <a:cubicBezTo>
                      <a:pt x="6564" y="227"/>
                      <a:pt x="5955" y="0"/>
                      <a:pt x="5316"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1;p24">
                <a:extLst>
                  <a:ext uri="{FF2B5EF4-FFF2-40B4-BE49-F238E27FC236}">
                    <a16:creationId xmlns:a16="http://schemas.microsoft.com/office/drawing/2014/main" id="{D5F722D4-0157-4834-8ED7-0D746B24CE7D}"/>
                  </a:ext>
                </a:extLst>
              </p:cNvPr>
              <p:cNvSpPr/>
              <p:nvPr/>
            </p:nvSpPr>
            <p:spPr>
              <a:xfrm>
                <a:off x="5333575" y="4906725"/>
                <a:ext cx="123450" cy="100325"/>
              </a:xfrm>
              <a:custGeom>
                <a:avLst/>
                <a:gdLst/>
                <a:ahLst/>
                <a:cxnLst/>
                <a:rect l="l" t="t" r="r" b="b"/>
                <a:pathLst>
                  <a:path w="4938" h="4013" extrusionOk="0">
                    <a:moveTo>
                      <a:pt x="4129" y="1"/>
                    </a:moveTo>
                    <a:cubicBezTo>
                      <a:pt x="3622" y="45"/>
                      <a:pt x="3107" y="165"/>
                      <a:pt x="2643" y="395"/>
                    </a:cubicBezTo>
                    <a:cubicBezTo>
                      <a:pt x="2168" y="612"/>
                      <a:pt x="1738" y="919"/>
                      <a:pt x="1367" y="1287"/>
                    </a:cubicBezTo>
                    <a:cubicBezTo>
                      <a:pt x="990" y="1655"/>
                      <a:pt x="679" y="2079"/>
                      <a:pt x="445" y="2543"/>
                    </a:cubicBezTo>
                    <a:cubicBezTo>
                      <a:pt x="208" y="3001"/>
                      <a:pt x="41" y="3502"/>
                      <a:pt x="1" y="4013"/>
                    </a:cubicBezTo>
                    <a:cubicBezTo>
                      <a:pt x="241" y="3562"/>
                      <a:pt x="498" y="3144"/>
                      <a:pt x="782" y="2746"/>
                    </a:cubicBezTo>
                    <a:cubicBezTo>
                      <a:pt x="842" y="2657"/>
                      <a:pt x="910" y="2570"/>
                      <a:pt x="976" y="2486"/>
                    </a:cubicBezTo>
                    <a:cubicBezTo>
                      <a:pt x="1240" y="2426"/>
                      <a:pt x="1497" y="2370"/>
                      <a:pt x="1751" y="2309"/>
                    </a:cubicBezTo>
                    <a:cubicBezTo>
                      <a:pt x="2105" y="2225"/>
                      <a:pt x="2453" y="2149"/>
                      <a:pt x="2800" y="2079"/>
                    </a:cubicBezTo>
                    <a:cubicBezTo>
                      <a:pt x="3147" y="2015"/>
                      <a:pt x="3495" y="1958"/>
                      <a:pt x="3848" y="1918"/>
                    </a:cubicBezTo>
                    <a:cubicBezTo>
                      <a:pt x="4203" y="1885"/>
                      <a:pt x="4553" y="1878"/>
                      <a:pt x="4938" y="1872"/>
                    </a:cubicBezTo>
                    <a:cubicBezTo>
                      <a:pt x="4613" y="1675"/>
                      <a:pt x="4232" y="1564"/>
                      <a:pt x="3848" y="1524"/>
                    </a:cubicBezTo>
                    <a:cubicBezTo>
                      <a:pt x="3728" y="1514"/>
                      <a:pt x="3607" y="1508"/>
                      <a:pt x="3487" y="1508"/>
                    </a:cubicBezTo>
                    <a:cubicBezTo>
                      <a:pt x="3223" y="1508"/>
                      <a:pt x="2960" y="1533"/>
                      <a:pt x="2703" y="1581"/>
                    </a:cubicBezTo>
                    <a:cubicBezTo>
                      <a:pt x="2329" y="1658"/>
                      <a:pt x="1965" y="1778"/>
                      <a:pt x="1621" y="1935"/>
                    </a:cubicBezTo>
                    <a:cubicBezTo>
                      <a:pt x="1507" y="1989"/>
                      <a:pt x="1397" y="2049"/>
                      <a:pt x="1286" y="2109"/>
                    </a:cubicBezTo>
                    <a:cubicBezTo>
                      <a:pt x="1427" y="1952"/>
                      <a:pt x="1571" y="1795"/>
                      <a:pt x="1721" y="1648"/>
                    </a:cubicBezTo>
                    <a:cubicBezTo>
                      <a:pt x="2062" y="1314"/>
                      <a:pt x="2429" y="1003"/>
                      <a:pt x="2837" y="742"/>
                    </a:cubicBezTo>
                    <a:cubicBezTo>
                      <a:pt x="3238" y="462"/>
                      <a:pt x="3679" y="248"/>
                      <a:pt x="412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2;p24">
                <a:extLst>
                  <a:ext uri="{FF2B5EF4-FFF2-40B4-BE49-F238E27FC236}">
                    <a16:creationId xmlns:a16="http://schemas.microsoft.com/office/drawing/2014/main" id="{7B026308-D610-4275-ADCC-101680500A78}"/>
                  </a:ext>
                </a:extLst>
              </p:cNvPr>
              <p:cNvSpPr/>
              <p:nvPr/>
            </p:nvSpPr>
            <p:spPr>
              <a:xfrm>
                <a:off x="4203750" y="4440300"/>
                <a:ext cx="1209600" cy="539200"/>
              </a:xfrm>
              <a:custGeom>
                <a:avLst/>
                <a:gdLst/>
                <a:ahLst/>
                <a:cxnLst/>
                <a:rect l="l" t="t" r="r" b="b"/>
                <a:pathLst>
                  <a:path w="48384" h="21568" extrusionOk="0">
                    <a:moveTo>
                      <a:pt x="21139" y="1"/>
                    </a:moveTo>
                    <a:cubicBezTo>
                      <a:pt x="17726" y="1"/>
                      <a:pt x="14505" y="1218"/>
                      <a:pt x="12400" y="4813"/>
                    </a:cubicBezTo>
                    <a:cubicBezTo>
                      <a:pt x="12400" y="4813"/>
                      <a:pt x="1" y="6343"/>
                      <a:pt x="5973" y="16744"/>
                    </a:cubicBezTo>
                    <a:lnTo>
                      <a:pt x="13696" y="21568"/>
                    </a:lnTo>
                    <a:lnTo>
                      <a:pt x="40140" y="16129"/>
                    </a:lnTo>
                    <a:cubicBezTo>
                      <a:pt x="40140" y="16129"/>
                      <a:pt x="42745" y="15692"/>
                      <a:pt x="45394" y="12452"/>
                    </a:cubicBezTo>
                    <a:cubicBezTo>
                      <a:pt x="48039" y="9209"/>
                      <a:pt x="48383" y="3543"/>
                      <a:pt x="46891" y="3002"/>
                    </a:cubicBezTo>
                    <a:cubicBezTo>
                      <a:pt x="46784" y="2964"/>
                      <a:pt x="46675" y="2946"/>
                      <a:pt x="46566" y="2946"/>
                    </a:cubicBezTo>
                    <a:cubicBezTo>
                      <a:pt x="45142" y="2946"/>
                      <a:pt x="43567" y="5979"/>
                      <a:pt x="43567" y="5979"/>
                    </a:cubicBezTo>
                    <a:cubicBezTo>
                      <a:pt x="43567" y="5979"/>
                      <a:pt x="45591" y="978"/>
                      <a:pt x="43023" y="694"/>
                    </a:cubicBezTo>
                    <a:cubicBezTo>
                      <a:pt x="42963" y="688"/>
                      <a:pt x="42905" y="685"/>
                      <a:pt x="42846" y="685"/>
                    </a:cubicBezTo>
                    <a:cubicBezTo>
                      <a:pt x="40602" y="685"/>
                      <a:pt x="38939" y="5396"/>
                      <a:pt x="37001" y="5396"/>
                    </a:cubicBezTo>
                    <a:cubicBezTo>
                      <a:pt x="36805" y="5396"/>
                      <a:pt x="36606" y="5347"/>
                      <a:pt x="36403" y="5241"/>
                    </a:cubicBezTo>
                    <a:cubicBezTo>
                      <a:pt x="34917" y="4462"/>
                      <a:pt x="27674" y="1"/>
                      <a:pt x="2113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3;p24">
                <a:extLst>
                  <a:ext uri="{FF2B5EF4-FFF2-40B4-BE49-F238E27FC236}">
                    <a16:creationId xmlns:a16="http://schemas.microsoft.com/office/drawing/2014/main" id="{C6E5098A-3EC2-4F69-BB29-7026C5603922}"/>
                  </a:ext>
                </a:extLst>
              </p:cNvPr>
              <p:cNvSpPr/>
              <p:nvPr/>
            </p:nvSpPr>
            <p:spPr>
              <a:xfrm>
                <a:off x="4303150" y="4639850"/>
                <a:ext cx="1155625" cy="908225"/>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14;p24">
                <a:extLst>
                  <a:ext uri="{FF2B5EF4-FFF2-40B4-BE49-F238E27FC236}">
                    <a16:creationId xmlns:a16="http://schemas.microsoft.com/office/drawing/2014/main" id="{991D4878-7F26-40AF-A5DD-69554E028265}"/>
                  </a:ext>
                </a:extLst>
              </p:cNvPr>
              <p:cNvSpPr/>
              <p:nvPr/>
            </p:nvSpPr>
            <p:spPr>
              <a:xfrm>
                <a:off x="4866375" y="4893350"/>
                <a:ext cx="43775" cy="71650"/>
              </a:xfrm>
              <a:custGeom>
                <a:avLst/>
                <a:gdLst/>
                <a:ahLst/>
                <a:cxnLst/>
                <a:rect l="l" t="t" r="r" b="b"/>
                <a:pathLst>
                  <a:path w="1751" h="2866" extrusionOk="0">
                    <a:moveTo>
                      <a:pt x="954" y="1"/>
                    </a:moveTo>
                    <a:cubicBezTo>
                      <a:pt x="517" y="1"/>
                      <a:pt x="122" y="601"/>
                      <a:pt x="64" y="1371"/>
                    </a:cubicBezTo>
                    <a:cubicBezTo>
                      <a:pt x="1" y="2159"/>
                      <a:pt x="314" y="2828"/>
                      <a:pt x="765" y="2865"/>
                    </a:cubicBezTo>
                    <a:cubicBezTo>
                      <a:pt x="777" y="2865"/>
                      <a:pt x="788" y="2866"/>
                      <a:pt x="800" y="2866"/>
                    </a:cubicBezTo>
                    <a:cubicBezTo>
                      <a:pt x="1234" y="2866"/>
                      <a:pt x="1629" y="2266"/>
                      <a:pt x="1690" y="1498"/>
                    </a:cubicBezTo>
                    <a:cubicBezTo>
                      <a:pt x="1751" y="707"/>
                      <a:pt x="1436" y="39"/>
                      <a:pt x="989" y="2"/>
                    </a:cubicBezTo>
                    <a:cubicBezTo>
                      <a:pt x="977" y="1"/>
                      <a:pt x="965" y="1"/>
                      <a:pt x="954"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5;p24">
                <a:extLst>
                  <a:ext uri="{FF2B5EF4-FFF2-40B4-BE49-F238E27FC236}">
                    <a16:creationId xmlns:a16="http://schemas.microsoft.com/office/drawing/2014/main" id="{DAD105B8-7E10-4326-8267-0C75033D776D}"/>
                  </a:ext>
                </a:extLst>
              </p:cNvPr>
              <p:cNvSpPr/>
              <p:nvPr/>
            </p:nvSpPr>
            <p:spPr>
              <a:xfrm>
                <a:off x="5209250" y="4888500"/>
                <a:ext cx="43675" cy="71650"/>
              </a:xfrm>
              <a:custGeom>
                <a:avLst/>
                <a:gdLst/>
                <a:ahLst/>
                <a:cxnLst/>
                <a:rect l="l" t="t" r="r" b="b"/>
                <a:pathLst>
                  <a:path w="1747" h="2866" extrusionOk="0">
                    <a:moveTo>
                      <a:pt x="950" y="1"/>
                    </a:moveTo>
                    <a:cubicBezTo>
                      <a:pt x="516" y="1"/>
                      <a:pt x="122" y="601"/>
                      <a:pt x="60" y="1368"/>
                    </a:cubicBezTo>
                    <a:cubicBezTo>
                      <a:pt x="0" y="2160"/>
                      <a:pt x="314" y="2828"/>
                      <a:pt x="762" y="2865"/>
                    </a:cubicBezTo>
                    <a:cubicBezTo>
                      <a:pt x="774" y="2865"/>
                      <a:pt x="785" y="2866"/>
                      <a:pt x="797" y="2866"/>
                    </a:cubicBezTo>
                    <a:cubicBezTo>
                      <a:pt x="1231" y="2866"/>
                      <a:pt x="1625" y="2266"/>
                      <a:pt x="1687" y="1495"/>
                    </a:cubicBezTo>
                    <a:cubicBezTo>
                      <a:pt x="1747" y="707"/>
                      <a:pt x="1434" y="39"/>
                      <a:pt x="985" y="2"/>
                    </a:cubicBezTo>
                    <a:cubicBezTo>
                      <a:pt x="974" y="1"/>
                      <a:pt x="962" y="1"/>
                      <a:pt x="95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6;p24">
                <a:extLst>
                  <a:ext uri="{FF2B5EF4-FFF2-40B4-BE49-F238E27FC236}">
                    <a16:creationId xmlns:a16="http://schemas.microsoft.com/office/drawing/2014/main" id="{BE0E31B6-D030-4A50-98F4-0F5DD0E08C87}"/>
                  </a:ext>
                </a:extLst>
              </p:cNvPr>
              <p:cNvSpPr/>
              <p:nvPr/>
            </p:nvSpPr>
            <p:spPr>
              <a:xfrm>
                <a:off x="5228275" y="5036725"/>
                <a:ext cx="89625" cy="78825"/>
              </a:xfrm>
              <a:custGeom>
                <a:avLst/>
                <a:gdLst/>
                <a:ahLst/>
                <a:cxnLst/>
                <a:rect l="l" t="t" r="r" b="b"/>
                <a:pathLst>
                  <a:path w="3585" h="3153" extrusionOk="0">
                    <a:moveTo>
                      <a:pt x="1794" y="1"/>
                    </a:moveTo>
                    <a:cubicBezTo>
                      <a:pt x="1585" y="1"/>
                      <a:pt x="1372" y="43"/>
                      <a:pt x="1166" y="132"/>
                    </a:cubicBezTo>
                    <a:cubicBezTo>
                      <a:pt x="368" y="476"/>
                      <a:pt x="1" y="1405"/>
                      <a:pt x="348" y="2203"/>
                    </a:cubicBezTo>
                    <a:cubicBezTo>
                      <a:pt x="607" y="2797"/>
                      <a:pt x="1185" y="3153"/>
                      <a:pt x="1794" y="3153"/>
                    </a:cubicBezTo>
                    <a:cubicBezTo>
                      <a:pt x="2004" y="3153"/>
                      <a:pt x="2217" y="3111"/>
                      <a:pt x="2423" y="3022"/>
                    </a:cubicBezTo>
                    <a:cubicBezTo>
                      <a:pt x="3221" y="2677"/>
                      <a:pt x="3585" y="1749"/>
                      <a:pt x="3241" y="950"/>
                    </a:cubicBezTo>
                    <a:cubicBezTo>
                      <a:pt x="2982" y="356"/>
                      <a:pt x="2404" y="1"/>
                      <a:pt x="1794"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7;p24">
                <a:extLst>
                  <a:ext uri="{FF2B5EF4-FFF2-40B4-BE49-F238E27FC236}">
                    <a16:creationId xmlns:a16="http://schemas.microsoft.com/office/drawing/2014/main" id="{21261062-D10C-40FB-B7C2-32FCCAE4E79C}"/>
                  </a:ext>
                </a:extLst>
              </p:cNvPr>
              <p:cNvSpPr/>
              <p:nvPr/>
            </p:nvSpPr>
            <p:spPr>
              <a:xfrm>
                <a:off x="4786875" y="4984625"/>
                <a:ext cx="89625" cy="78875"/>
              </a:xfrm>
              <a:custGeom>
                <a:avLst/>
                <a:gdLst/>
                <a:ahLst/>
                <a:cxnLst/>
                <a:rect l="l" t="t" r="r" b="b"/>
                <a:pathLst>
                  <a:path w="3585" h="3155" extrusionOk="0">
                    <a:moveTo>
                      <a:pt x="1793" y="1"/>
                    </a:moveTo>
                    <a:cubicBezTo>
                      <a:pt x="1583" y="1"/>
                      <a:pt x="1370" y="43"/>
                      <a:pt x="1166" y="131"/>
                    </a:cubicBezTo>
                    <a:cubicBezTo>
                      <a:pt x="368" y="479"/>
                      <a:pt x="0" y="1404"/>
                      <a:pt x="344" y="2203"/>
                    </a:cubicBezTo>
                    <a:cubicBezTo>
                      <a:pt x="603" y="2800"/>
                      <a:pt x="1184" y="3154"/>
                      <a:pt x="1794" y="3154"/>
                    </a:cubicBezTo>
                    <a:cubicBezTo>
                      <a:pt x="2003" y="3154"/>
                      <a:pt x="2215" y="3112"/>
                      <a:pt x="2419" y="3025"/>
                    </a:cubicBezTo>
                    <a:cubicBezTo>
                      <a:pt x="3218" y="2677"/>
                      <a:pt x="3585" y="1748"/>
                      <a:pt x="3238" y="950"/>
                    </a:cubicBezTo>
                    <a:cubicBezTo>
                      <a:pt x="2981" y="356"/>
                      <a:pt x="2402" y="1"/>
                      <a:pt x="1793"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8;p24">
                <a:extLst>
                  <a:ext uri="{FF2B5EF4-FFF2-40B4-BE49-F238E27FC236}">
                    <a16:creationId xmlns:a16="http://schemas.microsoft.com/office/drawing/2014/main" id="{0FDA0D12-915D-46CA-B621-520EA68161D3}"/>
                  </a:ext>
                </a:extLst>
              </p:cNvPr>
              <p:cNvSpPr/>
              <p:nvPr/>
            </p:nvSpPr>
            <p:spPr>
              <a:xfrm>
                <a:off x="5119550" y="4985150"/>
                <a:ext cx="129550" cy="74525"/>
              </a:xfrm>
              <a:custGeom>
                <a:avLst/>
                <a:gdLst/>
                <a:ahLst/>
                <a:cxnLst/>
                <a:rect l="l" t="t" r="r" b="b"/>
                <a:pathLst>
                  <a:path w="5182" h="2981" extrusionOk="0">
                    <a:moveTo>
                      <a:pt x="3943" y="0"/>
                    </a:moveTo>
                    <a:cubicBezTo>
                      <a:pt x="3739" y="0"/>
                      <a:pt x="3544" y="20"/>
                      <a:pt x="3354" y="54"/>
                    </a:cubicBezTo>
                    <a:cubicBezTo>
                      <a:pt x="2947" y="127"/>
                      <a:pt x="2556" y="235"/>
                      <a:pt x="2176" y="368"/>
                    </a:cubicBezTo>
                    <a:cubicBezTo>
                      <a:pt x="1414" y="636"/>
                      <a:pt x="685" y="976"/>
                      <a:pt x="1" y="1397"/>
                    </a:cubicBezTo>
                    <a:cubicBezTo>
                      <a:pt x="769" y="1169"/>
                      <a:pt x="1527" y="936"/>
                      <a:pt x="2286" y="745"/>
                    </a:cubicBezTo>
                    <a:cubicBezTo>
                      <a:pt x="2666" y="659"/>
                      <a:pt x="3047" y="568"/>
                      <a:pt x="3425" y="528"/>
                    </a:cubicBezTo>
                    <a:cubicBezTo>
                      <a:pt x="3582" y="509"/>
                      <a:pt x="3739" y="494"/>
                      <a:pt x="3890" y="494"/>
                    </a:cubicBezTo>
                    <a:cubicBezTo>
                      <a:pt x="3919" y="494"/>
                      <a:pt x="3947" y="494"/>
                      <a:pt x="3975" y="495"/>
                    </a:cubicBezTo>
                    <a:cubicBezTo>
                      <a:pt x="4153" y="502"/>
                      <a:pt x="4326" y="528"/>
                      <a:pt x="4447" y="591"/>
                    </a:cubicBezTo>
                    <a:cubicBezTo>
                      <a:pt x="4567" y="656"/>
                      <a:pt x="4630" y="725"/>
                      <a:pt x="4654" y="862"/>
                    </a:cubicBezTo>
                    <a:cubicBezTo>
                      <a:pt x="4670" y="979"/>
                      <a:pt x="4634" y="1109"/>
                      <a:pt x="4544" y="1243"/>
                    </a:cubicBezTo>
                    <a:cubicBezTo>
                      <a:pt x="4360" y="1517"/>
                      <a:pt x="4035" y="1741"/>
                      <a:pt x="3715" y="1941"/>
                    </a:cubicBezTo>
                    <a:cubicBezTo>
                      <a:pt x="3057" y="2342"/>
                      <a:pt x="2329" y="2663"/>
                      <a:pt x="1598" y="2980"/>
                    </a:cubicBezTo>
                    <a:cubicBezTo>
                      <a:pt x="2389" y="2863"/>
                      <a:pt x="3167" y="2646"/>
                      <a:pt x="3906" y="2289"/>
                    </a:cubicBezTo>
                    <a:cubicBezTo>
                      <a:pt x="4273" y="2108"/>
                      <a:pt x="4637" y="1891"/>
                      <a:pt x="4934" y="1524"/>
                    </a:cubicBezTo>
                    <a:cubicBezTo>
                      <a:pt x="5074" y="1340"/>
                      <a:pt x="5182" y="1066"/>
                      <a:pt x="5142" y="789"/>
                    </a:cubicBezTo>
                    <a:cubicBezTo>
                      <a:pt x="5135" y="722"/>
                      <a:pt x="5111" y="659"/>
                      <a:pt x="5094" y="591"/>
                    </a:cubicBezTo>
                    <a:cubicBezTo>
                      <a:pt x="5062" y="528"/>
                      <a:pt x="5034" y="462"/>
                      <a:pt x="4991" y="405"/>
                    </a:cubicBezTo>
                    <a:cubicBezTo>
                      <a:pt x="4948" y="348"/>
                      <a:pt x="4901" y="288"/>
                      <a:pt x="4844" y="251"/>
                    </a:cubicBezTo>
                    <a:cubicBezTo>
                      <a:pt x="4791" y="204"/>
                      <a:pt x="4734" y="167"/>
                      <a:pt x="4674" y="141"/>
                    </a:cubicBezTo>
                    <a:cubicBezTo>
                      <a:pt x="4436" y="27"/>
                      <a:pt x="4206" y="4"/>
                      <a:pt x="3989" y="1"/>
                    </a:cubicBezTo>
                    <a:cubicBezTo>
                      <a:pt x="3974" y="0"/>
                      <a:pt x="3958" y="0"/>
                      <a:pt x="3943"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9;p24">
                <a:extLst>
                  <a:ext uri="{FF2B5EF4-FFF2-40B4-BE49-F238E27FC236}">
                    <a16:creationId xmlns:a16="http://schemas.microsoft.com/office/drawing/2014/main" id="{ABE2CBB5-4615-4121-8D1E-E7418CCCA22E}"/>
                  </a:ext>
                </a:extLst>
              </p:cNvPr>
              <p:cNvSpPr/>
              <p:nvPr/>
            </p:nvSpPr>
            <p:spPr>
              <a:xfrm>
                <a:off x="4833900" y="5053200"/>
                <a:ext cx="368100" cy="236775"/>
              </a:xfrm>
              <a:custGeom>
                <a:avLst/>
                <a:gdLst/>
                <a:ahLst/>
                <a:cxnLst/>
                <a:rect l="l" t="t" r="r" b="b"/>
                <a:pathLst>
                  <a:path w="14724" h="9471" extrusionOk="0">
                    <a:moveTo>
                      <a:pt x="3138" y="1"/>
                    </a:moveTo>
                    <a:cubicBezTo>
                      <a:pt x="2839" y="1"/>
                      <a:pt x="2543" y="48"/>
                      <a:pt x="2258" y="154"/>
                    </a:cubicBezTo>
                    <a:cubicBezTo>
                      <a:pt x="1870" y="298"/>
                      <a:pt x="1500" y="549"/>
                      <a:pt x="1152" y="946"/>
                    </a:cubicBezTo>
                    <a:cubicBezTo>
                      <a:pt x="0" y="2258"/>
                      <a:pt x="949" y="5489"/>
                      <a:pt x="3107" y="7560"/>
                    </a:cubicBezTo>
                    <a:cubicBezTo>
                      <a:pt x="3925" y="8348"/>
                      <a:pt x="4920" y="8966"/>
                      <a:pt x="6033" y="9246"/>
                    </a:cubicBezTo>
                    <a:cubicBezTo>
                      <a:pt x="6633" y="9401"/>
                      <a:pt x="7234" y="9470"/>
                      <a:pt x="7824" y="9470"/>
                    </a:cubicBezTo>
                    <a:cubicBezTo>
                      <a:pt x="8732" y="9470"/>
                      <a:pt x="9613" y="9306"/>
                      <a:pt x="10425" y="9032"/>
                    </a:cubicBezTo>
                    <a:cubicBezTo>
                      <a:pt x="12636" y="8295"/>
                      <a:pt x="14313" y="6752"/>
                      <a:pt x="14536" y="5565"/>
                    </a:cubicBezTo>
                    <a:cubicBezTo>
                      <a:pt x="14724" y="4587"/>
                      <a:pt x="14476" y="3889"/>
                      <a:pt x="13805" y="3428"/>
                    </a:cubicBezTo>
                    <a:cubicBezTo>
                      <a:pt x="13665" y="3331"/>
                      <a:pt x="13501" y="3244"/>
                      <a:pt x="13317" y="3168"/>
                    </a:cubicBezTo>
                    <a:cubicBezTo>
                      <a:pt x="13157" y="3097"/>
                      <a:pt x="12980" y="3037"/>
                      <a:pt x="12790" y="2984"/>
                    </a:cubicBezTo>
                    <a:cubicBezTo>
                      <a:pt x="12435" y="2887"/>
                      <a:pt x="12031" y="2813"/>
                      <a:pt x="11574" y="2770"/>
                    </a:cubicBezTo>
                    <a:cubicBezTo>
                      <a:pt x="11307" y="2739"/>
                      <a:pt x="11023" y="2719"/>
                      <a:pt x="10719" y="2710"/>
                    </a:cubicBezTo>
                    <a:cubicBezTo>
                      <a:pt x="9409" y="2663"/>
                      <a:pt x="8211" y="2175"/>
                      <a:pt x="7064" y="1584"/>
                    </a:cubicBezTo>
                    <a:cubicBezTo>
                      <a:pt x="6744" y="1421"/>
                      <a:pt x="6430" y="1250"/>
                      <a:pt x="6119" y="1073"/>
                    </a:cubicBezTo>
                    <a:cubicBezTo>
                      <a:pt x="6022" y="1020"/>
                      <a:pt x="5926" y="963"/>
                      <a:pt x="5826" y="909"/>
                    </a:cubicBezTo>
                    <a:cubicBezTo>
                      <a:pt x="5772" y="883"/>
                      <a:pt x="5718" y="852"/>
                      <a:pt x="5665" y="823"/>
                    </a:cubicBezTo>
                    <a:cubicBezTo>
                      <a:pt x="5438" y="699"/>
                      <a:pt x="5204" y="579"/>
                      <a:pt x="4967" y="468"/>
                    </a:cubicBezTo>
                    <a:cubicBezTo>
                      <a:pt x="4596" y="302"/>
                      <a:pt x="4222" y="165"/>
                      <a:pt x="3848" y="84"/>
                    </a:cubicBezTo>
                    <a:cubicBezTo>
                      <a:pt x="3657" y="41"/>
                      <a:pt x="3467" y="14"/>
                      <a:pt x="3280" y="4"/>
                    </a:cubicBezTo>
                    <a:cubicBezTo>
                      <a:pt x="3233" y="2"/>
                      <a:pt x="3185" y="1"/>
                      <a:pt x="313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0;p24">
                <a:extLst>
                  <a:ext uri="{FF2B5EF4-FFF2-40B4-BE49-F238E27FC236}">
                    <a16:creationId xmlns:a16="http://schemas.microsoft.com/office/drawing/2014/main" id="{9A2CEE2D-F138-4F2E-A2F8-18ADFB91B6D8}"/>
                  </a:ext>
                </a:extLst>
              </p:cNvPr>
              <p:cNvSpPr/>
              <p:nvPr/>
            </p:nvSpPr>
            <p:spPr>
              <a:xfrm>
                <a:off x="4911550" y="5207725"/>
                <a:ext cx="182900" cy="85000"/>
              </a:xfrm>
              <a:custGeom>
                <a:avLst/>
                <a:gdLst/>
                <a:ahLst/>
                <a:cxnLst/>
                <a:rect l="l" t="t" r="r" b="b"/>
                <a:pathLst>
                  <a:path w="7316" h="3400" extrusionOk="0">
                    <a:moveTo>
                      <a:pt x="3701" y="1"/>
                    </a:moveTo>
                    <a:cubicBezTo>
                      <a:pt x="2126" y="1"/>
                      <a:pt x="723" y="917"/>
                      <a:pt x="1" y="1489"/>
                    </a:cubicBezTo>
                    <a:cubicBezTo>
                      <a:pt x="819" y="2277"/>
                      <a:pt x="1814" y="2895"/>
                      <a:pt x="2927" y="3179"/>
                    </a:cubicBezTo>
                    <a:cubicBezTo>
                      <a:pt x="3525" y="3331"/>
                      <a:pt x="4124" y="3400"/>
                      <a:pt x="4712" y="3400"/>
                    </a:cubicBezTo>
                    <a:cubicBezTo>
                      <a:pt x="5621" y="3400"/>
                      <a:pt x="6504" y="3235"/>
                      <a:pt x="7316" y="2961"/>
                    </a:cubicBezTo>
                    <a:cubicBezTo>
                      <a:pt x="7105" y="1967"/>
                      <a:pt x="6520" y="797"/>
                      <a:pt x="5051" y="243"/>
                    </a:cubicBezTo>
                    <a:cubicBezTo>
                      <a:pt x="4595" y="72"/>
                      <a:pt x="4141" y="1"/>
                      <a:pt x="370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1;p24">
                <a:extLst>
                  <a:ext uri="{FF2B5EF4-FFF2-40B4-BE49-F238E27FC236}">
                    <a16:creationId xmlns:a16="http://schemas.microsoft.com/office/drawing/2014/main" id="{CB1C14F2-E9F3-4A6B-950E-179DE6709A4C}"/>
                  </a:ext>
                </a:extLst>
              </p:cNvPr>
              <p:cNvSpPr/>
              <p:nvPr/>
            </p:nvSpPr>
            <p:spPr>
              <a:xfrm>
                <a:off x="4886500" y="5050450"/>
                <a:ext cx="89050" cy="53625"/>
              </a:xfrm>
              <a:custGeom>
                <a:avLst/>
                <a:gdLst/>
                <a:ahLst/>
                <a:cxnLst/>
                <a:rect l="l" t="t" r="r" b="b"/>
                <a:pathLst>
                  <a:path w="3562" h="2145" extrusionOk="0">
                    <a:moveTo>
                      <a:pt x="1034" y="1"/>
                    </a:moveTo>
                    <a:cubicBezTo>
                      <a:pt x="735" y="1"/>
                      <a:pt x="439" y="48"/>
                      <a:pt x="154" y="154"/>
                    </a:cubicBezTo>
                    <a:cubicBezTo>
                      <a:pt x="0" y="679"/>
                      <a:pt x="110" y="1387"/>
                      <a:pt x="445" y="1657"/>
                    </a:cubicBezTo>
                    <a:cubicBezTo>
                      <a:pt x="702" y="1865"/>
                      <a:pt x="1066" y="1842"/>
                      <a:pt x="1390" y="1905"/>
                    </a:cubicBezTo>
                    <a:cubicBezTo>
                      <a:pt x="1734" y="1970"/>
                      <a:pt x="2064" y="2145"/>
                      <a:pt x="2409" y="2145"/>
                    </a:cubicBezTo>
                    <a:cubicBezTo>
                      <a:pt x="2432" y="2145"/>
                      <a:pt x="2456" y="2144"/>
                      <a:pt x="2479" y="2142"/>
                    </a:cubicBezTo>
                    <a:cubicBezTo>
                      <a:pt x="2886" y="2112"/>
                      <a:pt x="3237" y="1818"/>
                      <a:pt x="3411" y="1450"/>
                    </a:cubicBezTo>
                    <a:cubicBezTo>
                      <a:pt x="3501" y="1253"/>
                      <a:pt x="3548" y="1043"/>
                      <a:pt x="3561" y="823"/>
                    </a:cubicBezTo>
                    <a:cubicBezTo>
                      <a:pt x="3334" y="699"/>
                      <a:pt x="3100" y="579"/>
                      <a:pt x="2863" y="468"/>
                    </a:cubicBezTo>
                    <a:cubicBezTo>
                      <a:pt x="2492" y="302"/>
                      <a:pt x="2118" y="165"/>
                      <a:pt x="1744" y="84"/>
                    </a:cubicBezTo>
                    <a:cubicBezTo>
                      <a:pt x="1553" y="41"/>
                      <a:pt x="1363" y="14"/>
                      <a:pt x="1176" y="4"/>
                    </a:cubicBezTo>
                    <a:cubicBezTo>
                      <a:pt x="1129" y="2"/>
                      <a:pt x="108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2;p24">
                <a:extLst>
                  <a:ext uri="{FF2B5EF4-FFF2-40B4-BE49-F238E27FC236}">
                    <a16:creationId xmlns:a16="http://schemas.microsoft.com/office/drawing/2014/main" id="{BA67C450-FD08-42EE-AA48-F36C69E080F1}"/>
                  </a:ext>
                </a:extLst>
              </p:cNvPr>
              <p:cNvSpPr/>
              <p:nvPr/>
            </p:nvSpPr>
            <p:spPr>
              <a:xfrm>
                <a:off x="5010175" y="5090050"/>
                <a:ext cx="156675" cy="69325"/>
              </a:xfrm>
              <a:custGeom>
                <a:avLst/>
                <a:gdLst/>
                <a:ahLst/>
                <a:cxnLst/>
                <a:rect l="l" t="t" r="r" b="b"/>
                <a:pathLst>
                  <a:path w="6267" h="2773" extrusionOk="0">
                    <a:moveTo>
                      <a:pt x="13" y="0"/>
                    </a:moveTo>
                    <a:cubicBezTo>
                      <a:pt x="17" y="124"/>
                      <a:pt x="27" y="241"/>
                      <a:pt x="24" y="351"/>
                    </a:cubicBezTo>
                    <a:cubicBezTo>
                      <a:pt x="13" y="715"/>
                      <a:pt x="0" y="1103"/>
                      <a:pt x="201" y="1423"/>
                    </a:cubicBezTo>
                    <a:cubicBezTo>
                      <a:pt x="458" y="1834"/>
                      <a:pt x="972" y="1988"/>
                      <a:pt x="1443" y="2108"/>
                    </a:cubicBezTo>
                    <a:cubicBezTo>
                      <a:pt x="2145" y="2288"/>
                      <a:pt x="2849" y="2469"/>
                      <a:pt x="3554" y="2652"/>
                    </a:cubicBezTo>
                    <a:cubicBezTo>
                      <a:pt x="3785" y="2714"/>
                      <a:pt x="4020" y="2772"/>
                      <a:pt x="4257" y="2772"/>
                    </a:cubicBezTo>
                    <a:cubicBezTo>
                      <a:pt x="4263" y="2772"/>
                      <a:pt x="4269" y="2772"/>
                      <a:pt x="4276" y="2772"/>
                    </a:cubicBezTo>
                    <a:cubicBezTo>
                      <a:pt x="4570" y="2772"/>
                      <a:pt x="4857" y="2683"/>
                      <a:pt x="5131" y="2578"/>
                    </a:cubicBezTo>
                    <a:cubicBezTo>
                      <a:pt x="5532" y="2425"/>
                      <a:pt x="5949" y="2218"/>
                      <a:pt x="6163" y="1841"/>
                    </a:cubicBezTo>
                    <a:cubicBezTo>
                      <a:pt x="6210" y="1761"/>
                      <a:pt x="6246" y="1673"/>
                      <a:pt x="6266" y="1584"/>
                    </a:cubicBezTo>
                    <a:cubicBezTo>
                      <a:pt x="6106" y="1513"/>
                      <a:pt x="5929" y="1453"/>
                      <a:pt x="5739" y="1400"/>
                    </a:cubicBezTo>
                    <a:cubicBezTo>
                      <a:pt x="5384" y="1303"/>
                      <a:pt x="4980" y="1229"/>
                      <a:pt x="4523" y="1186"/>
                    </a:cubicBezTo>
                    <a:cubicBezTo>
                      <a:pt x="4256" y="1155"/>
                      <a:pt x="3972" y="1135"/>
                      <a:pt x="3668" y="1126"/>
                    </a:cubicBezTo>
                    <a:cubicBezTo>
                      <a:pt x="2358" y="1079"/>
                      <a:pt x="1160" y="591"/>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3;p24">
                <a:extLst>
                  <a:ext uri="{FF2B5EF4-FFF2-40B4-BE49-F238E27FC236}">
                    <a16:creationId xmlns:a16="http://schemas.microsoft.com/office/drawing/2014/main" id="{8F7F45BE-9F75-4E79-A493-7CDE0E2E4E41}"/>
                  </a:ext>
                </a:extLst>
              </p:cNvPr>
              <p:cNvSpPr/>
              <p:nvPr/>
            </p:nvSpPr>
            <p:spPr>
              <a:xfrm>
                <a:off x="4303150" y="4642300"/>
                <a:ext cx="537275" cy="748200"/>
              </a:xfrm>
              <a:custGeom>
                <a:avLst/>
                <a:gdLst/>
                <a:ahLst/>
                <a:cxnLst/>
                <a:rect l="l" t="t" r="r" b="b"/>
                <a:pathLst>
                  <a:path w="21491" h="29928" extrusionOk="0">
                    <a:moveTo>
                      <a:pt x="20849" y="0"/>
                    </a:moveTo>
                    <a:lnTo>
                      <a:pt x="20849" y="0"/>
                    </a:lnTo>
                    <a:cubicBezTo>
                      <a:pt x="18899" y="193"/>
                      <a:pt x="17663" y="608"/>
                      <a:pt x="17663" y="608"/>
                    </a:cubicBezTo>
                    <a:cubicBezTo>
                      <a:pt x="7826" y="3931"/>
                      <a:pt x="1473" y="13363"/>
                      <a:pt x="694" y="15421"/>
                    </a:cubicBezTo>
                    <a:cubicBezTo>
                      <a:pt x="0" y="17255"/>
                      <a:pt x="1810" y="24110"/>
                      <a:pt x="7055" y="29928"/>
                    </a:cubicBezTo>
                    <a:lnTo>
                      <a:pt x="7055" y="29928"/>
                    </a:lnTo>
                    <a:cubicBezTo>
                      <a:pt x="4044" y="16815"/>
                      <a:pt x="12495" y="10769"/>
                      <a:pt x="12495" y="10769"/>
                    </a:cubicBezTo>
                    <a:cubicBezTo>
                      <a:pt x="21150" y="8390"/>
                      <a:pt x="21491" y="3093"/>
                      <a:pt x="20849"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4;p24">
                <a:extLst>
                  <a:ext uri="{FF2B5EF4-FFF2-40B4-BE49-F238E27FC236}">
                    <a16:creationId xmlns:a16="http://schemas.microsoft.com/office/drawing/2014/main" id="{72F6769D-BD9B-4600-B8D5-6B0BD5529A7A}"/>
                  </a:ext>
                </a:extLst>
              </p:cNvPr>
              <p:cNvSpPr/>
              <p:nvPr/>
            </p:nvSpPr>
            <p:spPr>
              <a:xfrm>
                <a:off x="4420775" y="4582975"/>
                <a:ext cx="421900" cy="294350"/>
              </a:xfrm>
              <a:custGeom>
                <a:avLst/>
                <a:gdLst/>
                <a:ahLst/>
                <a:cxnLst/>
                <a:rect l="l" t="t" r="r" b="b"/>
                <a:pathLst>
                  <a:path w="16876" h="11774" extrusionOk="0">
                    <a:moveTo>
                      <a:pt x="1" y="10843"/>
                    </a:moveTo>
                    <a:lnTo>
                      <a:pt x="128" y="11137"/>
                    </a:lnTo>
                    <a:cubicBezTo>
                      <a:pt x="161" y="11087"/>
                      <a:pt x="195" y="11037"/>
                      <a:pt x="230" y="10986"/>
                    </a:cubicBezTo>
                    <a:lnTo>
                      <a:pt x="230" y="10986"/>
                    </a:lnTo>
                    <a:cubicBezTo>
                      <a:pt x="77" y="10900"/>
                      <a:pt x="1" y="10843"/>
                      <a:pt x="1" y="10843"/>
                    </a:cubicBezTo>
                    <a:close/>
                    <a:moveTo>
                      <a:pt x="15352" y="1"/>
                    </a:moveTo>
                    <a:cubicBezTo>
                      <a:pt x="15352" y="1"/>
                      <a:pt x="3211" y="6674"/>
                      <a:pt x="230" y="10986"/>
                    </a:cubicBezTo>
                    <a:lnTo>
                      <a:pt x="230" y="10986"/>
                    </a:lnTo>
                    <a:cubicBezTo>
                      <a:pt x="693" y="11247"/>
                      <a:pt x="1858" y="11773"/>
                      <a:pt x="3720" y="11773"/>
                    </a:cubicBezTo>
                    <a:cubicBezTo>
                      <a:pt x="5336" y="11773"/>
                      <a:pt x="7477" y="11377"/>
                      <a:pt x="10138" y="10065"/>
                    </a:cubicBezTo>
                    <a:cubicBezTo>
                      <a:pt x="16875" y="6745"/>
                      <a:pt x="15352" y="1"/>
                      <a:pt x="15352"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5;p24">
                <a:extLst>
                  <a:ext uri="{FF2B5EF4-FFF2-40B4-BE49-F238E27FC236}">
                    <a16:creationId xmlns:a16="http://schemas.microsoft.com/office/drawing/2014/main" id="{8F3D2D89-7B0F-404E-BD8A-9D2B502A95BE}"/>
                  </a:ext>
                </a:extLst>
              </p:cNvPr>
              <p:cNvSpPr/>
              <p:nvPr/>
            </p:nvSpPr>
            <p:spPr>
              <a:xfrm>
                <a:off x="4240925" y="4804500"/>
                <a:ext cx="306750" cy="253400"/>
              </a:xfrm>
              <a:custGeom>
                <a:avLst/>
                <a:gdLst/>
                <a:ahLst/>
                <a:cxnLst/>
                <a:rect l="l" t="t" r="r" b="b"/>
                <a:pathLst>
                  <a:path w="12270" h="10136" extrusionOk="0">
                    <a:moveTo>
                      <a:pt x="5911" y="1"/>
                    </a:moveTo>
                    <a:cubicBezTo>
                      <a:pt x="5474" y="1"/>
                      <a:pt x="5026" y="91"/>
                      <a:pt x="4569" y="292"/>
                    </a:cubicBezTo>
                    <a:cubicBezTo>
                      <a:pt x="0" y="2306"/>
                      <a:pt x="3595" y="8990"/>
                      <a:pt x="9330" y="10136"/>
                    </a:cubicBezTo>
                    <a:lnTo>
                      <a:pt x="10281" y="9388"/>
                    </a:lnTo>
                    <a:cubicBezTo>
                      <a:pt x="11884" y="8125"/>
                      <a:pt x="12269" y="5853"/>
                      <a:pt x="11170" y="4134"/>
                    </a:cubicBezTo>
                    <a:cubicBezTo>
                      <a:pt x="9909" y="2157"/>
                      <a:pt x="8044" y="1"/>
                      <a:pt x="5911" y="1"/>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6;p24">
                <a:extLst>
                  <a:ext uri="{FF2B5EF4-FFF2-40B4-BE49-F238E27FC236}">
                    <a16:creationId xmlns:a16="http://schemas.microsoft.com/office/drawing/2014/main" id="{E6FC248D-616F-42E6-905C-48B5FC91C657}"/>
                  </a:ext>
                </a:extLst>
              </p:cNvPr>
              <p:cNvSpPr/>
              <p:nvPr/>
            </p:nvSpPr>
            <p:spPr>
              <a:xfrm>
                <a:off x="4328775" y="4857450"/>
                <a:ext cx="114175" cy="132600"/>
              </a:xfrm>
              <a:custGeom>
                <a:avLst/>
                <a:gdLst/>
                <a:ahLst/>
                <a:cxnLst/>
                <a:rect l="l" t="t" r="r" b="b"/>
                <a:pathLst>
                  <a:path w="4567" h="5304" extrusionOk="0">
                    <a:moveTo>
                      <a:pt x="424" y="0"/>
                    </a:moveTo>
                    <a:cubicBezTo>
                      <a:pt x="282" y="0"/>
                      <a:pt x="140" y="12"/>
                      <a:pt x="0" y="36"/>
                    </a:cubicBezTo>
                    <a:cubicBezTo>
                      <a:pt x="632" y="140"/>
                      <a:pt x="1199" y="391"/>
                      <a:pt x="1700" y="718"/>
                    </a:cubicBezTo>
                    <a:cubicBezTo>
                      <a:pt x="2201" y="1052"/>
                      <a:pt x="2629" y="1479"/>
                      <a:pt x="2983" y="1967"/>
                    </a:cubicBezTo>
                    <a:cubicBezTo>
                      <a:pt x="2983" y="1967"/>
                      <a:pt x="2986" y="1970"/>
                      <a:pt x="2986" y="1974"/>
                    </a:cubicBezTo>
                    <a:cubicBezTo>
                      <a:pt x="2706" y="1880"/>
                      <a:pt x="2415" y="1809"/>
                      <a:pt x="2115" y="1793"/>
                    </a:cubicBezTo>
                    <a:cubicBezTo>
                      <a:pt x="2040" y="1788"/>
                      <a:pt x="1965" y="1785"/>
                      <a:pt x="1890" y="1785"/>
                    </a:cubicBezTo>
                    <a:cubicBezTo>
                      <a:pt x="1651" y="1785"/>
                      <a:pt x="1410" y="1815"/>
                      <a:pt x="1179" y="1883"/>
                    </a:cubicBezTo>
                    <a:cubicBezTo>
                      <a:pt x="879" y="1977"/>
                      <a:pt x="572" y="2124"/>
                      <a:pt x="381" y="2381"/>
                    </a:cubicBezTo>
                    <a:cubicBezTo>
                      <a:pt x="681" y="2304"/>
                      <a:pt x="962" y="2284"/>
                      <a:pt x="1243" y="2274"/>
                    </a:cubicBezTo>
                    <a:cubicBezTo>
                      <a:pt x="1303" y="2273"/>
                      <a:pt x="1363" y="2272"/>
                      <a:pt x="1423" y="2272"/>
                    </a:cubicBezTo>
                    <a:cubicBezTo>
                      <a:pt x="1643" y="2272"/>
                      <a:pt x="1861" y="2282"/>
                      <a:pt x="2081" y="2298"/>
                    </a:cubicBezTo>
                    <a:cubicBezTo>
                      <a:pt x="2362" y="2315"/>
                      <a:pt x="2642" y="2351"/>
                      <a:pt x="2933" y="2371"/>
                    </a:cubicBezTo>
                    <a:cubicBezTo>
                      <a:pt x="3046" y="2387"/>
                      <a:pt x="3167" y="2395"/>
                      <a:pt x="3284" y="2404"/>
                    </a:cubicBezTo>
                    <a:lnTo>
                      <a:pt x="3474" y="2728"/>
                    </a:lnTo>
                    <a:cubicBezTo>
                      <a:pt x="3638" y="2985"/>
                      <a:pt x="3738" y="3276"/>
                      <a:pt x="3888" y="3547"/>
                    </a:cubicBezTo>
                    <a:lnTo>
                      <a:pt x="4239" y="4412"/>
                    </a:lnTo>
                    <a:cubicBezTo>
                      <a:pt x="4343" y="4709"/>
                      <a:pt x="4443" y="5006"/>
                      <a:pt x="4566" y="5304"/>
                    </a:cubicBezTo>
                    <a:cubicBezTo>
                      <a:pt x="4553" y="4986"/>
                      <a:pt x="4517" y="4669"/>
                      <a:pt x="4480" y="4348"/>
                    </a:cubicBezTo>
                    <a:cubicBezTo>
                      <a:pt x="4420" y="4034"/>
                      <a:pt x="4346" y="3721"/>
                      <a:pt x="4259" y="3410"/>
                    </a:cubicBezTo>
                    <a:cubicBezTo>
                      <a:pt x="4048" y="2799"/>
                      <a:pt x="3795" y="2190"/>
                      <a:pt x="3390" y="1663"/>
                    </a:cubicBezTo>
                    <a:cubicBezTo>
                      <a:pt x="2993" y="1138"/>
                      <a:pt x="2496" y="671"/>
                      <a:pt x="1898" y="377"/>
                    </a:cubicBezTo>
                    <a:cubicBezTo>
                      <a:pt x="1439" y="145"/>
                      <a:pt x="928" y="0"/>
                      <a:pt x="424"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327;p24">
            <a:extLst>
              <a:ext uri="{FF2B5EF4-FFF2-40B4-BE49-F238E27FC236}">
                <a16:creationId xmlns:a16="http://schemas.microsoft.com/office/drawing/2014/main" id="{E563619F-8EB5-44F8-BD68-BFA6C7014890}"/>
              </a:ext>
            </a:extLst>
          </p:cNvPr>
          <p:cNvGrpSpPr/>
          <p:nvPr/>
        </p:nvGrpSpPr>
        <p:grpSpPr>
          <a:xfrm>
            <a:off x="-867412" y="3498447"/>
            <a:ext cx="3028569" cy="2281073"/>
            <a:chOff x="3118335" y="3305642"/>
            <a:chExt cx="3028569" cy="2281073"/>
          </a:xfrm>
        </p:grpSpPr>
        <p:sp>
          <p:nvSpPr>
            <p:cNvPr id="59" name="Google Shape;328;p24">
              <a:extLst>
                <a:ext uri="{FF2B5EF4-FFF2-40B4-BE49-F238E27FC236}">
                  <a16:creationId xmlns:a16="http://schemas.microsoft.com/office/drawing/2014/main" id="{B6BDE3BE-0325-4CB6-8769-DD7C84C2964D}"/>
                </a:ext>
              </a:extLst>
            </p:cNvPr>
            <p:cNvSpPr/>
            <p:nvPr/>
          </p:nvSpPr>
          <p:spPr>
            <a:xfrm>
              <a:off x="5053359" y="3799333"/>
              <a:ext cx="18271" cy="23117"/>
            </a:xfrm>
            <a:custGeom>
              <a:avLst/>
              <a:gdLst/>
              <a:ahLst/>
              <a:cxnLst/>
              <a:rect l="l" t="t" r="r" b="b"/>
              <a:pathLst>
                <a:path w="328" h="415" extrusionOk="0">
                  <a:moveTo>
                    <a:pt x="325" y="1"/>
                  </a:moveTo>
                  <a:lnTo>
                    <a:pt x="1" y="10"/>
                  </a:lnTo>
                  <a:cubicBezTo>
                    <a:pt x="7" y="141"/>
                    <a:pt x="4" y="271"/>
                    <a:pt x="1" y="402"/>
                  </a:cubicBezTo>
                  <a:lnTo>
                    <a:pt x="322" y="414"/>
                  </a:lnTo>
                  <a:cubicBezTo>
                    <a:pt x="328" y="278"/>
                    <a:pt x="328" y="138"/>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9;p24">
              <a:extLst>
                <a:ext uri="{FF2B5EF4-FFF2-40B4-BE49-F238E27FC236}">
                  <a16:creationId xmlns:a16="http://schemas.microsoft.com/office/drawing/2014/main" id="{04E9D7C1-BB64-4A18-9717-20AEA3DCA8C4}"/>
                </a:ext>
              </a:extLst>
            </p:cNvPr>
            <p:cNvSpPr/>
            <p:nvPr/>
          </p:nvSpPr>
          <p:spPr>
            <a:xfrm>
              <a:off x="5261362" y="4006379"/>
              <a:ext cx="885542" cy="1222893"/>
            </a:xfrm>
            <a:custGeom>
              <a:avLst/>
              <a:gdLst/>
              <a:ahLst/>
              <a:cxnLst/>
              <a:rect l="l" t="t" r="r" b="b"/>
              <a:pathLst>
                <a:path w="15897" h="21954" extrusionOk="0">
                  <a:moveTo>
                    <a:pt x="4537" y="1"/>
                  </a:moveTo>
                  <a:lnTo>
                    <a:pt x="1" y="21656"/>
                  </a:lnTo>
                  <a:lnTo>
                    <a:pt x="15897" y="21953"/>
                  </a:lnTo>
                  <a:cubicBezTo>
                    <a:pt x="11665" y="7653"/>
                    <a:pt x="4537" y="178"/>
                    <a:pt x="453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30;p24">
              <a:extLst>
                <a:ext uri="{FF2B5EF4-FFF2-40B4-BE49-F238E27FC236}">
                  <a16:creationId xmlns:a16="http://schemas.microsoft.com/office/drawing/2014/main" id="{D28DB2A5-E70F-43CD-B49C-2E2DFF94E5AA}"/>
                </a:ext>
              </a:extLst>
            </p:cNvPr>
            <p:cNvSpPr/>
            <p:nvPr/>
          </p:nvSpPr>
          <p:spPr>
            <a:xfrm>
              <a:off x="3504203" y="3568502"/>
              <a:ext cx="2352255" cy="1795124"/>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1;p24">
              <a:extLst>
                <a:ext uri="{FF2B5EF4-FFF2-40B4-BE49-F238E27FC236}">
                  <a16:creationId xmlns:a16="http://schemas.microsoft.com/office/drawing/2014/main" id="{6067699E-C420-4F79-8388-ABA7069DEB3D}"/>
                </a:ext>
              </a:extLst>
            </p:cNvPr>
            <p:cNvSpPr/>
            <p:nvPr/>
          </p:nvSpPr>
          <p:spPr>
            <a:xfrm>
              <a:off x="4291426" y="4100962"/>
              <a:ext cx="90855" cy="159866"/>
            </a:xfrm>
            <a:custGeom>
              <a:avLst/>
              <a:gdLst/>
              <a:ahLst/>
              <a:cxnLst/>
              <a:rect l="l" t="t" r="r" b="b"/>
              <a:pathLst>
                <a:path w="1631" h="2870" extrusionOk="0">
                  <a:moveTo>
                    <a:pt x="816" y="0"/>
                  </a:moveTo>
                  <a:cubicBezTo>
                    <a:pt x="368" y="0"/>
                    <a:pt x="0" y="641"/>
                    <a:pt x="0" y="1433"/>
                  </a:cubicBezTo>
                  <a:cubicBezTo>
                    <a:pt x="0" y="2228"/>
                    <a:pt x="368" y="2869"/>
                    <a:pt x="816" y="2869"/>
                  </a:cubicBezTo>
                  <a:cubicBezTo>
                    <a:pt x="1267" y="2869"/>
                    <a:pt x="1631" y="2228"/>
                    <a:pt x="1631" y="1433"/>
                  </a:cubicBezTo>
                  <a:cubicBezTo>
                    <a:pt x="1631" y="641"/>
                    <a:pt x="1267" y="0"/>
                    <a:pt x="816"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2;p24">
              <a:extLst>
                <a:ext uri="{FF2B5EF4-FFF2-40B4-BE49-F238E27FC236}">
                  <a16:creationId xmlns:a16="http://schemas.microsoft.com/office/drawing/2014/main" id="{46314893-ED8E-4048-B3EB-C76CD8E2DBEA}"/>
                </a:ext>
              </a:extLst>
            </p:cNvPr>
            <p:cNvSpPr/>
            <p:nvPr/>
          </p:nvSpPr>
          <p:spPr>
            <a:xfrm>
              <a:off x="4729268" y="4135888"/>
              <a:ext cx="192962" cy="18855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3;p24">
              <a:extLst>
                <a:ext uri="{FF2B5EF4-FFF2-40B4-BE49-F238E27FC236}">
                  <a16:creationId xmlns:a16="http://schemas.microsoft.com/office/drawing/2014/main" id="{413B2666-DB95-4557-AA0C-1F15F38D9F80}"/>
                </a:ext>
              </a:extLst>
            </p:cNvPr>
            <p:cNvSpPr/>
            <p:nvPr/>
          </p:nvSpPr>
          <p:spPr>
            <a:xfrm>
              <a:off x="4248979" y="4339814"/>
              <a:ext cx="175749" cy="175686"/>
            </a:xfrm>
            <a:custGeom>
              <a:avLst/>
              <a:gdLst/>
              <a:ahLst/>
              <a:cxnLst/>
              <a:rect l="l" t="t" r="r" b="b"/>
              <a:pathLst>
                <a:path w="3155" h="3154" extrusionOk="0">
                  <a:moveTo>
                    <a:pt x="1578" y="1"/>
                  </a:moveTo>
                  <a:cubicBezTo>
                    <a:pt x="710" y="1"/>
                    <a:pt x="1" y="706"/>
                    <a:pt x="1" y="1578"/>
                  </a:cubicBezTo>
                  <a:cubicBezTo>
                    <a:pt x="1" y="2449"/>
                    <a:pt x="710" y="3154"/>
                    <a:pt x="1578" y="3154"/>
                  </a:cubicBezTo>
                  <a:cubicBezTo>
                    <a:pt x="2450" y="3154"/>
                    <a:pt x="3155" y="2449"/>
                    <a:pt x="3155" y="1578"/>
                  </a:cubicBezTo>
                  <a:cubicBezTo>
                    <a:pt x="3155" y="706"/>
                    <a:pt x="2450" y="1"/>
                    <a:pt x="1578"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4;p24">
              <a:extLst>
                <a:ext uri="{FF2B5EF4-FFF2-40B4-BE49-F238E27FC236}">
                  <a16:creationId xmlns:a16="http://schemas.microsoft.com/office/drawing/2014/main" id="{69C852B9-2BF6-4C79-9DB5-E1F2DD0460C2}"/>
                </a:ext>
              </a:extLst>
            </p:cNvPr>
            <p:cNvSpPr/>
            <p:nvPr/>
          </p:nvSpPr>
          <p:spPr>
            <a:xfrm>
              <a:off x="5204264" y="4271913"/>
              <a:ext cx="175694" cy="175686"/>
            </a:xfrm>
            <a:custGeom>
              <a:avLst/>
              <a:gdLst/>
              <a:ahLst/>
              <a:cxnLst/>
              <a:rect l="l" t="t" r="r" b="b"/>
              <a:pathLst>
                <a:path w="3154" h="3154" extrusionOk="0">
                  <a:moveTo>
                    <a:pt x="1577" y="1"/>
                  </a:moveTo>
                  <a:cubicBezTo>
                    <a:pt x="705" y="1"/>
                    <a:pt x="1" y="708"/>
                    <a:pt x="1" y="1577"/>
                  </a:cubicBezTo>
                  <a:cubicBezTo>
                    <a:pt x="1" y="2449"/>
                    <a:pt x="705" y="3153"/>
                    <a:pt x="1577" y="3153"/>
                  </a:cubicBezTo>
                  <a:cubicBezTo>
                    <a:pt x="2446" y="3153"/>
                    <a:pt x="3154" y="2449"/>
                    <a:pt x="3154" y="1577"/>
                  </a:cubicBezTo>
                  <a:cubicBezTo>
                    <a:pt x="3154" y="708"/>
                    <a:pt x="2446" y="1"/>
                    <a:pt x="1577"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5;p24">
              <a:extLst>
                <a:ext uri="{FF2B5EF4-FFF2-40B4-BE49-F238E27FC236}">
                  <a16:creationId xmlns:a16="http://schemas.microsoft.com/office/drawing/2014/main" id="{9840D940-1049-4C3B-B236-43EDF3276E0C}"/>
                </a:ext>
              </a:extLst>
            </p:cNvPr>
            <p:cNvSpPr/>
            <p:nvPr/>
          </p:nvSpPr>
          <p:spPr>
            <a:xfrm>
              <a:off x="4536473" y="3305642"/>
              <a:ext cx="303759" cy="315499"/>
            </a:xfrm>
            <a:custGeom>
              <a:avLst/>
              <a:gdLst/>
              <a:ahLst/>
              <a:cxnLst/>
              <a:rect l="l" t="t" r="r" b="b"/>
              <a:pathLst>
                <a:path w="5453" h="5664" extrusionOk="0">
                  <a:moveTo>
                    <a:pt x="2710" y="1"/>
                  </a:moveTo>
                  <a:cubicBezTo>
                    <a:pt x="2645" y="1"/>
                    <a:pt x="2578" y="6"/>
                    <a:pt x="2509" y="18"/>
                  </a:cubicBezTo>
                  <a:cubicBezTo>
                    <a:pt x="288" y="406"/>
                    <a:pt x="4286" y="4959"/>
                    <a:pt x="4286" y="4959"/>
                  </a:cubicBezTo>
                  <a:cubicBezTo>
                    <a:pt x="4286" y="4959"/>
                    <a:pt x="2155" y="2845"/>
                    <a:pt x="1107" y="2845"/>
                  </a:cubicBezTo>
                  <a:cubicBezTo>
                    <a:pt x="925" y="2845"/>
                    <a:pt x="776" y="2908"/>
                    <a:pt x="676" y="3058"/>
                  </a:cubicBezTo>
                  <a:cubicBezTo>
                    <a:pt x="1" y="4071"/>
                    <a:pt x="5452" y="5664"/>
                    <a:pt x="5452" y="5664"/>
                  </a:cubicBezTo>
                  <a:cubicBezTo>
                    <a:pt x="5452" y="5664"/>
                    <a:pt x="4771" y="1"/>
                    <a:pt x="271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36;p24">
              <a:extLst>
                <a:ext uri="{FF2B5EF4-FFF2-40B4-BE49-F238E27FC236}">
                  <a16:creationId xmlns:a16="http://schemas.microsoft.com/office/drawing/2014/main" id="{C0DA5FEB-87B9-489A-A511-A97E916397A1}"/>
                </a:ext>
              </a:extLst>
            </p:cNvPr>
            <p:cNvSpPr/>
            <p:nvPr/>
          </p:nvSpPr>
          <p:spPr>
            <a:xfrm>
              <a:off x="3118335" y="4202731"/>
              <a:ext cx="1092375" cy="1383984"/>
            </a:xfrm>
            <a:custGeom>
              <a:avLst/>
              <a:gdLst/>
              <a:ahLst/>
              <a:cxnLst/>
              <a:rect l="l" t="t" r="r" b="b"/>
              <a:pathLst>
                <a:path w="19610" h="24846" extrusionOk="0">
                  <a:moveTo>
                    <a:pt x="10001" y="0"/>
                  </a:moveTo>
                  <a:cubicBezTo>
                    <a:pt x="10001" y="0"/>
                    <a:pt x="9162" y="4432"/>
                    <a:pt x="4582" y="10007"/>
                  </a:cubicBezTo>
                  <a:cubicBezTo>
                    <a:pt x="0" y="15582"/>
                    <a:pt x="451" y="21114"/>
                    <a:pt x="451" y="21114"/>
                  </a:cubicBezTo>
                  <a:lnTo>
                    <a:pt x="4773" y="22400"/>
                  </a:lnTo>
                  <a:cubicBezTo>
                    <a:pt x="4773" y="22400"/>
                    <a:pt x="7031" y="24845"/>
                    <a:pt x="9899" y="24845"/>
                  </a:cubicBezTo>
                  <a:cubicBezTo>
                    <a:pt x="11475" y="24845"/>
                    <a:pt x="13235" y="24107"/>
                    <a:pt x="14907" y="21818"/>
                  </a:cubicBezTo>
                  <a:cubicBezTo>
                    <a:pt x="19609" y="15375"/>
                    <a:pt x="10483" y="567"/>
                    <a:pt x="10594" y="567"/>
                  </a:cubicBezTo>
                  <a:lnTo>
                    <a:pt x="10594" y="567"/>
                  </a:lnTo>
                  <a:cubicBezTo>
                    <a:pt x="10594" y="567"/>
                    <a:pt x="10595" y="567"/>
                    <a:pt x="10595" y="568"/>
                  </a:cubicBezTo>
                  <a:lnTo>
                    <a:pt x="10001"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7;p24">
              <a:extLst>
                <a:ext uri="{FF2B5EF4-FFF2-40B4-BE49-F238E27FC236}">
                  <a16:creationId xmlns:a16="http://schemas.microsoft.com/office/drawing/2014/main" id="{7CC0ACD3-34A2-467A-BF61-F40F4AF3B733}"/>
                </a:ext>
              </a:extLst>
            </p:cNvPr>
            <p:cNvSpPr/>
            <p:nvPr/>
          </p:nvSpPr>
          <p:spPr>
            <a:xfrm>
              <a:off x="5053359" y="4487537"/>
              <a:ext cx="153022" cy="99596"/>
            </a:xfrm>
            <a:custGeom>
              <a:avLst/>
              <a:gdLst/>
              <a:ahLst/>
              <a:cxnLst/>
              <a:rect l="l" t="t" r="r" b="b"/>
              <a:pathLst>
                <a:path w="2747" h="1788" extrusionOk="0">
                  <a:moveTo>
                    <a:pt x="1971" y="1"/>
                  </a:moveTo>
                  <a:lnTo>
                    <a:pt x="1" y="1033"/>
                  </a:lnTo>
                  <a:cubicBezTo>
                    <a:pt x="1" y="1033"/>
                    <a:pt x="328" y="1787"/>
                    <a:pt x="1141" y="1787"/>
                  </a:cubicBezTo>
                  <a:cubicBezTo>
                    <a:pt x="1279" y="1787"/>
                    <a:pt x="1431" y="1765"/>
                    <a:pt x="1598" y="1715"/>
                  </a:cubicBezTo>
                  <a:cubicBezTo>
                    <a:pt x="2746" y="1360"/>
                    <a:pt x="1971" y="1"/>
                    <a:pt x="1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8;p24">
              <a:extLst>
                <a:ext uri="{FF2B5EF4-FFF2-40B4-BE49-F238E27FC236}">
                  <a16:creationId xmlns:a16="http://schemas.microsoft.com/office/drawing/2014/main" id="{19627D91-D0E7-4F55-BF53-207876E305FE}"/>
                </a:ext>
              </a:extLst>
            </p:cNvPr>
            <p:cNvSpPr/>
            <p:nvPr/>
          </p:nvSpPr>
          <p:spPr>
            <a:xfrm>
              <a:off x="4833102" y="4349117"/>
              <a:ext cx="422021" cy="233895"/>
            </a:xfrm>
            <a:custGeom>
              <a:avLst/>
              <a:gdLst/>
              <a:ahLst/>
              <a:cxnLst/>
              <a:rect l="l" t="t" r="r" b="b"/>
              <a:pathLst>
                <a:path w="7576" h="4199" extrusionOk="0">
                  <a:moveTo>
                    <a:pt x="7576" y="1"/>
                  </a:moveTo>
                  <a:cubicBezTo>
                    <a:pt x="7198" y="682"/>
                    <a:pt x="6774" y="1317"/>
                    <a:pt x="6246" y="1848"/>
                  </a:cubicBezTo>
                  <a:cubicBezTo>
                    <a:pt x="5719" y="2376"/>
                    <a:pt x="5107" y="2810"/>
                    <a:pt x="4433" y="3121"/>
                  </a:cubicBezTo>
                  <a:cubicBezTo>
                    <a:pt x="3761" y="3444"/>
                    <a:pt x="3033" y="3645"/>
                    <a:pt x="2291" y="3782"/>
                  </a:cubicBezTo>
                  <a:cubicBezTo>
                    <a:pt x="1580" y="3906"/>
                    <a:pt x="856" y="3972"/>
                    <a:pt x="114" y="3972"/>
                  </a:cubicBezTo>
                  <a:cubicBezTo>
                    <a:pt x="76" y="3972"/>
                    <a:pt x="38" y="3972"/>
                    <a:pt x="0" y="3972"/>
                  </a:cubicBezTo>
                  <a:lnTo>
                    <a:pt x="0" y="3972"/>
                  </a:lnTo>
                  <a:cubicBezTo>
                    <a:pt x="555" y="4129"/>
                    <a:pt x="1133" y="4198"/>
                    <a:pt x="1714" y="4198"/>
                  </a:cubicBezTo>
                  <a:cubicBezTo>
                    <a:pt x="1923" y="4198"/>
                    <a:pt x="2133" y="4189"/>
                    <a:pt x="2341" y="4172"/>
                  </a:cubicBezTo>
                  <a:cubicBezTo>
                    <a:pt x="3130" y="4112"/>
                    <a:pt x="3918" y="3922"/>
                    <a:pt x="4646" y="3578"/>
                  </a:cubicBezTo>
                  <a:cubicBezTo>
                    <a:pt x="5007" y="3401"/>
                    <a:pt x="5361" y="3201"/>
                    <a:pt x="5678" y="2954"/>
                  </a:cubicBezTo>
                  <a:cubicBezTo>
                    <a:pt x="5989" y="2700"/>
                    <a:pt x="6293" y="2429"/>
                    <a:pt x="6540" y="2112"/>
                  </a:cubicBezTo>
                  <a:cubicBezTo>
                    <a:pt x="7048" y="1491"/>
                    <a:pt x="7396" y="759"/>
                    <a:pt x="75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9;p24">
              <a:extLst>
                <a:ext uri="{FF2B5EF4-FFF2-40B4-BE49-F238E27FC236}">
                  <a16:creationId xmlns:a16="http://schemas.microsoft.com/office/drawing/2014/main" id="{BA1D4B57-C6D3-4AC6-8E06-0B2691173451}"/>
                </a:ext>
              </a:extLst>
            </p:cNvPr>
            <p:cNvSpPr/>
            <p:nvPr/>
          </p:nvSpPr>
          <p:spPr>
            <a:xfrm>
              <a:off x="4721246" y="3578640"/>
              <a:ext cx="1135212" cy="1763374"/>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0;p24">
              <a:extLst>
                <a:ext uri="{FF2B5EF4-FFF2-40B4-BE49-F238E27FC236}">
                  <a16:creationId xmlns:a16="http://schemas.microsoft.com/office/drawing/2014/main" id="{68EB26B7-AF4A-462E-A623-CC8E97FB12F2}"/>
                </a:ext>
              </a:extLst>
            </p:cNvPr>
            <p:cNvSpPr/>
            <p:nvPr/>
          </p:nvSpPr>
          <p:spPr>
            <a:xfrm>
              <a:off x="3853808" y="3553629"/>
              <a:ext cx="1751867" cy="585210"/>
            </a:xfrm>
            <a:custGeom>
              <a:avLst/>
              <a:gdLst/>
              <a:ahLst/>
              <a:cxnLst/>
              <a:rect l="l" t="t" r="r" b="b"/>
              <a:pathLst>
                <a:path w="31449" h="10506" extrusionOk="0">
                  <a:moveTo>
                    <a:pt x="14880" y="0"/>
                  </a:moveTo>
                  <a:cubicBezTo>
                    <a:pt x="8402" y="0"/>
                    <a:pt x="3641" y="4458"/>
                    <a:pt x="3641" y="4458"/>
                  </a:cubicBezTo>
                  <a:cubicBezTo>
                    <a:pt x="3641" y="4458"/>
                    <a:pt x="1911" y="5952"/>
                    <a:pt x="0" y="8366"/>
                  </a:cubicBezTo>
                  <a:lnTo>
                    <a:pt x="0" y="8369"/>
                  </a:lnTo>
                  <a:cubicBezTo>
                    <a:pt x="0" y="8369"/>
                    <a:pt x="1559" y="8674"/>
                    <a:pt x="3745" y="8674"/>
                  </a:cubicBezTo>
                  <a:cubicBezTo>
                    <a:pt x="7837" y="8674"/>
                    <a:pt x="14131" y="7607"/>
                    <a:pt x="16521" y="1475"/>
                  </a:cubicBezTo>
                  <a:cubicBezTo>
                    <a:pt x="16521" y="1475"/>
                    <a:pt x="20303" y="10506"/>
                    <a:pt x="30640" y="10506"/>
                  </a:cubicBezTo>
                  <a:cubicBezTo>
                    <a:pt x="30905" y="10506"/>
                    <a:pt x="31175" y="10500"/>
                    <a:pt x="31449" y="10487"/>
                  </a:cubicBezTo>
                  <a:cubicBezTo>
                    <a:pt x="28255" y="5260"/>
                    <a:pt x="23004" y="1185"/>
                    <a:pt x="17232" y="200"/>
                  </a:cubicBezTo>
                  <a:cubicBezTo>
                    <a:pt x="16428" y="62"/>
                    <a:pt x="15642" y="0"/>
                    <a:pt x="14880"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1;p24">
              <a:extLst>
                <a:ext uri="{FF2B5EF4-FFF2-40B4-BE49-F238E27FC236}">
                  <a16:creationId xmlns:a16="http://schemas.microsoft.com/office/drawing/2014/main" id="{F2E7D975-8537-4263-8DE1-0DE390FDF430}"/>
                </a:ext>
              </a:extLst>
            </p:cNvPr>
            <p:cNvSpPr/>
            <p:nvPr/>
          </p:nvSpPr>
          <p:spPr>
            <a:xfrm>
              <a:off x="5170618" y="4100962"/>
              <a:ext cx="90799" cy="159866"/>
            </a:xfrm>
            <a:custGeom>
              <a:avLst/>
              <a:gdLst/>
              <a:ahLst/>
              <a:cxnLst/>
              <a:rect l="l" t="t" r="r" b="b"/>
              <a:pathLst>
                <a:path w="1630" h="2870" extrusionOk="0">
                  <a:moveTo>
                    <a:pt x="815" y="0"/>
                  </a:moveTo>
                  <a:cubicBezTo>
                    <a:pt x="364" y="0"/>
                    <a:pt x="0" y="641"/>
                    <a:pt x="0" y="1433"/>
                  </a:cubicBezTo>
                  <a:cubicBezTo>
                    <a:pt x="0" y="2228"/>
                    <a:pt x="364" y="2869"/>
                    <a:pt x="815" y="2869"/>
                  </a:cubicBezTo>
                  <a:cubicBezTo>
                    <a:pt x="1266" y="2869"/>
                    <a:pt x="1630" y="2228"/>
                    <a:pt x="1630" y="1433"/>
                  </a:cubicBezTo>
                  <a:cubicBezTo>
                    <a:pt x="1630" y="641"/>
                    <a:pt x="1266" y="0"/>
                    <a:pt x="815"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2;p24">
              <a:extLst>
                <a:ext uri="{FF2B5EF4-FFF2-40B4-BE49-F238E27FC236}">
                  <a16:creationId xmlns:a16="http://schemas.microsoft.com/office/drawing/2014/main" id="{B1FD5DF8-AF71-4C68-A1D9-28A9F7DE529D}"/>
                </a:ext>
              </a:extLst>
            </p:cNvPr>
            <p:cNvSpPr/>
            <p:nvPr/>
          </p:nvSpPr>
          <p:spPr>
            <a:xfrm>
              <a:off x="5545346" y="3961650"/>
              <a:ext cx="558610" cy="485503"/>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3;p24">
              <a:extLst>
                <a:ext uri="{FF2B5EF4-FFF2-40B4-BE49-F238E27FC236}">
                  <a16:creationId xmlns:a16="http://schemas.microsoft.com/office/drawing/2014/main" id="{D4CC1FD1-1892-4CAC-B145-175F37CD6B86}"/>
                </a:ext>
              </a:extLst>
            </p:cNvPr>
            <p:cNvSpPr/>
            <p:nvPr/>
          </p:nvSpPr>
          <p:spPr>
            <a:xfrm>
              <a:off x="5645448" y="4045260"/>
              <a:ext cx="258304" cy="279961"/>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4;p24">
              <a:extLst>
                <a:ext uri="{FF2B5EF4-FFF2-40B4-BE49-F238E27FC236}">
                  <a16:creationId xmlns:a16="http://schemas.microsoft.com/office/drawing/2014/main" id="{4BC19470-AF11-468F-9E6D-9ED114EB8759}"/>
                </a:ext>
              </a:extLst>
            </p:cNvPr>
            <p:cNvSpPr/>
            <p:nvPr/>
          </p:nvSpPr>
          <p:spPr>
            <a:xfrm>
              <a:off x="3403377" y="3794710"/>
              <a:ext cx="502571" cy="477259"/>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5;p24">
              <a:extLst>
                <a:ext uri="{FF2B5EF4-FFF2-40B4-BE49-F238E27FC236}">
                  <a16:creationId xmlns:a16="http://schemas.microsoft.com/office/drawing/2014/main" id="{385737A0-1B92-4A8E-96EC-73A1E0676920}"/>
                </a:ext>
              </a:extLst>
            </p:cNvPr>
            <p:cNvSpPr/>
            <p:nvPr/>
          </p:nvSpPr>
          <p:spPr>
            <a:xfrm>
              <a:off x="3613441" y="3889571"/>
              <a:ext cx="208448" cy="332934"/>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6;p24">
              <a:extLst>
                <a:ext uri="{FF2B5EF4-FFF2-40B4-BE49-F238E27FC236}">
                  <a16:creationId xmlns:a16="http://schemas.microsoft.com/office/drawing/2014/main" id="{76860C0A-2B8D-4470-AB88-5114D0515A37}"/>
                </a:ext>
              </a:extLst>
            </p:cNvPr>
            <p:cNvSpPr/>
            <p:nvPr/>
          </p:nvSpPr>
          <p:spPr>
            <a:xfrm rot="-1080388">
              <a:off x="4105906" y="3730608"/>
              <a:ext cx="1325364" cy="807117"/>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424;p24">
            <a:extLst>
              <a:ext uri="{FF2B5EF4-FFF2-40B4-BE49-F238E27FC236}">
                <a16:creationId xmlns:a16="http://schemas.microsoft.com/office/drawing/2014/main" id="{AF544805-FE8A-403B-8B4B-5C80A9DEE668}"/>
              </a:ext>
            </a:extLst>
          </p:cNvPr>
          <p:cNvGrpSpPr/>
          <p:nvPr/>
        </p:nvGrpSpPr>
        <p:grpSpPr>
          <a:xfrm>
            <a:off x="224940" y="216930"/>
            <a:ext cx="8716636" cy="2520953"/>
            <a:chOff x="224320" y="616971"/>
            <a:chExt cx="9065204" cy="2520953"/>
          </a:xfrm>
        </p:grpSpPr>
        <p:sp>
          <p:nvSpPr>
            <p:cNvPr id="150" name="Google Shape;425;p24">
              <a:extLst>
                <a:ext uri="{FF2B5EF4-FFF2-40B4-BE49-F238E27FC236}">
                  <a16:creationId xmlns:a16="http://schemas.microsoft.com/office/drawing/2014/main" id="{D3F2528B-C1D4-41ED-8049-A696A607FAD4}"/>
                </a:ext>
              </a:extLst>
            </p:cNvPr>
            <p:cNvSpPr/>
            <p:nvPr/>
          </p:nvSpPr>
          <p:spPr>
            <a:xfrm>
              <a:off x="8888281" y="272133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26;p24">
              <a:extLst>
                <a:ext uri="{FF2B5EF4-FFF2-40B4-BE49-F238E27FC236}">
                  <a16:creationId xmlns:a16="http://schemas.microsoft.com/office/drawing/2014/main" id="{AC8997C6-53E7-41FD-B8D2-D1E1CDA1A8FB}"/>
                </a:ext>
              </a:extLst>
            </p:cNvPr>
            <p:cNvSpPr/>
            <p:nvPr/>
          </p:nvSpPr>
          <p:spPr>
            <a:xfrm>
              <a:off x="8659387" y="1871658"/>
              <a:ext cx="173221" cy="177529"/>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427;p24">
              <a:extLst>
                <a:ext uri="{FF2B5EF4-FFF2-40B4-BE49-F238E27FC236}">
                  <a16:creationId xmlns:a16="http://schemas.microsoft.com/office/drawing/2014/main" id="{6AC11B35-E103-4D1A-B839-C08E4108D559}"/>
                </a:ext>
              </a:extLst>
            </p:cNvPr>
            <p:cNvGrpSpPr/>
            <p:nvPr/>
          </p:nvGrpSpPr>
          <p:grpSpPr>
            <a:xfrm>
              <a:off x="224320" y="616971"/>
              <a:ext cx="897921" cy="713486"/>
              <a:chOff x="5185525" y="3461850"/>
              <a:chExt cx="508018" cy="403669"/>
            </a:xfrm>
          </p:grpSpPr>
          <p:sp>
            <p:nvSpPr>
              <p:cNvPr id="153" name="Google Shape;428;p24">
                <a:extLst>
                  <a:ext uri="{FF2B5EF4-FFF2-40B4-BE49-F238E27FC236}">
                    <a16:creationId xmlns:a16="http://schemas.microsoft.com/office/drawing/2014/main" id="{95CFECC6-4E30-4510-8622-FD6ED2DFA799}"/>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29;p24">
                <a:extLst>
                  <a:ext uri="{FF2B5EF4-FFF2-40B4-BE49-F238E27FC236}">
                    <a16:creationId xmlns:a16="http://schemas.microsoft.com/office/drawing/2014/main" id="{F4212D15-839C-421A-AFFC-AFD8673D0701}"/>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 name="Google Shape;418;p24">
            <a:extLst>
              <a:ext uri="{FF2B5EF4-FFF2-40B4-BE49-F238E27FC236}">
                <a16:creationId xmlns:a16="http://schemas.microsoft.com/office/drawing/2014/main" id="{5B4585AE-6250-495A-B037-D22F99E07FC7}"/>
              </a:ext>
            </a:extLst>
          </p:cNvPr>
          <p:cNvGrpSpPr/>
          <p:nvPr/>
        </p:nvGrpSpPr>
        <p:grpSpPr>
          <a:xfrm>
            <a:off x="5928927" y="2156443"/>
            <a:ext cx="4266394" cy="1374543"/>
            <a:chOff x="4566208" y="1958250"/>
            <a:chExt cx="4266394" cy="1374543"/>
          </a:xfrm>
        </p:grpSpPr>
        <p:sp>
          <p:nvSpPr>
            <p:cNvPr id="156" name="Google Shape;419;p24">
              <a:extLst>
                <a:ext uri="{FF2B5EF4-FFF2-40B4-BE49-F238E27FC236}">
                  <a16:creationId xmlns:a16="http://schemas.microsoft.com/office/drawing/2014/main" id="{C9597174-7968-48CC-AADF-7B7484EB7582}"/>
                </a:ext>
              </a:extLst>
            </p:cNvPr>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20;p24">
              <a:extLst>
                <a:ext uri="{FF2B5EF4-FFF2-40B4-BE49-F238E27FC236}">
                  <a16:creationId xmlns:a16="http://schemas.microsoft.com/office/drawing/2014/main" id="{52ED0F72-8D4A-4672-AEE2-9CD2EAFD5680}"/>
                </a:ext>
              </a:extLst>
            </p:cNvPr>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21;p24">
              <a:extLst>
                <a:ext uri="{FF2B5EF4-FFF2-40B4-BE49-F238E27FC236}">
                  <a16:creationId xmlns:a16="http://schemas.microsoft.com/office/drawing/2014/main" id="{6F44A0ED-FA46-48E8-B214-C299C8FAF34E}"/>
                </a:ext>
              </a:extLst>
            </p:cNvPr>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22;p24">
              <a:extLst>
                <a:ext uri="{FF2B5EF4-FFF2-40B4-BE49-F238E27FC236}">
                  <a16:creationId xmlns:a16="http://schemas.microsoft.com/office/drawing/2014/main" id="{989B6B5A-6027-4563-A92D-76983F35A89F}"/>
                </a:ext>
              </a:extLst>
            </p:cNvPr>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23;p24">
              <a:extLst>
                <a:ext uri="{FF2B5EF4-FFF2-40B4-BE49-F238E27FC236}">
                  <a16:creationId xmlns:a16="http://schemas.microsoft.com/office/drawing/2014/main" id="{9B3C4D30-641F-4732-A84B-BF17212518FF}"/>
                </a:ext>
              </a:extLst>
            </p:cNvPr>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2"/>
          <p:cNvSpPr txBox="1">
            <a:spLocks noGrp="1"/>
          </p:cNvSpPr>
          <p:nvPr>
            <p:ph type="subTitle" idx="1" hasCustomPrompt="1"/>
          </p:nvPr>
        </p:nvSpPr>
        <p:spPr>
          <a:xfrm>
            <a:off x="2317500" y="4020839"/>
            <a:ext cx="4509000" cy="46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rgbClr val="44335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Lesson objectives</a:t>
            </a:r>
            <a:endParaRPr dirty="0"/>
          </a:p>
        </p:txBody>
      </p:sp>
      <p:sp>
        <p:nvSpPr>
          <p:cNvPr id="165" name="TextBox 164">
            <a:extLst>
              <a:ext uri="{FF2B5EF4-FFF2-40B4-BE49-F238E27FC236}">
                <a16:creationId xmlns:a16="http://schemas.microsoft.com/office/drawing/2014/main" id="{4F0E879D-9D4F-4EE5-8916-EF7C49A6E0DA}"/>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begin ]</a:t>
            </a:r>
            <a:endParaRPr lang="en-US" sz="90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B5B2AAF8-DE46-4286-A653-76060F404FB5}"/>
              </a:ext>
            </a:extLst>
          </p:cNvPr>
          <p:cNvSpPr txBox="1"/>
          <p:nvPr userDrawn="1"/>
        </p:nvSpPr>
        <p:spPr>
          <a:xfrm>
            <a:off x="2383726" y="4755161"/>
            <a:ext cx="43765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tx1"/>
                </a:solidFill>
                <a:latin typeface="Calibri" panose="020F0502020204030204" pitchFamily="34" charset="0"/>
              </a:rPr>
              <a:t>[ Press space bar or left-mouse</a:t>
            </a:r>
            <a:r>
              <a:rPr lang="en-US" sz="900" baseline="0" dirty="0">
                <a:solidFill>
                  <a:schemeClr val="tx1"/>
                </a:solidFill>
                <a:latin typeface="Calibri" panose="020F0502020204030204" pitchFamily="34" charset="0"/>
              </a:rPr>
              <a:t> click to move through the slides ]</a:t>
            </a:r>
            <a:endParaRPr lang="en-US" sz="900" dirty="0">
              <a:solidFill>
                <a:schemeClr val="tx1"/>
              </a:solidFill>
              <a:latin typeface="Calibri" panose="020F0502020204030204" pitchFamily="34" charset="0"/>
            </a:endParaRPr>
          </a:p>
        </p:txBody>
      </p:sp>
      <p:sp>
        <p:nvSpPr>
          <p:cNvPr id="7" name="Footer Placeholder 6">
            <a:extLst>
              <a:ext uri="{FF2B5EF4-FFF2-40B4-BE49-F238E27FC236}">
                <a16:creationId xmlns:a16="http://schemas.microsoft.com/office/drawing/2014/main" id="{8A44D33E-014E-4B62-8CEE-B7802B6DE932}"/>
              </a:ext>
            </a:extLst>
          </p:cNvPr>
          <p:cNvSpPr>
            <a:spLocks noGrp="1"/>
          </p:cNvSpPr>
          <p:nvPr>
            <p:ph type="ftr" sz="quarter" idx="10"/>
          </p:nvPr>
        </p:nvSpPr>
        <p:spPr/>
        <p:txBody>
          <a:bodyPr/>
          <a:lstStyle>
            <a:lvl1pPr>
              <a:defRPr>
                <a:latin typeface="Calibri" panose="020F0502020204030204" pitchFamily="34" charset="0"/>
              </a:defRPr>
            </a:lvl1pPr>
          </a:lstStyle>
          <a:p>
            <a:r>
              <a:rPr lang="en-US" dirty="0"/>
              <a:t>© ESLKidStuff.com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500"/>
                                        <p:tgtEl>
                                          <p:spTgt spid="14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fade">
                                      <p:cBhvr>
                                        <p:cTn id="18" dur="500"/>
                                        <p:tgtEl>
                                          <p:spTgt spid="155"/>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subTnLst>
                                    <p:audio>
                                      <p:cMediaNode>
                                        <p:cTn display="0" masterRel="sameClick">
                                          <p:stCondLst>
                                            <p:cond evt="begin" delay="0">
                                              <p:tn val="43"/>
                                            </p:cond>
                                          </p:stCondLst>
                                          <p:endCondLst>
                                            <p:cond evt="onStopAudio" delay="0">
                                              <p:tgtEl>
                                                <p:sldTgt/>
                                              </p:tgtEl>
                                            </p:cond>
                                          </p:endCondLst>
                                        </p:cTn>
                                        <p:tgtEl>
                                          <p:sndTgt r:embed="rId1" name="chimes.wav"/>
                                        </p:tgtEl>
                                      </p:cMediaNode>
                                    </p:audio>
                                  </p:subTnLst>
                                </p:cTn>
                              </p:par>
                            </p:childTnLst>
                          </p:cTn>
                        </p:par>
                        <p:par>
                          <p:cTn id="46" fill="hold">
                            <p:stCondLst>
                              <p:cond delay="4500"/>
                            </p:stCondLst>
                            <p:childTnLst>
                              <p:par>
                                <p:cTn id="47" presetID="10" presetClass="entr" presetSubtype="0" fill="hold" grpId="0" nodeType="afterEffect">
                                  <p:stCondLst>
                                    <p:cond delay="25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5250"/>
                            </p:stCondLst>
                            <p:childTnLst>
                              <p:par>
                                <p:cTn id="51" presetID="10" presetClass="entr" presetSubtype="0" fill="hold" grpId="0" nodeType="after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fade">
                                      <p:cBhvr>
                                        <p:cTn id="53" dur="500"/>
                                        <p:tgtEl>
                                          <p:spTgt spid="32">
                                            <p:txEl>
                                              <p:pRg st="0" end="0"/>
                                            </p:txEl>
                                          </p:spTgt>
                                        </p:tgtEl>
                                      </p:cBhvr>
                                    </p:animEffect>
                                  </p:childTnLst>
                                </p:cTn>
                              </p:par>
                            </p:childTnLst>
                          </p:cTn>
                        </p:par>
                        <p:par>
                          <p:cTn id="54" fill="hold">
                            <p:stCondLst>
                              <p:cond delay="5750"/>
                            </p:stCondLst>
                            <p:childTnLst>
                              <p:par>
                                <p:cTn id="55" presetID="42" presetClass="path" presetSubtype="0" accel="50000" decel="50000" fill="hold" nodeType="afterEffect">
                                  <p:stCondLst>
                                    <p:cond delay="0"/>
                                  </p:stCondLst>
                                  <p:childTnLst>
                                    <p:animMotion origin="layout" path="M 0 7.40741E-7 L 0.00139 0.61883 " pathEditMode="relative" rAng="0" ptsTypes="AA">
                                      <p:cBhvr>
                                        <p:cTn id="56" dur="2000" fill="hold"/>
                                        <p:tgtEl>
                                          <p:spTgt spid="25"/>
                                        </p:tgtEl>
                                        <p:attrNameLst>
                                          <p:attrName>ppt_x</p:attrName>
                                          <p:attrName>ppt_y</p:attrName>
                                        </p:attrNameLst>
                                      </p:cBhvr>
                                      <p:rCtr x="69" y="30926"/>
                                    </p:animMotion>
                                  </p:childTnLst>
                                </p:cTn>
                              </p:par>
                            </p:childTnLst>
                          </p:cTn>
                        </p:par>
                        <p:par>
                          <p:cTn id="57" fill="hold">
                            <p:stCondLst>
                              <p:cond delay="7750"/>
                            </p:stCondLst>
                            <p:childTnLst>
                              <p:par>
                                <p:cTn id="58" presetID="10" presetClass="entr" presetSubtype="0" fill="hold" grpId="0" nodeType="afterEffect">
                                  <p:stCondLst>
                                    <p:cond delay="0"/>
                                  </p:stCondLst>
                                  <p:childTnLst>
                                    <p:set>
                                      <p:cBhvr>
                                        <p:cTn id="59" dur="1" fill="hold">
                                          <p:stCondLst>
                                            <p:cond delay="0"/>
                                          </p:stCondLst>
                                        </p:cTn>
                                        <p:tgtEl>
                                          <p:spTgt spid="166"/>
                                        </p:tgtEl>
                                        <p:attrNameLst>
                                          <p:attrName>style.visibility</p:attrName>
                                        </p:attrNameLst>
                                      </p:cBhvr>
                                      <p:to>
                                        <p:strVal val="visible"/>
                                      </p:to>
                                    </p:set>
                                    <p:animEffect transition="in" filter="fade">
                                      <p:cBhvr>
                                        <p:cTn id="60"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65" grpId="0"/>
      <p:bldP spid="166" grpId="0"/>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3" name="Google Shape;140;p12">
            <a:extLst>
              <a:ext uri="{FF2B5EF4-FFF2-40B4-BE49-F238E27FC236}">
                <a16:creationId xmlns:a16="http://schemas.microsoft.com/office/drawing/2014/main" id="{F7BB4F35-9EE2-4654-9EFE-201D9965C02F}"/>
              </a:ext>
            </a:extLst>
          </p:cNvPr>
          <p:cNvGrpSpPr/>
          <p:nvPr userDrawn="1"/>
        </p:nvGrpSpPr>
        <p:grpSpPr>
          <a:xfrm>
            <a:off x="-13175" y="-29224"/>
            <a:ext cx="9207000" cy="5211993"/>
            <a:chOff x="-13175" y="-68739"/>
            <a:chExt cx="9207000" cy="5211993"/>
          </a:xfrm>
        </p:grpSpPr>
        <p:sp>
          <p:nvSpPr>
            <p:cNvPr id="4" name="Google Shape;141;p12">
              <a:extLst>
                <a:ext uri="{FF2B5EF4-FFF2-40B4-BE49-F238E27FC236}">
                  <a16:creationId xmlns:a16="http://schemas.microsoft.com/office/drawing/2014/main" id="{2FD5C1ED-43F8-4C72-A421-BF103AC22F07}"/>
                </a:ext>
              </a:extLst>
            </p:cNvPr>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2;p12">
              <a:extLst>
                <a:ext uri="{FF2B5EF4-FFF2-40B4-BE49-F238E27FC236}">
                  <a16:creationId xmlns:a16="http://schemas.microsoft.com/office/drawing/2014/main" id="{8EB46D4B-DF84-4EC6-A6D7-B80326866682}"/>
                </a:ext>
              </a:extLst>
            </p:cNvPr>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3;p12">
              <a:extLst>
                <a:ext uri="{FF2B5EF4-FFF2-40B4-BE49-F238E27FC236}">
                  <a16:creationId xmlns:a16="http://schemas.microsoft.com/office/drawing/2014/main" id="{D797D7B5-B29C-4E5A-A29C-B79495B1721F}"/>
                </a:ext>
              </a:extLst>
            </p:cNvPr>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4;p12">
              <a:extLst>
                <a:ext uri="{FF2B5EF4-FFF2-40B4-BE49-F238E27FC236}">
                  <a16:creationId xmlns:a16="http://schemas.microsoft.com/office/drawing/2014/main" id="{E85D35E7-CD9E-460F-92CC-218CEBB384D5}"/>
                </a:ext>
              </a:extLst>
            </p:cNvPr>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a:extLst>
              <a:ext uri="{FF2B5EF4-FFF2-40B4-BE49-F238E27FC236}">
                <a16:creationId xmlns:a16="http://schemas.microsoft.com/office/drawing/2014/main" id="{A9C235BC-F059-4133-A43B-EA3A0F8BB307}"/>
              </a:ext>
            </a:extLst>
          </p:cNvPr>
          <p:cNvGrpSpPr/>
          <p:nvPr userDrawn="1"/>
        </p:nvGrpSpPr>
        <p:grpSpPr>
          <a:xfrm>
            <a:off x="-653217" y="571565"/>
            <a:ext cx="12184700" cy="4917201"/>
            <a:chOff x="-653217" y="630750"/>
            <a:chExt cx="12184700" cy="4858016"/>
          </a:xfrm>
        </p:grpSpPr>
        <p:sp>
          <p:nvSpPr>
            <p:cNvPr id="15" name="Google Shape;122;p9">
              <a:extLst>
                <a:ext uri="{FF2B5EF4-FFF2-40B4-BE49-F238E27FC236}">
                  <a16:creationId xmlns:a16="http://schemas.microsoft.com/office/drawing/2014/main" id="{99269735-F8A8-4FC0-BA8C-63F84157A85F}"/>
                </a:ext>
              </a:extLst>
            </p:cNvPr>
            <p:cNvSpPr/>
            <p:nvPr userDrawn="1"/>
          </p:nvSpPr>
          <p:spPr>
            <a:xfrm flipH="1">
              <a:off x="-418689" y="630750"/>
              <a:ext cx="11950172" cy="4858016"/>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Oval 15">
              <a:extLst>
                <a:ext uri="{FF2B5EF4-FFF2-40B4-BE49-F238E27FC236}">
                  <a16:creationId xmlns:a16="http://schemas.microsoft.com/office/drawing/2014/main" id="{5292D25D-1F55-4645-9C4B-D6776936A560}"/>
                </a:ext>
              </a:extLst>
            </p:cNvPr>
            <p:cNvSpPr/>
            <p:nvPr userDrawn="1"/>
          </p:nvSpPr>
          <p:spPr>
            <a:xfrm>
              <a:off x="-653217" y="1671942"/>
              <a:ext cx="2178204" cy="30930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877E85-B032-40F4-B4CC-85949D22D074}"/>
                </a:ext>
              </a:extLst>
            </p:cNvPr>
            <p:cNvSpPr/>
            <p:nvPr userDrawn="1"/>
          </p:nvSpPr>
          <p:spPr>
            <a:xfrm>
              <a:off x="940281" y="1381024"/>
              <a:ext cx="3563744" cy="33300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Google Shape;150;p12">
            <a:extLst>
              <a:ext uri="{FF2B5EF4-FFF2-40B4-BE49-F238E27FC236}">
                <a16:creationId xmlns:a16="http://schemas.microsoft.com/office/drawing/2014/main" id="{B6F189A0-C4AD-4932-A339-E5944CB46154}"/>
              </a:ext>
            </a:extLst>
          </p:cNvPr>
          <p:cNvSpPr txBox="1">
            <a:spLocks noGrp="1"/>
          </p:cNvSpPr>
          <p:nvPr userDrawn="1">
            <p:ph type="body" idx="1" hasCustomPrompt="1"/>
          </p:nvPr>
        </p:nvSpPr>
        <p:spPr>
          <a:xfrm>
            <a:off x="702160" y="2389227"/>
            <a:ext cx="6594895" cy="2595421"/>
          </a:xfrm>
          <a:prstGeom prst="rect">
            <a:avLst/>
          </a:prstGeom>
          <a:noFill/>
        </p:spPr>
        <p:txBody>
          <a:bodyPr spcFirstLastPara="1" wrap="square" lIns="91425" tIns="91425" rIns="91425" bIns="91425" anchor="t" anchorCtr="0">
            <a:noAutofit/>
          </a:bodyPr>
          <a:lstStyle>
            <a:lvl1pPr marL="268288" lvl="0" indent="-268288" algn="l">
              <a:spcBef>
                <a:spcPts val="0"/>
              </a:spcBef>
              <a:spcAft>
                <a:spcPts val="0"/>
              </a:spcAft>
              <a:buSzPts val="1400"/>
              <a:buFont typeface="+mj-lt"/>
              <a:buAutoNum type="arabicPeriod"/>
              <a:defRPr sz="130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r>
              <a:rPr lang="en-US" dirty="0"/>
              <a:t>Add lesson steps here</a:t>
            </a:r>
          </a:p>
          <a:p>
            <a:endParaRPr lang="en-US" dirty="0"/>
          </a:p>
          <a:p>
            <a:endParaRPr lang="en-US" dirty="0"/>
          </a:p>
          <a:p>
            <a:endParaRPr dirty="0"/>
          </a:p>
        </p:txBody>
      </p:sp>
      <p:grpSp>
        <p:nvGrpSpPr>
          <p:cNvPr id="38" name="Group 37">
            <a:extLst>
              <a:ext uri="{FF2B5EF4-FFF2-40B4-BE49-F238E27FC236}">
                <a16:creationId xmlns:a16="http://schemas.microsoft.com/office/drawing/2014/main" id="{F5091372-A17C-4EEF-BF3A-61080EF5B59D}"/>
              </a:ext>
            </a:extLst>
          </p:cNvPr>
          <p:cNvGrpSpPr/>
          <p:nvPr userDrawn="1"/>
        </p:nvGrpSpPr>
        <p:grpSpPr>
          <a:xfrm>
            <a:off x="-3111285" y="120353"/>
            <a:ext cx="12140297" cy="5796939"/>
            <a:chOff x="-3111285" y="120353"/>
            <a:chExt cx="12140297" cy="5796939"/>
          </a:xfrm>
        </p:grpSpPr>
        <p:sp>
          <p:nvSpPr>
            <p:cNvPr id="8" name="Google Shape;146;p12">
              <a:extLst>
                <a:ext uri="{FF2B5EF4-FFF2-40B4-BE49-F238E27FC236}">
                  <a16:creationId xmlns:a16="http://schemas.microsoft.com/office/drawing/2014/main" id="{300714F1-C268-40A7-875F-372F110503B1}"/>
                </a:ext>
              </a:extLst>
            </p:cNvPr>
            <p:cNvSpPr/>
            <p:nvPr userDrawn="1"/>
          </p:nvSpPr>
          <p:spPr>
            <a:xfrm flipH="1">
              <a:off x="7205678" y="1203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7;p12">
              <a:extLst>
                <a:ext uri="{FF2B5EF4-FFF2-40B4-BE49-F238E27FC236}">
                  <a16:creationId xmlns:a16="http://schemas.microsoft.com/office/drawing/2014/main" id="{CB79CBE6-DB2C-4376-98F9-902310353F9C}"/>
                </a:ext>
              </a:extLst>
            </p:cNvPr>
            <p:cNvSpPr/>
            <p:nvPr userDrawn="1"/>
          </p:nvSpPr>
          <p:spPr>
            <a:xfrm flipH="1">
              <a:off x="5320662" y="15141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8;p12">
              <a:extLst>
                <a:ext uri="{FF2B5EF4-FFF2-40B4-BE49-F238E27FC236}">
                  <a16:creationId xmlns:a16="http://schemas.microsoft.com/office/drawing/2014/main" id="{A4861F86-37C0-4D43-B438-A0ECED1C81DF}"/>
                </a:ext>
              </a:extLst>
            </p:cNvPr>
            <p:cNvSpPr/>
            <p:nvPr userDrawn="1"/>
          </p:nvSpPr>
          <p:spPr>
            <a:xfrm flipH="1">
              <a:off x="6468330" y="10720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25;p2">
              <a:extLst>
                <a:ext uri="{FF2B5EF4-FFF2-40B4-BE49-F238E27FC236}">
                  <a16:creationId xmlns:a16="http://schemas.microsoft.com/office/drawing/2014/main" id="{9715D15A-3B7E-4BF1-A5CC-5B27AB0E65B1}"/>
                </a:ext>
              </a:extLst>
            </p:cNvPr>
            <p:cNvGrpSpPr/>
            <p:nvPr userDrawn="1"/>
          </p:nvGrpSpPr>
          <p:grpSpPr>
            <a:xfrm>
              <a:off x="-3111285" y="4217261"/>
              <a:ext cx="4267541" cy="1700031"/>
              <a:chOff x="4853275" y="3998575"/>
              <a:chExt cx="2673000" cy="1065000"/>
            </a:xfrm>
          </p:grpSpPr>
          <p:sp>
            <p:nvSpPr>
              <p:cNvPr id="31" name="Google Shape;26;p2">
                <a:extLst>
                  <a:ext uri="{FF2B5EF4-FFF2-40B4-BE49-F238E27FC236}">
                    <a16:creationId xmlns:a16="http://schemas.microsoft.com/office/drawing/2014/main" id="{736F05B9-CAF4-4BB0-A80D-B1399B12C956}"/>
                  </a:ext>
                </a:extLst>
              </p:cNvPr>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p2">
                <a:extLst>
                  <a:ext uri="{FF2B5EF4-FFF2-40B4-BE49-F238E27FC236}">
                    <a16:creationId xmlns:a16="http://schemas.microsoft.com/office/drawing/2014/main" id="{F963BF93-1A25-4B6A-89FC-139F91BDFCB0}"/>
                  </a:ext>
                </a:extLst>
              </p:cNvPr>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p2">
                <a:extLst>
                  <a:ext uri="{FF2B5EF4-FFF2-40B4-BE49-F238E27FC236}">
                    <a16:creationId xmlns:a16="http://schemas.microsoft.com/office/drawing/2014/main" id="{68D2580E-9E3E-4CE0-8C11-9AB459C07378}"/>
                  </a:ext>
                </a:extLst>
              </p:cNvPr>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p2">
                <a:extLst>
                  <a:ext uri="{FF2B5EF4-FFF2-40B4-BE49-F238E27FC236}">
                    <a16:creationId xmlns:a16="http://schemas.microsoft.com/office/drawing/2014/main" id="{2A35EB04-6E45-439C-B7A7-F31EBC2F88F3}"/>
                  </a:ext>
                </a:extLst>
              </p:cNvPr>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p2">
                <a:extLst>
                  <a:ext uri="{FF2B5EF4-FFF2-40B4-BE49-F238E27FC236}">
                    <a16:creationId xmlns:a16="http://schemas.microsoft.com/office/drawing/2014/main" id="{81A004A7-794A-4893-AD64-E51A2B9E13B2}"/>
                  </a:ext>
                </a:extLst>
              </p:cNvPr>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258;p39">
              <a:extLst>
                <a:ext uri="{FF2B5EF4-FFF2-40B4-BE49-F238E27FC236}">
                  <a16:creationId xmlns:a16="http://schemas.microsoft.com/office/drawing/2014/main" id="{6EB44112-092C-4C20-B12D-3624559902B2}"/>
                </a:ext>
              </a:extLst>
            </p:cNvPr>
            <p:cNvGrpSpPr/>
            <p:nvPr userDrawn="1"/>
          </p:nvGrpSpPr>
          <p:grpSpPr>
            <a:xfrm>
              <a:off x="8086989" y="127321"/>
              <a:ext cx="942023" cy="791496"/>
              <a:chOff x="781540" y="396966"/>
              <a:chExt cx="942023" cy="791496"/>
            </a:xfrm>
          </p:grpSpPr>
          <p:sp>
            <p:nvSpPr>
              <p:cNvPr id="12" name="Google Shape;1259;p39">
                <a:extLst>
                  <a:ext uri="{FF2B5EF4-FFF2-40B4-BE49-F238E27FC236}">
                    <a16:creationId xmlns:a16="http://schemas.microsoft.com/office/drawing/2014/main" id="{A73F493B-4D7D-4EA3-8DDE-7F5392F458DC}"/>
                  </a:ext>
                </a:extLst>
              </p:cNvPr>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0;p39">
                <a:extLst>
                  <a:ext uri="{FF2B5EF4-FFF2-40B4-BE49-F238E27FC236}">
                    <a16:creationId xmlns:a16="http://schemas.microsoft.com/office/drawing/2014/main" id="{7B8AC870-8385-4465-9900-FC903B288715}"/>
                  </a:ext>
                </a:extLst>
              </p:cNvPr>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49;p12">
            <a:extLst>
              <a:ext uri="{FF2B5EF4-FFF2-40B4-BE49-F238E27FC236}">
                <a16:creationId xmlns:a16="http://schemas.microsoft.com/office/drawing/2014/main" id="{F98310EC-358E-47B8-AF38-4116DF1E3B23}"/>
              </a:ext>
            </a:extLst>
          </p:cNvPr>
          <p:cNvSpPr txBox="1">
            <a:spLocks noGrp="1"/>
          </p:cNvSpPr>
          <p:nvPr userDrawn="1">
            <p:ph type="title" hasCustomPrompt="1"/>
          </p:nvPr>
        </p:nvSpPr>
        <p:spPr>
          <a:xfrm>
            <a:off x="716369" y="481606"/>
            <a:ext cx="4840984" cy="1666124"/>
          </a:xfrm>
          <a:prstGeom prst="rect">
            <a:avLst/>
          </a:prstGeom>
        </p:spPr>
        <p:txBody>
          <a:bodyPr spcFirstLastPara="1" wrap="square" lIns="91425" tIns="91425" rIns="91425" bIns="91425" anchor="b" anchorCtr="0">
            <a:noAutofit/>
          </a:bodyPr>
          <a:lstStyle>
            <a:lvl1pPr lvl="0" algn="l">
              <a:spcBef>
                <a:spcPts val="0"/>
              </a:spcBef>
              <a:spcAft>
                <a:spcPts val="0"/>
              </a:spcAft>
              <a:buSzPts val="12000"/>
              <a:buNone/>
              <a:defRPr sz="4800" b="1">
                <a:latin typeface="Comic Sans MS" panose="030F0702030302020204" pitchFamily="66"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dirty="0"/>
              <a:t>Section title here</a:t>
            </a:r>
            <a:endParaRPr dirty="0"/>
          </a:p>
        </p:txBody>
      </p:sp>
      <p:sp>
        <p:nvSpPr>
          <p:cNvPr id="41" name="Footer Placeholder 40">
            <a:extLst>
              <a:ext uri="{FF2B5EF4-FFF2-40B4-BE49-F238E27FC236}">
                <a16:creationId xmlns:a16="http://schemas.microsoft.com/office/drawing/2014/main" id="{4F42EC06-12B7-453A-B81B-4DDBA09DD994}"/>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6232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tep">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D6D26A-F069-4225-AB5E-658C088700AD}"/>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20906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4"/>
          <p:cNvGrpSpPr/>
          <p:nvPr userDrawn="1"/>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452;p26">
            <a:extLst>
              <a:ext uri="{FF2B5EF4-FFF2-40B4-BE49-F238E27FC236}">
                <a16:creationId xmlns:a16="http://schemas.microsoft.com/office/drawing/2014/main" id="{4C66A5B6-526E-4C97-8F44-7B5F4EAA74F6}"/>
              </a:ext>
            </a:extLst>
          </p:cNvPr>
          <p:cNvGrpSpPr/>
          <p:nvPr userDrawn="1"/>
        </p:nvGrpSpPr>
        <p:grpSpPr>
          <a:xfrm>
            <a:off x="5363597" y="454021"/>
            <a:ext cx="2536262" cy="1906091"/>
            <a:chOff x="5363597" y="454021"/>
            <a:chExt cx="2536262" cy="1906091"/>
          </a:xfrm>
        </p:grpSpPr>
        <p:sp>
          <p:nvSpPr>
            <p:cNvPr id="31" name="Google Shape;453;p26">
              <a:extLst>
                <a:ext uri="{FF2B5EF4-FFF2-40B4-BE49-F238E27FC236}">
                  <a16:creationId xmlns:a16="http://schemas.microsoft.com/office/drawing/2014/main" id="{0720315E-2992-4CD7-BDFF-0E3B52AB4DF4}"/>
                </a:ext>
              </a:extLst>
            </p:cNvPr>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2" name="Google Shape;454;p26">
              <a:extLst>
                <a:ext uri="{FF2B5EF4-FFF2-40B4-BE49-F238E27FC236}">
                  <a16:creationId xmlns:a16="http://schemas.microsoft.com/office/drawing/2014/main" id="{5B096D14-666D-4E92-AD5E-C3E7D7AD216C}"/>
                </a:ext>
              </a:extLst>
            </p:cNvPr>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sp>
          <p:nvSpPr>
            <p:cNvPr id="33" name="Google Shape;455;p26">
              <a:extLst>
                <a:ext uri="{FF2B5EF4-FFF2-40B4-BE49-F238E27FC236}">
                  <a16:creationId xmlns:a16="http://schemas.microsoft.com/office/drawing/2014/main" id="{60248303-6BA9-45EB-917D-DD563D42A594}"/>
                </a:ext>
              </a:extLst>
            </p:cNvPr>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6;p26">
              <a:extLst>
                <a:ext uri="{FF2B5EF4-FFF2-40B4-BE49-F238E27FC236}">
                  <a16:creationId xmlns:a16="http://schemas.microsoft.com/office/drawing/2014/main" id="{5782EAE0-A209-49FF-B0E1-C6D796454199}"/>
                </a:ext>
              </a:extLst>
            </p:cNvPr>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7;p26">
              <a:extLst>
                <a:ext uri="{FF2B5EF4-FFF2-40B4-BE49-F238E27FC236}">
                  <a16:creationId xmlns:a16="http://schemas.microsoft.com/office/drawing/2014/main" id="{2F02A618-1133-4139-B483-C3FA5033F8C3}"/>
                </a:ext>
              </a:extLst>
            </p:cNvPr>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p26">
              <a:extLst>
                <a:ext uri="{FF2B5EF4-FFF2-40B4-BE49-F238E27FC236}">
                  <a16:creationId xmlns:a16="http://schemas.microsoft.com/office/drawing/2014/main" id="{7C588F91-4F6A-473F-8C6D-D4BE254EBF5A}"/>
                </a:ext>
              </a:extLst>
            </p:cNvPr>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9;p26">
              <a:extLst>
                <a:ext uri="{FF2B5EF4-FFF2-40B4-BE49-F238E27FC236}">
                  <a16:creationId xmlns:a16="http://schemas.microsoft.com/office/drawing/2014/main" id="{BF4B7745-FCD8-4206-91A1-4F18C28B6014}"/>
                </a:ext>
              </a:extLst>
            </p:cNvPr>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0;p26">
              <a:extLst>
                <a:ext uri="{FF2B5EF4-FFF2-40B4-BE49-F238E27FC236}">
                  <a16:creationId xmlns:a16="http://schemas.microsoft.com/office/drawing/2014/main" id="{ECD79BC9-04FB-4AAB-837C-91498F765650}"/>
                </a:ext>
              </a:extLst>
            </p:cNvPr>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endParaRPr>
            </a:p>
          </p:txBody>
        </p:sp>
      </p:grpSp>
      <p:sp>
        <p:nvSpPr>
          <p:cNvPr id="43" name="Google Shape;945;p41">
            <a:extLst>
              <a:ext uri="{FF2B5EF4-FFF2-40B4-BE49-F238E27FC236}">
                <a16:creationId xmlns:a16="http://schemas.microsoft.com/office/drawing/2014/main" id="{26675F92-66E5-4C28-A183-5B10445A2B71}"/>
              </a:ext>
            </a:extLst>
          </p:cNvPr>
          <p:cNvSpPr txBox="1">
            <a:spLocks/>
          </p:cNvSpPr>
          <p:nvPr userDrawn="1"/>
        </p:nvSpPr>
        <p:spPr>
          <a:xfrm>
            <a:off x="868079" y="2050149"/>
            <a:ext cx="2537037" cy="690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3600"/>
              <a:buFont typeface="Barrio"/>
              <a:buNone/>
              <a:tabLst/>
              <a:defRPr/>
            </a:pPr>
            <a:r>
              <a:rPr kumimoji="0" lang="en-US" sz="2400" b="0" i="0" u="none" strike="noStrike" kern="0" cap="none" spc="0" normalizeH="0" baseline="0" noProof="0" dirty="0">
                <a:ln>
                  <a:noFill/>
                </a:ln>
                <a:solidFill>
                  <a:srgbClr val="434343"/>
                </a:solidFill>
                <a:effectLst/>
                <a:uLnTx/>
                <a:uFillTx/>
                <a:latin typeface="Comic Sans MS" panose="030F0702030302020204" pitchFamily="66" charset="0"/>
                <a:sym typeface="Barrio"/>
              </a:rPr>
              <a:t>Thank you!</a:t>
            </a:r>
          </a:p>
        </p:txBody>
      </p:sp>
      <p:sp>
        <p:nvSpPr>
          <p:cNvPr id="44" name="Google Shape;946;p41">
            <a:extLst>
              <a:ext uri="{FF2B5EF4-FFF2-40B4-BE49-F238E27FC236}">
                <a16:creationId xmlns:a16="http://schemas.microsoft.com/office/drawing/2014/main" id="{6CA00C38-21AA-4BEB-B87F-0977AF4CC210}"/>
              </a:ext>
            </a:extLst>
          </p:cNvPr>
          <p:cNvSpPr txBox="1">
            <a:spLocks/>
          </p:cNvSpPr>
          <p:nvPr userDrawn="1"/>
        </p:nvSpPr>
        <p:spPr>
          <a:xfrm>
            <a:off x="798750" y="1244655"/>
            <a:ext cx="3154634" cy="81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9600"/>
              <a:buFont typeface="Barrio"/>
              <a:buNone/>
              <a:defRPr sz="9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9600"/>
              <a:buFont typeface="Barrio"/>
              <a:buNone/>
              <a:tabLst/>
              <a:defRPr/>
            </a:pPr>
            <a:r>
              <a:rPr kumimoji="0" lang="en-US" sz="5400" b="1" i="0" u="none" strike="noStrike" kern="0" cap="none" spc="0" normalizeH="0" baseline="0" noProof="0" dirty="0">
                <a:ln>
                  <a:noFill/>
                </a:ln>
                <a:solidFill>
                  <a:srgbClr val="434343"/>
                </a:solidFill>
                <a:effectLst/>
                <a:uLnTx/>
                <a:uFillTx/>
                <a:latin typeface="Comic Sans MS" panose="030F0702030302020204" pitchFamily="66" charset="0"/>
                <a:sym typeface="Barrio"/>
              </a:rPr>
              <a:t>The end</a:t>
            </a:r>
          </a:p>
        </p:txBody>
      </p:sp>
      <p:sp>
        <p:nvSpPr>
          <p:cNvPr id="45" name="Subtitle 5">
            <a:extLst>
              <a:ext uri="{FF2B5EF4-FFF2-40B4-BE49-F238E27FC236}">
                <a16:creationId xmlns:a16="http://schemas.microsoft.com/office/drawing/2014/main" id="{A283D7C0-856D-46F8-9BA5-83A72AD311E2}"/>
              </a:ext>
            </a:extLst>
          </p:cNvPr>
          <p:cNvSpPr txBox="1">
            <a:spLocks/>
          </p:cNvSpPr>
          <p:nvPr userDrawn="1"/>
        </p:nvSpPr>
        <p:spPr>
          <a:xfrm>
            <a:off x="762921" y="3781050"/>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US"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6" name="Picture 45" descr="A picture containing drawing&#10;&#10;Description automatically generated">
            <a:extLst>
              <a:ext uri="{FF2B5EF4-FFF2-40B4-BE49-F238E27FC236}">
                <a16:creationId xmlns:a16="http://schemas.microsoft.com/office/drawing/2014/main" id="{FF8CF4C7-4FF6-43E6-94FF-8E90997B762C}"/>
              </a:ext>
            </a:extLst>
          </p:cNvPr>
          <p:cNvPicPr>
            <a:picLocks noChangeAspect="1"/>
          </p:cNvPicPr>
          <p:nvPr userDrawn="1"/>
        </p:nvPicPr>
        <p:blipFill>
          <a:blip r:embed="rId2"/>
          <a:stretch>
            <a:fillRect/>
          </a:stretch>
        </p:blipFill>
        <p:spPr>
          <a:xfrm>
            <a:off x="965717" y="3328520"/>
            <a:ext cx="3546114" cy="504312"/>
          </a:xfrm>
          <a:prstGeom prst="rect">
            <a:avLst/>
          </a:prstGeom>
        </p:spPr>
      </p:pic>
      <p:grpSp>
        <p:nvGrpSpPr>
          <p:cNvPr id="47" name="Google Shape;461;p26">
            <a:extLst>
              <a:ext uri="{FF2B5EF4-FFF2-40B4-BE49-F238E27FC236}">
                <a16:creationId xmlns:a16="http://schemas.microsoft.com/office/drawing/2014/main" id="{438BD19B-0A04-4814-8B38-6C15524E918D}"/>
              </a:ext>
            </a:extLst>
          </p:cNvPr>
          <p:cNvGrpSpPr/>
          <p:nvPr userDrawn="1"/>
        </p:nvGrpSpPr>
        <p:grpSpPr>
          <a:xfrm>
            <a:off x="7899845" y="4120808"/>
            <a:ext cx="897921" cy="713486"/>
            <a:chOff x="5185525" y="3461850"/>
            <a:chExt cx="508018" cy="403669"/>
          </a:xfrm>
        </p:grpSpPr>
        <p:sp>
          <p:nvSpPr>
            <p:cNvPr id="48" name="Google Shape;462;p26">
              <a:extLst>
                <a:ext uri="{FF2B5EF4-FFF2-40B4-BE49-F238E27FC236}">
                  <a16:creationId xmlns:a16="http://schemas.microsoft.com/office/drawing/2014/main" id="{9CFEBAAC-4C7F-4A9D-905E-51DE78A048ED}"/>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63;p26">
              <a:extLst>
                <a:ext uri="{FF2B5EF4-FFF2-40B4-BE49-F238E27FC236}">
                  <a16:creationId xmlns:a16="http://schemas.microsoft.com/office/drawing/2014/main" id="{06D1FA69-3A82-4438-B3E0-56672D558434}"/>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42771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mn-lt"/>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mn-lt"/>
              </a:defRPr>
            </a:lvl1pPr>
          </a:lstStyle>
          <a:p>
            <a:pPr lvl="0"/>
            <a:r>
              <a:rPr lang="en-GB"/>
              <a:t>Add notes here</a:t>
            </a:r>
            <a:endParaRPr lang="en-GB" dirty="0"/>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1</a:t>
            </a:r>
          </a:p>
        </p:txBody>
      </p:sp>
    </p:spTree>
    <p:extLst>
      <p:ext uri="{BB962C8B-B14F-4D97-AF65-F5344CB8AC3E}">
        <p14:creationId xmlns:p14="http://schemas.microsoft.com/office/powerpoint/2010/main" val="282286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Comic Sans MS" panose="030F0702030302020204" pitchFamily="66"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84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a:t>  |  © ESLKidStuff.com</a:t>
            </a:r>
            <a:endParaRPr lang="en-GB" dirty="0"/>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dirty="0"/>
              <a:t>Warm up and</a:t>
            </a:r>
            <a:br>
              <a:rPr lang="en-GB" dirty="0"/>
            </a:br>
            <a:r>
              <a:rPr lang="en-GB" dirty="0"/>
              <a:t> Maintenance</a:t>
            </a:r>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229720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dirty="0"/>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r>
              <a:rPr lang="en-US" dirty="0">
                <a:latin typeface="Didact Gothic" panose="00000500000000000000" pitchFamily="2" charset="0"/>
              </a:rPr>
              <a:t>Text here</a:t>
            </a:r>
            <a:endParaRPr dirty="0"/>
          </a:p>
        </p:txBody>
      </p:sp>
      <p:sp>
        <p:nvSpPr>
          <p:cNvPr id="2" name="Footer Placeholder 1">
            <a:extLst>
              <a:ext uri="{FF2B5EF4-FFF2-40B4-BE49-F238E27FC236}">
                <a16:creationId xmlns:a16="http://schemas.microsoft.com/office/drawing/2014/main" id="{419CC6BF-998D-4987-8802-E02ECC75424B}"/>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cSld>
  <p:clrMap bg1="lt1" tx1="dk1" bg2="dk2" tx2="lt2" accent1="accent1" accent2="accent2" accent3="accent3" accent4="accent4" accent5="accent5" accent6="accent6" hlink="hlink" folHlink="folHlink"/>
  <p:sldLayoutIdLst>
    <p:sldLayoutId id="2147483673" r:id="rId1"/>
    <p:sldLayoutId id="2147483648" r:id="rId2"/>
    <p:sldLayoutId id="2147483671" r:id="rId3"/>
    <p:sldLayoutId id="2147483672"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253895637"/>
      </p:ext>
    </p:extLst>
  </p:cSld>
  <p:clrMap bg1="lt1" tx1="dk1" bg2="dk2" tx2="lt2" accent1="accent1" accent2="accent2" accent3="accent3" accent4="accent4" accent5="accent5" accent6="accent6" hlink="hlink" folHlink="folHlink"/>
  <p:sldLayoutIdLst>
    <p:sldLayoutId id="214748367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1956946"/>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omic Sans MS" panose="030F0702030302020204" pitchFamily="66" charset="0"/>
          <a:ea typeface="Comic Sans MS" panose="030F0702030302020204" pitchFamily="66"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26.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6.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hyperlink" Target="http://commons.wikimedia.org/wiki/Category:Sound_icon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3.xml"/><Relationship Id="rId6" Type="http://schemas.openxmlformats.org/officeDocument/2006/relationships/image" Target="../media/image30.emf"/><Relationship Id="rId5" Type="http://schemas.openxmlformats.org/officeDocument/2006/relationships/slide" Target="slide19.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emf"/><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8.xml"/><Relationship Id="rId7" Type="http://schemas.openxmlformats.org/officeDocument/2006/relationships/slide" Target="slide12.xml"/><Relationship Id="rId2" Type="http://schemas.openxmlformats.org/officeDocument/2006/relationships/slide" Target="slide7.xml"/><Relationship Id="rId1" Type="http://schemas.openxmlformats.org/officeDocument/2006/relationships/slideLayout" Target="../slideLayouts/slideLayout3.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239C-A542-41D2-83B9-0BD84535D32C}"/>
              </a:ext>
            </a:extLst>
          </p:cNvPr>
          <p:cNvSpPr>
            <a:spLocks noGrp="1"/>
          </p:cNvSpPr>
          <p:nvPr>
            <p:ph type="title"/>
          </p:nvPr>
        </p:nvSpPr>
        <p:spPr/>
        <p:txBody>
          <a:bodyPr/>
          <a:lstStyle/>
          <a:p>
            <a:r>
              <a:rPr lang="en-US" dirty="0"/>
              <a:t>Intro lesson</a:t>
            </a:r>
          </a:p>
        </p:txBody>
      </p:sp>
      <p:sp>
        <p:nvSpPr>
          <p:cNvPr id="3" name="Text Placeholder 2">
            <a:extLst>
              <a:ext uri="{FF2B5EF4-FFF2-40B4-BE49-F238E27FC236}">
                <a16:creationId xmlns:a16="http://schemas.microsoft.com/office/drawing/2014/main" id="{6AF156F6-D5C6-4114-8EAD-26992693A1B4}"/>
              </a:ext>
            </a:extLst>
          </p:cNvPr>
          <p:cNvSpPr>
            <a:spLocks noGrp="1"/>
          </p:cNvSpPr>
          <p:nvPr>
            <p:ph type="body" sz="quarter" idx="12"/>
          </p:nvPr>
        </p:nvSpPr>
        <p:spPr/>
        <p:txBody>
          <a:bodyPr/>
          <a:lstStyle/>
          <a:p>
            <a:r>
              <a:rPr lang="en-US" dirty="0"/>
              <a:t>Greetings, names, follow simple instructions, identify and recognize 5 colors.</a:t>
            </a:r>
          </a:p>
          <a:p>
            <a:endParaRPr lang="en-US" dirty="0"/>
          </a:p>
        </p:txBody>
      </p:sp>
      <p:sp>
        <p:nvSpPr>
          <p:cNvPr id="4" name="Text Placeholder 3">
            <a:extLst>
              <a:ext uri="{FF2B5EF4-FFF2-40B4-BE49-F238E27FC236}">
                <a16:creationId xmlns:a16="http://schemas.microsoft.com/office/drawing/2014/main" id="{FA25BE99-E7F6-47C8-8166-211A43CC6C90}"/>
              </a:ext>
            </a:extLst>
          </p:cNvPr>
          <p:cNvSpPr>
            <a:spLocks noGrp="1"/>
          </p:cNvSpPr>
          <p:nvPr>
            <p:ph type="body" sz="quarter" idx="13"/>
          </p:nvPr>
        </p:nvSpPr>
        <p:spPr/>
        <p:txBody>
          <a:bodyPr/>
          <a:lstStyle/>
          <a:p>
            <a:r>
              <a:rPr lang="en-US" dirty="0"/>
              <a:t>"Hello", "What's your name", "My name is...", "How are you?", "I’m fine, thank you", "Goodbye", "Give me..."</a:t>
            </a:r>
          </a:p>
          <a:p>
            <a:endParaRPr lang="en-US" dirty="0"/>
          </a:p>
        </p:txBody>
      </p:sp>
      <p:sp>
        <p:nvSpPr>
          <p:cNvPr id="5" name="Text Placeholder 4">
            <a:extLst>
              <a:ext uri="{FF2B5EF4-FFF2-40B4-BE49-F238E27FC236}">
                <a16:creationId xmlns:a16="http://schemas.microsoft.com/office/drawing/2014/main" id="{596E1BE5-FC05-4368-93EC-AC5C5CC2C658}"/>
              </a:ext>
            </a:extLst>
          </p:cNvPr>
          <p:cNvSpPr>
            <a:spLocks noGrp="1"/>
          </p:cNvSpPr>
          <p:nvPr>
            <p:ph type="body" sz="quarter" idx="14"/>
          </p:nvPr>
        </p:nvSpPr>
        <p:spPr/>
        <p:txBody>
          <a:bodyPr/>
          <a:lstStyle/>
          <a:p>
            <a:pPr>
              <a:lnSpc>
                <a:spcPct val="100000"/>
              </a:lnSpc>
            </a:pPr>
            <a:r>
              <a:rPr lang="en-US" dirty="0"/>
              <a:t>The Hello Song (audio)</a:t>
            </a:r>
          </a:p>
          <a:p>
            <a:pPr>
              <a:lnSpc>
                <a:spcPct val="100000"/>
              </a:lnSpc>
            </a:pPr>
            <a:r>
              <a:rPr lang="en-US" dirty="0"/>
              <a:t>The Hello Song (video)</a:t>
            </a:r>
          </a:p>
          <a:p>
            <a:pPr>
              <a:lnSpc>
                <a:spcPct val="100000"/>
              </a:lnSpc>
            </a:pPr>
            <a:r>
              <a:rPr lang="en-US" dirty="0"/>
              <a:t>The Goodbye Song (audio)</a:t>
            </a:r>
          </a:p>
          <a:p>
            <a:pPr>
              <a:lnSpc>
                <a:spcPct val="100000"/>
              </a:lnSpc>
            </a:pPr>
            <a:r>
              <a:rPr lang="en-US" dirty="0"/>
              <a:t>The Goodbye Song (video)</a:t>
            </a:r>
          </a:p>
        </p:txBody>
      </p:sp>
      <p:sp>
        <p:nvSpPr>
          <p:cNvPr id="6" name="Text Placeholder 5">
            <a:extLst>
              <a:ext uri="{FF2B5EF4-FFF2-40B4-BE49-F238E27FC236}">
                <a16:creationId xmlns:a16="http://schemas.microsoft.com/office/drawing/2014/main" id="{F810CE52-434A-4952-8CD9-8C7FB1AC9CD4}"/>
              </a:ext>
            </a:extLst>
          </p:cNvPr>
          <p:cNvSpPr>
            <a:spLocks noGrp="1"/>
          </p:cNvSpPr>
          <p:nvPr>
            <p:ph type="body" sz="quarter" idx="15"/>
          </p:nvPr>
        </p:nvSpPr>
        <p:spPr/>
        <p:txBody>
          <a:bodyPr/>
          <a:lstStyle/>
          <a:p>
            <a:pPr>
              <a:lnSpc>
                <a:spcPct val="100000"/>
              </a:lnSpc>
            </a:pPr>
            <a:r>
              <a:rPr lang="en-US" dirty="0"/>
              <a:t>All about me worksheet</a:t>
            </a:r>
          </a:p>
          <a:p>
            <a:pPr>
              <a:lnSpc>
                <a:spcPct val="100000"/>
              </a:lnSpc>
            </a:pPr>
            <a:r>
              <a:rPr lang="en-US" dirty="0"/>
              <a:t>Color the cute fish worksheet</a:t>
            </a:r>
          </a:p>
        </p:txBody>
      </p:sp>
      <p:sp>
        <p:nvSpPr>
          <p:cNvPr id="7" name="Text Placeholder 6">
            <a:extLst>
              <a:ext uri="{FF2B5EF4-FFF2-40B4-BE49-F238E27FC236}">
                <a16:creationId xmlns:a16="http://schemas.microsoft.com/office/drawing/2014/main" id="{C50EB58E-84C8-4564-BE58-3E8F29B5EE46}"/>
              </a:ext>
            </a:extLst>
          </p:cNvPr>
          <p:cNvSpPr>
            <a:spLocks noGrp="1"/>
          </p:cNvSpPr>
          <p:nvPr>
            <p:ph type="body" sz="quarter" idx="16"/>
          </p:nvPr>
        </p:nvSpPr>
        <p:spPr/>
        <p:txBody>
          <a:bodyPr/>
          <a:lstStyle/>
          <a:p>
            <a:pPr>
              <a:lnSpc>
                <a:spcPct val="100000"/>
              </a:lnSpc>
            </a:pPr>
            <a:r>
              <a:rPr lang="en-US" dirty="0"/>
              <a:t>name tracing sheets (one for each student with their name in dots) - optional</a:t>
            </a:r>
          </a:p>
          <a:p>
            <a:pPr>
              <a:lnSpc>
                <a:spcPct val="100000"/>
              </a:lnSpc>
            </a:pPr>
            <a:r>
              <a:rPr lang="en-US" dirty="0"/>
              <a:t>colored pencils</a:t>
            </a:r>
          </a:p>
          <a:p>
            <a:pPr>
              <a:lnSpc>
                <a:spcPct val="100000"/>
              </a:lnSpc>
            </a:pPr>
            <a:r>
              <a:rPr lang="en-US" dirty="0"/>
              <a:t>name tags for each student</a:t>
            </a:r>
          </a:p>
          <a:p>
            <a:pPr>
              <a:lnSpc>
                <a:spcPct val="100000"/>
              </a:lnSpc>
            </a:pPr>
            <a:r>
              <a:rPr lang="en-US" dirty="0"/>
              <a:t>a glove puppet</a:t>
            </a:r>
          </a:p>
          <a:p>
            <a:pPr>
              <a:lnSpc>
                <a:spcPct val="100000"/>
              </a:lnSpc>
            </a:pPr>
            <a:r>
              <a:rPr lang="en-US" dirty="0"/>
              <a:t>a small ball</a:t>
            </a:r>
          </a:p>
          <a:p>
            <a:pPr>
              <a:lnSpc>
                <a:spcPct val="100000"/>
              </a:lnSpc>
            </a:pPr>
            <a:r>
              <a:rPr lang="en-US" dirty="0"/>
              <a:t>5 sheets of origami colored paper (red, green, blue, yellow, purple)</a:t>
            </a:r>
          </a:p>
          <a:p>
            <a:pPr>
              <a:lnSpc>
                <a:spcPct val="100000"/>
              </a:lnSpc>
            </a:pPr>
            <a:r>
              <a:rPr lang="en-US" dirty="0"/>
              <a:t>cushions (1 per student)</a:t>
            </a:r>
          </a:p>
        </p:txBody>
      </p:sp>
      <p:sp>
        <p:nvSpPr>
          <p:cNvPr id="8" name="Text Placeholder 7">
            <a:extLst>
              <a:ext uri="{FF2B5EF4-FFF2-40B4-BE49-F238E27FC236}">
                <a16:creationId xmlns:a16="http://schemas.microsoft.com/office/drawing/2014/main" id="{024CB47D-3D22-4367-A3D2-1E1C6DEFD505}"/>
              </a:ext>
            </a:extLst>
          </p:cNvPr>
          <p:cNvSpPr>
            <a:spLocks noGrp="1"/>
          </p:cNvSpPr>
          <p:nvPr>
            <p:ph type="body" sz="quarter" idx="17"/>
          </p:nvPr>
        </p:nvSpPr>
        <p:spPr>
          <a:xfrm>
            <a:off x="1195703" y="1885783"/>
            <a:ext cx="7519233" cy="364722"/>
          </a:xfrm>
        </p:spPr>
        <p:txBody>
          <a:bodyPr/>
          <a:lstStyle/>
          <a:p>
            <a:r>
              <a:rPr lang="en-US" dirty="0"/>
              <a:t>red, blue, green, yellow, purple, favorite, color, stand up, sit down, hands up, hands down, jump, run, turn around, pass, touch.</a:t>
            </a:r>
          </a:p>
          <a:p>
            <a:endParaRPr lang="en-US" dirty="0"/>
          </a:p>
        </p:txBody>
      </p:sp>
      <p:sp>
        <p:nvSpPr>
          <p:cNvPr id="9" name="Text Placeholder 8">
            <a:extLst>
              <a:ext uri="{FF2B5EF4-FFF2-40B4-BE49-F238E27FC236}">
                <a16:creationId xmlns:a16="http://schemas.microsoft.com/office/drawing/2014/main" id="{1C2BC503-C4C9-45B4-BDB7-761246E582C5}"/>
              </a:ext>
            </a:extLst>
          </p:cNvPr>
          <p:cNvSpPr>
            <a:spLocks noGrp="1"/>
          </p:cNvSpPr>
          <p:nvPr>
            <p:ph type="body" sz="quarter" idx="18"/>
          </p:nvPr>
        </p:nvSpPr>
        <p:spPr>
          <a:xfrm>
            <a:off x="311649" y="4031534"/>
            <a:ext cx="5580511" cy="748332"/>
          </a:xfrm>
        </p:spPr>
        <p:txBody>
          <a:bodyPr/>
          <a:lstStyle/>
          <a:p>
            <a:r>
              <a:rPr lang="en-US" dirty="0"/>
              <a:t>This lesson provides a good platform to begin the course with your young learners as it introduces them to the key stages and routines you will use in every class. At this age some of your students may be a bit shy at first so make sure you smile a lot and make them feel really welcome - they will soon gain confidence as you run through all the fun activities in this lesson!</a:t>
            </a:r>
          </a:p>
          <a:p>
            <a:endParaRPr lang="en-US" dirty="0"/>
          </a:p>
        </p:txBody>
      </p:sp>
      <p:sp>
        <p:nvSpPr>
          <p:cNvPr id="10" name="Text Placeholder 9">
            <a:extLst>
              <a:ext uri="{FF2B5EF4-FFF2-40B4-BE49-F238E27FC236}">
                <a16:creationId xmlns:a16="http://schemas.microsoft.com/office/drawing/2014/main" id="{9EFCB574-FBC4-45AD-8137-092394DAF902}"/>
              </a:ext>
            </a:extLst>
          </p:cNvPr>
          <p:cNvSpPr>
            <a:spLocks noGrp="1"/>
          </p:cNvSpPr>
          <p:nvPr>
            <p:ph type="body" sz="quarter" idx="19"/>
          </p:nvPr>
        </p:nvSpPr>
        <p:spPr/>
        <p:txBody>
          <a:bodyPr/>
          <a:lstStyle/>
          <a:p>
            <a:r>
              <a:rPr lang="en-US" dirty="0"/>
              <a:t>1</a:t>
            </a:r>
          </a:p>
        </p:txBody>
      </p:sp>
    </p:spTree>
    <p:extLst>
      <p:ext uri="{BB962C8B-B14F-4D97-AF65-F5344CB8AC3E}">
        <p14:creationId xmlns:p14="http://schemas.microsoft.com/office/powerpoint/2010/main" val="172563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51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824790" y="4084584"/>
              <a:ext cx="85151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Exercises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4</a:t>
            </a:r>
          </a:p>
        </p:txBody>
      </p:sp>
      <p:grpSp>
        <p:nvGrpSpPr>
          <p:cNvPr id="16" name="Group 15">
            <a:extLst>
              <a:ext uri="{FF2B5EF4-FFF2-40B4-BE49-F238E27FC236}">
                <a16:creationId xmlns:a16="http://schemas.microsoft.com/office/drawing/2014/main" id="{30B5AB59-D4DF-46EC-A7B9-870FF5816FE5}"/>
              </a:ext>
            </a:extLst>
          </p:cNvPr>
          <p:cNvGrpSpPr/>
          <p:nvPr/>
        </p:nvGrpSpPr>
        <p:grpSpPr>
          <a:xfrm>
            <a:off x="990599" y="199455"/>
            <a:ext cx="1530810" cy="2217932"/>
            <a:chOff x="990599" y="199455"/>
            <a:chExt cx="1530810" cy="2217932"/>
          </a:xfrm>
        </p:grpSpPr>
        <p:pic>
          <p:nvPicPr>
            <p:cNvPr id="6" name="Picture 5">
              <a:extLst>
                <a:ext uri="{FF2B5EF4-FFF2-40B4-BE49-F238E27FC236}">
                  <a16:creationId xmlns:a16="http://schemas.microsoft.com/office/drawing/2014/main" id="{B3209C14-278A-43C2-BAA0-E4BC7923D980}"/>
                </a:ext>
              </a:extLst>
            </p:cNvPr>
            <p:cNvPicPr>
              <a:picLocks noChangeAspect="1"/>
            </p:cNvPicPr>
            <p:nvPr/>
          </p:nvPicPr>
          <p:blipFill>
            <a:blip r:embed="rId2"/>
            <a:stretch>
              <a:fillRect/>
            </a:stretch>
          </p:blipFill>
          <p:spPr>
            <a:xfrm>
              <a:off x="1700873" y="199455"/>
              <a:ext cx="820536" cy="2217932"/>
            </a:xfrm>
            <a:prstGeom prst="rect">
              <a:avLst/>
            </a:prstGeom>
          </p:spPr>
        </p:pic>
        <p:sp>
          <p:nvSpPr>
            <p:cNvPr id="15" name="TextBox 14">
              <a:extLst>
                <a:ext uri="{FF2B5EF4-FFF2-40B4-BE49-F238E27FC236}">
                  <a16:creationId xmlns:a16="http://schemas.microsoft.com/office/drawing/2014/main" id="{1A58CE60-ED64-4584-B26C-DD79C364B35D}"/>
                </a:ext>
              </a:extLst>
            </p:cNvPr>
            <p:cNvSpPr txBox="1"/>
            <p:nvPr/>
          </p:nvSpPr>
          <p:spPr>
            <a:xfrm>
              <a:off x="990599" y="1899312"/>
              <a:ext cx="99486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stand up</a:t>
              </a:r>
            </a:p>
          </p:txBody>
        </p:sp>
      </p:grpSp>
      <p:grpSp>
        <p:nvGrpSpPr>
          <p:cNvPr id="17" name="Group 16">
            <a:extLst>
              <a:ext uri="{FF2B5EF4-FFF2-40B4-BE49-F238E27FC236}">
                <a16:creationId xmlns:a16="http://schemas.microsoft.com/office/drawing/2014/main" id="{B10E133D-E917-4B7E-B39B-03AF74D42F34}"/>
              </a:ext>
            </a:extLst>
          </p:cNvPr>
          <p:cNvGrpSpPr/>
          <p:nvPr/>
        </p:nvGrpSpPr>
        <p:grpSpPr>
          <a:xfrm>
            <a:off x="2370704" y="142441"/>
            <a:ext cx="1702099" cy="2302364"/>
            <a:chOff x="2370704" y="142441"/>
            <a:chExt cx="1702099" cy="2302364"/>
          </a:xfrm>
        </p:grpSpPr>
        <p:pic>
          <p:nvPicPr>
            <p:cNvPr id="8" name="Picture 7">
              <a:extLst>
                <a:ext uri="{FF2B5EF4-FFF2-40B4-BE49-F238E27FC236}">
                  <a16:creationId xmlns:a16="http://schemas.microsoft.com/office/drawing/2014/main" id="{AE4EECDA-9C4A-4FC9-96FB-E7EFD6BAA4E7}"/>
                </a:ext>
              </a:extLst>
            </p:cNvPr>
            <p:cNvPicPr>
              <a:picLocks noChangeAspect="1"/>
            </p:cNvPicPr>
            <p:nvPr/>
          </p:nvPicPr>
          <p:blipFill>
            <a:blip r:embed="rId3"/>
            <a:stretch>
              <a:fillRect/>
            </a:stretch>
          </p:blipFill>
          <p:spPr>
            <a:xfrm>
              <a:off x="3070242" y="142441"/>
              <a:ext cx="1002561" cy="2302364"/>
            </a:xfrm>
            <a:prstGeom prst="rect">
              <a:avLst/>
            </a:prstGeom>
          </p:spPr>
        </p:pic>
        <p:sp>
          <p:nvSpPr>
            <p:cNvPr id="69" name="TextBox 68">
              <a:extLst>
                <a:ext uri="{FF2B5EF4-FFF2-40B4-BE49-F238E27FC236}">
                  <a16:creationId xmlns:a16="http://schemas.microsoft.com/office/drawing/2014/main" id="{092C3875-73AA-4F93-8894-2B7D465AD3C8}"/>
                </a:ext>
              </a:extLst>
            </p:cNvPr>
            <p:cNvSpPr txBox="1"/>
            <p:nvPr/>
          </p:nvSpPr>
          <p:spPr>
            <a:xfrm>
              <a:off x="2370704" y="1812303"/>
              <a:ext cx="99486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hands up</a:t>
              </a:r>
            </a:p>
          </p:txBody>
        </p:sp>
      </p:grpSp>
      <p:grpSp>
        <p:nvGrpSpPr>
          <p:cNvPr id="18" name="Group 17">
            <a:extLst>
              <a:ext uri="{FF2B5EF4-FFF2-40B4-BE49-F238E27FC236}">
                <a16:creationId xmlns:a16="http://schemas.microsoft.com/office/drawing/2014/main" id="{4B5AC904-F491-41CD-A14A-E908837166F8}"/>
              </a:ext>
            </a:extLst>
          </p:cNvPr>
          <p:cNvGrpSpPr/>
          <p:nvPr/>
        </p:nvGrpSpPr>
        <p:grpSpPr>
          <a:xfrm>
            <a:off x="3658130" y="208184"/>
            <a:ext cx="1638778" cy="2217933"/>
            <a:chOff x="3658130" y="208184"/>
            <a:chExt cx="1638778" cy="2217933"/>
          </a:xfrm>
        </p:grpSpPr>
        <p:pic>
          <p:nvPicPr>
            <p:cNvPr id="9" name="Picture 8">
              <a:extLst>
                <a:ext uri="{FF2B5EF4-FFF2-40B4-BE49-F238E27FC236}">
                  <a16:creationId xmlns:a16="http://schemas.microsoft.com/office/drawing/2014/main" id="{79FA8862-ACD8-4C31-8961-6A483826399A}"/>
                </a:ext>
              </a:extLst>
            </p:cNvPr>
            <p:cNvPicPr>
              <a:picLocks noChangeAspect="1"/>
            </p:cNvPicPr>
            <p:nvPr/>
          </p:nvPicPr>
          <p:blipFill>
            <a:blip r:embed="rId4"/>
            <a:stretch>
              <a:fillRect/>
            </a:stretch>
          </p:blipFill>
          <p:spPr>
            <a:xfrm>
              <a:off x="4471857" y="208184"/>
              <a:ext cx="825051" cy="2217933"/>
            </a:xfrm>
            <a:prstGeom prst="rect">
              <a:avLst/>
            </a:prstGeom>
          </p:spPr>
        </p:pic>
        <p:sp>
          <p:nvSpPr>
            <p:cNvPr id="70" name="TextBox 69">
              <a:extLst>
                <a:ext uri="{FF2B5EF4-FFF2-40B4-BE49-F238E27FC236}">
                  <a16:creationId xmlns:a16="http://schemas.microsoft.com/office/drawing/2014/main" id="{2FDCFDA1-7B03-4D74-BABD-226747FD4700}"/>
                </a:ext>
              </a:extLst>
            </p:cNvPr>
            <p:cNvSpPr txBox="1"/>
            <p:nvPr/>
          </p:nvSpPr>
          <p:spPr>
            <a:xfrm>
              <a:off x="3658130" y="1738321"/>
              <a:ext cx="99486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hands down</a:t>
              </a:r>
            </a:p>
          </p:txBody>
        </p:sp>
      </p:grpSp>
      <p:grpSp>
        <p:nvGrpSpPr>
          <p:cNvPr id="19" name="Group 18">
            <a:extLst>
              <a:ext uri="{FF2B5EF4-FFF2-40B4-BE49-F238E27FC236}">
                <a16:creationId xmlns:a16="http://schemas.microsoft.com/office/drawing/2014/main" id="{605B62A7-09D2-4CDD-BCD0-02E6FBC16965}"/>
              </a:ext>
            </a:extLst>
          </p:cNvPr>
          <p:cNvGrpSpPr/>
          <p:nvPr/>
        </p:nvGrpSpPr>
        <p:grpSpPr>
          <a:xfrm>
            <a:off x="5044603" y="123996"/>
            <a:ext cx="1978205" cy="2137545"/>
            <a:chOff x="5059351" y="123996"/>
            <a:chExt cx="1978205" cy="2137545"/>
          </a:xfrm>
        </p:grpSpPr>
        <p:pic>
          <p:nvPicPr>
            <p:cNvPr id="11" name="Picture 10">
              <a:extLst>
                <a:ext uri="{FF2B5EF4-FFF2-40B4-BE49-F238E27FC236}">
                  <a16:creationId xmlns:a16="http://schemas.microsoft.com/office/drawing/2014/main" id="{07A9BEA8-0253-462C-AFC9-1529E0DFDED3}"/>
                </a:ext>
              </a:extLst>
            </p:cNvPr>
            <p:cNvPicPr>
              <a:picLocks noChangeAspect="1"/>
            </p:cNvPicPr>
            <p:nvPr/>
          </p:nvPicPr>
          <p:blipFill>
            <a:blip r:embed="rId5"/>
            <a:stretch>
              <a:fillRect/>
            </a:stretch>
          </p:blipFill>
          <p:spPr>
            <a:xfrm>
              <a:off x="5766584" y="123996"/>
              <a:ext cx="1270972" cy="2137545"/>
            </a:xfrm>
            <a:prstGeom prst="rect">
              <a:avLst/>
            </a:prstGeom>
          </p:spPr>
        </p:pic>
        <p:sp>
          <p:nvSpPr>
            <p:cNvPr id="72" name="TextBox 71">
              <a:extLst>
                <a:ext uri="{FF2B5EF4-FFF2-40B4-BE49-F238E27FC236}">
                  <a16:creationId xmlns:a16="http://schemas.microsoft.com/office/drawing/2014/main" id="{F9752C11-DD1C-45BB-AE9F-96B1CCF9BD1A}"/>
                </a:ext>
              </a:extLst>
            </p:cNvPr>
            <p:cNvSpPr txBox="1"/>
            <p:nvPr/>
          </p:nvSpPr>
          <p:spPr>
            <a:xfrm>
              <a:off x="5059351" y="1718922"/>
              <a:ext cx="99486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jump</a:t>
              </a:r>
            </a:p>
          </p:txBody>
        </p:sp>
      </p:grpSp>
      <p:grpSp>
        <p:nvGrpSpPr>
          <p:cNvPr id="20" name="Group 19">
            <a:extLst>
              <a:ext uri="{FF2B5EF4-FFF2-40B4-BE49-F238E27FC236}">
                <a16:creationId xmlns:a16="http://schemas.microsoft.com/office/drawing/2014/main" id="{0C607076-8189-4350-84E2-A9B5C1C3D478}"/>
              </a:ext>
            </a:extLst>
          </p:cNvPr>
          <p:cNvGrpSpPr/>
          <p:nvPr/>
        </p:nvGrpSpPr>
        <p:grpSpPr>
          <a:xfrm>
            <a:off x="123878" y="2556965"/>
            <a:ext cx="2185429" cy="2217934"/>
            <a:chOff x="123878" y="2556965"/>
            <a:chExt cx="2185429" cy="2217934"/>
          </a:xfrm>
        </p:grpSpPr>
        <p:pic>
          <p:nvPicPr>
            <p:cNvPr id="12" name="Picture 11">
              <a:extLst>
                <a:ext uri="{FF2B5EF4-FFF2-40B4-BE49-F238E27FC236}">
                  <a16:creationId xmlns:a16="http://schemas.microsoft.com/office/drawing/2014/main" id="{597D3FB5-EAA6-4EED-8DC0-3ADB783323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6043" y="2556965"/>
              <a:ext cx="1863264" cy="2217934"/>
            </a:xfrm>
            <a:prstGeom prst="rect">
              <a:avLst/>
            </a:prstGeom>
          </p:spPr>
        </p:pic>
        <p:sp>
          <p:nvSpPr>
            <p:cNvPr id="73" name="TextBox 72">
              <a:extLst>
                <a:ext uri="{FF2B5EF4-FFF2-40B4-BE49-F238E27FC236}">
                  <a16:creationId xmlns:a16="http://schemas.microsoft.com/office/drawing/2014/main" id="{CA5F46C6-F388-4A69-A6DB-B4E10557BE5B}"/>
                </a:ext>
              </a:extLst>
            </p:cNvPr>
            <p:cNvSpPr txBox="1"/>
            <p:nvPr/>
          </p:nvSpPr>
          <p:spPr>
            <a:xfrm>
              <a:off x="123878" y="4387620"/>
              <a:ext cx="99486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run</a:t>
              </a:r>
            </a:p>
          </p:txBody>
        </p:sp>
      </p:grpSp>
      <p:grpSp>
        <p:nvGrpSpPr>
          <p:cNvPr id="21" name="Group 20">
            <a:extLst>
              <a:ext uri="{FF2B5EF4-FFF2-40B4-BE49-F238E27FC236}">
                <a16:creationId xmlns:a16="http://schemas.microsoft.com/office/drawing/2014/main" id="{8E0A1FA3-B58B-4826-8F62-AA64AD8E7538}"/>
              </a:ext>
            </a:extLst>
          </p:cNvPr>
          <p:cNvGrpSpPr/>
          <p:nvPr/>
        </p:nvGrpSpPr>
        <p:grpSpPr>
          <a:xfrm>
            <a:off x="2928071" y="2507137"/>
            <a:ext cx="2286870" cy="2441101"/>
            <a:chOff x="2928071" y="2507137"/>
            <a:chExt cx="2286870" cy="2441101"/>
          </a:xfrm>
        </p:grpSpPr>
        <p:pic>
          <p:nvPicPr>
            <p:cNvPr id="13" name="Picture 12">
              <a:extLst>
                <a:ext uri="{FF2B5EF4-FFF2-40B4-BE49-F238E27FC236}">
                  <a16:creationId xmlns:a16="http://schemas.microsoft.com/office/drawing/2014/main" id="{A31771E3-2023-407C-8F31-6888F79F318F}"/>
                </a:ext>
              </a:extLst>
            </p:cNvPr>
            <p:cNvPicPr>
              <a:picLocks noChangeAspect="1"/>
            </p:cNvPicPr>
            <p:nvPr/>
          </p:nvPicPr>
          <p:blipFill>
            <a:blip r:embed="rId7"/>
            <a:stretch>
              <a:fillRect/>
            </a:stretch>
          </p:blipFill>
          <p:spPr>
            <a:xfrm>
              <a:off x="2928071" y="2507137"/>
              <a:ext cx="2286870" cy="2441101"/>
            </a:xfrm>
            <a:prstGeom prst="rect">
              <a:avLst/>
            </a:prstGeom>
          </p:spPr>
        </p:pic>
        <p:sp>
          <p:nvSpPr>
            <p:cNvPr id="77" name="TextBox 76">
              <a:extLst>
                <a:ext uri="{FF2B5EF4-FFF2-40B4-BE49-F238E27FC236}">
                  <a16:creationId xmlns:a16="http://schemas.microsoft.com/office/drawing/2014/main" id="{49FFFFCC-D1CC-4EAB-B444-8F51DEF99403}"/>
                </a:ext>
              </a:extLst>
            </p:cNvPr>
            <p:cNvSpPr txBox="1"/>
            <p:nvPr/>
          </p:nvSpPr>
          <p:spPr>
            <a:xfrm>
              <a:off x="3153998" y="4375541"/>
              <a:ext cx="9948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turn around</a:t>
              </a:r>
            </a:p>
          </p:txBody>
        </p:sp>
      </p:grpSp>
      <p:grpSp>
        <p:nvGrpSpPr>
          <p:cNvPr id="22" name="Group 21">
            <a:extLst>
              <a:ext uri="{FF2B5EF4-FFF2-40B4-BE49-F238E27FC236}">
                <a16:creationId xmlns:a16="http://schemas.microsoft.com/office/drawing/2014/main" id="{2FE2B360-227B-4C0A-B651-D83E293F50BB}"/>
              </a:ext>
            </a:extLst>
          </p:cNvPr>
          <p:cNvGrpSpPr/>
          <p:nvPr/>
        </p:nvGrpSpPr>
        <p:grpSpPr>
          <a:xfrm>
            <a:off x="5004462" y="2261541"/>
            <a:ext cx="1853545" cy="2174688"/>
            <a:chOff x="5004462" y="2261541"/>
            <a:chExt cx="1853545" cy="2174688"/>
          </a:xfrm>
        </p:grpSpPr>
        <p:pic>
          <p:nvPicPr>
            <p:cNvPr id="14" name="Picture 13">
              <a:extLst>
                <a:ext uri="{FF2B5EF4-FFF2-40B4-BE49-F238E27FC236}">
                  <a16:creationId xmlns:a16="http://schemas.microsoft.com/office/drawing/2014/main" id="{1B9606B7-3F81-43DC-92EC-0FF3F6247B03}"/>
                </a:ext>
              </a:extLst>
            </p:cNvPr>
            <p:cNvPicPr>
              <a:picLocks noChangeAspect="1"/>
            </p:cNvPicPr>
            <p:nvPr/>
          </p:nvPicPr>
          <p:blipFill>
            <a:blip r:embed="rId8"/>
            <a:stretch>
              <a:fillRect/>
            </a:stretch>
          </p:blipFill>
          <p:spPr>
            <a:xfrm>
              <a:off x="5761125" y="2261541"/>
              <a:ext cx="1096882" cy="2174688"/>
            </a:xfrm>
            <a:prstGeom prst="rect">
              <a:avLst/>
            </a:prstGeom>
          </p:spPr>
        </p:pic>
        <p:sp>
          <p:nvSpPr>
            <p:cNvPr id="78" name="TextBox 77">
              <a:extLst>
                <a:ext uri="{FF2B5EF4-FFF2-40B4-BE49-F238E27FC236}">
                  <a16:creationId xmlns:a16="http://schemas.microsoft.com/office/drawing/2014/main" id="{636E8606-AD7B-4F11-A3FE-7C7EAB05667C}"/>
                </a:ext>
              </a:extLst>
            </p:cNvPr>
            <p:cNvSpPr txBox="1"/>
            <p:nvPr/>
          </p:nvSpPr>
          <p:spPr>
            <a:xfrm>
              <a:off x="5004462" y="2912844"/>
              <a:ext cx="99486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sit</a:t>
              </a:r>
              <a:b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b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down</a:t>
              </a:r>
            </a:p>
          </p:txBody>
        </p:sp>
      </p:grpSp>
      <p:pic>
        <p:nvPicPr>
          <p:cNvPr id="4" name="Picture 3">
            <a:extLst>
              <a:ext uri="{FF2B5EF4-FFF2-40B4-BE49-F238E27FC236}">
                <a16:creationId xmlns:a16="http://schemas.microsoft.com/office/drawing/2014/main" id="{141D3277-7E48-462B-BD28-73095D16BD26}"/>
              </a:ext>
            </a:extLst>
          </p:cNvPr>
          <p:cNvPicPr>
            <a:picLocks noChangeAspect="1"/>
          </p:cNvPicPr>
          <p:nvPr/>
        </p:nvPicPr>
        <p:blipFill>
          <a:blip r:embed="rId9"/>
          <a:stretch>
            <a:fillRect/>
          </a:stretch>
        </p:blipFill>
        <p:spPr>
          <a:xfrm>
            <a:off x="1030829" y="992809"/>
            <a:ext cx="5558085" cy="3435797"/>
          </a:xfrm>
          <a:prstGeom prst="rect">
            <a:avLst/>
          </a:prstGeom>
        </p:spPr>
      </p:pic>
      <p:sp>
        <p:nvSpPr>
          <p:cNvPr id="84" name="TextBox 83">
            <a:extLst>
              <a:ext uri="{FF2B5EF4-FFF2-40B4-BE49-F238E27FC236}">
                <a16:creationId xmlns:a16="http://schemas.microsoft.com/office/drawing/2014/main" id="{48423F6C-2A14-43E8-985A-09E7573407F0}"/>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79" name="Group 78">
            <a:extLst>
              <a:ext uri="{FF2B5EF4-FFF2-40B4-BE49-F238E27FC236}">
                <a16:creationId xmlns:a16="http://schemas.microsoft.com/office/drawing/2014/main" id="{2D13E251-E887-431A-92C7-DE59351DAC13}"/>
              </a:ext>
            </a:extLst>
          </p:cNvPr>
          <p:cNvGrpSpPr/>
          <p:nvPr/>
        </p:nvGrpSpPr>
        <p:grpSpPr>
          <a:xfrm>
            <a:off x="8776789" y="0"/>
            <a:ext cx="1879253" cy="5143500"/>
            <a:chOff x="8777197" y="0"/>
            <a:chExt cx="1879253" cy="5143500"/>
          </a:xfrm>
        </p:grpSpPr>
        <p:sp>
          <p:nvSpPr>
            <p:cNvPr id="82" name="side panel dark rectangle">
              <a:extLst>
                <a:ext uri="{FF2B5EF4-FFF2-40B4-BE49-F238E27FC236}">
                  <a16:creationId xmlns:a16="http://schemas.microsoft.com/office/drawing/2014/main" id="{A7B60AB6-78E8-4D3F-AA6F-AECD4908F4E4}"/>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3" name="side panel light rectangle">
              <a:extLst>
                <a:ext uri="{FF2B5EF4-FFF2-40B4-BE49-F238E27FC236}">
                  <a16:creationId xmlns:a16="http://schemas.microsoft.com/office/drawing/2014/main" id="{9BF63454-81D6-4212-9A1B-07007C151827}"/>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5" name="side panel textbox">
              <a:extLst>
                <a:ext uri="{FF2B5EF4-FFF2-40B4-BE49-F238E27FC236}">
                  <a16:creationId xmlns:a16="http://schemas.microsoft.com/office/drawing/2014/main" id="{B10E5DF6-7B82-4B65-8C3E-2F5CE38F2C8E}"/>
                </a:ext>
              </a:extLst>
            </p:cNvPr>
            <p:cNvSpPr txBox="1"/>
            <p:nvPr/>
          </p:nvSpPr>
          <p:spPr>
            <a:xfrm>
              <a:off x="9183300" y="27074"/>
              <a:ext cx="1450860" cy="2381027"/>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Do "Exercise routine" activity</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Time for some action. Say the following and have the students follow your lead:</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"Stand up (T stands and so does everyone else)</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"Hands up / hands down" (do 4 or 5 times)</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"Jump" (4 or 5 times)</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"Run! / Stop!" (4 or 5 times)</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"Turn around! / Stop!" (4 or 5 times)</a:t>
              </a:r>
            </a:p>
            <a:p>
              <a:pPr marL="88900" lvl="0" indent="-88900">
                <a:buClrTx/>
                <a:buFont typeface="Arial" panose="020B0604020202020204" pitchFamily="34" charset="0"/>
                <a:buChar char="•"/>
                <a:defRPr/>
              </a:pPr>
              <a:r>
                <a:rPr lang="en-US" sz="1000" dirty="0">
                  <a:solidFill>
                    <a:sysClr val="windowText" lastClr="000000"/>
                  </a:solidFill>
                  <a:latin typeface="Calibri" panose="020F0502020204030204" pitchFamily="34" charset="0"/>
                </a:rPr>
                <a:t>finally "Sit down".</a:t>
              </a: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86" name="teacher icon group">
              <a:extLst>
                <a:ext uri="{FF2B5EF4-FFF2-40B4-BE49-F238E27FC236}">
                  <a16:creationId xmlns:a16="http://schemas.microsoft.com/office/drawing/2014/main" id="{BD8E1620-1C20-4950-A6D0-CF55FBD15C40}"/>
                </a:ext>
              </a:extLst>
            </p:cNvPr>
            <p:cNvGrpSpPr/>
            <p:nvPr/>
          </p:nvGrpSpPr>
          <p:grpSpPr>
            <a:xfrm>
              <a:off x="8810640" y="151620"/>
              <a:ext cx="296181" cy="296181"/>
              <a:chOff x="8810640" y="62245"/>
              <a:chExt cx="296181" cy="296181"/>
            </a:xfrm>
          </p:grpSpPr>
          <p:sp>
            <p:nvSpPr>
              <p:cNvPr id="87" name="icon circle">
                <a:extLst>
                  <a:ext uri="{FF2B5EF4-FFF2-40B4-BE49-F238E27FC236}">
                    <a16:creationId xmlns:a16="http://schemas.microsoft.com/office/drawing/2014/main" id="{4AFCB58F-D79E-423B-81BA-F346BA5B7A37}"/>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8" name="teacher icon">
                <a:extLst>
                  <a:ext uri="{FF2B5EF4-FFF2-40B4-BE49-F238E27FC236}">
                    <a16:creationId xmlns:a16="http://schemas.microsoft.com/office/drawing/2014/main" id="{66A8B0C4-C5A5-4173-ADAA-9A4C4B34F55A}"/>
                  </a:ext>
                </a:extLst>
              </p:cNvPr>
              <p:cNvGrpSpPr/>
              <p:nvPr/>
            </p:nvGrpSpPr>
            <p:grpSpPr>
              <a:xfrm>
                <a:off x="8864754" y="93114"/>
                <a:ext cx="193866" cy="206740"/>
                <a:chOff x="2542389" y="2767092"/>
                <a:chExt cx="480536" cy="512445"/>
              </a:xfrm>
            </p:grpSpPr>
            <p:sp>
              <p:nvSpPr>
                <p:cNvPr id="89" name="Google Shape;1395;p49">
                  <a:extLst>
                    <a:ext uri="{FF2B5EF4-FFF2-40B4-BE49-F238E27FC236}">
                      <a16:creationId xmlns:a16="http://schemas.microsoft.com/office/drawing/2014/main" id="{05548516-97DA-47B9-ADDF-CAD8E43B3403}"/>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96;p49">
                  <a:extLst>
                    <a:ext uri="{FF2B5EF4-FFF2-40B4-BE49-F238E27FC236}">
                      <a16:creationId xmlns:a16="http://schemas.microsoft.com/office/drawing/2014/main" id="{72D301C5-C9C3-4919-B341-48DF427F7470}"/>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97;p49">
                  <a:extLst>
                    <a:ext uri="{FF2B5EF4-FFF2-40B4-BE49-F238E27FC236}">
                      <a16:creationId xmlns:a16="http://schemas.microsoft.com/office/drawing/2014/main" id="{632D87BD-F8D9-4BB8-A0F1-AA09CA3EC970}"/>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98;p49">
                  <a:extLst>
                    <a:ext uri="{FF2B5EF4-FFF2-40B4-BE49-F238E27FC236}">
                      <a16:creationId xmlns:a16="http://schemas.microsoft.com/office/drawing/2014/main" id="{EBB44D1A-698C-4075-AA2D-3E93A40D2C4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99;p49">
                  <a:extLst>
                    <a:ext uri="{FF2B5EF4-FFF2-40B4-BE49-F238E27FC236}">
                      <a16:creationId xmlns:a16="http://schemas.microsoft.com/office/drawing/2014/main" id="{DDFD165D-7841-4F12-BA97-B4C2E232AA0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400;p49">
                  <a:extLst>
                    <a:ext uri="{FF2B5EF4-FFF2-40B4-BE49-F238E27FC236}">
                      <a16:creationId xmlns:a16="http://schemas.microsoft.com/office/drawing/2014/main" id="{86713DC9-8F23-4A07-ACE8-DB03828ADF7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401;p49">
                  <a:extLst>
                    <a:ext uri="{FF2B5EF4-FFF2-40B4-BE49-F238E27FC236}">
                      <a16:creationId xmlns:a16="http://schemas.microsoft.com/office/drawing/2014/main" id="{788C9CB8-B090-4C51-9A2C-46B1375CA4B0}"/>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402;p49">
                  <a:extLst>
                    <a:ext uri="{FF2B5EF4-FFF2-40B4-BE49-F238E27FC236}">
                      <a16:creationId xmlns:a16="http://schemas.microsoft.com/office/drawing/2014/main" id="{0A2A49C0-360F-44AE-861F-A9C6B1239FA0}"/>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403;p49">
                  <a:extLst>
                    <a:ext uri="{FF2B5EF4-FFF2-40B4-BE49-F238E27FC236}">
                      <a16:creationId xmlns:a16="http://schemas.microsoft.com/office/drawing/2014/main" id="{1892A8E4-0584-4262-AF3B-3AA3E5138AA6}"/>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404;p49">
                  <a:extLst>
                    <a:ext uri="{FF2B5EF4-FFF2-40B4-BE49-F238E27FC236}">
                      <a16:creationId xmlns:a16="http://schemas.microsoft.com/office/drawing/2014/main" id="{713B2C2D-9A81-4D43-B6AB-6C07E10E74E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405;p49">
                  <a:extLst>
                    <a:ext uri="{FF2B5EF4-FFF2-40B4-BE49-F238E27FC236}">
                      <a16:creationId xmlns:a16="http://schemas.microsoft.com/office/drawing/2014/main" id="{9FAE37B4-BA7D-4039-B617-C26F40F7618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406;p49">
                  <a:extLst>
                    <a:ext uri="{FF2B5EF4-FFF2-40B4-BE49-F238E27FC236}">
                      <a16:creationId xmlns:a16="http://schemas.microsoft.com/office/drawing/2014/main" id="{5700067F-882B-4A83-BF12-78B57DBD0F8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407;p49">
                  <a:extLst>
                    <a:ext uri="{FF2B5EF4-FFF2-40B4-BE49-F238E27FC236}">
                      <a16:creationId xmlns:a16="http://schemas.microsoft.com/office/drawing/2014/main" id="{4D831C10-F1E7-458B-B66C-C3A6AB841681}"/>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408;p49">
                  <a:extLst>
                    <a:ext uri="{FF2B5EF4-FFF2-40B4-BE49-F238E27FC236}">
                      <a16:creationId xmlns:a16="http://schemas.microsoft.com/office/drawing/2014/main" id="{DB804D0B-6CFB-4BC2-9614-68786E3B2B4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409;p49">
                  <a:extLst>
                    <a:ext uri="{FF2B5EF4-FFF2-40B4-BE49-F238E27FC236}">
                      <a16:creationId xmlns:a16="http://schemas.microsoft.com/office/drawing/2014/main" id="{6665F0CC-329D-4A73-9489-737376581DBC}"/>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410;p49">
                  <a:extLst>
                    <a:ext uri="{FF2B5EF4-FFF2-40B4-BE49-F238E27FC236}">
                      <a16:creationId xmlns:a16="http://schemas.microsoft.com/office/drawing/2014/main" id="{C3A471B6-BB81-4E28-807A-EACC0195B1A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411;p49">
                  <a:extLst>
                    <a:ext uri="{FF2B5EF4-FFF2-40B4-BE49-F238E27FC236}">
                      <a16:creationId xmlns:a16="http://schemas.microsoft.com/office/drawing/2014/main" id="{B009B483-18B1-44B7-92AB-DFAC7A65BF8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412;p49">
                  <a:extLst>
                    <a:ext uri="{FF2B5EF4-FFF2-40B4-BE49-F238E27FC236}">
                      <a16:creationId xmlns:a16="http://schemas.microsoft.com/office/drawing/2014/main" id="{3ACFAD74-843F-4F77-94E7-3E7560E997A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13;p49">
                  <a:extLst>
                    <a:ext uri="{FF2B5EF4-FFF2-40B4-BE49-F238E27FC236}">
                      <a16:creationId xmlns:a16="http://schemas.microsoft.com/office/drawing/2014/main" id="{333421B0-A6FC-48D6-85AE-4894717C8A17}"/>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14;p49">
                  <a:extLst>
                    <a:ext uri="{FF2B5EF4-FFF2-40B4-BE49-F238E27FC236}">
                      <a16:creationId xmlns:a16="http://schemas.microsoft.com/office/drawing/2014/main" id="{36970B0A-9E98-418E-BE52-BAB82663A14E}"/>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15;p49">
                  <a:extLst>
                    <a:ext uri="{FF2B5EF4-FFF2-40B4-BE49-F238E27FC236}">
                      <a16:creationId xmlns:a16="http://schemas.microsoft.com/office/drawing/2014/main" id="{91A0445F-1CD3-4591-B8E8-C7B725CD3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16;p49">
                  <a:extLst>
                    <a:ext uri="{FF2B5EF4-FFF2-40B4-BE49-F238E27FC236}">
                      <a16:creationId xmlns:a16="http://schemas.microsoft.com/office/drawing/2014/main" id="{8CA87113-5F3B-4FDF-AD93-6116623C8B8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17;p49">
                  <a:extLst>
                    <a:ext uri="{FF2B5EF4-FFF2-40B4-BE49-F238E27FC236}">
                      <a16:creationId xmlns:a16="http://schemas.microsoft.com/office/drawing/2014/main" id="{D28002E9-E534-43A4-B960-9EE725B13582}"/>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18;p49">
                  <a:extLst>
                    <a:ext uri="{FF2B5EF4-FFF2-40B4-BE49-F238E27FC236}">
                      <a16:creationId xmlns:a16="http://schemas.microsoft.com/office/drawing/2014/main" id="{65BC970E-7E12-4C6B-ADCC-0E73FBD646A9}"/>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19;p49">
                  <a:extLst>
                    <a:ext uri="{FF2B5EF4-FFF2-40B4-BE49-F238E27FC236}">
                      <a16:creationId xmlns:a16="http://schemas.microsoft.com/office/drawing/2014/main" id="{0151E105-3043-4E34-961D-E55325FD0964}"/>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20;p49">
                  <a:extLst>
                    <a:ext uri="{FF2B5EF4-FFF2-40B4-BE49-F238E27FC236}">
                      <a16:creationId xmlns:a16="http://schemas.microsoft.com/office/drawing/2014/main" id="{F91FA697-A277-47A0-B50A-0C24A6DD033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21;p49">
                  <a:extLst>
                    <a:ext uri="{FF2B5EF4-FFF2-40B4-BE49-F238E27FC236}">
                      <a16:creationId xmlns:a16="http://schemas.microsoft.com/office/drawing/2014/main" id="{9D073AAD-F212-40B7-B57F-4ECA2D0E709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22;p49">
                  <a:extLst>
                    <a:ext uri="{FF2B5EF4-FFF2-40B4-BE49-F238E27FC236}">
                      <a16:creationId xmlns:a16="http://schemas.microsoft.com/office/drawing/2014/main" id="{9D4F64F3-FF41-470B-90ED-2980BF3DB1BF}"/>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4" name="Group 23">
            <a:extLst>
              <a:ext uri="{FF2B5EF4-FFF2-40B4-BE49-F238E27FC236}">
                <a16:creationId xmlns:a16="http://schemas.microsoft.com/office/drawing/2014/main" id="{2A078DD4-4D25-44D9-A605-ED83F5E995D2}"/>
              </a:ext>
            </a:extLst>
          </p:cNvPr>
          <p:cNvGrpSpPr/>
          <p:nvPr/>
        </p:nvGrpSpPr>
        <p:grpSpPr>
          <a:xfrm>
            <a:off x="7735259" y="2978173"/>
            <a:ext cx="1409526" cy="609406"/>
            <a:chOff x="9227257" y="3019267"/>
            <a:chExt cx="1409526" cy="609406"/>
          </a:xfrm>
        </p:grpSpPr>
        <p:sp>
          <p:nvSpPr>
            <p:cNvPr id="80" name="Arrow: Pentagon 79">
              <a:extLst>
                <a:ext uri="{FF2B5EF4-FFF2-40B4-BE49-F238E27FC236}">
                  <a16:creationId xmlns:a16="http://schemas.microsoft.com/office/drawing/2014/main" id="{CF7B4057-F7A2-49DA-A392-C1876246505D}"/>
                </a:ext>
              </a:extLst>
            </p:cNvPr>
            <p:cNvSpPr/>
            <p:nvPr/>
          </p:nvSpPr>
          <p:spPr>
            <a:xfrm rot="10800000">
              <a:off x="9227257" y="3026642"/>
              <a:ext cx="1288914" cy="602031"/>
            </a:xfrm>
            <a:prstGeom prst="homePlate">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81" name="TextBox 80">
              <a:extLst>
                <a:ext uri="{FF2B5EF4-FFF2-40B4-BE49-F238E27FC236}">
                  <a16:creationId xmlns:a16="http://schemas.microsoft.com/office/drawing/2014/main" id="{A6140BB4-A6B6-4004-9DA2-82DE698E2AB2}"/>
                </a:ext>
              </a:extLst>
            </p:cNvPr>
            <p:cNvSpPr txBox="1"/>
            <p:nvPr/>
          </p:nvSpPr>
          <p:spPr>
            <a:xfrm>
              <a:off x="9442574" y="3019267"/>
              <a:ext cx="119420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Press space 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left mouse click to see exercises</a:t>
              </a:r>
            </a:p>
          </p:txBody>
        </p:sp>
      </p:grpSp>
      <p:grpSp>
        <p:nvGrpSpPr>
          <p:cNvPr id="5" name="Group 4">
            <a:extLst>
              <a:ext uri="{FF2B5EF4-FFF2-40B4-BE49-F238E27FC236}">
                <a16:creationId xmlns:a16="http://schemas.microsoft.com/office/drawing/2014/main" id="{AD0A4135-AD69-483E-DA01-C2BDD2403F4B}"/>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778B0CA3-05F3-686F-CF5E-1471DC0446B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2F212B23-18C6-B3B0-85B0-069C8616D59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3" name="Group 22">
              <a:extLst>
                <a:ext uri="{FF2B5EF4-FFF2-40B4-BE49-F238E27FC236}">
                  <a16:creationId xmlns:a16="http://schemas.microsoft.com/office/drawing/2014/main" id="{90DD7990-3831-3247-A92A-2D8C91D15E3C}"/>
                </a:ext>
              </a:extLst>
            </p:cNvPr>
            <p:cNvGrpSpPr>
              <a:grpSpLocks noGrp="1" noUngrp="1" noRot="1" noMove="1" noResize="1"/>
            </p:cNvGrpSpPr>
            <p:nvPr/>
          </p:nvGrpSpPr>
          <p:grpSpPr bwMode="auto">
            <a:xfrm>
              <a:off x="3588189" y="2214383"/>
              <a:ext cx="1967622" cy="714734"/>
              <a:chOff x="6549" y="5686"/>
              <a:chExt cx="3510" cy="1275"/>
            </a:xfrm>
          </p:grpSpPr>
          <p:sp>
            <p:nvSpPr>
              <p:cNvPr id="25" name="AutoShape 6">
                <a:extLst>
                  <a:ext uri="{FF2B5EF4-FFF2-40B4-BE49-F238E27FC236}">
                    <a16:creationId xmlns:a16="http://schemas.microsoft.com/office/drawing/2014/main" id="{30B23ACF-12D2-C172-B24A-06237C3A616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Text Box 7">
                <a:extLst>
                  <a:ext uri="{FF2B5EF4-FFF2-40B4-BE49-F238E27FC236}">
                    <a16:creationId xmlns:a16="http://schemas.microsoft.com/office/drawing/2014/main" id="{C7872DB0-E7BF-2356-6E20-3286FADF068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7387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79"/>
                                        </p:tgtEl>
                                        <p:attrNameLst>
                                          <p:attrName>ppt_x</p:attrName>
                                          <p:attrName>ppt_y</p:attrName>
                                        </p:attrNameLst>
                                      </p:cBhvr>
                                      <p:rCtr x="-8247" y="0"/>
                                    </p:animMotion>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5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 presetClass="exit" presetSubtype="0" fill="hold" nodeType="withEffect">
                                  <p:stCondLst>
                                    <p:cond delay="0"/>
                                  </p:stCondLst>
                                  <p:childTnLst>
                                    <p:set>
                                      <p:cBhvr>
                                        <p:cTn id="41" dur="1" fill="hold">
                                          <p:stCondLst>
                                            <p:cond delay="0"/>
                                          </p:stCondLst>
                                        </p:cTn>
                                        <p:tgtEl>
                                          <p:spTgt spid="24"/>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Google Shape;267;p28">
            <a:extLst>
              <a:ext uri="{FF2B5EF4-FFF2-40B4-BE49-F238E27FC236}">
                <a16:creationId xmlns:a16="http://schemas.microsoft.com/office/drawing/2014/main" id="{4F3C7739-445D-4584-9D8A-F63E7EE8E23F}"/>
              </a:ext>
            </a:extLst>
          </p:cNvPr>
          <p:cNvSpPr/>
          <p:nvPr/>
        </p:nvSpPr>
        <p:spPr>
          <a:xfrm>
            <a:off x="-1257612" y="-1070337"/>
            <a:ext cx="2693700" cy="2693700"/>
          </a:xfrm>
          <a:prstGeom prst="flowChartConnector">
            <a:avLst/>
          </a:prstGeom>
          <a:solidFill>
            <a:schemeClr val="accent3">
              <a:lumMod val="90000"/>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5</a:t>
            </a:r>
          </a:p>
        </p:txBody>
      </p:sp>
      <p:pic>
        <p:nvPicPr>
          <p:cNvPr id="4" name="Picture 3">
            <a:extLst>
              <a:ext uri="{FF2B5EF4-FFF2-40B4-BE49-F238E27FC236}">
                <a16:creationId xmlns:a16="http://schemas.microsoft.com/office/drawing/2014/main" id="{021EBA58-247A-4E02-9A69-831826F87A28}"/>
              </a:ext>
            </a:extLst>
          </p:cNvPr>
          <p:cNvPicPr>
            <a:picLocks noChangeAspect="1"/>
          </p:cNvPicPr>
          <p:nvPr/>
        </p:nvPicPr>
        <p:blipFill>
          <a:blip r:embed="rId2"/>
          <a:stretch>
            <a:fillRect/>
          </a:stretch>
        </p:blipFill>
        <p:spPr>
          <a:xfrm>
            <a:off x="678893" y="891821"/>
            <a:ext cx="4613880" cy="3827425"/>
          </a:xfrm>
          <a:prstGeom prst="rect">
            <a:avLst/>
          </a:prstGeom>
        </p:spPr>
      </p:pic>
      <p:pic>
        <p:nvPicPr>
          <p:cNvPr id="6" name="Picture 5">
            <a:extLst>
              <a:ext uri="{FF2B5EF4-FFF2-40B4-BE49-F238E27FC236}">
                <a16:creationId xmlns:a16="http://schemas.microsoft.com/office/drawing/2014/main" id="{D2284929-79AD-4356-B538-FA51C6AA5C03}"/>
              </a:ext>
            </a:extLst>
          </p:cNvPr>
          <p:cNvPicPr>
            <a:picLocks noChangeAspect="1"/>
          </p:cNvPicPr>
          <p:nvPr/>
        </p:nvPicPr>
        <p:blipFill>
          <a:blip r:embed="rId3"/>
          <a:stretch>
            <a:fillRect/>
          </a:stretch>
        </p:blipFill>
        <p:spPr>
          <a:xfrm>
            <a:off x="5447181" y="1710827"/>
            <a:ext cx="1755346" cy="2346255"/>
          </a:xfrm>
          <a:prstGeom prst="rect">
            <a:avLst/>
          </a:prstGeom>
          <a:ln w="6350">
            <a:solidFill>
              <a:schemeClr val="tx1"/>
            </a:solidFill>
          </a:ln>
          <a:effectLst>
            <a:outerShdw blurRad="50800" dist="38100" dir="2700000" algn="tl" rotWithShape="0">
              <a:prstClr val="black">
                <a:alpha val="40000"/>
              </a:prstClr>
            </a:outerShdw>
          </a:effectLst>
        </p:spPr>
      </p:pic>
      <p:sp>
        <p:nvSpPr>
          <p:cNvPr id="53" name="TextBox 52">
            <a:extLst>
              <a:ext uri="{FF2B5EF4-FFF2-40B4-BE49-F238E27FC236}">
                <a16:creationId xmlns:a16="http://schemas.microsoft.com/office/drawing/2014/main" id="{2D475679-6071-4807-87B9-19F84CCDC5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131" name="Group 130">
            <a:extLst>
              <a:ext uri="{FF2B5EF4-FFF2-40B4-BE49-F238E27FC236}">
                <a16:creationId xmlns:a16="http://schemas.microsoft.com/office/drawing/2014/main" id="{22467EE9-94D5-429A-A8D7-06D99D6D5A2C}"/>
              </a:ext>
            </a:extLst>
          </p:cNvPr>
          <p:cNvGrpSpPr/>
          <p:nvPr/>
        </p:nvGrpSpPr>
        <p:grpSpPr>
          <a:xfrm>
            <a:off x="8776789" y="0"/>
            <a:ext cx="1879253" cy="5178090"/>
            <a:chOff x="8777197" y="0"/>
            <a:chExt cx="1879253" cy="5178090"/>
          </a:xfrm>
        </p:grpSpPr>
        <p:sp>
          <p:nvSpPr>
            <p:cNvPr id="132" name="side panel dark rectangle">
              <a:extLst>
                <a:ext uri="{FF2B5EF4-FFF2-40B4-BE49-F238E27FC236}">
                  <a16:creationId xmlns:a16="http://schemas.microsoft.com/office/drawing/2014/main" id="{0144CF3F-F860-449B-8DC5-D41194686CB9}"/>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33" name="side panel light rectangle">
              <a:extLst>
                <a:ext uri="{FF2B5EF4-FFF2-40B4-BE49-F238E27FC236}">
                  <a16:creationId xmlns:a16="http://schemas.microsoft.com/office/drawing/2014/main" id="{66C94DE6-44D2-4F48-9B47-FDF101B1BC5B}"/>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34" name="side panel textbox">
              <a:extLst>
                <a:ext uri="{FF2B5EF4-FFF2-40B4-BE49-F238E27FC236}">
                  <a16:creationId xmlns:a16="http://schemas.microsoft.com/office/drawing/2014/main" id="{82286639-6241-46AE-8EC3-BA4350E0E9D1}"/>
                </a:ext>
              </a:extLst>
            </p:cNvPr>
            <p:cNvSpPr txBox="1"/>
            <p:nvPr/>
          </p:nvSpPr>
          <p:spPr>
            <a:xfrm>
              <a:off x="9183300" y="27074"/>
              <a:ext cx="1450860" cy="5151016"/>
            </a:xfrm>
            <a:prstGeom prst="rect">
              <a:avLst/>
            </a:prstGeom>
            <a:solidFill>
              <a:srgbClr val="E7F4F5">
                <a:lumMod val="90000"/>
              </a:srgbClr>
            </a:solid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Name writing</a:t>
              </a:r>
            </a:p>
            <a:p>
              <a:pPr lvl="0">
                <a:buClrTx/>
                <a:defRPr/>
              </a:pPr>
              <a:r>
                <a:rPr lang="en-US" sz="1000" dirty="0">
                  <a:solidFill>
                    <a:sysClr val="windowText" lastClr="000000"/>
                  </a:solidFill>
                  <a:latin typeface="Calibri" panose="020F0502020204030204" pitchFamily="34" charset="0"/>
                </a:rPr>
                <a:t>This is an </a:t>
              </a:r>
              <a:r>
                <a:rPr lang="en-US" sz="1000" b="1" dirty="0">
                  <a:solidFill>
                    <a:sysClr val="windowText" lastClr="000000"/>
                  </a:solidFill>
                  <a:latin typeface="Calibri" panose="020F0502020204030204" pitchFamily="34" charset="0"/>
                </a:rPr>
                <a:t>optional activity </a:t>
              </a:r>
              <a:r>
                <a:rPr lang="en-US" sz="1000" dirty="0">
                  <a:solidFill>
                    <a:sysClr val="windowText" lastClr="000000"/>
                  </a:solidFill>
                  <a:latin typeface="Calibri" panose="020F0502020204030204" pitchFamily="34" charset="0"/>
                </a:rPr>
                <a:t>you can do if your students can’t write their names in English.  If they can, skip this step.</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Before class prepare a writing sheet for each student with their name written in dots for them to practice tracing (similar to the picture on this slide).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Everyone sits at a table with you.  Give clear instructions: first, tell everyone to get their bags (you do the same so they can see what to do). Then say, "Take out your crayons".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Take the sheets of paper and read the names - encourage each student to put their hand up and say "Yes". Give out the sheets to each student and give one to yourself.</a:t>
              </a:r>
            </a:p>
            <a:p>
              <a:pPr lvl="0">
                <a:buClrTx/>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135" name="teacher icon group">
              <a:extLst>
                <a:ext uri="{FF2B5EF4-FFF2-40B4-BE49-F238E27FC236}">
                  <a16:creationId xmlns:a16="http://schemas.microsoft.com/office/drawing/2014/main" id="{F39048DA-E177-45D3-84E1-CBFDEEA67A16}"/>
                </a:ext>
              </a:extLst>
            </p:cNvPr>
            <p:cNvGrpSpPr/>
            <p:nvPr/>
          </p:nvGrpSpPr>
          <p:grpSpPr>
            <a:xfrm>
              <a:off x="8810640" y="151620"/>
              <a:ext cx="296181" cy="296181"/>
              <a:chOff x="8810640" y="62245"/>
              <a:chExt cx="296181" cy="296181"/>
            </a:xfrm>
          </p:grpSpPr>
          <p:sp>
            <p:nvSpPr>
              <p:cNvPr id="136" name="icon circle">
                <a:extLst>
                  <a:ext uri="{FF2B5EF4-FFF2-40B4-BE49-F238E27FC236}">
                    <a16:creationId xmlns:a16="http://schemas.microsoft.com/office/drawing/2014/main" id="{7ECE397C-0A12-4670-BADE-12678A44870A}"/>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37" name="teacher icon">
                <a:extLst>
                  <a:ext uri="{FF2B5EF4-FFF2-40B4-BE49-F238E27FC236}">
                    <a16:creationId xmlns:a16="http://schemas.microsoft.com/office/drawing/2014/main" id="{1723857F-BF9E-4FE4-A9FA-E2377CACA8F6}"/>
                  </a:ext>
                </a:extLst>
              </p:cNvPr>
              <p:cNvGrpSpPr/>
              <p:nvPr/>
            </p:nvGrpSpPr>
            <p:grpSpPr>
              <a:xfrm>
                <a:off x="8864754" y="93114"/>
                <a:ext cx="193866" cy="206740"/>
                <a:chOff x="2542389" y="2767092"/>
                <a:chExt cx="480536" cy="512445"/>
              </a:xfrm>
            </p:grpSpPr>
            <p:sp>
              <p:nvSpPr>
                <p:cNvPr id="138" name="Google Shape;1395;p49">
                  <a:extLst>
                    <a:ext uri="{FF2B5EF4-FFF2-40B4-BE49-F238E27FC236}">
                      <a16:creationId xmlns:a16="http://schemas.microsoft.com/office/drawing/2014/main" id="{6BA0503C-0BAC-460C-84D1-E806E57AEA8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1396;p49">
                  <a:extLst>
                    <a:ext uri="{FF2B5EF4-FFF2-40B4-BE49-F238E27FC236}">
                      <a16:creationId xmlns:a16="http://schemas.microsoft.com/office/drawing/2014/main" id="{CE3CD583-887F-4A73-A75A-D3CFD493471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397;p49">
                  <a:extLst>
                    <a:ext uri="{FF2B5EF4-FFF2-40B4-BE49-F238E27FC236}">
                      <a16:creationId xmlns:a16="http://schemas.microsoft.com/office/drawing/2014/main" id="{4DD1DC12-A2D2-486C-A437-AB593C4B67D6}"/>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398;p49">
                  <a:extLst>
                    <a:ext uri="{FF2B5EF4-FFF2-40B4-BE49-F238E27FC236}">
                      <a16:creationId xmlns:a16="http://schemas.microsoft.com/office/drawing/2014/main" id="{1FA94A3F-BDE0-442F-A520-E0C0CBA0283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399;p49">
                  <a:extLst>
                    <a:ext uri="{FF2B5EF4-FFF2-40B4-BE49-F238E27FC236}">
                      <a16:creationId xmlns:a16="http://schemas.microsoft.com/office/drawing/2014/main" id="{30B2B6B3-FE28-4ADA-8878-6834429C1113}"/>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400;p49">
                  <a:extLst>
                    <a:ext uri="{FF2B5EF4-FFF2-40B4-BE49-F238E27FC236}">
                      <a16:creationId xmlns:a16="http://schemas.microsoft.com/office/drawing/2014/main" id="{D4AEA80F-EF5F-4F59-AACE-89874BE8C076}"/>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01;p49">
                  <a:extLst>
                    <a:ext uri="{FF2B5EF4-FFF2-40B4-BE49-F238E27FC236}">
                      <a16:creationId xmlns:a16="http://schemas.microsoft.com/office/drawing/2014/main" id="{DABCE504-1827-4E3C-BCDF-D4DCD8A70C4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02;p49">
                  <a:extLst>
                    <a:ext uri="{FF2B5EF4-FFF2-40B4-BE49-F238E27FC236}">
                      <a16:creationId xmlns:a16="http://schemas.microsoft.com/office/drawing/2014/main" id="{08ECA896-9BD5-4E95-AB11-27D5E7FE63B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03;p49">
                  <a:extLst>
                    <a:ext uri="{FF2B5EF4-FFF2-40B4-BE49-F238E27FC236}">
                      <a16:creationId xmlns:a16="http://schemas.microsoft.com/office/drawing/2014/main" id="{DBCFA71D-045A-439A-B5A3-1B0748E16FB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404;p49">
                  <a:extLst>
                    <a:ext uri="{FF2B5EF4-FFF2-40B4-BE49-F238E27FC236}">
                      <a16:creationId xmlns:a16="http://schemas.microsoft.com/office/drawing/2014/main" id="{1B795770-79F6-46FA-A032-34B6DD3E1BAC}"/>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405;p49">
                  <a:extLst>
                    <a:ext uri="{FF2B5EF4-FFF2-40B4-BE49-F238E27FC236}">
                      <a16:creationId xmlns:a16="http://schemas.microsoft.com/office/drawing/2014/main" id="{9DB5ED0F-B411-4A7E-9E57-32C361130F8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406;p49">
                  <a:extLst>
                    <a:ext uri="{FF2B5EF4-FFF2-40B4-BE49-F238E27FC236}">
                      <a16:creationId xmlns:a16="http://schemas.microsoft.com/office/drawing/2014/main" id="{612C479B-D7B3-4483-90CC-2342837C944E}"/>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407;p49">
                  <a:extLst>
                    <a:ext uri="{FF2B5EF4-FFF2-40B4-BE49-F238E27FC236}">
                      <a16:creationId xmlns:a16="http://schemas.microsoft.com/office/drawing/2014/main" id="{2A45E683-1C7D-463B-B0A6-C4F64141658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408;p49">
                  <a:extLst>
                    <a:ext uri="{FF2B5EF4-FFF2-40B4-BE49-F238E27FC236}">
                      <a16:creationId xmlns:a16="http://schemas.microsoft.com/office/drawing/2014/main" id="{72F2D777-11B2-4D53-8EEF-0F3FA6332D9A}"/>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409;p49">
                  <a:extLst>
                    <a:ext uri="{FF2B5EF4-FFF2-40B4-BE49-F238E27FC236}">
                      <a16:creationId xmlns:a16="http://schemas.microsoft.com/office/drawing/2014/main" id="{4A03FBC5-76DE-4B42-8387-2154367E80A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410;p49">
                  <a:extLst>
                    <a:ext uri="{FF2B5EF4-FFF2-40B4-BE49-F238E27FC236}">
                      <a16:creationId xmlns:a16="http://schemas.microsoft.com/office/drawing/2014/main" id="{2E0C0259-223F-4F5D-9C56-4FD0D27E8E8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411;p49">
                  <a:extLst>
                    <a:ext uri="{FF2B5EF4-FFF2-40B4-BE49-F238E27FC236}">
                      <a16:creationId xmlns:a16="http://schemas.microsoft.com/office/drawing/2014/main" id="{27EEA181-0797-410B-929F-B4BC06B90A5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412;p49">
                  <a:extLst>
                    <a:ext uri="{FF2B5EF4-FFF2-40B4-BE49-F238E27FC236}">
                      <a16:creationId xmlns:a16="http://schemas.microsoft.com/office/drawing/2014/main" id="{7B5AE49A-16AA-463A-9FA5-39F45818DA1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413;p49">
                  <a:extLst>
                    <a:ext uri="{FF2B5EF4-FFF2-40B4-BE49-F238E27FC236}">
                      <a16:creationId xmlns:a16="http://schemas.microsoft.com/office/drawing/2014/main" id="{0E2B8A8B-B0C7-442F-B7EB-683B4099EC98}"/>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414;p49">
                  <a:extLst>
                    <a:ext uri="{FF2B5EF4-FFF2-40B4-BE49-F238E27FC236}">
                      <a16:creationId xmlns:a16="http://schemas.microsoft.com/office/drawing/2014/main" id="{3886811F-5096-4AAF-9A6A-7A77C4ACFD5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415;p49">
                  <a:extLst>
                    <a:ext uri="{FF2B5EF4-FFF2-40B4-BE49-F238E27FC236}">
                      <a16:creationId xmlns:a16="http://schemas.microsoft.com/office/drawing/2014/main" id="{1ABC885A-17B1-47B4-9A43-8A8E35AF41A6}"/>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416;p49">
                  <a:extLst>
                    <a:ext uri="{FF2B5EF4-FFF2-40B4-BE49-F238E27FC236}">
                      <a16:creationId xmlns:a16="http://schemas.microsoft.com/office/drawing/2014/main" id="{63CD9BEF-9FE3-4870-8639-E7973562A15B}"/>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417;p49">
                  <a:extLst>
                    <a:ext uri="{FF2B5EF4-FFF2-40B4-BE49-F238E27FC236}">
                      <a16:creationId xmlns:a16="http://schemas.microsoft.com/office/drawing/2014/main" id="{31C46838-7D34-4B62-8B36-7889FC56CCC9}"/>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418;p49">
                  <a:extLst>
                    <a:ext uri="{FF2B5EF4-FFF2-40B4-BE49-F238E27FC236}">
                      <a16:creationId xmlns:a16="http://schemas.microsoft.com/office/drawing/2014/main" id="{02B6EA73-58C0-4B2E-83EF-6B4A42B3BBE8}"/>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419;p49">
                  <a:extLst>
                    <a:ext uri="{FF2B5EF4-FFF2-40B4-BE49-F238E27FC236}">
                      <a16:creationId xmlns:a16="http://schemas.microsoft.com/office/drawing/2014/main" id="{FF13B8A0-9A24-4927-87C2-8E34C02537FC}"/>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420;p49">
                  <a:extLst>
                    <a:ext uri="{FF2B5EF4-FFF2-40B4-BE49-F238E27FC236}">
                      <a16:creationId xmlns:a16="http://schemas.microsoft.com/office/drawing/2014/main" id="{FBAAF875-0C91-4479-998D-494829CD174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421;p49">
                  <a:extLst>
                    <a:ext uri="{FF2B5EF4-FFF2-40B4-BE49-F238E27FC236}">
                      <a16:creationId xmlns:a16="http://schemas.microsoft.com/office/drawing/2014/main" id="{AC725ED4-9C78-4F6C-8119-C83422678FB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422;p49">
                  <a:extLst>
                    <a:ext uri="{FF2B5EF4-FFF2-40B4-BE49-F238E27FC236}">
                      <a16:creationId xmlns:a16="http://schemas.microsoft.com/office/drawing/2014/main" id="{38C0373C-E3FB-4B6A-BFF3-A113FA133DF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66" name="Group 165">
            <a:extLst>
              <a:ext uri="{FF2B5EF4-FFF2-40B4-BE49-F238E27FC236}">
                <a16:creationId xmlns:a16="http://schemas.microsoft.com/office/drawing/2014/main" id="{FAA80E29-CC43-40D7-93AF-DEBEDC7B9177}"/>
              </a:ext>
            </a:extLst>
          </p:cNvPr>
          <p:cNvGrpSpPr/>
          <p:nvPr/>
        </p:nvGrpSpPr>
        <p:grpSpPr>
          <a:xfrm>
            <a:off x="10708690" y="0"/>
            <a:ext cx="1506583" cy="5143500"/>
            <a:chOff x="11115791" y="0"/>
            <a:chExt cx="1506583" cy="5143500"/>
          </a:xfrm>
          <a:solidFill>
            <a:srgbClr val="E7F4F5">
              <a:lumMod val="90000"/>
            </a:srgbClr>
          </a:solidFill>
        </p:grpSpPr>
        <p:sp>
          <p:nvSpPr>
            <p:cNvPr id="167" name="side panel light rectangle">
              <a:extLst>
                <a:ext uri="{FF2B5EF4-FFF2-40B4-BE49-F238E27FC236}">
                  <a16:creationId xmlns:a16="http://schemas.microsoft.com/office/drawing/2014/main" id="{0D707CA4-8B80-4B0C-9237-512C329ECB38}"/>
                </a:ext>
              </a:extLst>
            </p:cNvPr>
            <p:cNvSpPr/>
            <p:nvPr/>
          </p:nvSpPr>
          <p:spPr>
            <a:xfrm>
              <a:off x="11115791" y="0"/>
              <a:ext cx="1506583" cy="51435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68" name="side panel textbox">
              <a:extLst>
                <a:ext uri="{FF2B5EF4-FFF2-40B4-BE49-F238E27FC236}">
                  <a16:creationId xmlns:a16="http://schemas.microsoft.com/office/drawing/2014/main" id="{356EEDFC-8FEB-4244-9BF2-AA13989007F5}"/>
                </a:ext>
              </a:extLst>
            </p:cNvPr>
            <p:cNvSpPr txBox="1"/>
            <p:nvPr/>
          </p:nvSpPr>
          <p:spPr>
            <a:xfrm>
              <a:off x="11149224" y="27074"/>
              <a:ext cx="1450860" cy="4997128"/>
            </a:xfrm>
            <a:prstGeom prst="rect">
              <a:avLst/>
            </a:prstGeom>
            <a:grpFill/>
          </p:spPr>
          <p:txBody>
            <a:bodyPr wrap="square" lIns="36000" tIns="36000" rIns="36000" bIns="36000" rtlCol="0">
              <a:spAutoFit/>
            </a:bodyPr>
            <a:lstStyle/>
            <a:p>
              <a:pPr lvl="0">
                <a:buClrTx/>
                <a:defRPr/>
              </a:pPr>
              <a:r>
                <a:rPr lang="en-US" sz="1000" dirty="0">
                  <a:solidFill>
                    <a:sysClr val="windowText" lastClr="000000"/>
                  </a:solidFill>
                  <a:latin typeface="Calibri" panose="020F0502020204030204" pitchFamily="34" charset="0"/>
                </a:rPr>
                <a:t>Next, say, "Take out a pencil" and have the students follow you as you take out your pencil. Any color will do. Model tracing your name, slowly and carefully, saying your name as you trace.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everyone trace the first name. Then put the pencil back into your pencil case and take out a different color and write the next name.  As the students trace their names, circulate, help and give lots of praise.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When everyone has finished, get each student to hold up their sheet so you and everyone can see. Give lots of praise to each student - you can even put stickers on each student's sheet as a prize or even a simple drawing of a smiley face will do!</a:t>
              </a:r>
            </a:p>
            <a:p>
              <a:pPr lvl="0">
                <a:buClrTx/>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grpSp>
        <p:nvGrpSpPr>
          <p:cNvPr id="172" name="Group 171">
            <a:extLst>
              <a:ext uri="{FF2B5EF4-FFF2-40B4-BE49-F238E27FC236}">
                <a16:creationId xmlns:a16="http://schemas.microsoft.com/office/drawing/2014/main" id="{72A9A637-0174-4CE5-9CAA-0A865DC65BC5}"/>
              </a:ext>
            </a:extLst>
          </p:cNvPr>
          <p:cNvGrpSpPr/>
          <p:nvPr/>
        </p:nvGrpSpPr>
        <p:grpSpPr>
          <a:xfrm>
            <a:off x="4967315" y="4553919"/>
            <a:ext cx="2227456" cy="406729"/>
            <a:chOff x="5476397" y="4035109"/>
            <a:chExt cx="1557921" cy="406729"/>
          </a:xfrm>
        </p:grpSpPr>
        <p:sp>
          <p:nvSpPr>
            <p:cNvPr id="173" name="Oval 172">
              <a:extLst>
                <a:ext uri="{FF2B5EF4-FFF2-40B4-BE49-F238E27FC236}">
                  <a16:creationId xmlns:a16="http://schemas.microsoft.com/office/drawing/2014/main" id="{E7BC7EA4-4311-4240-A724-51884AFD26A9}"/>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4" name="TextBox 173">
              <a:extLst>
                <a:ext uri="{FF2B5EF4-FFF2-40B4-BE49-F238E27FC236}">
                  <a16:creationId xmlns:a16="http://schemas.microsoft.com/office/drawing/2014/main" id="{5BB05448-7E35-4F86-AB23-9DC3883548BC}"/>
                </a:ext>
              </a:extLst>
            </p:cNvPr>
            <p:cNvSpPr txBox="1"/>
            <p:nvPr/>
          </p:nvSpPr>
          <p:spPr>
            <a:xfrm>
              <a:off x="5484192" y="4084584"/>
              <a:ext cx="1550126" cy="307777"/>
            </a:xfrm>
            <a:prstGeom prst="rect">
              <a:avLst/>
            </a:prstGeom>
            <a:noFill/>
          </p:spPr>
          <p:txBody>
            <a:bodyPr wrap="square" rtlCol="0">
              <a:spAutoFit/>
            </a:bodyPr>
            <a:lstStyle/>
            <a:p>
              <a:pPr algn="ctr"/>
              <a:r>
                <a:rPr lang="en-US" dirty="0">
                  <a:latin typeface="Calibri" panose="020F0502020204030204" pitchFamily="34" charset="0"/>
                </a:rPr>
                <a:t>Name writing practice</a:t>
              </a:r>
            </a:p>
          </p:txBody>
        </p:sp>
      </p:grpSp>
      <p:sp>
        <p:nvSpPr>
          <p:cNvPr id="178" name="TextBox 177">
            <a:extLst>
              <a:ext uri="{FF2B5EF4-FFF2-40B4-BE49-F238E27FC236}">
                <a16:creationId xmlns:a16="http://schemas.microsoft.com/office/drawing/2014/main" id="{EBF6B72F-BA7E-4B6A-879A-2997FAE75B09}"/>
              </a:ext>
            </a:extLst>
          </p:cNvPr>
          <p:cNvSpPr txBox="1"/>
          <p:nvPr/>
        </p:nvSpPr>
        <p:spPr>
          <a:xfrm>
            <a:off x="1436088" y="3746046"/>
            <a:ext cx="3037524" cy="1000274"/>
          </a:xfrm>
          <a:prstGeom prst="rect">
            <a:avLst/>
          </a:prstGeom>
          <a:solidFill>
            <a:srgbClr val="FFFFCC"/>
          </a:solidFill>
          <a:ln w="28575">
            <a:solidFill>
              <a:srgbClr val="00B0F0"/>
            </a:solidFill>
          </a:ln>
        </p:spPr>
        <p:txBody>
          <a:bodyPr wrap="square" rtlCol="0">
            <a:spAutoFit/>
          </a:bodyPr>
          <a:lstStyle/>
          <a:p>
            <a:pPr algn="ctr"/>
            <a:r>
              <a:rPr lang="en-GB" sz="1600" dirty="0">
                <a:solidFill>
                  <a:srgbClr val="FF0000"/>
                </a:solidFill>
                <a:latin typeface="Calibri" panose="020F0502020204030204" pitchFamily="34" charset="0"/>
              </a:rPr>
              <a:t>OPTIONAL ACTIVITY</a:t>
            </a:r>
            <a:br>
              <a:rPr lang="en-GB" sz="1600" dirty="0">
                <a:latin typeface="Calibri" panose="020F0502020204030204" pitchFamily="34" charset="0"/>
              </a:rPr>
            </a:br>
            <a:r>
              <a:rPr lang="en-GB" sz="1600" dirty="0">
                <a:latin typeface="Calibri" panose="020F0502020204030204" pitchFamily="34" charset="0"/>
              </a:rPr>
              <a:t>If your students need to practice writing their names.</a:t>
            </a:r>
          </a:p>
          <a:p>
            <a:pPr algn="ctr"/>
            <a:r>
              <a:rPr lang="en-GB" sz="1100" dirty="0">
                <a:latin typeface="Calibri" panose="020F0502020204030204" pitchFamily="34" charset="0"/>
              </a:rPr>
              <a:t>See teacher’s notes for details.</a:t>
            </a:r>
          </a:p>
        </p:txBody>
      </p:sp>
      <p:grpSp>
        <p:nvGrpSpPr>
          <p:cNvPr id="5" name="Group 4">
            <a:extLst>
              <a:ext uri="{FF2B5EF4-FFF2-40B4-BE49-F238E27FC236}">
                <a16:creationId xmlns:a16="http://schemas.microsoft.com/office/drawing/2014/main" id="{171F3932-0AC0-80A2-1A15-360C694B0094}"/>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7DCD613B-4A44-ED5F-0058-2CD5F5AABF1C}"/>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FC494D66-4E68-C371-4199-BF63B915B78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2342D803-141C-6755-698E-CEA505C22683}"/>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476CE4E7-54EF-4F6A-2ECF-384F74998A2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62F23298-47CA-5460-3151-54EA8181F8A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252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3000"/>
                            </p:stCondLst>
                            <p:childTnLst>
                              <p:par>
                                <p:cTn id="29" presetID="35" presetClass="path" presetSubtype="0" accel="50000" decel="50000" fill="hold" nodeType="afterEffect">
                                  <p:stCondLst>
                                    <p:cond delay="0"/>
                                  </p:stCondLst>
                                  <p:childTnLst>
                                    <p:animMotion origin="layout" path="M 0 0 L -0.16372 0 " pathEditMode="relative" rAng="0" ptsTypes="AA">
                                      <p:cBhvr>
                                        <p:cTn id="30" dur="1000" fill="hold"/>
                                        <p:tgtEl>
                                          <p:spTgt spid="131"/>
                                        </p:tgtEl>
                                        <p:attrNameLst>
                                          <p:attrName>ppt_x</p:attrName>
                                          <p:attrName>ppt_y</p:attrName>
                                        </p:attrNameLst>
                                      </p:cBhvr>
                                      <p:rCtr x="-8194" y="0"/>
                                    </p:animMotion>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1000"/>
                                        <p:tgtEl>
                                          <p:spTgt spid="172"/>
                                        </p:tgtEl>
                                      </p:cBhvr>
                                    </p:animEffect>
                                  </p:childTnLst>
                                </p:cTn>
                              </p:par>
                            </p:childTnLst>
                          </p:cTn>
                        </p:par>
                        <p:par>
                          <p:cTn id="35" fill="hold">
                            <p:stCondLst>
                              <p:cond delay="5000"/>
                            </p:stCondLst>
                            <p:childTnLst>
                              <p:par>
                                <p:cTn id="36" presetID="2" presetClass="entr" presetSubtype="1" fill="hold" grpId="0" nodeType="afterEffect">
                                  <p:stCondLst>
                                    <p:cond delay="0"/>
                                  </p:stCondLst>
                                  <p:childTnLst>
                                    <p:set>
                                      <p:cBhvr>
                                        <p:cTn id="37" dur="1" fill="hold">
                                          <p:stCondLst>
                                            <p:cond delay="0"/>
                                          </p:stCondLst>
                                        </p:cTn>
                                        <p:tgtEl>
                                          <p:spTgt spid="178"/>
                                        </p:tgtEl>
                                        <p:attrNameLst>
                                          <p:attrName>style.visibility</p:attrName>
                                        </p:attrNameLst>
                                      </p:cBhvr>
                                      <p:to>
                                        <p:strVal val="visible"/>
                                      </p:to>
                                    </p:set>
                                    <p:anim calcmode="lin" valueType="num">
                                      <p:cBhvr additive="base">
                                        <p:cTn id="38" dur="1000" fill="hold"/>
                                        <p:tgtEl>
                                          <p:spTgt spid="178"/>
                                        </p:tgtEl>
                                        <p:attrNameLst>
                                          <p:attrName>ppt_x</p:attrName>
                                        </p:attrNameLst>
                                      </p:cBhvr>
                                      <p:tavLst>
                                        <p:tav tm="0">
                                          <p:val>
                                            <p:strVal val="#ppt_x"/>
                                          </p:val>
                                        </p:tav>
                                        <p:tav tm="100000">
                                          <p:val>
                                            <p:strVal val="#ppt_x"/>
                                          </p:val>
                                        </p:tav>
                                      </p:tavLst>
                                    </p:anim>
                                    <p:anim calcmode="lin" valueType="num">
                                      <p:cBhvr additive="base">
                                        <p:cTn id="39" dur="1000" fill="hold"/>
                                        <p:tgtEl>
                                          <p:spTgt spid="1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31"/>
                    </p:tgtEl>
                  </p:cond>
                </p:stCondLst>
                <p:endSync evt="end" delay="0">
                  <p:rtn val="all"/>
                </p:endSync>
                <p:childTnLst>
                  <p:par>
                    <p:cTn id="41" fill="hold">
                      <p:stCondLst>
                        <p:cond delay="0"/>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0.1743 4.93827E-6 L -0.33298 4.93827E-6 " pathEditMode="relative" rAng="0" ptsTypes="AA">
                                      <p:cBhvr>
                                        <p:cTn id="44" dur="1000" fill="hold"/>
                                        <p:tgtEl>
                                          <p:spTgt spid="166"/>
                                        </p:tgtEl>
                                        <p:attrNameLst>
                                          <p:attrName>ppt_x</p:attrName>
                                          <p:attrName>ppt_y</p:attrName>
                                        </p:attrNameLst>
                                      </p:cBhvr>
                                      <p:rCtr x="-7934" y="0"/>
                                    </p:animMotion>
                                  </p:childTnLst>
                                </p:cTn>
                              </p:par>
                            </p:childTnLst>
                          </p:cTn>
                        </p:par>
                      </p:childTnLst>
                    </p:cTn>
                  </p:par>
                </p:childTnLst>
              </p:cTn>
              <p:nextCondLst>
                <p:cond evt="onClick" delay="0">
                  <p:tgtEl>
                    <p:spTgt spid="131"/>
                  </p:tgtEl>
                </p:cond>
              </p:nextCondLst>
            </p:seq>
            <p:seq concurrent="1" nextAc="seek">
              <p:cTn id="45" restart="whenNotActive" fill="hold" evtFilter="cancelBubble" nodeType="interactiveSeq">
                <p:stCondLst>
                  <p:cond evt="onClick" delay="0">
                    <p:tgtEl>
                      <p:spTgt spid="166"/>
                    </p:tgtEl>
                  </p:cond>
                </p:stCondLst>
                <p:endSync evt="end" delay="0">
                  <p:rtn val="all"/>
                </p:endSync>
                <p:childTnLst>
                  <p:par>
                    <p:cTn id="46" fill="hold">
                      <p:stCondLst>
                        <p:cond delay="0"/>
                      </p:stCondLst>
                      <p:childTnLst>
                        <p:par>
                          <p:cTn id="47" fill="hold">
                            <p:stCondLst>
                              <p:cond delay="0"/>
                            </p:stCondLst>
                            <p:childTnLst>
                              <p:par>
                                <p:cTn id="48" presetID="63" presetClass="path" presetSubtype="0" accel="50000" decel="50000" fill="hold" nodeType="clickEffect">
                                  <p:stCondLst>
                                    <p:cond delay="0"/>
                                  </p:stCondLst>
                                  <p:childTnLst>
                                    <p:animMotion origin="layout" path="M -0.33212 -0.00031 L -0.08212 -0.00031 " pathEditMode="relative" rAng="0" ptsTypes="AA">
                                      <p:cBhvr>
                                        <p:cTn id="49" dur="1000" fill="hold"/>
                                        <p:tgtEl>
                                          <p:spTgt spid="166"/>
                                        </p:tgtEl>
                                        <p:attrNameLst>
                                          <p:attrName>ppt_x</p:attrName>
                                          <p:attrName>ppt_y</p:attrName>
                                        </p:attrNameLst>
                                      </p:cBhvr>
                                      <p:rCtr x="12500" y="0"/>
                                    </p:animMotion>
                                  </p:childTnLst>
                                </p:cTn>
                              </p:par>
                            </p:childTnLst>
                          </p:cTn>
                        </p:par>
                      </p:childTnLst>
                    </p:cTn>
                  </p:par>
                </p:childTnLst>
              </p:cTn>
              <p:nextCondLst>
                <p:cond evt="onClick" delay="0">
                  <p:tgtEl>
                    <p:spTgt spid="166"/>
                  </p:tgtEl>
                </p:cond>
              </p:nextCondLst>
            </p:seq>
          </p:childTnLst>
        </p:cTn>
      </p:par>
    </p:tnLst>
    <p:bldLst>
      <p:bldP spid="49" grpId="0" animBg="1"/>
      <p:bldP spid="68" grpId="0"/>
      <p:bldP spid="53" grpId="0"/>
      <p:bldP spid="1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11</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11</a:t>
            </a:fld>
            <a:r>
              <a:rPr lang="en-US"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880935" y="4541509"/>
            <a:ext cx="1220704" cy="406729"/>
            <a:chOff x="5986171" y="4035109"/>
            <a:chExt cx="1550126" cy="406729"/>
          </a:xfrm>
          <a:solidFill>
            <a:srgbClr val="FBBFBF"/>
          </a:solidFill>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6272343" y="4084584"/>
              <a:ext cx="959171" cy="307777"/>
            </a:xfrm>
            <a:prstGeom prst="rect">
              <a:avLst/>
            </a:prstGeom>
            <a:noFill/>
          </p:spPr>
          <p:txBody>
            <a:bodyPr wrap="none" rtlCol="0">
              <a:spAutoFit/>
            </a:bodyPr>
            <a:lstStyle/>
            <a:p>
              <a:pPr algn="ctr"/>
              <a:r>
                <a:rPr lang="en-US" dirty="0">
                  <a:latin typeface="Calibri" panose="020F0502020204030204" pitchFamily="34" charset="0"/>
                </a:rPr>
                <a:t>5 colors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6</a:t>
            </a:r>
          </a:p>
        </p:txBody>
      </p:sp>
      <p:sp>
        <p:nvSpPr>
          <p:cNvPr id="5" name="Rectangle 4">
            <a:extLst>
              <a:ext uri="{FF2B5EF4-FFF2-40B4-BE49-F238E27FC236}">
                <a16:creationId xmlns:a16="http://schemas.microsoft.com/office/drawing/2014/main" id="{95EA1C9C-74C5-4628-B571-7C3BA5692BEC}"/>
              </a:ext>
            </a:extLst>
          </p:cNvPr>
          <p:cNvSpPr/>
          <p:nvPr/>
        </p:nvSpPr>
        <p:spPr>
          <a:xfrm>
            <a:off x="2911898" y="843053"/>
            <a:ext cx="1119374" cy="1418741"/>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8" name="Rectangle 117">
            <a:extLst>
              <a:ext uri="{FF2B5EF4-FFF2-40B4-BE49-F238E27FC236}">
                <a16:creationId xmlns:a16="http://schemas.microsoft.com/office/drawing/2014/main" id="{9DA3209A-E08E-41C5-B504-FE14D84E4764}"/>
              </a:ext>
            </a:extLst>
          </p:cNvPr>
          <p:cNvSpPr/>
          <p:nvPr/>
        </p:nvSpPr>
        <p:spPr>
          <a:xfrm>
            <a:off x="3409620" y="3128503"/>
            <a:ext cx="1119374" cy="1418741"/>
          </a:xfrm>
          <a:prstGeom prst="rect">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9" name="Rectangle 118">
            <a:extLst>
              <a:ext uri="{FF2B5EF4-FFF2-40B4-BE49-F238E27FC236}">
                <a16:creationId xmlns:a16="http://schemas.microsoft.com/office/drawing/2014/main" id="{B0D05FF6-5254-4573-A01F-411E1186D985}"/>
              </a:ext>
            </a:extLst>
          </p:cNvPr>
          <p:cNvSpPr/>
          <p:nvPr/>
        </p:nvSpPr>
        <p:spPr>
          <a:xfrm>
            <a:off x="5884597" y="681584"/>
            <a:ext cx="1119374" cy="1418741"/>
          </a:xfrm>
          <a:prstGeom prst="rect">
            <a:avLst/>
          </a:prstGeom>
          <a:solidFill>
            <a:srgbClr val="92D05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pic>
        <p:nvPicPr>
          <p:cNvPr id="4" name="01-colors-red-US">
            <a:hlinkClick r:id="" action="ppaction://media"/>
            <a:extLst>
              <a:ext uri="{FF2B5EF4-FFF2-40B4-BE49-F238E27FC236}">
                <a16:creationId xmlns:a16="http://schemas.microsoft.com/office/drawing/2014/main" id="{0F4C8B7E-B765-4C2D-AE6D-3C216E467DE4}"/>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186043" y="2312506"/>
            <a:ext cx="609600" cy="609600"/>
          </a:xfrm>
          <a:prstGeom prst="rect">
            <a:avLst/>
          </a:prstGeom>
        </p:spPr>
      </p:pic>
      <p:pic>
        <p:nvPicPr>
          <p:cNvPr id="7" name="01-colors-blue-US">
            <a:hlinkClick r:id="" action="ppaction://media"/>
            <a:extLst>
              <a:ext uri="{FF2B5EF4-FFF2-40B4-BE49-F238E27FC236}">
                <a16:creationId xmlns:a16="http://schemas.microsoft.com/office/drawing/2014/main" id="{91EBC399-B8F9-4A83-9143-3725E6AC7D83}"/>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264747" y="4296795"/>
            <a:ext cx="609600" cy="609600"/>
          </a:xfrm>
          <a:prstGeom prst="rect">
            <a:avLst/>
          </a:prstGeom>
        </p:spPr>
      </p:pic>
      <p:pic>
        <p:nvPicPr>
          <p:cNvPr id="8" name="01-colors-green-US">
            <a:hlinkClick r:id="" action="ppaction://media"/>
            <a:extLst>
              <a:ext uri="{FF2B5EF4-FFF2-40B4-BE49-F238E27FC236}">
                <a16:creationId xmlns:a16="http://schemas.microsoft.com/office/drawing/2014/main" id="{6EEBEA4E-98C7-4280-A4F5-E8D2AC50CF90}"/>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6236297" y="2233773"/>
            <a:ext cx="609600" cy="609600"/>
          </a:xfrm>
          <a:prstGeom prst="rect">
            <a:avLst/>
          </a:prstGeom>
        </p:spPr>
      </p:pic>
      <p:pic>
        <p:nvPicPr>
          <p:cNvPr id="10" name="audio icon" descr="A picture containing drawing&#10;&#10;Description automatically generated">
            <a:extLst>
              <a:ext uri="{FF2B5EF4-FFF2-40B4-BE49-F238E27FC236}">
                <a16:creationId xmlns:a16="http://schemas.microsoft.com/office/drawing/2014/main" id="{A7D69CC6-846C-416E-8DE9-4ED80331B411}"/>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415457" y="2314130"/>
            <a:ext cx="202095" cy="202095"/>
          </a:xfrm>
          <a:prstGeom prst="rect">
            <a:avLst/>
          </a:prstGeom>
        </p:spPr>
      </p:pic>
      <p:pic>
        <p:nvPicPr>
          <p:cNvPr id="138" name="audio icon" descr="A picture containing drawing&#10;&#10;Description automatically generated">
            <a:extLst>
              <a:ext uri="{FF2B5EF4-FFF2-40B4-BE49-F238E27FC236}">
                <a16:creationId xmlns:a16="http://schemas.microsoft.com/office/drawing/2014/main" id="{9A9A3F0B-4FBB-47AD-81F5-1377545B65B3}"/>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6347843" y="2143307"/>
            <a:ext cx="202095" cy="202095"/>
          </a:xfrm>
          <a:prstGeom prst="rect">
            <a:avLst/>
          </a:prstGeom>
        </p:spPr>
      </p:pic>
      <p:grpSp>
        <p:nvGrpSpPr>
          <p:cNvPr id="87" name="Google Shape;2116;p50">
            <a:extLst>
              <a:ext uri="{FF2B5EF4-FFF2-40B4-BE49-F238E27FC236}">
                <a16:creationId xmlns:a16="http://schemas.microsoft.com/office/drawing/2014/main" id="{7A81F17E-2028-4CFD-B143-07FD69D28B11}"/>
              </a:ext>
            </a:extLst>
          </p:cNvPr>
          <p:cNvGrpSpPr/>
          <p:nvPr/>
        </p:nvGrpSpPr>
        <p:grpSpPr>
          <a:xfrm flipH="1">
            <a:off x="147947" y="1296078"/>
            <a:ext cx="2520483" cy="3360801"/>
            <a:chOff x="6845843" y="611689"/>
            <a:chExt cx="1456097" cy="1941553"/>
          </a:xfrm>
        </p:grpSpPr>
        <p:grpSp>
          <p:nvGrpSpPr>
            <p:cNvPr id="88" name="Google Shape;2117;p50">
              <a:extLst>
                <a:ext uri="{FF2B5EF4-FFF2-40B4-BE49-F238E27FC236}">
                  <a16:creationId xmlns:a16="http://schemas.microsoft.com/office/drawing/2014/main" id="{F8766543-3419-4E8D-BF87-CC3ADB29162D}"/>
                </a:ext>
              </a:extLst>
            </p:cNvPr>
            <p:cNvGrpSpPr/>
            <p:nvPr/>
          </p:nvGrpSpPr>
          <p:grpSpPr>
            <a:xfrm>
              <a:off x="6845843" y="611689"/>
              <a:ext cx="1456097" cy="1941553"/>
              <a:chOff x="-3313350" y="-203075"/>
              <a:chExt cx="1611975" cy="2149400"/>
            </a:xfrm>
          </p:grpSpPr>
          <p:sp>
            <p:nvSpPr>
              <p:cNvPr id="90" name="Google Shape;2118;p50">
                <a:extLst>
                  <a:ext uri="{FF2B5EF4-FFF2-40B4-BE49-F238E27FC236}">
                    <a16:creationId xmlns:a16="http://schemas.microsoft.com/office/drawing/2014/main" id="{2F8EE3E0-86DA-48E0-93C6-CE7E320AF88F}"/>
                  </a:ext>
                </a:extLst>
              </p:cNvPr>
              <p:cNvSpPr/>
              <p:nvPr/>
            </p:nvSpPr>
            <p:spPr>
              <a:xfrm>
                <a:off x="-3071500" y="1833375"/>
                <a:ext cx="461300" cy="112950"/>
              </a:xfrm>
              <a:custGeom>
                <a:avLst/>
                <a:gdLst/>
                <a:ahLst/>
                <a:cxnLst/>
                <a:rect l="l" t="t" r="r" b="b"/>
                <a:pathLst>
                  <a:path w="18452" h="4518" extrusionOk="0">
                    <a:moveTo>
                      <a:pt x="2259" y="0"/>
                    </a:moveTo>
                    <a:cubicBezTo>
                      <a:pt x="1013" y="0"/>
                      <a:pt x="0" y="1013"/>
                      <a:pt x="0" y="2259"/>
                    </a:cubicBezTo>
                    <a:cubicBezTo>
                      <a:pt x="0" y="3505"/>
                      <a:pt x="1013" y="4518"/>
                      <a:pt x="2259" y="4518"/>
                    </a:cubicBezTo>
                    <a:lnTo>
                      <a:pt x="18452" y="4518"/>
                    </a:lnTo>
                    <a:lnTo>
                      <a:pt x="18452" y="3571"/>
                    </a:lnTo>
                    <a:lnTo>
                      <a:pt x="18452" y="946"/>
                    </a:lnTo>
                    <a:lnTo>
                      <a:pt x="184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9;p50">
                <a:extLst>
                  <a:ext uri="{FF2B5EF4-FFF2-40B4-BE49-F238E27FC236}">
                    <a16:creationId xmlns:a16="http://schemas.microsoft.com/office/drawing/2014/main" id="{4016CEEF-AF1C-44D3-B829-516D5847298C}"/>
                  </a:ext>
                </a:extLst>
              </p:cNvPr>
              <p:cNvSpPr/>
              <p:nvPr/>
            </p:nvSpPr>
            <p:spPr>
              <a:xfrm>
                <a:off x="-2662775" y="1848350"/>
                <a:ext cx="392525" cy="88775"/>
              </a:xfrm>
              <a:custGeom>
                <a:avLst/>
                <a:gdLst/>
                <a:ahLst/>
                <a:cxnLst/>
                <a:rect l="l" t="t" r="r" b="b"/>
                <a:pathLst>
                  <a:path w="15701" h="3551" extrusionOk="0">
                    <a:moveTo>
                      <a:pt x="1774" y="0"/>
                    </a:moveTo>
                    <a:cubicBezTo>
                      <a:pt x="794" y="0"/>
                      <a:pt x="1" y="796"/>
                      <a:pt x="1" y="1775"/>
                    </a:cubicBezTo>
                    <a:cubicBezTo>
                      <a:pt x="1" y="2756"/>
                      <a:pt x="795" y="3550"/>
                      <a:pt x="1776" y="3550"/>
                    </a:cubicBezTo>
                    <a:lnTo>
                      <a:pt x="15701" y="3550"/>
                    </a:lnTo>
                    <a:lnTo>
                      <a:pt x="15701" y="0"/>
                    </a:lnTo>
                    <a:lnTo>
                      <a:pt x="1776" y="0"/>
                    </a:lnTo>
                    <a:cubicBezTo>
                      <a:pt x="1776" y="0"/>
                      <a:pt x="1775"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20;p50">
                <a:extLst>
                  <a:ext uri="{FF2B5EF4-FFF2-40B4-BE49-F238E27FC236}">
                    <a16:creationId xmlns:a16="http://schemas.microsoft.com/office/drawing/2014/main" id="{2F05D1B2-9CD0-4A47-B313-E72320E3E000}"/>
                  </a:ext>
                </a:extLst>
              </p:cNvPr>
              <p:cNvSpPr/>
              <p:nvPr/>
            </p:nvSpPr>
            <p:spPr>
              <a:xfrm>
                <a:off x="-2668875" y="1833375"/>
                <a:ext cx="417500" cy="112950"/>
              </a:xfrm>
              <a:custGeom>
                <a:avLst/>
                <a:gdLst/>
                <a:ahLst/>
                <a:cxnLst/>
                <a:rect l="l" t="t" r="r" b="b"/>
                <a:pathLst>
                  <a:path w="16700" h="4518" extrusionOk="0">
                    <a:moveTo>
                      <a:pt x="2380" y="0"/>
                    </a:moveTo>
                    <a:cubicBezTo>
                      <a:pt x="1059" y="0"/>
                      <a:pt x="1" y="1138"/>
                      <a:pt x="132" y="2485"/>
                    </a:cubicBezTo>
                    <a:cubicBezTo>
                      <a:pt x="247" y="3659"/>
                      <a:pt x="1301" y="4518"/>
                      <a:pt x="2480" y="4518"/>
                    </a:cubicBezTo>
                    <a:lnTo>
                      <a:pt x="16226" y="4518"/>
                    </a:lnTo>
                    <a:cubicBezTo>
                      <a:pt x="16488" y="4518"/>
                      <a:pt x="16700" y="4305"/>
                      <a:pt x="16700" y="4044"/>
                    </a:cubicBezTo>
                    <a:cubicBezTo>
                      <a:pt x="16700" y="3782"/>
                      <a:pt x="16487" y="3571"/>
                      <a:pt x="16226" y="3571"/>
                    </a:cubicBezTo>
                    <a:lnTo>
                      <a:pt x="2380" y="3571"/>
                    </a:lnTo>
                    <a:cubicBezTo>
                      <a:pt x="1550" y="3569"/>
                      <a:pt x="930" y="2809"/>
                      <a:pt x="1094" y="1996"/>
                    </a:cubicBezTo>
                    <a:cubicBezTo>
                      <a:pt x="1215" y="1374"/>
                      <a:pt x="1799" y="946"/>
                      <a:pt x="2433" y="946"/>
                    </a:cubicBezTo>
                    <a:lnTo>
                      <a:pt x="16226" y="946"/>
                    </a:lnTo>
                    <a:cubicBezTo>
                      <a:pt x="16487" y="946"/>
                      <a:pt x="16700" y="734"/>
                      <a:pt x="16700" y="473"/>
                    </a:cubicBezTo>
                    <a:cubicBezTo>
                      <a:pt x="16700" y="212"/>
                      <a:pt x="16487" y="0"/>
                      <a:pt x="16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21;p50">
                <a:extLst>
                  <a:ext uri="{FF2B5EF4-FFF2-40B4-BE49-F238E27FC236}">
                    <a16:creationId xmlns:a16="http://schemas.microsoft.com/office/drawing/2014/main" id="{C5B593E5-7E09-46E9-8A7D-9B3AAFC67230}"/>
                  </a:ext>
                </a:extLst>
              </p:cNvPr>
              <p:cNvSpPr/>
              <p:nvPr/>
            </p:nvSpPr>
            <p:spPr>
              <a:xfrm>
                <a:off x="-2587100" y="1862850"/>
                <a:ext cx="316850" cy="24225"/>
              </a:xfrm>
              <a:custGeom>
                <a:avLst/>
                <a:gdLst/>
                <a:ahLst/>
                <a:cxnLst/>
                <a:rect l="l" t="t" r="r" b="b"/>
                <a:pathLst>
                  <a:path w="12674" h="969" extrusionOk="0">
                    <a:moveTo>
                      <a:pt x="1" y="0"/>
                    </a:moveTo>
                    <a:lnTo>
                      <a:pt x="1" y="969"/>
                    </a:lnTo>
                    <a:lnTo>
                      <a:pt x="12674" y="969"/>
                    </a:lnTo>
                    <a:lnTo>
                      <a:pt x="12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22;p50">
                <a:extLst>
                  <a:ext uri="{FF2B5EF4-FFF2-40B4-BE49-F238E27FC236}">
                    <a16:creationId xmlns:a16="http://schemas.microsoft.com/office/drawing/2014/main" id="{78DF23EA-CFEB-4B8A-9505-50459080619D}"/>
                  </a:ext>
                </a:extLst>
              </p:cNvPr>
              <p:cNvSpPr/>
              <p:nvPr/>
            </p:nvSpPr>
            <p:spPr>
              <a:xfrm>
                <a:off x="-2587100" y="1892625"/>
                <a:ext cx="316850" cy="24225"/>
              </a:xfrm>
              <a:custGeom>
                <a:avLst/>
                <a:gdLst/>
                <a:ahLst/>
                <a:cxnLst/>
                <a:rect l="l" t="t" r="r" b="b"/>
                <a:pathLst>
                  <a:path w="12674" h="969" extrusionOk="0">
                    <a:moveTo>
                      <a:pt x="1" y="0"/>
                    </a:moveTo>
                    <a:lnTo>
                      <a:pt x="1" y="969"/>
                    </a:lnTo>
                    <a:lnTo>
                      <a:pt x="12674" y="969"/>
                    </a:lnTo>
                    <a:lnTo>
                      <a:pt x="12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23;p50">
                <a:extLst>
                  <a:ext uri="{FF2B5EF4-FFF2-40B4-BE49-F238E27FC236}">
                    <a16:creationId xmlns:a16="http://schemas.microsoft.com/office/drawing/2014/main" id="{9DAEAB63-4A11-4E6F-9A50-FDDCE7910B87}"/>
                  </a:ext>
                </a:extLst>
              </p:cNvPr>
              <p:cNvSpPr/>
              <p:nvPr/>
            </p:nvSpPr>
            <p:spPr>
              <a:xfrm>
                <a:off x="-2754950" y="1593525"/>
                <a:ext cx="59800" cy="268475"/>
              </a:xfrm>
              <a:custGeom>
                <a:avLst/>
                <a:gdLst/>
                <a:ahLst/>
                <a:cxnLst/>
                <a:rect l="l" t="t" r="r" b="b"/>
                <a:pathLst>
                  <a:path w="2392" h="10739" extrusionOk="0">
                    <a:moveTo>
                      <a:pt x="1073" y="1"/>
                    </a:moveTo>
                    <a:cubicBezTo>
                      <a:pt x="840" y="1"/>
                      <a:pt x="634" y="169"/>
                      <a:pt x="596" y="407"/>
                    </a:cubicBezTo>
                    <a:cubicBezTo>
                      <a:pt x="0" y="3754"/>
                      <a:pt x="265" y="7196"/>
                      <a:pt x="1367" y="10411"/>
                    </a:cubicBezTo>
                    <a:cubicBezTo>
                      <a:pt x="1434" y="10607"/>
                      <a:pt x="1619" y="10739"/>
                      <a:pt x="1825" y="10739"/>
                    </a:cubicBezTo>
                    <a:cubicBezTo>
                      <a:pt x="2158" y="10739"/>
                      <a:pt x="2392" y="10411"/>
                      <a:pt x="2284" y="10096"/>
                    </a:cubicBezTo>
                    <a:cubicBezTo>
                      <a:pt x="1235" y="7037"/>
                      <a:pt x="982" y="3761"/>
                      <a:pt x="1549" y="577"/>
                    </a:cubicBezTo>
                    <a:cubicBezTo>
                      <a:pt x="1600" y="312"/>
                      <a:pt x="1424" y="56"/>
                      <a:pt x="1159" y="8"/>
                    </a:cubicBezTo>
                    <a:cubicBezTo>
                      <a:pt x="1130" y="3"/>
                      <a:pt x="1101"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24;p50">
                <a:extLst>
                  <a:ext uri="{FF2B5EF4-FFF2-40B4-BE49-F238E27FC236}">
                    <a16:creationId xmlns:a16="http://schemas.microsoft.com/office/drawing/2014/main" id="{C26AC381-CA63-44DE-8CDA-D6E34B9B91E2}"/>
                  </a:ext>
                </a:extLst>
              </p:cNvPr>
              <p:cNvSpPr/>
              <p:nvPr/>
            </p:nvSpPr>
            <p:spPr>
              <a:xfrm>
                <a:off x="-2878450" y="1727000"/>
                <a:ext cx="229375" cy="67600"/>
              </a:xfrm>
              <a:custGeom>
                <a:avLst/>
                <a:gdLst/>
                <a:ahLst/>
                <a:cxnLst/>
                <a:rect l="l" t="t" r="r" b="b"/>
                <a:pathLst>
                  <a:path w="9175" h="2704" extrusionOk="0">
                    <a:moveTo>
                      <a:pt x="8025" y="0"/>
                    </a:moveTo>
                    <a:cubicBezTo>
                      <a:pt x="5355" y="0"/>
                      <a:pt x="2716" y="610"/>
                      <a:pt x="311" y="1783"/>
                    </a:cubicBezTo>
                    <a:cubicBezTo>
                      <a:pt x="108" y="1883"/>
                      <a:pt x="0" y="2109"/>
                      <a:pt x="52" y="2328"/>
                    </a:cubicBezTo>
                    <a:cubicBezTo>
                      <a:pt x="103" y="2548"/>
                      <a:pt x="299" y="2703"/>
                      <a:pt x="524" y="2703"/>
                    </a:cubicBezTo>
                    <a:cubicBezTo>
                      <a:pt x="598" y="2703"/>
                      <a:pt x="671" y="2686"/>
                      <a:pt x="736" y="2654"/>
                    </a:cubicBezTo>
                    <a:cubicBezTo>
                      <a:pt x="3011" y="1544"/>
                      <a:pt x="5507" y="969"/>
                      <a:pt x="8032" y="969"/>
                    </a:cubicBezTo>
                    <a:cubicBezTo>
                      <a:pt x="8242" y="969"/>
                      <a:pt x="8451" y="973"/>
                      <a:pt x="8661" y="981"/>
                    </a:cubicBezTo>
                    <a:cubicBezTo>
                      <a:pt x="8672" y="982"/>
                      <a:pt x="8683" y="982"/>
                      <a:pt x="8694" y="982"/>
                    </a:cubicBezTo>
                    <a:cubicBezTo>
                      <a:pt x="8948" y="982"/>
                      <a:pt x="9153" y="773"/>
                      <a:pt x="9164" y="516"/>
                    </a:cubicBezTo>
                    <a:cubicBezTo>
                      <a:pt x="9174" y="249"/>
                      <a:pt x="8966" y="23"/>
                      <a:pt x="8699" y="13"/>
                    </a:cubicBezTo>
                    <a:cubicBezTo>
                      <a:pt x="8474" y="5"/>
                      <a:pt x="8249" y="0"/>
                      <a:pt x="8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5;p50">
                <a:extLst>
                  <a:ext uri="{FF2B5EF4-FFF2-40B4-BE49-F238E27FC236}">
                    <a16:creationId xmlns:a16="http://schemas.microsoft.com/office/drawing/2014/main" id="{461D0E9D-699C-43B9-BCE9-4FB50154728D}"/>
                  </a:ext>
                </a:extLst>
              </p:cNvPr>
              <p:cNvSpPr/>
              <p:nvPr/>
            </p:nvSpPr>
            <p:spPr>
              <a:xfrm>
                <a:off x="-2807850" y="1730600"/>
                <a:ext cx="88600" cy="119550"/>
              </a:xfrm>
              <a:custGeom>
                <a:avLst/>
                <a:gdLst/>
                <a:ahLst/>
                <a:cxnLst/>
                <a:rect l="l" t="t" r="r" b="b"/>
                <a:pathLst>
                  <a:path w="3544" h="4782" extrusionOk="0">
                    <a:moveTo>
                      <a:pt x="2995" y="1"/>
                    </a:moveTo>
                    <a:cubicBezTo>
                      <a:pt x="2894" y="1"/>
                      <a:pt x="2793" y="32"/>
                      <a:pt x="2706" y="96"/>
                    </a:cubicBezTo>
                    <a:cubicBezTo>
                      <a:pt x="2082" y="563"/>
                      <a:pt x="759" y="2625"/>
                      <a:pt x="134" y="4109"/>
                    </a:cubicBezTo>
                    <a:cubicBezTo>
                      <a:pt x="1" y="4427"/>
                      <a:pt x="235" y="4780"/>
                      <a:pt x="582" y="4781"/>
                    </a:cubicBezTo>
                    <a:cubicBezTo>
                      <a:pt x="777" y="4780"/>
                      <a:pt x="953" y="4663"/>
                      <a:pt x="1028" y="4484"/>
                    </a:cubicBezTo>
                    <a:cubicBezTo>
                      <a:pt x="1637" y="3036"/>
                      <a:pt x="2881" y="1175"/>
                      <a:pt x="3285" y="873"/>
                    </a:cubicBezTo>
                    <a:cubicBezTo>
                      <a:pt x="3500" y="713"/>
                      <a:pt x="3543" y="410"/>
                      <a:pt x="3384" y="195"/>
                    </a:cubicBezTo>
                    <a:cubicBezTo>
                      <a:pt x="3289" y="68"/>
                      <a:pt x="3143" y="1"/>
                      <a:pt x="2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6;p50">
                <a:extLst>
                  <a:ext uri="{FF2B5EF4-FFF2-40B4-BE49-F238E27FC236}">
                    <a16:creationId xmlns:a16="http://schemas.microsoft.com/office/drawing/2014/main" id="{E467FDF2-3217-4E31-ACC8-13BC496DED70}"/>
                  </a:ext>
                </a:extLst>
              </p:cNvPr>
              <p:cNvSpPr/>
              <p:nvPr/>
            </p:nvSpPr>
            <p:spPr>
              <a:xfrm>
                <a:off x="-2508450" y="1617975"/>
                <a:ext cx="67275" cy="284000"/>
              </a:xfrm>
              <a:custGeom>
                <a:avLst/>
                <a:gdLst/>
                <a:ahLst/>
                <a:cxnLst/>
                <a:rect l="l" t="t" r="r" b="b"/>
                <a:pathLst>
                  <a:path w="2691" h="11360" extrusionOk="0">
                    <a:moveTo>
                      <a:pt x="547" y="1"/>
                    </a:moveTo>
                    <a:cubicBezTo>
                      <a:pt x="491" y="1"/>
                      <a:pt x="435" y="10"/>
                      <a:pt x="381" y="30"/>
                    </a:cubicBezTo>
                    <a:cubicBezTo>
                      <a:pt x="129" y="122"/>
                      <a:pt x="1" y="401"/>
                      <a:pt x="93" y="652"/>
                    </a:cubicBezTo>
                    <a:cubicBezTo>
                      <a:pt x="461" y="1657"/>
                      <a:pt x="842" y="2695"/>
                      <a:pt x="1103" y="3743"/>
                    </a:cubicBezTo>
                    <a:cubicBezTo>
                      <a:pt x="1680" y="6058"/>
                      <a:pt x="1700" y="8509"/>
                      <a:pt x="1720" y="10879"/>
                    </a:cubicBezTo>
                    <a:cubicBezTo>
                      <a:pt x="1722" y="11144"/>
                      <a:pt x="1938" y="11359"/>
                      <a:pt x="2204" y="11359"/>
                    </a:cubicBezTo>
                    <a:lnTo>
                      <a:pt x="2209" y="11359"/>
                    </a:lnTo>
                    <a:cubicBezTo>
                      <a:pt x="2476" y="11356"/>
                      <a:pt x="2691" y="11138"/>
                      <a:pt x="2689" y="10871"/>
                    </a:cubicBezTo>
                    <a:cubicBezTo>
                      <a:pt x="2669" y="8444"/>
                      <a:pt x="2647" y="5934"/>
                      <a:pt x="2043" y="3509"/>
                    </a:cubicBezTo>
                    <a:cubicBezTo>
                      <a:pt x="1770" y="2410"/>
                      <a:pt x="1379" y="1347"/>
                      <a:pt x="1002" y="318"/>
                    </a:cubicBezTo>
                    <a:cubicBezTo>
                      <a:pt x="930" y="122"/>
                      <a:pt x="744" y="1"/>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27;p50">
                <a:extLst>
                  <a:ext uri="{FF2B5EF4-FFF2-40B4-BE49-F238E27FC236}">
                    <a16:creationId xmlns:a16="http://schemas.microsoft.com/office/drawing/2014/main" id="{FEEF61E9-797B-4877-BAC1-42F21A81F926}"/>
                  </a:ext>
                </a:extLst>
              </p:cNvPr>
              <p:cNvSpPr/>
              <p:nvPr/>
            </p:nvSpPr>
            <p:spPr>
              <a:xfrm>
                <a:off x="-2563275" y="1725100"/>
                <a:ext cx="210850" cy="140150"/>
              </a:xfrm>
              <a:custGeom>
                <a:avLst/>
                <a:gdLst/>
                <a:ahLst/>
                <a:cxnLst/>
                <a:rect l="l" t="t" r="r" b="b"/>
                <a:pathLst>
                  <a:path w="8434" h="5606" extrusionOk="0">
                    <a:moveTo>
                      <a:pt x="7888" y="1"/>
                    </a:moveTo>
                    <a:cubicBezTo>
                      <a:pt x="6074" y="1"/>
                      <a:pt x="4511" y="861"/>
                      <a:pt x="3521" y="1586"/>
                    </a:cubicBezTo>
                    <a:cubicBezTo>
                      <a:pt x="2305" y="2477"/>
                      <a:pt x="1330" y="3572"/>
                      <a:pt x="270" y="4806"/>
                    </a:cubicBezTo>
                    <a:cubicBezTo>
                      <a:pt x="1" y="5120"/>
                      <a:pt x="223" y="5606"/>
                      <a:pt x="638" y="5606"/>
                    </a:cubicBezTo>
                    <a:cubicBezTo>
                      <a:pt x="639" y="5606"/>
                      <a:pt x="640" y="5606"/>
                      <a:pt x="641" y="5606"/>
                    </a:cubicBezTo>
                    <a:cubicBezTo>
                      <a:pt x="781" y="5606"/>
                      <a:pt x="913" y="5544"/>
                      <a:pt x="1005" y="5438"/>
                    </a:cubicBezTo>
                    <a:cubicBezTo>
                      <a:pt x="2025" y="4249"/>
                      <a:pt x="2961" y="3198"/>
                      <a:pt x="4093" y="2367"/>
                    </a:cubicBezTo>
                    <a:cubicBezTo>
                      <a:pt x="4966" y="1728"/>
                      <a:pt x="6331" y="970"/>
                      <a:pt x="7892" y="970"/>
                    </a:cubicBezTo>
                    <a:cubicBezTo>
                      <a:pt x="7904" y="970"/>
                      <a:pt x="7916" y="970"/>
                      <a:pt x="7928" y="970"/>
                    </a:cubicBezTo>
                    <a:cubicBezTo>
                      <a:pt x="7934" y="970"/>
                      <a:pt x="7940" y="970"/>
                      <a:pt x="7945" y="970"/>
                    </a:cubicBezTo>
                    <a:cubicBezTo>
                      <a:pt x="7946" y="970"/>
                      <a:pt x="7947" y="970"/>
                      <a:pt x="7948" y="970"/>
                    </a:cubicBezTo>
                    <a:cubicBezTo>
                      <a:pt x="8214" y="970"/>
                      <a:pt x="8431" y="754"/>
                      <a:pt x="8432" y="488"/>
                    </a:cubicBezTo>
                    <a:cubicBezTo>
                      <a:pt x="8433" y="221"/>
                      <a:pt x="8217" y="2"/>
                      <a:pt x="7950" y="1"/>
                    </a:cubicBezTo>
                    <a:cubicBezTo>
                      <a:pt x="7929" y="1"/>
                      <a:pt x="7908" y="1"/>
                      <a:pt x="7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28;p50">
                <a:extLst>
                  <a:ext uri="{FF2B5EF4-FFF2-40B4-BE49-F238E27FC236}">
                    <a16:creationId xmlns:a16="http://schemas.microsoft.com/office/drawing/2014/main" id="{7952E131-3352-4601-A3CE-A542857B4A75}"/>
                  </a:ext>
                </a:extLst>
              </p:cNvPr>
              <p:cNvSpPr/>
              <p:nvPr/>
            </p:nvSpPr>
            <p:spPr>
              <a:xfrm>
                <a:off x="-2471475" y="1759675"/>
                <a:ext cx="109325" cy="102150"/>
              </a:xfrm>
              <a:custGeom>
                <a:avLst/>
                <a:gdLst/>
                <a:ahLst/>
                <a:cxnLst/>
                <a:rect l="l" t="t" r="r" b="b"/>
                <a:pathLst>
                  <a:path w="4373" h="4086" extrusionOk="0">
                    <a:moveTo>
                      <a:pt x="540" y="1"/>
                    </a:moveTo>
                    <a:cubicBezTo>
                      <a:pt x="328" y="1"/>
                      <a:pt x="134" y="139"/>
                      <a:pt x="74" y="354"/>
                    </a:cubicBezTo>
                    <a:cubicBezTo>
                      <a:pt x="0" y="617"/>
                      <a:pt x="157" y="887"/>
                      <a:pt x="422" y="954"/>
                    </a:cubicBezTo>
                    <a:cubicBezTo>
                      <a:pt x="1763" y="1330"/>
                      <a:pt x="2913" y="2429"/>
                      <a:pt x="3349" y="3753"/>
                    </a:cubicBezTo>
                    <a:cubicBezTo>
                      <a:pt x="3415" y="3951"/>
                      <a:pt x="3600" y="4085"/>
                      <a:pt x="3809" y="4086"/>
                    </a:cubicBezTo>
                    <a:lnTo>
                      <a:pt x="3810" y="4086"/>
                    </a:lnTo>
                    <a:cubicBezTo>
                      <a:pt x="4140" y="4085"/>
                      <a:pt x="4373" y="3762"/>
                      <a:pt x="4269" y="3449"/>
                    </a:cubicBezTo>
                    <a:cubicBezTo>
                      <a:pt x="3727" y="1804"/>
                      <a:pt x="2352" y="490"/>
                      <a:pt x="683" y="22"/>
                    </a:cubicBezTo>
                    <a:cubicBezTo>
                      <a:pt x="635" y="8"/>
                      <a:pt x="587" y="1"/>
                      <a:pt x="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9;p50">
                <a:extLst>
                  <a:ext uri="{FF2B5EF4-FFF2-40B4-BE49-F238E27FC236}">
                    <a16:creationId xmlns:a16="http://schemas.microsoft.com/office/drawing/2014/main" id="{3CB8D56E-2C8A-4DD6-A5A9-15520982C263}"/>
                  </a:ext>
                </a:extLst>
              </p:cNvPr>
              <p:cNvSpPr/>
              <p:nvPr/>
            </p:nvSpPr>
            <p:spPr>
              <a:xfrm>
                <a:off x="-3148025" y="-203075"/>
                <a:ext cx="429200" cy="520675"/>
              </a:xfrm>
              <a:custGeom>
                <a:avLst/>
                <a:gdLst/>
                <a:ahLst/>
                <a:cxnLst/>
                <a:rect l="l" t="t" r="r" b="b"/>
                <a:pathLst>
                  <a:path w="17168" h="20827" extrusionOk="0">
                    <a:moveTo>
                      <a:pt x="3164" y="0"/>
                    </a:moveTo>
                    <a:cubicBezTo>
                      <a:pt x="2646" y="0"/>
                      <a:pt x="2146" y="242"/>
                      <a:pt x="1752" y="581"/>
                    </a:cubicBezTo>
                    <a:cubicBezTo>
                      <a:pt x="1" y="2084"/>
                      <a:pt x="429" y="4920"/>
                      <a:pt x="1433" y="6998"/>
                    </a:cubicBezTo>
                    <a:cubicBezTo>
                      <a:pt x="2439" y="9076"/>
                      <a:pt x="3905" y="11113"/>
                      <a:pt x="3782" y="13419"/>
                    </a:cubicBezTo>
                    <a:lnTo>
                      <a:pt x="14680" y="20827"/>
                    </a:lnTo>
                    <a:cubicBezTo>
                      <a:pt x="16398" y="18491"/>
                      <a:pt x="17167" y="15478"/>
                      <a:pt x="16781" y="12604"/>
                    </a:cubicBezTo>
                    <a:cubicBezTo>
                      <a:pt x="16735" y="12266"/>
                      <a:pt x="16667" y="11915"/>
                      <a:pt x="16451" y="11652"/>
                    </a:cubicBezTo>
                    <a:cubicBezTo>
                      <a:pt x="16227" y="11378"/>
                      <a:pt x="15879" y="11256"/>
                      <a:pt x="15521" y="11256"/>
                    </a:cubicBezTo>
                    <a:cubicBezTo>
                      <a:pt x="15289" y="11256"/>
                      <a:pt x="15053" y="11307"/>
                      <a:pt x="14844" y="11402"/>
                    </a:cubicBezTo>
                    <a:cubicBezTo>
                      <a:pt x="14311" y="11643"/>
                      <a:pt x="13914" y="12099"/>
                      <a:pt x="13535" y="12544"/>
                    </a:cubicBezTo>
                    <a:cubicBezTo>
                      <a:pt x="13905" y="11362"/>
                      <a:pt x="14278" y="10123"/>
                      <a:pt x="14054" y="8906"/>
                    </a:cubicBezTo>
                    <a:cubicBezTo>
                      <a:pt x="13837" y="7732"/>
                      <a:pt x="12864" y="6607"/>
                      <a:pt x="11687" y="6607"/>
                    </a:cubicBezTo>
                    <a:cubicBezTo>
                      <a:pt x="11644" y="6607"/>
                      <a:pt x="11601" y="6609"/>
                      <a:pt x="11558" y="6612"/>
                    </a:cubicBezTo>
                    <a:cubicBezTo>
                      <a:pt x="10421" y="6690"/>
                      <a:pt x="9605" y="7734"/>
                      <a:pt x="9104" y="8757"/>
                    </a:cubicBezTo>
                    <a:cubicBezTo>
                      <a:pt x="9357" y="5357"/>
                      <a:pt x="7404" y="1896"/>
                      <a:pt x="4364" y="355"/>
                    </a:cubicBezTo>
                    <a:cubicBezTo>
                      <a:pt x="4010" y="177"/>
                      <a:pt x="3635" y="19"/>
                      <a:pt x="3238" y="2"/>
                    </a:cubicBezTo>
                    <a:cubicBezTo>
                      <a:pt x="3213" y="1"/>
                      <a:pt x="3189" y="0"/>
                      <a:pt x="3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0;p50">
                <a:extLst>
                  <a:ext uri="{FF2B5EF4-FFF2-40B4-BE49-F238E27FC236}">
                    <a16:creationId xmlns:a16="http://schemas.microsoft.com/office/drawing/2014/main" id="{5629C643-53DF-4CA2-A9EB-5F06964E7FC1}"/>
                  </a:ext>
                </a:extLst>
              </p:cNvPr>
              <p:cNvSpPr/>
              <p:nvPr/>
            </p:nvSpPr>
            <p:spPr>
              <a:xfrm>
                <a:off x="-2425900" y="509800"/>
                <a:ext cx="232925" cy="558000"/>
              </a:xfrm>
              <a:custGeom>
                <a:avLst/>
                <a:gdLst/>
                <a:ahLst/>
                <a:cxnLst/>
                <a:rect l="l" t="t" r="r" b="b"/>
                <a:pathLst>
                  <a:path w="9317" h="22320" extrusionOk="0">
                    <a:moveTo>
                      <a:pt x="7277" y="0"/>
                    </a:moveTo>
                    <a:cubicBezTo>
                      <a:pt x="7192" y="0"/>
                      <a:pt x="7108" y="5"/>
                      <a:pt x="7025" y="13"/>
                    </a:cubicBezTo>
                    <a:cubicBezTo>
                      <a:pt x="4597" y="253"/>
                      <a:pt x="2973" y="2634"/>
                      <a:pt x="2122" y="4922"/>
                    </a:cubicBezTo>
                    <a:cubicBezTo>
                      <a:pt x="0" y="10634"/>
                      <a:pt x="675" y="17432"/>
                      <a:pt x="4314" y="22320"/>
                    </a:cubicBezTo>
                    <a:lnTo>
                      <a:pt x="4225" y="22093"/>
                    </a:lnTo>
                    <a:cubicBezTo>
                      <a:pt x="3509" y="17217"/>
                      <a:pt x="2857" y="11947"/>
                      <a:pt x="5194" y="7608"/>
                    </a:cubicBezTo>
                    <a:cubicBezTo>
                      <a:pt x="6102" y="5920"/>
                      <a:pt x="7412" y="4490"/>
                      <a:pt x="8562" y="2955"/>
                    </a:cubicBezTo>
                    <a:cubicBezTo>
                      <a:pt x="8938" y="2452"/>
                      <a:pt x="9316" y="1863"/>
                      <a:pt x="9210" y="1244"/>
                    </a:cubicBezTo>
                    <a:cubicBezTo>
                      <a:pt x="9068" y="419"/>
                      <a:pt x="8135" y="0"/>
                      <a:pt x="7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31;p50">
                <a:extLst>
                  <a:ext uri="{FF2B5EF4-FFF2-40B4-BE49-F238E27FC236}">
                    <a16:creationId xmlns:a16="http://schemas.microsoft.com/office/drawing/2014/main" id="{01FDB9D3-835F-4B0E-B564-FA74281942E2}"/>
                  </a:ext>
                </a:extLst>
              </p:cNvPr>
              <p:cNvSpPr/>
              <p:nvPr/>
            </p:nvSpPr>
            <p:spPr>
              <a:xfrm>
                <a:off x="-2310725" y="523650"/>
                <a:ext cx="609350" cy="544150"/>
              </a:xfrm>
              <a:custGeom>
                <a:avLst/>
                <a:gdLst/>
                <a:ahLst/>
                <a:cxnLst/>
                <a:rect l="l" t="t" r="r" b="b"/>
                <a:pathLst>
                  <a:path w="24374" h="21766" extrusionOk="0">
                    <a:moveTo>
                      <a:pt x="16807" y="1"/>
                    </a:moveTo>
                    <a:cubicBezTo>
                      <a:pt x="16620" y="1"/>
                      <a:pt x="16435" y="6"/>
                      <a:pt x="16250" y="17"/>
                    </a:cubicBezTo>
                    <a:cubicBezTo>
                      <a:pt x="11312" y="302"/>
                      <a:pt x="6089" y="3642"/>
                      <a:pt x="3396" y="7791"/>
                    </a:cubicBezTo>
                    <a:cubicBezTo>
                      <a:pt x="701" y="11940"/>
                      <a:pt x="37" y="16665"/>
                      <a:pt x="0" y="21612"/>
                    </a:cubicBezTo>
                    <a:lnTo>
                      <a:pt x="351" y="21766"/>
                    </a:lnTo>
                    <a:cubicBezTo>
                      <a:pt x="1420" y="17952"/>
                      <a:pt x="2587" y="13914"/>
                      <a:pt x="4927" y="10720"/>
                    </a:cubicBezTo>
                    <a:cubicBezTo>
                      <a:pt x="7254" y="7541"/>
                      <a:pt x="10880" y="5078"/>
                      <a:pt x="14817" y="5078"/>
                    </a:cubicBezTo>
                    <a:cubicBezTo>
                      <a:pt x="14837" y="5078"/>
                      <a:pt x="14857" y="5078"/>
                      <a:pt x="14878" y="5078"/>
                    </a:cubicBezTo>
                    <a:cubicBezTo>
                      <a:pt x="17595" y="5095"/>
                      <a:pt x="20214" y="6261"/>
                      <a:pt x="22928" y="6261"/>
                    </a:cubicBezTo>
                    <a:cubicBezTo>
                      <a:pt x="22979" y="6261"/>
                      <a:pt x="23030" y="6261"/>
                      <a:pt x="23082" y="6260"/>
                    </a:cubicBezTo>
                    <a:cubicBezTo>
                      <a:pt x="23334" y="6257"/>
                      <a:pt x="23598" y="6238"/>
                      <a:pt x="23818" y="6113"/>
                    </a:cubicBezTo>
                    <a:cubicBezTo>
                      <a:pt x="24373" y="5795"/>
                      <a:pt x="24369" y="4989"/>
                      <a:pt x="24176" y="4379"/>
                    </a:cubicBezTo>
                    <a:cubicBezTo>
                      <a:pt x="23252" y="1456"/>
                      <a:pt x="19906" y="1"/>
                      <a:pt x="168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32;p50">
                <a:extLst>
                  <a:ext uri="{FF2B5EF4-FFF2-40B4-BE49-F238E27FC236}">
                    <a16:creationId xmlns:a16="http://schemas.microsoft.com/office/drawing/2014/main" id="{8D01DF9B-A256-4E56-8DBF-18602B7D0288}"/>
                  </a:ext>
                </a:extLst>
              </p:cNvPr>
              <p:cNvSpPr/>
              <p:nvPr/>
            </p:nvSpPr>
            <p:spPr>
              <a:xfrm>
                <a:off x="-2297325" y="710975"/>
                <a:ext cx="576050" cy="384950"/>
              </a:xfrm>
              <a:custGeom>
                <a:avLst/>
                <a:gdLst/>
                <a:ahLst/>
                <a:cxnLst/>
                <a:rect l="l" t="t" r="r" b="b"/>
                <a:pathLst>
                  <a:path w="23042" h="15398" extrusionOk="0">
                    <a:moveTo>
                      <a:pt x="15537" y="0"/>
                    </a:moveTo>
                    <a:cubicBezTo>
                      <a:pt x="14971" y="0"/>
                      <a:pt x="14405" y="42"/>
                      <a:pt x="13847" y="117"/>
                    </a:cubicBezTo>
                    <a:cubicBezTo>
                      <a:pt x="10459" y="573"/>
                      <a:pt x="7255" y="2276"/>
                      <a:pt x="4983" y="4829"/>
                    </a:cubicBezTo>
                    <a:cubicBezTo>
                      <a:pt x="2546" y="7566"/>
                      <a:pt x="1246" y="11104"/>
                      <a:pt x="1" y="14550"/>
                    </a:cubicBezTo>
                    <a:lnTo>
                      <a:pt x="350" y="15397"/>
                    </a:lnTo>
                    <a:cubicBezTo>
                      <a:pt x="2191" y="12508"/>
                      <a:pt x="4070" y="9575"/>
                      <a:pt x="6674" y="7349"/>
                    </a:cubicBezTo>
                    <a:cubicBezTo>
                      <a:pt x="8869" y="5472"/>
                      <a:pt x="11688" y="4145"/>
                      <a:pt x="14538" y="4145"/>
                    </a:cubicBezTo>
                    <a:cubicBezTo>
                      <a:pt x="15068" y="4145"/>
                      <a:pt x="15600" y="4191"/>
                      <a:pt x="16128" y="4288"/>
                    </a:cubicBezTo>
                    <a:cubicBezTo>
                      <a:pt x="18060" y="4642"/>
                      <a:pt x="19835" y="5643"/>
                      <a:pt x="21776" y="5944"/>
                    </a:cubicBezTo>
                    <a:cubicBezTo>
                      <a:pt x="21889" y="5961"/>
                      <a:pt x="22005" y="5976"/>
                      <a:pt x="22120" y="5976"/>
                    </a:cubicBezTo>
                    <a:cubicBezTo>
                      <a:pt x="22250" y="5976"/>
                      <a:pt x="22377" y="5957"/>
                      <a:pt x="22494" y="5903"/>
                    </a:cubicBezTo>
                    <a:cubicBezTo>
                      <a:pt x="23041" y="5652"/>
                      <a:pt x="23014" y="4863"/>
                      <a:pt x="22806" y="4299"/>
                    </a:cubicBezTo>
                    <a:cubicBezTo>
                      <a:pt x="22189" y="2627"/>
                      <a:pt x="20753" y="1331"/>
                      <a:pt x="19104" y="655"/>
                    </a:cubicBezTo>
                    <a:cubicBezTo>
                      <a:pt x="17977" y="193"/>
                      <a:pt x="16759" y="0"/>
                      <a:pt x="15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33;p50">
                <a:extLst>
                  <a:ext uri="{FF2B5EF4-FFF2-40B4-BE49-F238E27FC236}">
                    <a16:creationId xmlns:a16="http://schemas.microsoft.com/office/drawing/2014/main" id="{5FB6ECE2-EBB6-4BD9-9F8B-87AB7F58339C}"/>
                  </a:ext>
                </a:extLst>
              </p:cNvPr>
              <p:cNvSpPr/>
              <p:nvPr/>
            </p:nvSpPr>
            <p:spPr>
              <a:xfrm>
                <a:off x="-2285275" y="854525"/>
                <a:ext cx="532225" cy="260050"/>
              </a:xfrm>
              <a:custGeom>
                <a:avLst/>
                <a:gdLst/>
                <a:ahLst/>
                <a:cxnLst/>
                <a:rect l="l" t="t" r="r" b="b"/>
                <a:pathLst>
                  <a:path w="21289" h="10402" extrusionOk="0">
                    <a:moveTo>
                      <a:pt x="15668" y="1"/>
                    </a:moveTo>
                    <a:cubicBezTo>
                      <a:pt x="14157" y="1"/>
                      <a:pt x="12626" y="442"/>
                      <a:pt x="11206" y="1009"/>
                    </a:cubicBezTo>
                    <a:cubicBezTo>
                      <a:pt x="6935" y="2713"/>
                      <a:pt x="3107" y="5604"/>
                      <a:pt x="493" y="9388"/>
                    </a:cubicBezTo>
                    <a:lnTo>
                      <a:pt x="1" y="10401"/>
                    </a:lnTo>
                    <a:cubicBezTo>
                      <a:pt x="2441" y="7964"/>
                      <a:pt x="5314" y="6001"/>
                      <a:pt x="8472" y="4615"/>
                    </a:cubicBezTo>
                    <a:cubicBezTo>
                      <a:pt x="9798" y="4033"/>
                      <a:pt x="11218" y="3550"/>
                      <a:pt x="12654" y="3550"/>
                    </a:cubicBezTo>
                    <a:cubicBezTo>
                      <a:pt x="12872" y="3550"/>
                      <a:pt x="13091" y="3562"/>
                      <a:pt x="13310" y="3585"/>
                    </a:cubicBezTo>
                    <a:cubicBezTo>
                      <a:pt x="14931" y="3760"/>
                      <a:pt x="16398" y="4603"/>
                      <a:pt x="17766" y="5490"/>
                    </a:cubicBezTo>
                    <a:cubicBezTo>
                      <a:pt x="18337" y="5860"/>
                      <a:pt x="19057" y="6235"/>
                      <a:pt x="19695" y="6235"/>
                    </a:cubicBezTo>
                    <a:cubicBezTo>
                      <a:pt x="20011" y="6235"/>
                      <a:pt x="20306" y="6143"/>
                      <a:pt x="20553" y="5913"/>
                    </a:cubicBezTo>
                    <a:cubicBezTo>
                      <a:pt x="20842" y="5645"/>
                      <a:pt x="20970" y="5243"/>
                      <a:pt x="21020" y="4851"/>
                    </a:cubicBezTo>
                    <a:cubicBezTo>
                      <a:pt x="21289" y="2739"/>
                      <a:pt x="19492" y="777"/>
                      <a:pt x="17434" y="225"/>
                    </a:cubicBezTo>
                    <a:cubicBezTo>
                      <a:pt x="16854" y="69"/>
                      <a:pt x="16262" y="1"/>
                      <a:pt x="15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34;p50">
                <a:extLst>
                  <a:ext uri="{FF2B5EF4-FFF2-40B4-BE49-F238E27FC236}">
                    <a16:creationId xmlns:a16="http://schemas.microsoft.com/office/drawing/2014/main" id="{DE99DBF0-BAF0-4C76-A627-1ACEBADB43F0}"/>
                  </a:ext>
                </a:extLst>
              </p:cNvPr>
              <p:cNvSpPr/>
              <p:nvPr/>
            </p:nvSpPr>
            <p:spPr>
              <a:xfrm>
                <a:off x="-3223525" y="123450"/>
                <a:ext cx="1010925" cy="1510600"/>
              </a:xfrm>
              <a:custGeom>
                <a:avLst/>
                <a:gdLst/>
                <a:ahLst/>
                <a:cxnLst/>
                <a:rect l="l" t="t" r="r" b="b"/>
                <a:pathLst>
                  <a:path w="40437" h="60424" extrusionOk="0">
                    <a:moveTo>
                      <a:pt x="5664" y="0"/>
                    </a:moveTo>
                    <a:lnTo>
                      <a:pt x="2454" y="8777"/>
                    </a:lnTo>
                    <a:cubicBezTo>
                      <a:pt x="223" y="17164"/>
                      <a:pt x="0" y="26076"/>
                      <a:pt x="1810" y="34563"/>
                    </a:cubicBezTo>
                    <a:cubicBezTo>
                      <a:pt x="2369" y="37184"/>
                      <a:pt x="3125" y="39782"/>
                      <a:pt x="4348" y="42166"/>
                    </a:cubicBezTo>
                    <a:cubicBezTo>
                      <a:pt x="6859" y="47070"/>
                      <a:pt x="11224" y="50824"/>
                      <a:pt x="16018" y="53543"/>
                    </a:cubicBezTo>
                    <a:cubicBezTo>
                      <a:pt x="16614" y="53881"/>
                      <a:pt x="17039" y="54086"/>
                      <a:pt x="17039" y="54086"/>
                    </a:cubicBezTo>
                    <a:cubicBezTo>
                      <a:pt x="17188" y="55559"/>
                      <a:pt x="17364" y="57270"/>
                      <a:pt x="18217" y="58481"/>
                    </a:cubicBezTo>
                    <a:cubicBezTo>
                      <a:pt x="18815" y="59331"/>
                      <a:pt x="19867" y="59931"/>
                      <a:pt x="20869" y="59931"/>
                    </a:cubicBezTo>
                    <a:cubicBezTo>
                      <a:pt x="21293" y="59931"/>
                      <a:pt x="21707" y="59824"/>
                      <a:pt x="22075" y="59584"/>
                    </a:cubicBezTo>
                    <a:cubicBezTo>
                      <a:pt x="23064" y="58939"/>
                      <a:pt x="23347" y="57636"/>
                      <a:pt x="23330" y="56443"/>
                    </a:cubicBezTo>
                    <a:lnTo>
                      <a:pt x="23330" y="56443"/>
                    </a:lnTo>
                    <a:cubicBezTo>
                      <a:pt x="24183" y="56611"/>
                      <a:pt x="25136" y="56736"/>
                      <a:pt x="25136" y="56736"/>
                    </a:cubicBezTo>
                    <a:cubicBezTo>
                      <a:pt x="25317" y="57927"/>
                      <a:pt x="25874" y="59313"/>
                      <a:pt x="26884" y="59972"/>
                    </a:cubicBezTo>
                    <a:cubicBezTo>
                      <a:pt x="27335" y="60268"/>
                      <a:pt x="27885" y="60423"/>
                      <a:pt x="28425" y="60423"/>
                    </a:cubicBezTo>
                    <a:cubicBezTo>
                      <a:pt x="29094" y="60423"/>
                      <a:pt x="29748" y="60185"/>
                      <a:pt x="30183" y="59681"/>
                    </a:cubicBezTo>
                    <a:cubicBezTo>
                      <a:pt x="30430" y="59394"/>
                      <a:pt x="30595" y="59044"/>
                      <a:pt x="30725" y="58688"/>
                    </a:cubicBezTo>
                    <a:cubicBezTo>
                      <a:pt x="31059" y="57770"/>
                      <a:pt x="31182" y="56789"/>
                      <a:pt x="31086" y="55817"/>
                    </a:cubicBezTo>
                    <a:cubicBezTo>
                      <a:pt x="35023" y="54299"/>
                      <a:pt x="38320" y="51035"/>
                      <a:pt x="39612" y="46998"/>
                    </a:cubicBezTo>
                    <a:cubicBezTo>
                      <a:pt x="40304" y="44839"/>
                      <a:pt x="40437" y="42392"/>
                      <a:pt x="39404" y="40373"/>
                    </a:cubicBezTo>
                    <a:cubicBezTo>
                      <a:pt x="38456" y="38518"/>
                      <a:pt x="36665" y="37259"/>
                      <a:pt x="34895" y="36157"/>
                    </a:cubicBezTo>
                    <a:cubicBezTo>
                      <a:pt x="32404" y="34605"/>
                      <a:pt x="29818" y="33210"/>
                      <a:pt x="27151" y="31981"/>
                    </a:cubicBezTo>
                    <a:cubicBezTo>
                      <a:pt x="25846" y="31379"/>
                      <a:pt x="24509" y="30809"/>
                      <a:pt x="23361" y="29945"/>
                    </a:cubicBezTo>
                    <a:cubicBezTo>
                      <a:pt x="19892" y="27329"/>
                      <a:pt x="18831" y="22604"/>
                      <a:pt x="18595" y="18267"/>
                    </a:cubicBezTo>
                    <a:cubicBezTo>
                      <a:pt x="18358" y="13929"/>
                      <a:pt x="18667" y="9418"/>
                      <a:pt x="16993" y="5409"/>
                    </a:cubicBezTo>
                    <a:cubicBezTo>
                      <a:pt x="16459" y="4129"/>
                      <a:pt x="15703" y="2901"/>
                      <a:pt x="14588" y="2074"/>
                    </a:cubicBezTo>
                    <a:cubicBezTo>
                      <a:pt x="13699" y="1415"/>
                      <a:pt x="12630" y="1047"/>
                      <a:pt x="11561" y="764"/>
                    </a:cubicBezTo>
                    <a:cubicBezTo>
                      <a:pt x="9636" y="256"/>
                      <a:pt x="7653" y="0"/>
                      <a:pt x="5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5;p50">
                <a:extLst>
                  <a:ext uri="{FF2B5EF4-FFF2-40B4-BE49-F238E27FC236}">
                    <a16:creationId xmlns:a16="http://schemas.microsoft.com/office/drawing/2014/main" id="{0D8A0F83-10DB-4334-9B20-A6EB56BD1218}"/>
                  </a:ext>
                </a:extLst>
              </p:cNvPr>
              <p:cNvSpPr/>
              <p:nvPr/>
            </p:nvSpPr>
            <p:spPr>
              <a:xfrm>
                <a:off x="-3313350" y="123468"/>
                <a:ext cx="238950" cy="258125"/>
              </a:xfrm>
              <a:custGeom>
                <a:avLst/>
                <a:gdLst/>
                <a:ahLst/>
                <a:cxnLst/>
                <a:rect l="l" t="t" r="r" b="b"/>
                <a:pathLst>
                  <a:path w="9558" h="10325" extrusionOk="0">
                    <a:moveTo>
                      <a:pt x="9283" y="1117"/>
                    </a:moveTo>
                    <a:lnTo>
                      <a:pt x="9195" y="1339"/>
                    </a:lnTo>
                    <a:lnTo>
                      <a:pt x="9557" y="1393"/>
                    </a:lnTo>
                    <a:lnTo>
                      <a:pt x="9557" y="1393"/>
                    </a:lnTo>
                    <a:lnTo>
                      <a:pt x="9283" y="1117"/>
                    </a:lnTo>
                    <a:close/>
                    <a:moveTo>
                      <a:pt x="167" y="0"/>
                    </a:moveTo>
                    <a:lnTo>
                      <a:pt x="167" y="0"/>
                    </a:lnTo>
                    <a:cubicBezTo>
                      <a:pt x="0" y="615"/>
                      <a:pt x="264" y="1256"/>
                      <a:pt x="535" y="1832"/>
                    </a:cubicBezTo>
                    <a:cubicBezTo>
                      <a:pt x="1939" y="4825"/>
                      <a:pt x="3637" y="7670"/>
                      <a:pt x="5606" y="10324"/>
                    </a:cubicBezTo>
                    <a:lnTo>
                      <a:pt x="9195" y="1339"/>
                    </a:lnTo>
                    <a:lnTo>
                      <a:pt x="167"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6;p50">
                <a:extLst>
                  <a:ext uri="{FF2B5EF4-FFF2-40B4-BE49-F238E27FC236}">
                    <a16:creationId xmlns:a16="http://schemas.microsoft.com/office/drawing/2014/main" id="{E92F9AE8-4384-4AD7-B2CB-387D0C4C5E75}"/>
                  </a:ext>
                </a:extLst>
              </p:cNvPr>
              <p:cNvSpPr/>
              <p:nvPr/>
            </p:nvSpPr>
            <p:spPr>
              <a:xfrm>
                <a:off x="-3206550" y="693100"/>
                <a:ext cx="177425" cy="202725"/>
              </a:xfrm>
              <a:custGeom>
                <a:avLst/>
                <a:gdLst/>
                <a:ahLst/>
                <a:cxnLst/>
                <a:rect l="l" t="t" r="r" b="b"/>
                <a:pathLst>
                  <a:path w="7097" h="8109" extrusionOk="0">
                    <a:moveTo>
                      <a:pt x="6579" y="1"/>
                    </a:moveTo>
                    <a:cubicBezTo>
                      <a:pt x="6329" y="1"/>
                      <a:pt x="6131" y="187"/>
                      <a:pt x="6105" y="434"/>
                    </a:cubicBezTo>
                    <a:cubicBezTo>
                      <a:pt x="5948" y="1899"/>
                      <a:pt x="5591" y="3338"/>
                      <a:pt x="5047" y="4708"/>
                    </a:cubicBezTo>
                    <a:cubicBezTo>
                      <a:pt x="4763" y="5424"/>
                      <a:pt x="4385" y="6223"/>
                      <a:pt x="3739" y="6724"/>
                    </a:cubicBezTo>
                    <a:cubicBezTo>
                      <a:pt x="3423" y="6971"/>
                      <a:pt x="2978" y="7143"/>
                      <a:pt x="2550" y="7143"/>
                    </a:cubicBezTo>
                    <a:cubicBezTo>
                      <a:pt x="2288" y="7143"/>
                      <a:pt x="2031" y="7078"/>
                      <a:pt x="1816" y="6925"/>
                    </a:cubicBezTo>
                    <a:cubicBezTo>
                      <a:pt x="1436" y="6654"/>
                      <a:pt x="1227" y="6178"/>
                      <a:pt x="993" y="5583"/>
                    </a:cubicBezTo>
                    <a:cubicBezTo>
                      <a:pt x="915" y="5397"/>
                      <a:pt x="736" y="5286"/>
                      <a:pt x="546" y="5286"/>
                    </a:cubicBezTo>
                    <a:cubicBezTo>
                      <a:pt x="487" y="5286"/>
                      <a:pt x="427" y="5297"/>
                      <a:pt x="369" y="5319"/>
                    </a:cubicBezTo>
                    <a:cubicBezTo>
                      <a:pt x="124" y="5416"/>
                      <a:pt x="0" y="5690"/>
                      <a:pt x="92" y="5937"/>
                    </a:cubicBezTo>
                    <a:cubicBezTo>
                      <a:pt x="311" y="6494"/>
                      <a:pt x="612" y="7254"/>
                      <a:pt x="1254" y="7713"/>
                    </a:cubicBezTo>
                    <a:cubicBezTo>
                      <a:pt x="1645" y="7990"/>
                      <a:pt x="2094" y="8108"/>
                      <a:pt x="2545" y="8108"/>
                    </a:cubicBezTo>
                    <a:cubicBezTo>
                      <a:pt x="3199" y="8108"/>
                      <a:pt x="3856" y="7860"/>
                      <a:pt x="4335" y="7490"/>
                    </a:cubicBezTo>
                    <a:cubicBezTo>
                      <a:pt x="5170" y="6842"/>
                      <a:pt x="5636" y="5854"/>
                      <a:pt x="5949" y="5066"/>
                    </a:cubicBezTo>
                    <a:cubicBezTo>
                      <a:pt x="6524" y="3614"/>
                      <a:pt x="6902" y="2091"/>
                      <a:pt x="7069" y="538"/>
                    </a:cubicBezTo>
                    <a:cubicBezTo>
                      <a:pt x="7097" y="272"/>
                      <a:pt x="6905" y="33"/>
                      <a:pt x="6639" y="4"/>
                    </a:cubicBezTo>
                    <a:cubicBezTo>
                      <a:pt x="6619" y="2"/>
                      <a:pt x="6599" y="1"/>
                      <a:pt x="6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7;p50">
                <a:extLst>
                  <a:ext uri="{FF2B5EF4-FFF2-40B4-BE49-F238E27FC236}">
                    <a16:creationId xmlns:a16="http://schemas.microsoft.com/office/drawing/2014/main" id="{23477B85-03A9-4BFF-93E3-D4F3E6395512}"/>
                  </a:ext>
                </a:extLst>
              </p:cNvPr>
              <p:cNvSpPr/>
              <p:nvPr/>
            </p:nvSpPr>
            <p:spPr>
              <a:xfrm>
                <a:off x="-3054825" y="677075"/>
                <a:ext cx="204975" cy="272550"/>
              </a:xfrm>
              <a:custGeom>
                <a:avLst/>
                <a:gdLst/>
                <a:ahLst/>
                <a:cxnLst/>
                <a:rect l="l" t="t" r="r" b="b"/>
                <a:pathLst>
                  <a:path w="8199" h="10902" extrusionOk="0">
                    <a:moveTo>
                      <a:pt x="849" y="1"/>
                    </a:moveTo>
                    <a:cubicBezTo>
                      <a:pt x="611" y="1"/>
                      <a:pt x="403" y="177"/>
                      <a:pt x="371" y="419"/>
                    </a:cubicBezTo>
                    <a:cubicBezTo>
                      <a:pt x="0" y="3126"/>
                      <a:pt x="381" y="5881"/>
                      <a:pt x="1469" y="8386"/>
                    </a:cubicBezTo>
                    <a:cubicBezTo>
                      <a:pt x="2104" y="9848"/>
                      <a:pt x="2945" y="10683"/>
                      <a:pt x="3969" y="10866"/>
                    </a:cubicBezTo>
                    <a:cubicBezTo>
                      <a:pt x="4102" y="10889"/>
                      <a:pt x="4236" y="10901"/>
                      <a:pt x="4371" y="10901"/>
                    </a:cubicBezTo>
                    <a:cubicBezTo>
                      <a:pt x="5123" y="10901"/>
                      <a:pt x="5905" y="10544"/>
                      <a:pt x="6486" y="9915"/>
                    </a:cubicBezTo>
                    <a:cubicBezTo>
                      <a:pt x="7140" y="9208"/>
                      <a:pt x="7455" y="8293"/>
                      <a:pt x="7634" y="7665"/>
                    </a:cubicBezTo>
                    <a:cubicBezTo>
                      <a:pt x="8066" y="6150"/>
                      <a:pt x="8199" y="4564"/>
                      <a:pt x="8026" y="2998"/>
                    </a:cubicBezTo>
                    <a:cubicBezTo>
                      <a:pt x="7995" y="2753"/>
                      <a:pt x="7787" y="2573"/>
                      <a:pt x="7546" y="2573"/>
                    </a:cubicBezTo>
                    <a:cubicBezTo>
                      <a:pt x="7528" y="2573"/>
                      <a:pt x="7509" y="2574"/>
                      <a:pt x="7491" y="2576"/>
                    </a:cubicBezTo>
                    <a:cubicBezTo>
                      <a:pt x="7227" y="2606"/>
                      <a:pt x="7036" y="2842"/>
                      <a:pt x="7063" y="3106"/>
                    </a:cubicBezTo>
                    <a:cubicBezTo>
                      <a:pt x="7222" y="4546"/>
                      <a:pt x="7100" y="6005"/>
                      <a:pt x="6703" y="7399"/>
                    </a:cubicBezTo>
                    <a:cubicBezTo>
                      <a:pt x="6461" y="8244"/>
                      <a:pt x="6167" y="8834"/>
                      <a:pt x="5775" y="9257"/>
                    </a:cubicBezTo>
                    <a:cubicBezTo>
                      <a:pt x="5377" y="9687"/>
                      <a:pt x="4859" y="9934"/>
                      <a:pt x="4377" y="9934"/>
                    </a:cubicBezTo>
                    <a:cubicBezTo>
                      <a:pt x="4297" y="9934"/>
                      <a:pt x="4217" y="9927"/>
                      <a:pt x="4139" y="9913"/>
                    </a:cubicBezTo>
                    <a:cubicBezTo>
                      <a:pt x="3455" y="9790"/>
                      <a:pt x="2856" y="9147"/>
                      <a:pt x="2357" y="8000"/>
                    </a:cubicBezTo>
                    <a:cubicBezTo>
                      <a:pt x="1339" y="5658"/>
                      <a:pt x="984" y="3081"/>
                      <a:pt x="1331" y="551"/>
                    </a:cubicBezTo>
                    <a:cubicBezTo>
                      <a:pt x="1367" y="286"/>
                      <a:pt x="1181" y="42"/>
                      <a:pt x="916" y="5"/>
                    </a:cubicBezTo>
                    <a:cubicBezTo>
                      <a:pt x="894" y="2"/>
                      <a:pt x="872" y="1"/>
                      <a:pt x="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8;p50">
                <a:extLst>
                  <a:ext uri="{FF2B5EF4-FFF2-40B4-BE49-F238E27FC236}">
                    <a16:creationId xmlns:a16="http://schemas.microsoft.com/office/drawing/2014/main" id="{AD322529-B923-4448-8CB0-4DC41197CEDF}"/>
                  </a:ext>
                </a:extLst>
              </p:cNvPr>
              <p:cNvSpPr/>
              <p:nvPr/>
            </p:nvSpPr>
            <p:spPr>
              <a:xfrm>
                <a:off x="-2881025" y="717775"/>
                <a:ext cx="208275" cy="186575"/>
              </a:xfrm>
              <a:custGeom>
                <a:avLst/>
                <a:gdLst/>
                <a:ahLst/>
                <a:cxnLst/>
                <a:rect l="l" t="t" r="r" b="b"/>
                <a:pathLst>
                  <a:path w="8331" h="7463" extrusionOk="0">
                    <a:moveTo>
                      <a:pt x="532" y="0"/>
                    </a:moveTo>
                    <a:cubicBezTo>
                      <a:pt x="495" y="0"/>
                      <a:pt x="459" y="4"/>
                      <a:pt x="422" y="13"/>
                    </a:cubicBezTo>
                    <a:cubicBezTo>
                      <a:pt x="162" y="74"/>
                      <a:pt x="1" y="333"/>
                      <a:pt x="61" y="594"/>
                    </a:cubicBezTo>
                    <a:cubicBezTo>
                      <a:pt x="555" y="2698"/>
                      <a:pt x="1397" y="5300"/>
                      <a:pt x="3522" y="6746"/>
                    </a:cubicBezTo>
                    <a:cubicBezTo>
                      <a:pt x="4140" y="7167"/>
                      <a:pt x="4943" y="7462"/>
                      <a:pt x="5721" y="7462"/>
                    </a:cubicBezTo>
                    <a:cubicBezTo>
                      <a:pt x="6329" y="7462"/>
                      <a:pt x="6921" y="7282"/>
                      <a:pt x="7401" y="6842"/>
                    </a:cubicBezTo>
                    <a:cubicBezTo>
                      <a:pt x="8284" y="6032"/>
                      <a:pt x="8331" y="4773"/>
                      <a:pt x="8305" y="3657"/>
                    </a:cubicBezTo>
                    <a:cubicBezTo>
                      <a:pt x="8300" y="3394"/>
                      <a:pt x="8085" y="3183"/>
                      <a:pt x="7821" y="3183"/>
                    </a:cubicBezTo>
                    <a:lnTo>
                      <a:pt x="7810" y="3183"/>
                    </a:lnTo>
                    <a:cubicBezTo>
                      <a:pt x="7543" y="3189"/>
                      <a:pt x="7330" y="3411"/>
                      <a:pt x="7337" y="3679"/>
                    </a:cubicBezTo>
                    <a:cubicBezTo>
                      <a:pt x="7359" y="4625"/>
                      <a:pt x="7331" y="5593"/>
                      <a:pt x="6747" y="6128"/>
                    </a:cubicBezTo>
                    <a:cubicBezTo>
                      <a:pt x="6468" y="6384"/>
                      <a:pt x="6103" y="6492"/>
                      <a:pt x="5712" y="6492"/>
                    </a:cubicBezTo>
                    <a:cubicBezTo>
                      <a:pt x="5156" y="6492"/>
                      <a:pt x="4549" y="6273"/>
                      <a:pt x="4067" y="5945"/>
                    </a:cubicBezTo>
                    <a:cubicBezTo>
                      <a:pt x="2218" y="4686"/>
                      <a:pt x="1458" y="2305"/>
                      <a:pt x="1004" y="371"/>
                    </a:cubicBezTo>
                    <a:cubicBezTo>
                      <a:pt x="950" y="150"/>
                      <a:pt x="751" y="0"/>
                      <a:pt x="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9;p50">
                <a:extLst>
                  <a:ext uri="{FF2B5EF4-FFF2-40B4-BE49-F238E27FC236}">
                    <a16:creationId xmlns:a16="http://schemas.microsoft.com/office/drawing/2014/main" id="{617BB997-D9BE-4A1E-9E56-63D6F6737CF5}"/>
                  </a:ext>
                </a:extLst>
              </p:cNvPr>
              <p:cNvSpPr/>
              <p:nvPr/>
            </p:nvSpPr>
            <p:spPr>
              <a:xfrm>
                <a:off x="-2674250" y="849425"/>
                <a:ext cx="434125" cy="407425"/>
              </a:xfrm>
              <a:custGeom>
                <a:avLst/>
                <a:gdLst/>
                <a:ahLst/>
                <a:cxnLst/>
                <a:rect l="l" t="t" r="r" b="b"/>
                <a:pathLst>
                  <a:path w="17365" h="16297" extrusionOk="0">
                    <a:moveTo>
                      <a:pt x="103" y="1"/>
                    </a:moveTo>
                    <a:cubicBezTo>
                      <a:pt x="1" y="5791"/>
                      <a:pt x="2682" y="11568"/>
                      <a:pt x="7168" y="15230"/>
                    </a:cubicBezTo>
                    <a:cubicBezTo>
                      <a:pt x="7555" y="15545"/>
                      <a:pt x="7972" y="15854"/>
                      <a:pt x="8461" y="15958"/>
                    </a:cubicBezTo>
                    <a:cubicBezTo>
                      <a:pt x="8556" y="15978"/>
                      <a:pt x="8655" y="15988"/>
                      <a:pt x="8754" y="15988"/>
                    </a:cubicBezTo>
                    <a:cubicBezTo>
                      <a:pt x="9163" y="15988"/>
                      <a:pt x="9575" y="15817"/>
                      <a:pt x="9770" y="15465"/>
                    </a:cubicBezTo>
                    <a:cubicBezTo>
                      <a:pt x="9999" y="15055"/>
                      <a:pt x="9874" y="14544"/>
                      <a:pt x="9708" y="14104"/>
                    </a:cubicBezTo>
                    <a:cubicBezTo>
                      <a:pt x="9625" y="13886"/>
                      <a:pt x="9534" y="13672"/>
                      <a:pt x="9434" y="13462"/>
                    </a:cubicBezTo>
                    <a:lnTo>
                      <a:pt x="9434" y="13462"/>
                    </a:lnTo>
                    <a:cubicBezTo>
                      <a:pt x="10069" y="14320"/>
                      <a:pt x="10797" y="15107"/>
                      <a:pt x="11605" y="15811"/>
                    </a:cubicBezTo>
                    <a:cubicBezTo>
                      <a:pt x="11902" y="16069"/>
                      <a:pt x="12340" y="16296"/>
                      <a:pt x="12705" y="16296"/>
                    </a:cubicBezTo>
                    <a:cubicBezTo>
                      <a:pt x="12920" y="16296"/>
                      <a:pt x="13109" y="16217"/>
                      <a:pt x="13228" y="16017"/>
                    </a:cubicBezTo>
                    <a:cubicBezTo>
                      <a:pt x="13337" y="15833"/>
                      <a:pt x="13333" y="15605"/>
                      <a:pt x="13315" y="15392"/>
                    </a:cubicBezTo>
                    <a:cubicBezTo>
                      <a:pt x="13250" y="14582"/>
                      <a:pt x="13058" y="13787"/>
                      <a:pt x="12747" y="13035"/>
                    </a:cubicBezTo>
                    <a:lnTo>
                      <a:pt x="12747" y="13035"/>
                    </a:lnTo>
                    <a:cubicBezTo>
                      <a:pt x="13113" y="13661"/>
                      <a:pt x="13493" y="14304"/>
                      <a:pt x="14069" y="14741"/>
                    </a:cubicBezTo>
                    <a:cubicBezTo>
                      <a:pt x="14434" y="15018"/>
                      <a:pt x="14900" y="15195"/>
                      <a:pt x="15352" y="15195"/>
                    </a:cubicBezTo>
                    <a:cubicBezTo>
                      <a:pt x="15614" y="15195"/>
                      <a:pt x="15871" y="15135"/>
                      <a:pt x="16101" y="15001"/>
                    </a:cubicBezTo>
                    <a:cubicBezTo>
                      <a:pt x="16630" y="14692"/>
                      <a:pt x="16896" y="14069"/>
                      <a:pt x="16996" y="13464"/>
                    </a:cubicBezTo>
                    <a:cubicBezTo>
                      <a:pt x="17364" y="11233"/>
                      <a:pt x="15900" y="9049"/>
                      <a:pt x="14053" y="7745"/>
                    </a:cubicBezTo>
                    <a:cubicBezTo>
                      <a:pt x="12206" y="6440"/>
                      <a:pt x="3244" y="2462"/>
                      <a:pt x="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40;p50">
                <a:extLst>
                  <a:ext uri="{FF2B5EF4-FFF2-40B4-BE49-F238E27FC236}">
                    <a16:creationId xmlns:a16="http://schemas.microsoft.com/office/drawing/2014/main" id="{203ABB42-0DC4-4F55-AD94-4E2D32CECC1B}"/>
                  </a:ext>
                </a:extLst>
              </p:cNvPr>
              <p:cNvSpPr/>
              <p:nvPr/>
            </p:nvSpPr>
            <p:spPr>
              <a:xfrm>
                <a:off x="-2995600" y="424900"/>
                <a:ext cx="184800" cy="103300"/>
              </a:xfrm>
              <a:custGeom>
                <a:avLst/>
                <a:gdLst/>
                <a:ahLst/>
                <a:cxnLst/>
                <a:rect l="l" t="t" r="r" b="b"/>
                <a:pathLst>
                  <a:path w="7392" h="4132" extrusionOk="0">
                    <a:moveTo>
                      <a:pt x="3374" y="1"/>
                    </a:moveTo>
                    <a:cubicBezTo>
                      <a:pt x="3074" y="1"/>
                      <a:pt x="2750" y="24"/>
                      <a:pt x="2402" y="75"/>
                    </a:cubicBezTo>
                    <a:cubicBezTo>
                      <a:pt x="1748" y="163"/>
                      <a:pt x="1139" y="403"/>
                      <a:pt x="760" y="765"/>
                    </a:cubicBezTo>
                    <a:cubicBezTo>
                      <a:pt x="400" y="1108"/>
                      <a:pt x="243" y="1525"/>
                      <a:pt x="154" y="1937"/>
                    </a:cubicBezTo>
                    <a:cubicBezTo>
                      <a:pt x="0" y="2647"/>
                      <a:pt x="300" y="3623"/>
                      <a:pt x="1847" y="3962"/>
                    </a:cubicBezTo>
                    <a:cubicBezTo>
                      <a:pt x="2376" y="4078"/>
                      <a:pt x="2882" y="4131"/>
                      <a:pt x="3355" y="4131"/>
                    </a:cubicBezTo>
                    <a:cubicBezTo>
                      <a:pt x="5833" y="4131"/>
                      <a:pt x="7391" y="2680"/>
                      <a:pt x="6333" y="1247"/>
                    </a:cubicBezTo>
                    <a:cubicBezTo>
                      <a:pt x="5898" y="658"/>
                      <a:pt x="4968" y="1"/>
                      <a:pt x="3374" y="1"/>
                    </a:cubicBezTo>
                    <a:close/>
                  </a:path>
                </a:pathLst>
              </a:custGeom>
              <a:solidFill>
                <a:srgbClr val="FF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41;p50">
                <a:extLst>
                  <a:ext uri="{FF2B5EF4-FFF2-40B4-BE49-F238E27FC236}">
                    <a16:creationId xmlns:a16="http://schemas.microsoft.com/office/drawing/2014/main" id="{3B3C678C-191F-4829-805B-43EBE0D6016E}"/>
                  </a:ext>
                </a:extLst>
              </p:cNvPr>
              <p:cNvSpPr/>
              <p:nvPr/>
            </p:nvSpPr>
            <p:spPr>
              <a:xfrm>
                <a:off x="-3051150" y="233375"/>
                <a:ext cx="154025" cy="168475"/>
              </a:xfrm>
              <a:custGeom>
                <a:avLst/>
                <a:gdLst/>
                <a:ahLst/>
                <a:cxnLst/>
                <a:rect l="l" t="t" r="r" b="b"/>
                <a:pathLst>
                  <a:path w="6161" h="6739" extrusionOk="0">
                    <a:moveTo>
                      <a:pt x="3179" y="1"/>
                    </a:moveTo>
                    <a:cubicBezTo>
                      <a:pt x="1334" y="1"/>
                      <a:pt x="1" y="2957"/>
                      <a:pt x="461" y="4665"/>
                    </a:cubicBezTo>
                    <a:cubicBezTo>
                      <a:pt x="735" y="5680"/>
                      <a:pt x="1618" y="6517"/>
                      <a:pt x="2653" y="6710"/>
                    </a:cubicBezTo>
                    <a:cubicBezTo>
                      <a:pt x="2749" y="6728"/>
                      <a:pt x="2863" y="6739"/>
                      <a:pt x="2988" y="6739"/>
                    </a:cubicBezTo>
                    <a:cubicBezTo>
                      <a:pt x="3458" y="6739"/>
                      <a:pt x="4094" y="6586"/>
                      <a:pt x="4605" y="6075"/>
                    </a:cubicBezTo>
                    <a:cubicBezTo>
                      <a:pt x="6160" y="4519"/>
                      <a:pt x="5862" y="1360"/>
                      <a:pt x="4106" y="249"/>
                    </a:cubicBezTo>
                    <a:lnTo>
                      <a:pt x="4107" y="249"/>
                    </a:lnTo>
                    <a:cubicBezTo>
                      <a:pt x="3788" y="78"/>
                      <a:pt x="3477" y="1"/>
                      <a:pt x="3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2142;p50">
              <a:extLst>
                <a:ext uri="{FF2B5EF4-FFF2-40B4-BE49-F238E27FC236}">
                  <a16:creationId xmlns:a16="http://schemas.microsoft.com/office/drawing/2014/main" id="{CA8B9291-4878-4C02-A284-06654A189D98}"/>
                </a:ext>
              </a:extLst>
            </p:cNvPr>
            <p:cNvSpPr/>
            <p:nvPr/>
          </p:nvSpPr>
          <p:spPr>
            <a:xfrm>
              <a:off x="7116077" y="1037576"/>
              <a:ext cx="83402" cy="74597"/>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Rectangle 113">
            <a:extLst>
              <a:ext uri="{FF2B5EF4-FFF2-40B4-BE49-F238E27FC236}">
                <a16:creationId xmlns:a16="http://schemas.microsoft.com/office/drawing/2014/main" id="{2B725770-5A6A-4E1D-9327-C50583E4BB5A}"/>
              </a:ext>
            </a:extLst>
          </p:cNvPr>
          <p:cNvSpPr/>
          <p:nvPr/>
        </p:nvSpPr>
        <p:spPr>
          <a:xfrm>
            <a:off x="5171239" y="2843373"/>
            <a:ext cx="1119374" cy="1418741"/>
          </a:xfrm>
          <a:prstGeom prst="rect">
            <a:avLst/>
          </a:prstGeom>
          <a:solidFill>
            <a:srgbClr val="00B0F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5" name="Rectangle 114">
            <a:extLst>
              <a:ext uri="{FF2B5EF4-FFF2-40B4-BE49-F238E27FC236}">
                <a16:creationId xmlns:a16="http://schemas.microsoft.com/office/drawing/2014/main" id="{1B9E6D2F-7815-4D23-9D8E-BC45C48DE33A}"/>
              </a:ext>
            </a:extLst>
          </p:cNvPr>
          <p:cNvSpPr/>
          <p:nvPr/>
        </p:nvSpPr>
        <p:spPr>
          <a:xfrm>
            <a:off x="4384561" y="318664"/>
            <a:ext cx="1119374" cy="1418741"/>
          </a:xfrm>
          <a:prstGeom prst="rect">
            <a:avLst/>
          </a:prstGeom>
          <a:solidFill>
            <a:srgbClr val="9900CC"/>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37" name="audio icon" descr="A picture containing drawing&#10;&#10;Description automatically generated">
            <a:extLst>
              <a:ext uri="{FF2B5EF4-FFF2-40B4-BE49-F238E27FC236}">
                <a16:creationId xmlns:a16="http://schemas.microsoft.com/office/drawing/2014/main" id="{E6B835D1-7BF7-443B-B5CB-3AB39DDD029A}"/>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5674981" y="4301592"/>
            <a:ext cx="202095" cy="202095"/>
          </a:xfrm>
          <a:prstGeom prst="rect">
            <a:avLst/>
          </a:prstGeom>
        </p:spPr>
      </p:pic>
      <p:pic>
        <p:nvPicPr>
          <p:cNvPr id="116" name="audio icon" descr="A picture containing drawing&#10;&#10;Description automatically generated">
            <a:extLst>
              <a:ext uri="{FF2B5EF4-FFF2-40B4-BE49-F238E27FC236}">
                <a16:creationId xmlns:a16="http://schemas.microsoft.com/office/drawing/2014/main" id="{837B545B-34E2-443B-B28D-FE25047F2745}"/>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4852979" y="1785421"/>
            <a:ext cx="202095" cy="202095"/>
          </a:xfrm>
          <a:prstGeom prst="rect">
            <a:avLst/>
          </a:prstGeom>
        </p:spPr>
      </p:pic>
      <p:pic>
        <p:nvPicPr>
          <p:cNvPr id="117" name="audio icon" descr="A picture containing drawing&#10;&#10;Description automatically generated">
            <a:extLst>
              <a:ext uri="{FF2B5EF4-FFF2-40B4-BE49-F238E27FC236}">
                <a16:creationId xmlns:a16="http://schemas.microsoft.com/office/drawing/2014/main" id="{24FA274B-165D-4DF2-905E-3F951A653B1F}"/>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3868259" y="4596173"/>
            <a:ext cx="202095" cy="202095"/>
          </a:xfrm>
          <a:prstGeom prst="rect">
            <a:avLst/>
          </a:prstGeom>
        </p:spPr>
      </p:pic>
      <p:pic>
        <p:nvPicPr>
          <p:cNvPr id="9" name="01-colors-purple-US">
            <a:hlinkClick r:id="" action="ppaction://media"/>
            <a:extLst>
              <a:ext uri="{FF2B5EF4-FFF2-40B4-BE49-F238E27FC236}">
                <a16:creationId xmlns:a16="http://schemas.microsoft.com/office/drawing/2014/main" id="{CFC52293-8B1F-48C2-954D-EF700E3ECE86}"/>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4641999" y="1852822"/>
            <a:ext cx="609600" cy="609600"/>
          </a:xfrm>
          <a:prstGeom prst="rect">
            <a:avLst/>
          </a:prstGeom>
        </p:spPr>
      </p:pic>
      <p:pic>
        <p:nvPicPr>
          <p:cNvPr id="11" name="01-colors-yellow-US">
            <a:hlinkClick r:id="" action="ppaction://media"/>
            <a:extLst>
              <a:ext uri="{FF2B5EF4-FFF2-40B4-BE49-F238E27FC236}">
                <a16:creationId xmlns:a16="http://schemas.microsoft.com/office/drawing/2014/main" id="{0A40BC89-715B-494F-9353-3706C4836AB1}"/>
              </a:ext>
            </a:extLst>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2761939" y="4019592"/>
            <a:ext cx="609600" cy="609600"/>
          </a:xfrm>
          <a:prstGeom prst="rect">
            <a:avLst/>
          </a:prstGeom>
        </p:spPr>
      </p:pic>
      <p:grpSp>
        <p:nvGrpSpPr>
          <p:cNvPr id="124" name="Group 123">
            <a:extLst>
              <a:ext uri="{FF2B5EF4-FFF2-40B4-BE49-F238E27FC236}">
                <a16:creationId xmlns:a16="http://schemas.microsoft.com/office/drawing/2014/main" id="{5E9AD77B-7328-4FB4-9935-6A750DEFF30B}"/>
              </a:ext>
            </a:extLst>
          </p:cNvPr>
          <p:cNvGrpSpPr/>
          <p:nvPr/>
        </p:nvGrpSpPr>
        <p:grpSpPr>
          <a:xfrm>
            <a:off x="8776789" y="0"/>
            <a:ext cx="1879253" cy="5143500"/>
            <a:chOff x="8777197" y="0"/>
            <a:chExt cx="1879253" cy="5143500"/>
          </a:xfrm>
        </p:grpSpPr>
        <p:sp>
          <p:nvSpPr>
            <p:cNvPr id="125" name="side panel dark rectangle">
              <a:extLst>
                <a:ext uri="{FF2B5EF4-FFF2-40B4-BE49-F238E27FC236}">
                  <a16:creationId xmlns:a16="http://schemas.microsoft.com/office/drawing/2014/main" id="{95EE010E-B07C-422C-B8C2-26F312A245FC}"/>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6" name="side panel light rectangle">
              <a:extLst>
                <a:ext uri="{FF2B5EF4-FFF2-40B4-BE49-F238E27FC236}">
                  <a16:creationId xmlns:a16="http://schemas.microsoft.com/office/drawing/2014/main" id="{8D08DF0C-71B1-42F1-8471-B92A34E3DAD9}"/>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7" name="side panel textbox">
              <a:extLst>
                <a:ext uri="{FF2B5EF4-FFF2-40B4-BE49-F238E27FC236}">
                  <a16:creationId xmlns:a16="http://schemas.microsoft.com/office/drawing/2014/main" id="{F47EC1A8-857E-4A9F-A753-3E9C555E913B}"/>
                </a:ext>
              </a:extLst>
            </p:cNvPr>
            <p:cNvSpPr txBox="1"/>
            <p:nvPr/>
          </p:nvSpPr>
          <p:spPr>
            <a:xfrm>
              <a:off x="9183300" y="27074"/>
              <a:ext cx="1450860" cy="3612134"/>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Teach colors: red, blue, green, purple, yellow</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Over the next few lessons we’ll learn some colors.  In this lesson we’ll start with the colors red, blue, green, purple and yellow.</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Origami paper is great for this, or just some colored paper/card cut into squares.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everyone in a circle and hold up the first colored paper and ask, “What color is it?” – even with young kids you may get the right answer!  If not, teach the color (e.g. red) and chorus it 3 times.  Do this for the rest of the colors.</a:t>
              </a: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128" name="teacher icon group">
              <a:extLst>
                <a:ext uri="{FF2B5EF4-FFF2-40B4-BE49-F238E27FC236}">
                  <a16:creationId xmlns:a16="http://schemas.microsoft.com/office/drawing/2014/main" id="{BCA562B0-9045-4F60-A4E7-7DD28DAAE4C0}"/>
                </a:ext>
              </a:extLst>
            </p:cNvPr>
            <p:cNvGrpSpPr/>
            <p:nvPr/>
          </p:nvGrpSpPr>
          <p:grpSpPr>
            <a:xfrm>
              <a:off x="8810640" y="151620"/>
              <a:ext cx="296181" cy="296181"/>
              <a:chOff x="8810640" y="62245"/>
              <a:chExt cx="296181" cy="296181"/>
            </a:xfrm>
          </p:grpSpPr>
          <p:sp>
            <p:nvSpPr>
              <p:cNvPr id="129" name="icon circle">
                <a:extLst>
                  <a:ext uri="{FF2B5EF4-FFF2-40B4-BE49-F238E27FC236}">
                    <a16:creationId xmlns:a16="http://schemas.microsoft.com/office/drawing/2014/main" id="{A9822B37-A850-4922-9661-E6CBD04EA72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30" name="teacher icon">
                <a:extLst>
                  <a:ext uri="{FF2B5EF4-FFF2-40B4-BE49-F238E27FC236}">
                    <a16:creationId xmlns:a16="http://schemas.microsoft.com/office/drawing/2014/main" id="{FE065D9B-C6C5-4301-A28E-E405B4F91722}"/>
                  </a:ext>
                </a:extLst>
              </p:cNvPr>
              <p:cNvGrpSpPr/>
              <p:nvPr/>
            </p:nvGrpSpPr>
            <p:grpSpPr>
              <a:xfrm>
                <a:off x="8864754" y="93114"/>
                <a:ext cx="193866" cy="206740"/>
                <a:chOff x="2542389" y="2767092"/>
                <a:chExt cx="480536" cy="512445"/>
              </a:xfrm>
            </p:grpSpPr>
            <p:sp>
              <p:nvSpPr>
                <p:cNvPr id="131" name="Google Shape;1395;p49">
                  <a:extLst>
                    <a:ext uri="{FF2B5EF4-FFF2-40B4-BE49-F238E27FC236}">
                      <a16:creationId xmlns:a16="http://schemas.microsoft.com/office/drawing/2014/main" id="{A2D72C81-9D6E-488C-A534-87D898AF3015}"/>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396;p49">
                  <a:extLst>
                    <a:ext uri="{FF2B5EF4-FFF2-40B4-BE49-F238E27FC236}">
                      <a16:creationId xmlns:a16="http://schemas.microsoft.com/office/drawing/2014/main" id="{CADEB514-7006-4DE3-A11D-7C86B8418FB0}"/>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397;p49">
                  <a:extLst>
                    <a:ext uri="{FF2B5EF4-FFF2-40B4-BE49-F238E27FC236}">
                      <a16:creationId xmlns:a16="http://schemas.microsoft.com/office/drawing/2014/main" id="{FACD48AC-4C07-4056-84C4-497325F9A016}"/>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398;p49">
                  <a:extLst>
                    <a:ext uri="{FF2B5EF4-FFF2-40B4-BE49-F238E27FC236}">
                      <a16:creationId xmlns:a16="http://schemas.microsoft.com/office/drawing/2014/main" id="{A6951505-81B2-4C00-84F5-A683323DD3EB}"/>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399;p49">
                  <a:extLst>
                    <a:ext uri="{FF2B5EF4-FFF2-40B4-BE49-F238E27FC236}">
                      <a16:creationId xmlns:a16="http://schemas.microsoft.com/office/drawing/2014/main" id="{F797783F-481F-44D6-9B63-FE2770AA300D}"/>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400;p49">
                  <a:extLst>
                    <a:ext uri="{FF2B5EF4-FFF2-40B4-BE49-F238E27FC236}">
                      <a16:creationId xmlns:a16="http://schemas.microsoft.com/office/drawing/2014/main" id="{704FB8E8-BD8A-49D5-9AB9-69B918BC8570}"/>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1401;p49">
                  <a:extLst>
                    <a:ext uri="{FF2B5EF4-FFF2-40B4-BE49-F238E27FC236}">
                      <a16:creationId xmlns:a16="http://schemas.microsoft.com/office/drawing/2014/main" id="{9B5D55EF-6ADC-4F65-82AC-E6D139408FC5}"/>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402;p49">
                  <a:extLst>
                    <a:ext uri="{FF2B5EF4-FFF2-40B4-BE49-F238E27FC236}">
                      <a16:creationId xmlns:a16="http://schemas.microsoft.com/office/drawing/2014/main" id="{345F5432-E6FB-45CA-B28A-E67E449C87E7}"/>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1403;p49">
                  <a:extLst>
                    <a:ext uri="{FF2B5EF4-FFF2-40B4-BE49-F238E27FC236}">
                      <a16:creationId xmlns:a16="http://schemas.microsoft.com/office/drawing/2014/main" id="{EEE6EBE6-A347-4FFB-BF96-F64F8391318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1404;p49">
                  <a:extLst>
                    <a:ext uri="{FF2B5EF4-FFF2-40B4-BE49-F238E27FC236}">
                      <a16:creationId xmlns:a16="http://schemas.microsoft.com/office/drawing/2014/main" id="{EDC34C6C-2653-4DB1-BF42-00A571A9FD80}"/>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05;p49">
                  <a:extLst>
                    <a:ext uri="{FF2B5EF4-FFF2-40B4-BE49-F238E27FC236}">
                      <a16:creationId xmlns:a16="http://schemas.microsoft.com/office/drawing/2014/main" id="{B326270D-DE9E-49C4-8498-402AAE2B9FEA}"/>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06;p49">
                  <a:extLst>
                    <a:ext uri="{FF2B5EF4-FFF2-40B4-BE49-F238E27FC236}">
                      <a16:creationId xmlns:a16="http://schemas.microsoft.com/office/drawing/2014/main" id="{BB6451CD-3888-4F86-B3BA-B5E6B388AE28}"/>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07;p49">
                  <a:extLst>
                    <a:ext uri="{FF2B5EF4-FFF2-40B4-BE49-F238E27FC236}">
                      <a16:creationId xmlns:a16="http://schemas.microsoft.com/office/drawing/2014/main" id="{09C5A4E1-AB68-4DD6-979C-123D52679A97}"/>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408;p49">
                  <a:extLst>
                    <a:ext uri="{FF2B5EF4-FFF2-40B4-BE49-F238E27FC236}">
                      <a16:creationId xmlns:a16="http://schemas.microsoft.com/office/drawing/2014/main" id="{7C8E8DFD-C5D4-40EC-9E85-BD8EA471536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409;p49">
                  <a:extLst>
                    <a:ext uri="{FF2B5EF4-FFF2-40B4-BE49-F238E27FC236}">
                      <a16:creationId xmlns:a16="http://schemas.microsoft.com/office/drawing/2014/main" id="{AC48576D-9192-49EC-8720-939700965E7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410;p49">
                  <a:extLst>
                    <a:ext uri="{FF2B5EF4-FFF2-40B4-BE49-F238E27FC236}">
                      <a16:creationId xmlns:a16="http://schemas.microsoft.com/office/drawing/2014/main" id="{F574EC51-EFCE-4DF1-8C83-C902FA33A2BD}"/>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411;p49">
                  <a:extLst>
                    <a:ext uri="{FF2B5EF4-FFF2-40B4-BE49-F238E27FC236}">
                      <a16:creationId xmlns:a16="http://schemas.microsoft.com/office/drawing/2014/main" id="{A9025E4E-92B4-4FD7-AE4A-F7B7F9363F1B}"/>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412;p49">
                  <a:extLst>
                    <a:ext uri="{FF2B5EF4-FFF2-40B4-BE49-F238E27FC236}">
                      <a16:creationId xmlns:a16="http://schemas.microsoft.com/office/drawing/2014/main" id="{F59925C1-53CB-4406-B86A-3EF0510C61F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413;p49">
                  <a:extLst>
                    <a:ext uri="{FF2B5EF4-FFF2-40B4-BE49-F238E27FC236}">
                      <a16:creationId xmlns:a16="http://schemas.microsoft.com/office/drawing/2014/main" id="{4CE2474C-D304-48EF-9E6C-D883E7AE2834}"/>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414;p49">
                  <a:extLst>
                    <a:ext uri="{FF2B5EF4-FFF2-40B4-BE49-F238E27FC236}">
                      <a16:creationId xmlns:a16="http://schemas.microsoft.com/office/drawing/2014/main" id="{50989A85-2E70-4A7F-963B-99EC28D6D689}"/>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415;p49">
                  <a:extLst>
                    <a:ext uri="{FF2B5EF4-FFF2-40B4-BE49-F238E27FC236}">
                      <a16:creationId xmlns:a16="http://schemas.microsoft.com/office/drawing/2014/main" id="{E16647DE-35C8-4583-8873-52F986C7FAE6}"/>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416;p49">
                  <a:extLst>
                    <a:ext uri="{FF2B5EF4-FFF2-40B4-BE49-F238E27FC236}">
                      <a16:creationId xmlns:a16="http://schemas.microsoft.com/office/drawing/2014/main" id="{A40C929F-3BDC-4B3A-B7A6-9928BF6EEB64}"/>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417;p49">
                  <a:extLst>
                    <a:ext uri="{FF2B5EF4-FFF2-40B4-BE49-F238E27FC236}">
                      <a16:creationId xmlns:a16="http://schemas.microsoft.com/office/drawing/2014/main" id="{397B9744-045F-4C72-9C89-22A0E7F2E0C2}"/>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418;p49">
                  <a:extLst>
                    <a:ext uri="{FF2B5EF4-FFF2-40B4-BE49-F238E27FC236}">
                      <a16:creationId xmlns:a16="http://schemas.microsoft.com/office/drawing/2014/main" id="{212CF19F-C0D9-404E-A5A5-7962087CDC0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419;p49">
                  <a:extLst>
                    <a:ext uri="{FF2B5EF4-FFF2-40B4-BE49-F238E27FC236}">
                      <a16:creationId xmlns:a16="http://schemas.microsoft.com/office/drawing/2014/main" id="{A2C92526-D489-496E-B363-C1C369F700C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420;p49">
                  <a:extLst>
                    <a:ext uri="{FF2B5EF4-FFF2-40B4-BE49-F238E27FC236}">
                      <a16:creationId xmlns:a16="http://schemas.microsoft.com/office/drawing/2014/main" id="{0BA79D79-80FE-4B04-8656-B104F14F32DC}"/>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421;p49">
                  <a:extLst>
                    <a:ext uri="{FF2B5EF4-FFF2-40B4-BE49-F238E27FC236}">
                      <a16:creationId xmlns:a16="http://schemas.microsoft.com/office/drawing/2014/main" id="{4EF9B234-9E65-4F17-AD1E-6CFE7103EDF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422;p49">
                  <a:extLst>
                    <a:ext uri="{FF2B5EF4-FFF2-40B4-BE49-F238E27FC236}">
                      <a16:creationId xmlns:a16="http://schemas.microsoft.com/office/drawing/2014/main" id="{E756AFF3-255D-4B5A-A62B-CE6E4D61A2E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13" name="Group 12">
            <a:extLst>
              <a:ext uri="{FF2B5EF4-FFF2-40B4-BE49-F238E27FC236}">
                <a16:creationId xmlns:a16="http://schemas.microsoft.com/office/drawing/2014/main" id="{327CBB11-6853-4941-A058-7585A0A33E69}"/>
              </a:ext>
            </a:extLst>
          </p:cNvPr>
          <p:cNvGrpSpPr/>
          <p:nvPr/>
        </p:nvGrpSpPr>
        <p:grpSpPr>
          <a:xfrm>
            <a:off x="7803184" y="3867805"/>
            <a:ext cx="1129071" cy="400110"/>
            <a:chOff x="7803184" y="4346549"/>
            <a:chExt cx="1129071" cy="400110"/>
          </a:xfrm>
        </p:grpSpPr>
        <p:pic>
          <p:nvPicPr>
            <p:cNvPr id="139" name="audio icon" descr="A picture containing drawing&#10;&#10;Description automatically generated">
              <a:extLst>
                <a:ext uri="{FF2B5EF4-FFF2-40B4-BE49-F238E27FC236}">
                  <a16:creationId xmlns:a16="http://schemas.microsoft.com/office/drawing/2014/main" id="{275DD6EF-3387-4B84-9D2A-704CF7C1F2A8}"/>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7803184" y="4440461"/>
              <a:ext cx="174409" cy="202095"/>
            </a:xfrm>
            <a:prstGeom prst="rect">
              <a:avLst/>
            </a:prstGeom>
          </p:spPr>
        </p:pic>
        <p:sp>
          <p:nvSpPr>
            <p:cNvPr id="12" name="TextBox 11">
              <a:extLst>
                <a:ext uri="{FF2B5EF4-FFF2-40B4-BE49-F238E27FC236}">
                  <a16:creationId xmlns:a16="http://schemas.microsoft.com/office/drawing/2014/main" id="{C7A6ED0B-16EC-4B3B-B92A-D12F765D7557}"/>
                </a:ext>
              </a:extLst>
            </p:cNvPr>
            <p:cNvSpPr txBox="1"/>
            <p:nvPr/>
          </p:nvSpPr>
          <p:spPr>
            <a:xfrm>
              <a:off x="7983157" y="4346549"/>
              <a:ext cx="949098" cy="400110"/>
            </a:xfrm>
            <a:prstGeom prst="rect">
              <a:avLst/>
            </a:prstGeom>
            <a:noFill/>
          </p:spPr>
          <p:txBody>
            <a:bodyPr wrap="square" rtlCol="0">
              <a:spAutoFit/>
            </a:bodyPr>
            <a:lstStyle/>
            <a:p>
              <a:r>
                <a:rPr lang="en-US" sz="1000" dirty="0">
                  <a:latin typeface="Calibri" panose="020F0502020204030204" pitchFamily="34" charset="0"/>
                </a:rPr>
                <a:t>Click object to hear vocab</a:t>
              </a:r>
            </a:p>
          </p:txBody>
        </p:sp>
      </p:grpSp>
      <p:grpSp>
        <p:nvGrpSpPr>
          <p:cNvPr id="6" name="Group 5">
            <a:extLst>
              <a:ext uri="{FF2B5EF4-FFF2-40B4-BE49-F238E27FC236}">
                <a16:creationId xmlns:a16="http://schemas.microsoft.com/office/drawing/2014/main" id="{205428B2-7040-E324-DB96-A82CED44D12E}"/>
              </a:ext>
            </a:extLst>
          </p:cNvPr>
          <p:cNvGrpSpPr>
            <a:grpSpLocks noGrp="1" noUngrp="1" noRot="1" noMove="1" noResize="1"/>
          </p:cNvGrpSpPr>
          <p:nvPr/>
        </p:nvGrpSpPr>
        <p:grpSpPr>
          <a:xfrm>
            <a:off x="-14628" y="0"/>
            <a:ext cx="9158628" cy="5143500"/>
            <a:chOff x="-14628" y="0"/>
            <a:chExt cx="9158628" cy="5143500"/>
          </a:xfrm>
        </p:grpSpPr>
        <p:cxnSp>
          <p:nvCxnSpPr>
            <p:cNvPr id="14" name="AutoShape 3">
              <a:extLst>
                <a:ext uri="{FF2B5EF4-FFF2-40B4-BE49-F238E27FC236}">
                  <a16:creationId xmlns:a16="http://schemas.microsoft.com/office/drawing/2014/main" id="{E2C023E4-30DB-A3E0-8E47-21BDCE599B8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5" name="AutoShape 4">
              <a:extLst>
                <a:ext uri="{FF2B5EF4-FFF2-40B4-BE49-F238E27FC236}">
                  <a16:creationId xmlns:a16="http://schemas.microsoft.com/office/drawing/2014/main" id="{64E4FBF0-AAB3-C0A7-2DD2-D7BD9436027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6" name="Group 15">
              <a:extLst>
                <a:ext uri="{FF2B5EF4-FFF2-40B4-BE49-F238E27FC236}">
                  <a16:creationId xmlns:a16="http://schemas.microsoft.com/office/drawing/2014/main" id="{1BA13E2E-3984-695B-1183-54F0FDBFA74A}"/>
                </a:ext>
              </a:extLst>
            </p:cNvPr>
            <p:cNvGrpSpPr>
              <a:grpSpLocks noGrp="1" noUngrp="1" noRot="1" noMove="1" noResize="1"/>
            </p:cNvGrpSpPr>
            <p:nvPr/>
          </p:nvGrpSpPr>
          <p:grpSpPr bwMode="auto">
            <a:xfrm>
              <a:off x="3588189" y="2214383"/>
              <a:ext cx="1967622" cy="714734"/>
              <a:chOff x="6549" y="5686"/>
              <a:chExt cx="3510" cy="1275"/>
            </a:xfrm>
          </p:grpSpPr>
          <p:sp>
            <p:nvSpPr>
              <p:cNvPr id="17" name="AutoShape 6">
                <a:extLst>
                  <a:ext uri="{FF2B5EF4-FFF2-40B4-BE49-F238E27FC236}">
                    <a16:creationId xmlns:a16="http://schemas.microsoft.com/office/drawing/2014/main" id="{1B7E8FEB-CB04-7D26-58FB-F0B80A39874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Text Box 7">
                <a:extLst>
                  <a:ext uri="{FF2B5EF4-FFF2-40B4-BE49-F238E27FC236}">
                    <a16:creationId xmlns:a16="http://schemas.microsoft.com/office/drawing/2014/main" id="{B838455D-8919-A07E-DC85-C18666395E2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52344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5" presetClass="entr" presetSubtype="0" fill="hold"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7"/>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500"/>
                            </p:stCondLst>
                            <p:childTnLst>
                              <p:par>
                                <p:cTn id="24" presetID="2" presetClass="entr" presetSubtype="3" fill="hold" grpId="0" nodeType="afterEffect">
                                  <p:stCondLst>
                                    <p:cond delay="0"/>
                                  </p:stCondLst>
                                  <p:childTnLst>
                                    <p:set>
                                      <p:cBhvr>
                                        <p:cTn id="25" dur="1" fill="hold">
                                          <p:stCondLst>
                                            <p:cond delay="0"/>
                                          </p:stCondLst>
                                        </p:cTn>
                                        <p:tgtEl>
                                          <p:spTgt spid="119"/>
                                        </p:tgtEl>
                                        <p:attrNameLst>
                                          <p:attrName>style.visibility</p:attrName>
                                        </p:attrNameLst>
                                      </p:cBhvr>
                                      <p:to>
                                        <p:strVal val="visible"/>
                                      </p:to>
                                    </p:set>
                                    <p:anim calcmode="lin" valueType="num">
                                      <p:cBhvr additive="base">
                                        <p:cTn id="26" dur="500" fill="hold"/>
                                        <p:tgtEl>
                                          <p:spTgt spid="119"/>
                                        </p:tgtEl>
                                        <p:attrNameLst>
                                          <p:attrName>ppt_x</p:attrName>
                                        </p:attrNameLst>
                                      </p:cBhvr>
                                      <p:tavLst>
                                        <p:tav tm="0">
                                          <p:val>
                                            <p:strVal val="1+#ppt_w/2"/>
                                          </p:val>
                                        </p:tav>
                                        <p:tav tm="100000">
                                          <p:val>
                                            <p:strVal val="#ppt_x"/>
                                          </p:val>
                                        </p:tav>
                                      </p:tavLst>
                                    </p:anim>
                                    <p:anim calcmode="lin" valueType="num">
                                      <p:cBhvr additive="base">
                                        <p:cTn id="27" dur="500" fill="hold"/>
                                        <p:tgtEl>
                                          <p:spTgt spid="119"/>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 presetClass="entr" presetSubtype="9"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12" fill="hold" grpId="0" nodeType="afterEffect">
                                  <p:stCondLst>
                                    <p:cond delay="0"/>
                                  </p:stCondLst>
                                  <p:childTnLst>
                                    <p:set>
                                      <p:cBhvr>
                                        <p:cTn id="35" dur="1" fill="hold">
                                          <p:stCondLst>
                                            <p:cond delay="0"/>
                                          </p:stCondLst>
                                        </p:cTn>
                                        <p:tgtEl>
                                          <p:spTgt spid="118"/>
                                        </p:tgtEl>
                                        <p:attrNameLst>
                                          <p:attrName>style.visibility</p:attrName>
                                        </p:attrNameLst>
                                      </p:cBhvr>
                                      <p:to>
                                        <p:strVal val="visible"/>
                                      </p:to>
                                    </p:set>
                                    <p:anim calcmode="lin" valueType="num">
                                      <p:cBhvr additive="base">
                                        <p:cTn id="36" dur="500" fill="hold"/>
                                        <p:tgtEl>
                                          <p:spTgt spid="118"/>
                                        </p:tgtEl>
                                        <p:attrNameLst>
                                          <p:attrName>ppt_x</p:attrName>
                                        </p:attrNameLst>
                                      </p:cBhvr>
                                      <p:tavLst>
                                        <p:tav tm="0">
                                          <p:val>
                                            <p:strVal val="0-#ppt_w/2"/>
                                          </p:val>
                                        </p:tav>
                                        <p:tav tm="100000">
                                          <p:val>
                                            <p:strVal val="#ppt_x"/>
                                          </p:val>
                                        </p:tav>
                                      </p:tavLst>
                                    </p:anim>
                                    <p:anim calcmode="lin" valueType="num">
                                      <p:cBhvr additive="base">
                                        <p:cTn id="37" dur="500" fill="hold"/>
                                        <p:tgtEl>
                                          <p:spTgt spid="118"/>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6"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 calcmode="lin" valueType="num">
                                      <p:cBhvr additive="base">
                                        <p:cTn id="41" dur="500" fill="hold"/>
                                        <p:tgtEl>
                                          <p:spTgt spid="114"/>
                                        </p:tgtEl>
                                        <p:attrNameLst>
                                          <p:attrName>ppt_x</p:attrName>
                                        </p:attrNameLst>
                                      </p:cBhvr>
                                      <p:tavLst>
                                        <p:tav tm="0">
                                          <p:val>
                                            <p:strVal val="1+#ppt_w/2"/>
                                          </p:val>
                                        </p:tav>
                                        <p:tav tm="100000">
                                          <p:val>
                                            <p:strVal val="#ppt_x"/>
                                          </p:val>
                                        </p:tav>
                                      </p:tavLst>
                                    </p:anim>
                                    <p:anim calcmode="lin" valueType="num">
                                      <p:cBhvr additive="base">
                                        <p:cTn id="42" dur="500" fill="hold"/>
                                        <p:tgtEl>
                                          <p:spTgt spid="114"/>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 calcmode="lin" valueType="num">
                                      <p:cBhvr additive="base">
                                        <p:cTn id="46" dur="500" fill="hold"/>
                                        <p:tgtEl>
                                          <p:spTgt spid="115"/>
                                        </p:tgtEl>
                                        <p:attrNameLst>
                                          <p:attrName>ppt_x</p:attrName>
                                        </p:attrNameLst>
                                      </p:cBhvr>
                                      <p:tavLst>
                                        <p:tav tm="0">
                                          <p:val>
                                            <p:strVal val="#ppt_x"/>
                                          </p:val>
                                        </p:tav>
                                        <p:tav tm="100000">
                                          <p:val>
                                            <p:strVal val="#ppt_x"/>
                                          </p:val>
                                        </p:tav>
                                      </p:tavLst>
                                    </p:anim>
                                    <p:anim calcmode="lin" valueType="num">
                                      <p:cBhvr additive="base">
                                        <p:cTn id="47" dur="500" fill="hold"/>
                                        <p:tgtEl>
                                          <p:spTgt spid="115"/>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1000"/>
                                        <p:tgtEl>
                                          <p:spTgt spid="76"/>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50"/>
                                        <p:tgtEl>
                                          <p:spTgt spid="10"/>
                                        </p:tgtEl>
                                      </p:cBhvr>
                                    </p:animEffect>
                                  </p:childTnLst>
                                </p:cTn>
                              </p:par>
                              <p:par>
                                <p:cTn id="55" presetID="10" presetClass="entr" presetSubtype="0" fill="hold" nodeType="with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fade">
                                      <p:cBhvr>
                                        <p:cTn id="57" dur="250"/>
                                        <p:tgtEl>
                                          <p:spTgt spid="137"/>
                                        </p:tgtEl>
                                      </p:cBhvr>
                                    </p:animEffect>
                                  </p:childTnLst>
                                </p:cTn>
                              </p:par>
                              <p:par>
                                <p:cTn id="58" presetID="10" presetClass="entr" presetSubtype="0" fill="hold" nodeType="with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fade">
                                      <p:cBhvr>
                                        <p:cTn id="60" dur="250"/>
                                        <p:tgtEl>
                                          <p:spTgt spid="138"/>
                                        </p:tgtEl>
                                      </p:cBhvr>
                                    </p:animEffect>
                                  </p:childTnLst>
                                </p:cTn>
                              </p:par>
                              <p:par>
                                <p:cTn id="61" presetID="10" presetClass="entr" presetSubtype="0" fill="hold" nodeType="withEffect">
                                  <p:stCondLst>
                                    <p:cond delay="0"/>
                                  </p:stCondLst>
                                  <p:childTnLst>
                                    <p:set>
                                      <p:cBhvr>
                                        <p:cTn id="62" dur="1" fill="hold">
                                          <p:stCondLst>
                                            <p:cond delay="0"/>
                                          </p:stCondLst>
                                        </p:cTn>
                                        <p:tgtEl>
                                          <p:spTgt spid="116"/>
                                        </p:tgtEl>
                                        <p:attrNameLst>
                                          <p:attrName>style.visibility</p:attrName>
                                        </p:attrNameLst>
                                      </p:cBhvr>
                                      <p:to>
                                        <p:strVal val="visible"/>
                                      </p:to>
                                    </p:set>
                                    <p:animEffect transition="in" filter="fade">
                                      <p:cBhvr>
                                        <p:cTn id="63" dur="250"/>
                                        <p:tgtEl>
                                          <p:spTgt spid="116"/>
                                        </p:tgtEl>
                                      </p:cBhvr>
                                    </p:animEffect>
                                  </p:childTnLst>
                                </p:cTn>
                              </p:par>
                              <p:par>
                                <p:cTn id="64" presetID="10" presetClass="entr" presetSubtype="0" fill="hold" nodeType="with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250"/>
                                        <p:tgtEl>
                                          <p:spTgt spid="117"/>
                                        </p:tgtEl>
                                      </p:cBhvr>
                                    </p:animEffect>
                                  </p:childTnLst>
                                </p:cTn>
                              </p:par>
                            </p:childTnLst>
                          </p:cTn>
                        </p:par>
                        <p:par>
                          <p:cTn id="67" fill="hold">
                            <p:stCondLst>
                              <p:cond delay="6000"/>
                            </p:stCondLst>
                            <p:childTnLst>
                              <p:par>
                                <p:cTn id="68" presetID="35" presetClass="path" presetSubtype="0" accel="50000" decel="50000" fill="hold" nodeType="afterEffect">
                                  <p:stCondLst>
                                    <p:cond delay="0"/>
                                  </p:stCondLst>
                                  <p:childTnLst>
                                    <p:animMotion origin="layout" path="M -1.66667E-6 0 L -0.16372 0 " pathEditMode="relative" rAng="0" ptsTypes="AA">
                                      <p:cBhvr>
                                        <p:cTn id="69" dur="1000" fill="hold"/>
                                        <p:tgtEl>
                                          <p:spTgt spid="124"/>
                                        </p:tgtEl>
                                        <p:attrNameLst>
                                          <p:attrName>ppt_x</p:attrName>
                                          <p:attrName>ppt_y</p:attrName>
                                        </p:attrNameLst>
                                      </p:cBhvr>
                                      <p:rCtr x="-8247" y="0"/>
                                    </p:animMotion>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fade">
                                      <p:cBhvr>
                                        <p:cTn id="7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8" fill="hold" display="0">
                  <p:stCondLst>
                    <p:cond delay="indefinite"/>
                  </p:stCondLst>
                  <p:endCondLst>
                    <p:cond evt="onStopAudio" delay="0">
                      <p:tgtEl>
                        <p:sldTgt/>
                      </p:tgtEl>
                    </p:cond>
                  </p:endCondLst>
                </p:cTn>
                <p:tgtEl>
                  <p:spTgt spid="4"/>
                </p:tgtEl>
              </p:cMediaNode>
            </p:audio>
            <p:seq concurrent="1" nextAc="seek">
              <p:cTn id="79" restart="whenNotActive" fill="hold" evtFilter="cancelBubble" nodeType="interactiveSeq">
                <p:stCondLst>
                  <p:cond evt="onClick" delay="0">
                    <p:tgtEl>
                      <p:spTgt spid="5"/>
                    </p:tgtEl>
                  </p:cond>
                </p:stCondLst>
                <p:endSync evt="end" delay="0">
                  <p:rtn val="all"/>
                </p:endSync>
                <p:childTnLst>
                  <p:par>
                    <p:cTn id="80" fill="hold">
                      <p:stCondLst>
                        <p:cond delay="0"/>
                      </p:stCondLst>
                      <p:childTnLst>
                        <p:par>
                          <p:cTn id="81" fill="hold">
                            <p:stCondLst>
                              <p:cond delay="0"/>
                            </p:stCondLst>
                            <p:childTnLst>
                              <p:par>
                                <p:cTn id="82" presetID="1" presetClass="mediacall" presetSubtype="0" fill="hold" nodeType="clickEffect">
                                  <p:stCondLst>
                                    <p:cond delay="0"/>
                                  </p:stCondLst>
                                  <p:childTnLst>
                                    <p:cmd type="call" cmd="playFrom(0.0)">
                                      <p:cBhvr>
                                        <p:cTn id="83" dur="731" fill="hold"/>
                                        <p:tgtEl>
                                          <p:spTgt spid="4"/>
                                        </p:tgtEl>
                                      </p:cBhvr>
                                    </p:cmd>
                                  </p:childTnLst>
                                </p:cTn>
                              </p:par>
                            </p:childTnLst>
                          </p:cTn>
                        </p:par>
                      </p:childTnLst>
                    </p:cTn>
                  </p:par>
                </p:childTnLst>
              </p:cTn>
              <p:nextCondLst>
                <p:cond evt="onClick" delay="0">
                  <p:tgtEl>
                    <p:spTgt spid="5"/>
                  </p:tgtEl>
                </p:cond>
              </p:nextCondLst>
            </p:seq>
            <p:audio>
              <p:cMediaNode vol="80000" showWhenStopped="0">
                <p:cTn id="84" fill="hold" display="0">
                  <p:stCondLst>
                    <p:cond delay="indefinite"/>
                  </p:stCondLst>
                  <p:endCondLst>
                    <p:cond evt="onStopAudio" delay="0">
                      <p:tgtEl>
                        <p:sldTgt/>
                      </p:tgtEl>
                    </p:cond>
                  </p:endCondLst>
                </p:cTn>
                <p:tgtEl>
                  <p:spTgt spid="7"/>
                </p:tgtEl>
              </p:cMediaNode>
            </p:audio>
            <p:seq concurrent="1" nextAc="seek">
              <p:cTn id="85" restart="whenNotActive" fill="hold" evtFilter="cancelBubble" nodeType="interactiveSeq">
                <p:stCondLst>
                  <p:cond evt="onClick" delay="0">
                    <p:tgtEl>
                      <p:spTgt spid="118"/>
                    </p:tgtEl>
                  </p:cond>
                </p:stCondLst>
                <p:endSync evt="end" delay="0">
                  <p:rtn val="all"/>
                </p:endSync>
                <p:childTnLst>
                  <p:par>
                    <p:cTn id="86" fill="hold">
                      <p:stCondLst>
                        <p:cond delay="0"/>
                      </p:stCondLst>
                      <p:childTnLst>
                        <p:par>
                          <p:cTn id="87" fill="hold">
                            <p:stCondLst>
                              <p:cond delay="0"/>
                            </p:stCondLst>
                            <p:childTnLst>
                              <p:par>
                                <p:cTn id="88" presetID="1" presetClass="mediacall" presetSubtype="0" fill="hold" nodeType="clickEffect">
                                  <p:stCondLst>
                                    <p:cond delay="0"/>
                                  </p:stCondLst>
                                  <p:childTnLst>
                                    <p:cmd type="call" cmd="playFrom(0.0)">
                                      <p:cBhvr>
                                        <p:cTn id="89" dur="914" fill="hold"/>
                                        <p:tgtEl>
                                          <p:spTgt spid="11"/>
                                        </p:tgtEl>
                                      </p:cBhvr>
                                    </p:cmd>
                                  </p:childTnLst>
                                </p:cTn>
                              </p:par>
                            </p:childTnLst>
                          </p:cTn>
                        </p:par>
                      </p:childTnLst>
                    </p:cTn>
                  </p:par>
                </p:childTnLst>
              </p:cTn>
              <p:nextCondLst>
                <p:cond evt="onClick" delay="0">
                  <p:tgtEl>
                    <p:spTgt spid="118"/>
                  </p:tgtEl>
                </p:cond>
              </p:nextCondLst>
            </p:seq>
            <p:audio>
              <p:cMediaNode vol="80000" showWhenStopped="0">
                <p:cTn id="90" fill="hold" display="0">
                  <p:stCondLst>
                    <p:cond delay="indefinite"/>
                  </p:stCondLst>
                  <p:endCondLst>
                    <p:cond evt="onStopAudio" delay="0">
                      <p:tgtEl>
                        <p:sldTgt/>
                      </p:tgtEl>
                    </p:cond>
                  </p:endCondLst>
                </p:cTn>
                <p:tgtEl>
                  <p:spTgt spid="8"/>
                </p:tgtEl>
              </p:cMediaNode>
            </p:audio>
            <p:seq concurrent="1" nextAc="seek">
              <p:cTn id="91" restart="whenNotActive" fill="hold" evtFilter="cancelBubble" nodeType="interactiveSeq">
                <p:stCondLst>
                  <p:cond evt="onClick" delay="0">
                    <p:tgtEl>
                      <p:spTgt spid="119"/>
                    </p:tgtEl>
                  </p:cond>
                </p:stCondLst>
                <p:endSync evt="end" delay="0">
                  <p:rtn val="all"/>
                </p:endSync>
                <p:childTnLst>
                  <p:par>
                    <p:cTn id="92" fill="hold">
                      <p:stCondLst>
                        <p:cond delay="0"/>
                      </p:stCondLst>
                      <p:childTnLst>
                        <p:par>
                          <p:cTn id="93" fill="hold">
                            <p:stCondLst>
                              <p:cond delay="0"/>
                            </p:stCondLst>
                            <p:childTnLst>
                              <p:par>
                                <p:cTn id="94" presetID="1" presetClass="mediacall" presetSubtype="0" fill="hold" nodeType="clickEffect">
                                  <p:stCondLst>
                                    <p:cond delay="0"/>
                                  </p:stCondLst>
                                  <p:childTnLst>
                                    <p:cmd type="call" cmd="playFrom(0.0)">
                                      <p:cBhvr>
                                        <p:cTn id="95" dur="835" fill="hold"/>
                                        <p:tgtEl>
                                          <p:spTgt spid="8"/>
                                        </p:tgtEl>
                                      </p:cBhvr>
                                    </p:cmd>
                                  </p:childTnLst>
                                </p:cTn>
                              </p:par>
                            </p:childTnLst>
                          </p:cTn>
                        </p:par>
                      </p:childTnLst>
                    </p:cTn>
                  </p:par>
                </p:childTnLst>
              </p:cTn>
              <p:nextCondLst>
                <p:cond evt="onClick" delay="0">
                  <p:tgtEl>
                    <p:spTgt spid="119"/>
                  </p:tgtEl>
                </p:cond>
              </p:nextCondLst>
            </p:seq>
            <p:audio>
              <p:cMediaNode vol="80000" showWhenStopped="0">
                <p:cTn id="96" fill="hold" display="0">
                  <p:stCondLst>
                    <p:cond delay="indefinite"/>
                  </p:stCondLst>
                  <p:endCondLst>
                    <p:cond evt="onStopAudio" delay="0">
                      <p:tgtEl>
                        <p:sldTgt/>
                      </p:tgtEl>
                    </p:cond>
                  </p:endCondLst>
                </p:cTn>
                <p:tgtEl>
                  <p:spTgt spid="9"/>
                </p:tgtEl>
              </p:cMediaNode>
            </p:audio>
            <p:seq concurrent="1" nextAc="seek">
              <p:cTn id="97" restart="whenNotActive" fill="hold" evtFilter="cancelBubble" nodeType="interactiveSeq">
                <p:stCondLst>
                  <p:cond evt="onClick" delay="0">
                    <p:tgtEl>
                      <p:spTgt spid="115"/>
                    </p:tgtEl>
                  </p:cond>
                </p:stCondLst>
                <p:endSync evt="end" delay="0">
                  <p:rtn val="all"/>
                </p:endSync>
                <p:childTnLst>
                  <p:par>
                    <p:cTn id="98" fill="hold">
                      <p:stCondLst>
                        <p:cond delay="0"/>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05" fill="hold"/>
                                        <p:tgtEl>
                                          <p:spTgt spid="9"/>
                                        </p:tgtEl>
                                      </p:cBhvr>
                                    </p:cmd>
                                  </p:childTnLst>
                                </p:cTn>
                              </p:par>
                            </p:childTnLst>
                          </p:cTn>
                        </p:par>
                      </p:childTnLst>
                    </p:cTn>
                  </p:par>
                </p:childTnLst>
              </p:cTn>
              <p:nextCondLst>
                <p:cond evt="onClick" delay="0">
                  <p:tgtEl>
                    <p:spTgt spid="115"/>
                  </p:tgtEl>
                </p:cond>
              </p:nextCondLst>
            </p:seq>
            <p:audio>
              <p:cMediaNode vol="80000" showWhenStopped="0">
                <p:cTn id="102" fill="hold" display="0">
                  <p:stCondLst>
                    <p:cond delay="indefinite"/>
                  </p:stCondLst>
                  <p:endCondLst>
                    <p:cond evt="onStopAudio" delay="0">
                      <p:tgtEl>
                        <p:sldTgt/>
                      </p:tgtEl>
                    </p:cond>
                  </p:endCondLst>
                </p:cTn>
                <p:tgtEl>
                  <p:spTgt spid="11"/>
                </p:tgtEl>
              </p:cMediaNode>
            </p:audio>
            <p:seq concurrent="1" nextAc="seek">
              <p:cTn id="103" restart="whenNotActive" fill="hold" evtFilter="cancelBubble" nodeType="interactiveSeq">
                <p:stCondLst>
                  <p:cond evt="onClick" delay="0">
                    <p:tgtEl>
                      <p:spTgt spid="114"/>
                    </p:tgtEl>
                  </p:cond>
                </p:stCondLst>
                <p:endSync evt="end" delay="0">
                  <p:rtn val="all"/>
                </p:endSync>
                <p:childTnLst>
                  <p:par>
                    <p:cTn id="104" fill="hold">
                      <p:stCondLst>
                        <p:cond delay="0"/>
                      </p:stCondLst>
                      <p:childTnLst>
                        <p:par>
                          <p:cTn id="105" fill="hold">
                            <p:stCondLst>
                              <p:cond delay="0"/>
                            </p:stCondLst>
                            <p:childTnLst>
                              <p:par>
                                <p:cTn id="106" presetID="1" presetClass="mediacall" presetSubtype="0" fill="hold" nodeType="clickEffect">
                                  <p:stCondLst>
                                    <p:cond delay="0"/>
                                  </p:stCondLst>
                                  <p:childTnLst>
                                    <p:cmd type="call" cmd="playFrom(0.0)">
                                      <p:cBhvr>
                                        <p:cTn id="107" dur="757" fill="hold"/>
                                        <p:tgtEl>
                                          <p:spTgt spid="7"/>
                                        </p:tgtEl>
                                      </p:cBhvr>
                                    </p:cmd>
                                  </p:childTnLst>
                                </p:cTn>
                              </p:par>
                            </p:childTnLst>
                          </p:cTn>
                        </p:par>
                      </p:childTnLst>
                    </p:cTn>
                  </p:par>
                </p:childTnLst>
              </p:cTn>
              <p:nextCondLst>
                <p:cond evt="onClick" delay="0">
                  <p:tgtEl>
                    <p:spTgt spid="114"/>
                  </p:tgtEl>
                </p:cond>
              </p:nextCondLst>
            </p:seq>
          </p:childTnLst>
        </p:cTn>
      </p:par>
    </p:tnLst>
    <p:bldLst>
      <p:bldP spid="71" grpId="0" animBg="1"/>
      <p:bldP spid="68" grpId="0"/>
      <p:bldP spid="5" grpId="0" animBg="1"/>
      <p:bldP spid="118" grpId="0" animBg="1"/>
      <p:bldP spid="119" grpId="0" animBg="1"/>
      <p:bldP spid="123" grpId="0"/>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12</a:t>
            </a:fld>
            <a:r>
              <a:rPr lang="en-US"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US" smtClean="0">
                <a:latin typeface="Calibri" panose="020F0502020204030204" pitchFamily="34" charset="0"/>
              </a:rPr>
              <a:pPr/>
              <a:t>12</a:t>
            </a:fld>
            <a:r>
              <a:rPr lang="en-US"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157020" y="4541509"/>
            <a:ext cx="1981200"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6209252" y="4084584"/>
              <a:ext cx="1103963" cy="307777"/>
            </a:xfrm>
            <a:prstGeom prst="rect">
              <a:avLst/>
            </a:prstGeom>
            <a:noFill/>
          </p:spPr>
          <p:txBody>
            <a:bodyPr wrap="none" rtlCol="0">
              <a:spAutoFit/>
            </a:bodyPr>
            <a:lstStyle/>
            <a:p>
              <a:pPr algn="ctr"/>
              <a:r>
                <a:rPr lang="en-US" dirty="0">
                  <a:latin typeface="Calibri" panose="020F0502020204030204" pitchFamily="34" charset="0"/>
                </a:rPr>
                <a:t>Play color games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US" sz="2800" b="1" dirty="0">
                <a:solidFill>
                  <a:schemeClr val="bg2">
                    <a:lumMod val="60000"/>
                    <a:lumOff val="40000"/>
                  </a:schemeClr>
                </a:solidFill>
                <a:latin typeface="Calibri" panose="020F0502020204030204" pitchFamily="34" charset="0"/>
              </a:rPr>
              <a:t>7</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solidFill>
                  <a:schemeClr val="bg2"/>
                </a:solidFill>
                <a:latin typeface="Calibri" panose="020F0502020204030204" pitchFamily="34" charset="0"/>
              </a:rPr>
              <a:t>[ Press space bar or left-mouse</a:t>
            </a:r>
            <a:r>
              <a:rPr lang="en-US" sz="900" baseline="0" dirty="0">
                <a:solidFill>
                  <a:schemeClr val="bg2"/>
                </a:solidFill>
                <a:latin typeface="Calibri" panose="020F0502020204030204" pitchFamily="34" charset="0"/>
              </a:rPr>
              <a:t> click to move to the next slide ]</a:t>
            </a:r>
            <a:endParaRPr lang="en-US" sz="900" dirty="0">
              <a:solidFill>
                <a:schemeClr val="bg2"/>
              </a:solidFill>
              <a:latin typeface="Calibri" panose="020F0502020204030204" pitchFamily="34" charset="0"/>
            </a:endParaRPr>
          </a:p>
        </p:txBody>
      </p:sp>
      <p:pic>
        <p:nvPicPr>
          <p:cNvPr id="5" name="Picture 4">
            <a:extLst>
              <a:ext uri="{FF2B5EF4-FFF2-40B4-BE49-F238E27FC236}">
                <a16:creationId xmlns:a16="http://schemas.microsoft.com/office/drawing/2014/main" id="{65101B9A-72C6-4921-86CA-6623C0D2D661}"/>
              </a:ext>
            </a:extLst>
          </p:cNvPr>
          <p:cNvPicPr>
            <a:picLocks noChangeAspect="1"/>
          </p:cNvPicPr>
          <p:nvPr/>
        </p:nvPicPr>
        <p:blipFill>
          <a:blip r:embed="rId2"/>
          <a:stretch>
            <a:fillRect/>
          </a:stretch>
        </p:blipFill>
        <p:spPr>
          <a:xfrm>
            <a:off x="1269877" y="752772"/>
            <a:ext cx="4938480" cy="3637955"/>
          </a:xfrm>
          <a:prstGeom prst="rect">
            <a:avLst/>
          </a:prstGeom>
        </p:spPr>
      </p:pic>
      <p:grpSp>
        <p:nvGrpSpPr>
          <p:cNvPr id="77" name="Group 76">
            <a:extLst>
              <a:ext uri="{FF2B5EF4-FFF2-40B4-BE49-F238E27FC236}">
                <a16:creationId xmlns:a16="http://schemas.microsoft.com/office/drawing/2014/main" id="{D5D19C61-C7CE-41C5-9F2B-24EA7B94D32B}"/>
              </a:ext>
            </a:extLst>
          </p:cNvPr>
          <p:cNvGrpSpPr/>
          <p:nvPr/>
        </p:nvGrpSpPr>
        <p:grpSpPr>
          <a:xfrm>
            <a:off x="8776789" y="0"/>
            <a:ext cx="1879253" cy="5143500"/>
            <a:chOff x="8777197" y="0"/>
            <a:chExt cx="1879253" cy="5143500"/>
          </a:xfrm>
        </p:grpSpPr>
        <p:sp>
          <p:nvSpPr>
            <p:cNvPr id="78" name="side panel dark rectangle">
              <a:extLst>
                <a:ext uri="{FF2B5EF4-FFF2-40B4-BE49-F238E27FC236}">
                  <a16:creationId xmlns:a16="http://schemas.microsoft.com/office/drawing/2014/main" id="{FA0CB273-8369-4B26-ABF6-7C2E260CCEB4}"/>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9" name="side panel light rectangle">
              <a:extLst>
                <a:ext uri="{FF2B5EF4-FFF2-40B4-BE49-F238E27FC236}">
                  <a16:creationId xmlns:a16="http://schemas.microsoft.com/office/drawing/2014/main" id="{22FCD871-0474-4676-AE3B-65487DF11484}"/>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0" name="side panel textbox">
              <a:extLst>
                <a:ext uri="{FF2B5EF4-FFF2-40B4-BE49-F238E27FC236}">
                  <a16:creationId xmlns:a16="http://schemas.microsoft.com/office/drawing/2014/main" id="{35FF2C7C-C7C6-4AA8-9B64-9F6B5860EC8F}"/>
                </a:ext>
              </a:extLst>
            </p:cNvPr>
            <p:cNvSpPr txBox="1"/>
            <p:nvPr/>
          </p:nvSpPr>
          <p:spPr>
            <a:xfrm>
              <a:off x="9183300" y="27074"/>
              <a:ext cx="1450860" cy="4073798"/>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Play “Color pass”</a:t>
              </a:r>
            </a:p>
            <a:p>
              <a:pPr lvl="0">
                <a:buClrTx/>
                <a:defRPr/>
              </a:pPr>
              <a:r>
                <a:rPr lang="en-US" sz="1000" dirty="0">
                  <a:solidFill>
                    <a:sysClr val="windowText" lastClr="000000"/>
                  </a:solidFill>
                  <a:latin typeface="Calibri" panose="020F0502020204030204" pitchFamily="34" charset="0"/>
                </a:rPr>
                <a:t>Take each color card and pass it to your nearest student. Say "red" as you pass red, etc. The students pass the colors round the circle.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b="1" dirty="0">
                  <a:solidFill>
                    <a:sysClr val="windowText" lastClr="000000"/>
                  </a:solidFill>
                  <a:latin typeface="Calibri" panose="020F0502020204030204" pitchFamily="34" charset="0"/>
                </a:rPr>
                <a:t>Play “Color touch”</a:t>
              </a:r>
            </a:p>
            <a:p>
              <a:pPr lvl="0">
                <a:buClrTx/>
                <a:defRPr/>
              </a:pPr>
              <a:r>
                <a:rPr lang="en-US" sz="1000" dirty="0">
                  <a:solidFill>
                    <a:sysClr val="windowText" lastClr="000000"/>
                  </a:solidFill>
                  <a:latin typeface="Calibri" panose="020F0502020204030204" pitchFamily="34" charset="0"/>
                </a:rPr>
                <a:t>Next, lay the 5 colors in the middle of the circle. Say "Hands up". Students raise their hands. Then say "Touch.....red!" and the students should all try and touch the red colored paper. Do for all of the colors.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b="1" dirty="0">
                  <a:solidFill>
                    <a:sysClr val="windowText" lastClr="000000"/>
                  </a:solidFill>
                  <a:latin typeface="Calibri" panose="020F0502020204030204" pitchFamily="34" charset="0"/>
                </a:rPr>
                <a:t>Play “Color hold up”</a:t>
              </a:r>
            </a:p>
            <a:p>
              <a:pPr lvl="0">
                <a:buClrTx/>
                <a:defRPr/>
              </a:pPr>
              <a:r>
                <a:rPr lang="en-US" sz="1000" dirty="0">
                  <a:solidFill>
                    <a:sysClr val="windowText" lastClr="000000"/>
                  </a:solidFill>
                  <a:latin typeface="Calibri" panose="020F0502020204030204" pitchFamily="34" charset="0"/>
                </a:rPr>
                <a:t>Finally, give each student one of the colored papers. Say "Hold up....blue!" - the students holding the blue papers raise them into the air.</a:t>
              </a: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81" name="teacher icon group">
              <a:extLst>
                <a:ext uri="{FF2B5EF4-FFF2-40B4-BE49-F238E27FC236}">
                  <a16:creationId xmlns:a16="http://schemas.microsoft.com/office/drawing/2014/main" id="{BF20C916-C118-4723-BBB5-8D282B8FD804}"/>
                </a:ext>
              </a:extLst>
            </p:cNvPr>
            <p:cNvGrpSpPr/>
            <p:nvPr/>
          </p:nvGrpSpPr>
          <p:grpSpPr>
            <a:xfrm>
              <a:off x="8810640" y="151620"/>
              <a:ext cx="296181" cy="296181"/>
              <a:chOff x="8810640" y="62245"/>
              <a:chExt cx="296181" cy="296181"/>
            </a:xfrm>
          </p:grpSpPr>
          <p:sp>
            <p:nvSpPr>
              <p:cNvPr id="82" name="icon circle">
                <a:extLst>
                  <a:ext uri="{FF2B5EF4-FFF2-40B4-BE49-F238E27FC236}">
                    <a16:creationId xmlns:a16="http://schemas.microsoft.com/office/drawing/2014/main" id="{D6A54CA1-D810-4B21-8959-AE6DFCCCE5F3}"/>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3" name="teacher icon">
                <a:extLst>
                  <a:ext uri="{FF2B5EF4-FFF2-40B4-BE49-F238E27FC236}">
                    <a16:creationId xmlns:a16="http://schemas.microsoft.com/office/drawing/2014/main" id="{88C12ED1-57BE-420B-AB3A-1EB976ED761E}"/>
                  </a:ext>
                </a:extLst>
              </p:cNvPr>
              <p:cNvGrpSpPr/>
              <p:nvPr/>
            </p:nvGrpSpPr>
            <p:grpSpPr>
              <a:xfrm>
                <a:off x="8864754" y="93114"/>
                <a:ext cx="193866" cy="206740"/>
                <a:chOff x="2542389" y="2767092"/>
                <a:chExt cx="480536" cy="512445"/>
              </a:xfrm>
            </p:grpSpPr>
            <p:sp>
              <p:nvSpPr>
                <p:cNvPr id="84" name="Google Shape;1395;p49">
                  <a:extLst>
                    <a:ext uri="{FF2B5EF4-FFF2-40B4-BE49-F238E27FC236}">
                      <a16:creationId xmlns:a16="http://schemas.microsoft.com/office/drawing/2014/main" id="{D0C24A52-09BF-40CE-BBCE-EDD1C191D2C6}"/>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396;p49">
                  <a:extLst>
                    <a:ext uri="{FF2B5EF4-FFF2-40B4-BE49-F238E27FC236}">
                      <a16:creationId xmlns:a16="http://schemas.microsoft.com/office/drawing/2014/main" id="{A2C778AA-C7CA-414A-ABCE-24E8786FA506}"/>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97;p49">
                  <a:extLst>
                    <a:ext uri="{FF2B5EF4-FFF2-40B4-BE49-F238E27FC236}">
                      <a16:creationId xmlns:a16="http://schemas.microsoft.com/office/drawing/2014/main" id="{6F66FE3B-DF66-49A3-B245-2F6112F37DF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398;p49">
                  <a:extLst>
                    <a:ext uri="{FF2B5EF4-FFF2-40B4-BE49-F238E27FC236}">
                      <a16:creationId xmlns:a16="http://schemas.microsoft.com/office/drawing/2014/main" id="{D7580ECF-152D-45A9-9F38-D5FE3876659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399;p49">
                  <a:extLst>
                    <a:ext uri="{FF2B5EF4-FFF2-40B4-BE49-F238E27FC236}">
                      <a16:creationId xmlns:a16="http://schemas.microsoft.com/office/drawing/2014/main" id="{7419D6BF-8624-48FF-9BF9-9CC08C81FF2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00;p49">
                  <a:extLst>
                    <a:ext uri="{FF2B5EF4-FFF2-40B4-BE49-F238E27FC236}">
                      <a16:creationId xmlns:a16="http://schemas.microsoft.com/office/drawing/2014/main" id="{3792D1F9-C6B9-4D8B-84BC-1D3A2499B232}"/>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01;p49">
                  <a:extLst>
                    <a:ext uri="{FF2B5EF4-FFF2-40B4-BE49-F238E27FC236}">
                      <a16:creationId xmlns:a16="http://schemas.microsoft.com/office/drawing/2014/main" id="{18EF008A-5388-4A93-973B-7C63D65E9620}"/>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02;p49">
                  <a:extLst>
                    <a:ext uri="{FF2B5EF4-FFF2-40B4-BE49-F238E27FC236}">
                      <a16:creationId xmlns:a16="http://schemas.microsoft.com/office/drawing/2014/main" id="{BAB6A642-C22B-4B06-BBE7-C3E9E77771EF}"/>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03;p49">
                  <a:extLst>
                    <a:ext uri="{FF2B5EF4-FFF2-40B4-BE49-F238E27FC236}">
                      <a16:creationId xmlns:a16="http://schemas.microsoft.com/office/drawing/2014/main" id="{022E3460-2958-42F1-9F5A-0C34A272AA0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404;p49">
                  <a:extLst>
                    <a:ext uri="{FF2B5EF4-FFF2-40B4-BE49-F238E27FC236}">
                      <a16:creationId xmlns:a16="http://schemas.microsoft.com/office/drawing/2014/main" id="{13B650D7-CB2B-4670-8E1C-6452ED42404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405;p49">
                  <a:extLst>
                    <a:ext uri="{FF2B5EF4-FFF2-40B4-BE49-F238E27FC236}">
                      <a16:creationId xmlns:a16="http://schemas.microsoft.com/office/drawing/2014/main" id="{D792707B-ACE0-4128-B5CC-0690810A49F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406;p49">
                  <a:extLst>
                    <a:ext uri="{FF2B5EF4-FFF2-40B4-BE49-F238E27FC236}">
                      <a16:creationId xmlns:a16="http://schemas.microsoft.com/office/drawing/2014/main" id="{65589A55-399D-4902-BDBC-A1B4C701F02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407;p49">
                  <a:extLst>
                    <a:ext uri="{FF2B5EF4-FFF2-40B4-BE49-F238E27FC236}">
                      <a16:creationId xmlns:a16="http://schemas.microsoft.com/office/drawing/2014/main" id="{8349F150-B40D-4C35-8CCA-85663FD3B9A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408;p49">
                  <a:extLst>
                    <a:ext uri="{FF2B5EF4-FFF2-40B4-BE49-F238E27FC236}">
                      <a16:creationId xmlns:a16="http://schemas.microsoft.com/office/drawing/2014/main" id="{0061EE2C-A7A8-4964-9EB3-C67E8753404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409;p49">
                  <a:extLst>
                    <a:ext uri="{FF2B5EF4-FFF2-40B4-BE49-F238E27FC236}">
                      <a16:creationId xmlns:a16="http://schemas.microsoft.com/office/drawing/2014/main" id="{C1A4DFA1-D852-4220-8298-BD6BDB65FE6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410;p49">
                  <a:extLst>
                    <a:ext uri="{FF2B5EF4-FFF2-40B4-BE49-F238E27FC236}">
                      <a16:creationId xmlns:a16="http://schemas.microsoft.com/office/drawing/2014/main" id="{DB291ABA-B746-4C70-A234-1318D410909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411;p49">
                  <a:extLst>
                    <a:ext uri="{FF2B5EF4-FFF2-40B4-BE49-F238E27FC236}">
                      <a16:creationId xmlns:a16="http://schemas.microsoft.com/office/drawing/2014/main" id="{C5FE079D-A85C-45A4-B308-4AF73AE645AE}"/>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412;p49">
                  <a:extLst>
                    <a:ext uri="{FF2B5EF4-FFF2-40B4-BE49-F238E27FC236}">
                      <a16:creationId xmlns:a16="http://schemas.microsoft.com/office/drawing/2014/main" id="{847297B9-74C3-4785-8B5A-491437BCC83E}"/>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413;p49">
                  <a:extLst>
                    <a:ext uri="{FF2B5EF4-FFF2-40B4-BE49-F238E27FC236}">
                      <a16:creationId xmlns:a16="http://schemas.microsoft.com/office/drawing/2014/main" id="{15FE86E4-6FEA-4DFF-BDFD-AC42C1894DCF}"/>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414;p49">
                  <a:extLst>
                    <a:ext uri="{FF2B5EF4-FFF2-40B4-BE49-F238E27FC236}">
                      <a16:creationId xmlns:a16="http://schemas.microsoft.com/office/drawing/2014/main" id="{5CE3D2D0-8D28-4E9F-9F2F-3BC36CA635D6}"/>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415;p49">
                  <a:extLst>
                    <a:ext uri="{FF2B5EF4-FFF2-40B4-BE49-F238E27FC236}">
                      <a16:creationId xmlns:a16="http://schemas.microsoft.com/office/drawing/2014/main" id="{64E7D911-E802-4E9B-893D-C9CC5BF2CB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416;p49">
                  <a:extLst>
                    <a:ext uri="{FF2B5EF4-FFF2-40B4-BE49-F238E27FC236}">
                      <a16:creationId xmlns:a16="http://schemas.microsoft.com/office/drawing/2014/main" id="{05DB0EE6-04B7-47D2-AA07-CDC93D2B6A4C}"/>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417;p49">
                  <a:extLst>
                    <a:ext uri="{FF2B5EF4-FFF2-40B4-BE49-F238E27FC236}">
                      <a16:creationId xmlns:a16="http://schemas.microsoft.com/office/drawing/2014/main" id="{22C8984E-E19E-451B-B06B-6EA0310A77CB}"/>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18;p49">
                  <a:extLst>
                    <a:ext uri="{FF2B5EF4-FFF2-40B4-BE49-F238E27FC236}">
                      <a16:creationId xmlns:a16="http://schemas.microsoft.com/office/drawing/2014/main" id="{8055E7B2-A410-433C-B638-C7E922E8F51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19;p49">
                  <a:extLst>
                    <a:ext uri="{FF2B5EF4-FFF2-40B4-BE49-F238E27FC236}">
                      <a16:creationId xmlns:a16="http://schemas.microsoft.com/office/drawing/2014/main" id="{04B6C634-4076-41B6-87E6-9122AD573F5A}"/>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20;p49">
                  <a:extLst>
                    <a:ext uri="{FF2B5EF4-FFF2-40B4-BE49-F238E27FC236}">
                      <a16:creationId xmlns:a16="http://schemas.microsoft.com/office/drawing/2014/main" id="{2991854E-6D6A-495D-BD13-519DCF23CA9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21;p49">
                  <a:extLst>
                    <a:ext uri="{FF2B5EF4-FFF2-40B4-BE49-F238E27FC236}">
                      <a16:creationId xmlns:a16="http://schemas.microsoft.com/office/drawing/2014/main" id="{737167B6-DE57-4680-B8D4-5CB927DAD22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22;p49">
                  <a:extLst>
                    <a:ext uri="{FF2B5EF4-FFF2-40B4-BE49-F238E27FC236}">
                      <a16:creationId xmlns:a16="http://schemas.microsoft.com/office/drawing/2014/main" id="{07901B7C-82F9-4AFE-BCD7-E6FF62485FE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4" name="Group 3">
            <a:extLst>
              <a:ext uri="{FF2B5EF4-FFF2-40B4-BE49-F238E27FC236}">
                <a16:creationId xmlns:a16="http://schemas.microsoft.com/office/drawing/2014/main" id="{95FE8C01-2173-AE2C-68DF-48FB67C2422D}"/>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C991D710-A418-897D-C450-B195A40E13A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2C5D77BA-CA5D-82D4-2445-B69A6EC360F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A4FFF87C-05CE-7962-D54C-B44FA580033C}"/>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7F2C7298-1138-201D-8306-121943B44B7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119D14F1-CC1A-4401-EEC0-0793FC017FE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601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77"/>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690942" y="4084584"/>
              <a:ext cx="111921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All about me</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8</a:t>
            </a:r>
          </a:p>
        </p:txBody>
      </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34343">
                    <a:lumMod val="75000"/>
                  </a:srgbClr>
                </a:solidFill>
                <a:effectLst/>
                <a:uLnTx/>
                <a:uFillTx/>
                <a:latin typeface="Calibri" panose="020F0502020204030204" pitchFamily="34" charset="0"/>
                <a:cs typeface="Arial"/>
                <a:sym typeface="Arial"/>
              </a:rPr>
              <a:t>Click to see</a:t>
            </a:r>
          </a:p>
        </p:txBody>
      </p:sp>
      <p:pic>
        <p:nvPicPr>
          <p:cNvPr id="69" name="Picture 68">
            <a:extLst>
              <a:ext uri="{FF2B5EF4-FFF2-40B4-BE49-F238E27FC236}">
                <a16:creationId xmlns:a16="http://schemas.microsoft.com/office/drawing/2014/main" id="{081493FC-5417-4F5B-B638-601BE7EB6CAD}"/>
              </a:ext>
            </a:extLst>
          </p:cNvPr>
          <p:cNvPicPr>
            <a:picLocks noChangeAspect="1"/>
          </p:cNvPicPr>
          <p:nvPr/>
        </p:nvPicPr>
        <p:blipFill>
          <a:blip r:embed="rId2"/>
          <a:stretch>
            <a:fillRect/>
          </a:stretch>
        </p:blipFill>
        <p:spPr>
          <a:xfrm>
            <a:off x="246485" y="3116319"/>
            <a:ext cx="994562" cy="1416231"/>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6D0DA258-D4D3-407C-9EFA-8C3C2629DA03}"/>
              </a:ext>
            </a:extLst>
          </p:cNvPr>
          <p:cNvPicPr>
            <a:picLocks noChangeAspect="1"/>
          </p:cNvPicPr>
          <p:nvPr/>
        </p:nvPicPr>
        <p:blipFill>
          <a:blip r:embed="rId3"/>
          <a:stretch>
            <a:fillRect/>
          </a:stretch>
        </p:blipFill>
        <p:spPr>
          <a:xfrm>
            <a:off x="1542933" y="1137896"/>
            <a:ext cx="4642111" cy="3077736"/>
          </a:xfrm>
          <a:prstGeom prst="rect">
            <a:avLst/>
          </a:prstGeom>
        </p:spPr>
      </p:pic>
      <p:pic>
        <p:nvPicPr>
          <p:cNvPr id="5" name="Picture 4">
            <a:extLst>
              <a:ext uri="{FF2B5EF4-FFF2-40B4-BE49-F238E27FC236}">
                <a16:creationId xmlns:a16="http://schemas.microsoft.com/office/drawing/2014/main" id="{FAB49608-E327-470D-B79A-672E20FDE077}"/>
              </a:ext>
            </a:extLst>
          </p:cNvPr>
          <p:cNvPicPr>
            <a:picLocks noChangeAspect="1"/>
          </p:cNvPicPr>
          <p:nvPr/>
        </p:nvPicPr>
        <p:blipFill>
          <a:blip r:embed="rId2"/>
          <a:stretch>
            <a:fillRect/>
          </a:stretch>
        </p:blipFill>
        <p:spPr>
          <a:xfrm>
            <a:off x="2269130" y="137609"/>
            <a:ext cx="3421820" cy="4872582"/>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78" name="Group 77">
            <a:extLst>
              <a:ext uri="{FF2B5EF4-FFF2-40B4-BE49-F238E27FC236}">
                <a16:creationId xmlns:a16="http://schemas.microsoft.com/office/drawing/2014/main" id="{711901FB-DBDA-422C-88D3-33C52F01CE42}"/>
              </a:ext>
            </a:extLst>
          </p:cNvPr>
          <p:cNvGrpSpPr/>
          <p:nvPr/>
        </p:nvGrpSpPr>
        <p:grpSpPr>
          <a:xfrm>
            <a:off x="8776789" y="0"/>
            <a:ext cx="1879253" cy="5178090"/>
            <a:chOff x="8777197" y="0"/>
            <a:chExt cx="1879253" cy="5178090"/>
          </a:xfrm>
        </p:grpSpPr>
        <p:sp>
          <p:nvSpPr>
            <p:cNvPr id="79" name="side panel dark rectangle">
              <a:extLst>
                <a:ext uri="{FF2B5EF4-FFF2-40B4-BE49-F238E27FC236}">
                  <a16:creationId xmlns:a16="http://schemas.microsoft.com/office/drawing/2014/main" id="{4D492AAF-2C2C-463B-8A9E-6A8E749909DD}"/>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0" name="side panel light rectangle">
              <a:extLst>
                <a:ext uri="{FF2B5EF4-FFF2-40B4-BE49-F238E27FC236}">
                  <a16:creationId xmlns:a16="http://schemas.microsoft.com/office/drawing/2014/main" id="{0E443C42-259E-48DC-B844-89A61C7F79AA}"/>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1" name="side panel textbox">
              <a:extLst>
                <a:ext uri="{FF2B5EF4-FFF2-40B4-BE49-F238E27FC236}">
                  <a16:creationId xmlns:a16="http://schemas.microsoft.com/office/drawing/2014/main" id="{21BC3B42-F8FD-4F95-8E2E-247CFF858681}"/>
                </a:ext>
              </a:extLst>
            </p:cNvPr>
            <p:cNvSpPr txBox="1"/>
            <p:nvPr/>
          </p:nvSpPr>
          <p:spPr>
            <a:xfrm>
              <a:off x="9183300" y="27074"/>
              <a:ext cx="1450860" cy="5151016"/>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Do the “All about me” worksheet</a:t>
              </a:r>
            </a:p>
            <a:p>
              <a:pPr lvl="0">
                <a:buClrTx/>
                <a:defRPr/>
              </a:pPr>
              <a:r>
                <a:rPr lang="en-US" sz="1000" dirty="0">
                  <a:solidFill>
                    <a:sysClr val="windowText" lastClr="000000"/>
                  </a:solidFill>
                  <a:latin typeface="Calibri" panose="020F0502020204030204" pitchFamily="34" charset="0"/>
                </a:rPr>
                <a:t>Let’s find out a little about everybody.  Hold up the worksheet and show drawing your face and writing your name – and make it lots of fun!  Then complete the favorites sections, making it clear that these are your favorite things.  Your students can also try to guess what your favorite things are.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give out the worksheets and have everyone complete them. Circulate, check and ask questions (What color is this?, What fruit is that?).</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Finally, hold up each student’s work in turn and show to the class. Ask a question (e.g. What is your favorite animal?) and give lots of praise.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Tell your students to put their worksheets into their bags.</a:t>
              </a: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82" name="teacher icon group">
              <a:extLst>
                <a:ext uri="{FF2B5EF4-FFF2-40B4-BE49-F238E27FC236}">
                  <a16:creationId xmlns:a16="http://schemas.microsoft.com/office/drawing/2014/main" id="{64FB0E61-21A0-4B4E-A3AE-77B0F226BF34}"/>
                </a:ext>
              </a:extLst>
            </p:cNvPr>
            <p:cNvGrpSpPr/>
            <p:nvPr/>
          </p:nvGrpSpPr>
          <p:grpSpPr>
            <a:xfrm>
              <a:off x="8810640" y="151620"/>
              <a:ext cx="296181" cy="296181"/>
              <a:chOff x="8810640" y="62245"/>
              <a:chExt cx="296181" cy="296181"/>
            </a:xfrm>
          </p:grpSpPr>
          <p:sp>
            <p:nvSpPr>
              <p:cNvPr id="83" name="icon circle">
                <a:extLst>
                  <a:ext uri="{FF2B5EF4-FFF2-40B4-BE49-F238E27FC236}">
                    <a16:creationId xmlns:a16="http://schemas.microsoft.com/office/drawing/2014/main" id="{7D2AE349-CDF5-410E-84AB-FCB826CEBB91}"/>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4" name="teacher icon">
                <a:extLst>
                  <a:ext uri="{FF2B5EF4-FFF2-40B4-BE49-F238E27FC236}">
                    <a16:creationId xmlns:a16="http://schemas.microsoft.com/office/drawing/2014/main" id="{0E7B24F5-6A67-455C-8959-AE17C8E8751E}"/>
                  </a:ext>
                </a:extLst>
              </p:cNvPr>
              <p:cNvGrpSpPr/>
              <p:nvPr/>
            </p:nvGrpSpPr>
            <p:grpSpPr>
              <a:xfrm>
                <a:off x="8864754" y="93114"/>
                <a:ext cx="193866" cy="206740"/>
                <a:chOff x="2542389" y="2767092"/>
                <a:chExt cx="480536" cy="512445"/>
              </a:xfrm>
            </p:grpSpPr>
            <p:sp>
              <p:nvSpPr>
                <p:cNvPr id="85" name="Google Shape;1395;p49">
                  <a:extLst>
                    <a:ext uri="{FF2B5EF4-FFF2-40B4-BE49-F238E27FC236}">
                      <a16:creationId xmlns:a16="http://schemas.microsoft.com/office/drawing/2014/main" id="{39C36B31-FB8D-43E4-B012-79C308B3F9A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96;p49">
                  <a:extLst>
                    <a:ext uri="{FF2B5EF4-FFF2-40B4-BE49-F238E27FC236}">
                      <a16:creationId xmlns:a16="http://schemas.microsoft.com/office/drawing/2014/main" id="{2B9ACCFC-0662-443D-A3C7-01A6BDEE69C3}"/>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397;p49">
                  <a:extLst>
                    <a:ext uri="{FF2B5EF4-FFF2-40B4-BE49-F238E27FC236}">
                      <a16:creationId xmlns:a16="http://schemas.microsoft.com/office/drawing/2014/main" id="{2E497ACE-CC62-4B48-B367-E7C98E5BEF68}"/>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398;p49">
                  <a:extLst>
                    <a:ext uri="{FF2B5EF4-FFF2-40B4-BE49-F238E27FC236}">
                      <a16:creationId xmlns:a16="http://schemas.microsoft.com/office/drawing/2014/main" id="{5A4A9C03-D6D3-4B3D-9C20-68D81FD4C1F3}"/>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399;p49">
                  <a:extLst>
                    <a:ext uri="{FF2B5EF4-FFF2-40B4-BE49-F238E27FC236}">
                      <a16:creationId xmlns:a16="http://schemas.microsoft.com/office/drawing/2014/main" id="{A3AB1429-8F93-4DD5-9770-6F84037F82D4}"/>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00;p49">
                  <a:extLst>
                    <a:ext uri="{FF2B5EF4-FFF2-40B4-BE49-F238E27FC236}">
                      <a16:creationId xmlns:a16="http://schemas.microsoft.com/office/drawing/2014/main" id="{295DEF6A-85FD-4F9E-8011-B9151A432C1E}"/>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01;p49">
                  <a:extLst>
                    <a:ext uri="{FF2B5EF4-FFF2-40B4-BE49-F238E27FC236}">
                      <a16:creationId xmlns:a16="http://schemas.microsoft.com/office/drawing/2014/main" id="{3A061B6C-68BE-4D30-B97C-3B411AE4D8DA}"/>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02;p49">
                  <a:extLst>
                    <a:ext uri="{FF2B5EF4-FFF2-40B4-BE49-F238E27FC236}">
                      <a16:creationId xmlns:a16="http://schemas.microsoft.com/office/drawing/2014/main" id="{6F6D083C-EECA-46C8-8465-4C9AA707D1B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403;p49">
                  <a:extLst>
                    <a:ext uri="{FF2B5EF4-FFF2-40B4-BE49-F238E27FC236}">
                      <a16:creationId xmlns:a16="http://schemas.microsoft.com/office/drawing/2014/main" id="{C29CE9F3-B796-4614-9520-27643903782C}"/>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404;p49">
                  <a:extLst>
                    <a:ext uri="{FF2B5EF4-FFF2-40B4-BE49-F238E27FC236}">
                      <a16:creationId xmlns:a16="http://schemas.microsoft.com/office/drawing/2014/main" id="{DCD75517-1F4E-4FBF-9AE6-9EC62A7F07ED}"/>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405;p49">
                  <a:extLst>
                    <a:ext uri="{FF2B5EF4-FFF2-40B4-BE49-F238E27FC236}">
                      <a16:creationId xmlns:a16="http://schemas.microsoft.com/office/drawing/2014/main" id="{E7092522-26F1-420E-953A-D0B6123E06F2}"/>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406;p49">
                  <a:extLst>
                    <a:ext uri="{FF2B5EF4-FFF2-40B4-BE49-F238E27FC236}">
                      <a16:creationId xmlns:a16="http://schemas.microsoft.com/office/drawing/2014/main" id="{79A697A4-3F88-4B4D-ACF8-2EA8A437D43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407;p49">
                  <a:extLst>
                    <a:ext uri="{FF2B5EF4-FFF2-40B4-BE49-F238E27FC236}">
                      <a16:creationId xmlns:a16="http://schemas.microsoft.com/office/drawing/2014/main" id="{9E3399CA-65B3-4B42-8CAB-1D7F28853A65}"/>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408;p49">
                  <a:extLst>
                    <a:ext uri="{FF2B5EF4-FFF2-40B4-BE49-F238E27FC236}">
                      <a16:creationId xmlns:a16="http://schemas.microsoft.com/office/drawing/2014/main" id="{C19B98F5-FF4B-4B13-8037-2C648B78BEE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409;p49">
                  <a:extLst>
                    <a:ext uri="{FF2B5EF4-FFF2-40B4-BE49-F238E27FC236}">
                      <a16:creationId xmlns:a16="http://schemas.microsoft.com/office/drawing/2014/main" id="{033FDEEA-AB17-4B52-B8F3-524B8A49D88D}"/>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410;p49">
                  <a:extLst>
                    <a:ext uri="{FF2B5EF4-FFF2-40B4-BE49-F238E27FC236}">
                      <a16:creationId xmlns:a16="http://schemas.microsoft.com/office/drawing/2014/main" id="{1D78412C-29FC-454B-9BD6-7B9661AAF533}"/>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411;p49">
                  <a:extLst>
                    <a:ext uri="{FF2B5EF4-FFF2-40B4-BE49-F238E27FC236}">
                      <a16:creationId xmlns:a16="http://schemas.microsoft.com/office/drawing/2014/main" id="{A8FA6B09-639E-4635-92D5-FD23FCE3DB1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412;p49">
                  <a:extLst>
                    <a:ext uri="{FF2B5EF4-FFF2-40B4-BE49-F238E27FC236}">
                      <a16:creationId xmlns:a16="http://schemas.microsoft.com/office/drawing/2014/main" id="{A0A58D55-0554-4350-AF57-E47A33ACF043}"/>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413;p49">
                  <a:extLst>
                    <a:ext uri="{FF2B5EF4-FFF2-40B4-BE49-F238E27FC236}">
                      <a16:creationId xmlns:a16="http://schemas.microsoft.com/office/drawing/2014/main" id="{62F5B2E0-E654-430D-91A5-6F02E5EAE8D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414;p49">
                  <a:extLst>
                    <a:ext uri="{FF2B5EF4-FFF2-40B4-BE49-F238E27FC236}">
                      <a16:creationId xmlns:a16="http://schemas.microsoft.com/office/drawing/2014/main" id="{2B79066E-4BA0-44CC-9CA8-BD3145E515E9}"/>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415;p49">
                  <a:extLst>
                    <a:ext uri="{FF2B5EF4-FFF2-40B4-BE49-F238E27FC236}">
                      <a16:creationId xmlns:a16="http://schemas.microsoft.com/office/drawing/2014/main" id="{E098D37E-1EC6-485F-85D9-9177C2E230A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416;p49">
                  <a:extLst>
                    <a:ext uri="{FF2B5EF4-FFF2-40B4-BE49-F238E27FC236}">
                      <a16:creationId xmlns:a16="http://schemas.microsoft.com/office/drawing/2014/main" id="{613823E2-BC2B-4AB3-9644-0AEFA3017514}"/>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17;p49">
                  <a:extLst>
                    <a:ext uri="{FF2B5EF4-FFF2-40B4-BE49-F238E27FC236}">
                      <a16:creationId xmlns:a16="http://schemas.microsoft.com/office/drawing/2014/main" id="{6DDAC5D4-2294-4111-8389-33B944724AFF}"/>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18;p49">
                  <a:extLst>
                    <a:ext uri="{FF2B5EF4-FFF2-40B4-BE49-F238E27FC236}">
                      <a16:creationId xmlns:a16="http://schemas.microsoft.com/office/drawing/2014/main" id="{681B9EF6-46D3-4016-99D6-A04766983831}"/>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19;p49">
                  <a:extLst>
                    <a:ext uri="{FF2B5EF4-FFF2-40B4-BE49-F238E27FC236}">
                      <a16:creationId xmlns:a16="http://schemas.microsoft.com/office/drawing/2014/main" id="{D93B2256-9EB6-4ABA-AD56-3ED8F8601229}"/>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20;p49">
                  <a:extLst>
                    <a:ext uri="{FF2B5EF4-FFF2-40B4-BE49-F238E27FC236}">
                      <a16:creationId xmlns:a16="http://schemas.microsoft.com/office/drawing/2014/main" id="{2BD5E80F-11AB-42E6-9423-A539F9ABEE6F}"/>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21;p49">
                  <a:extLst>
                    <a:ext uri="{FF2B5EF4-FFF2-40B4-BE49-F238E27FC236}">
                      <a16:creationId xmlns:a16="http://schemas.microsoft.com/office/drawing/2014/main" id="{86E957B5-09B0-4C77-8F58-8E4099542DF9}"/>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22;p49">
                  <a:extLst>
                    <a:ext uri="{FF2B5EF4-FFF2-40B4-BE49-F238E27FC236}">
                      <a16:creationId xmlns:a16="http://schemas.microsoft.com/office/drawing/2014/main" id="{886C7BA3-08A6-4477-8641-687EA852BD1E}"/>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4" name="Group 3">
            <a:extLst>
              <a:ext uri="{FF2B5EF4-FFF2-40B4-BE49-F238E27FC236}">
                <a16:creationId xmlns:a16="http://schemas.microsoft.com/office/drawing/2014/main" id="{A3C064D0-3CC6-2C8D-02B1-D6D74D245893}"/>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7EA0A154-A4C7-A34D-8954-95323B1CBD9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44C32F7E-86B5-7CF7-109D-31678AB82CB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235A079F-97AC-A0B3-192B-E9EE27C7CD01}"/>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6D73BEEB-38AB-C047-C0E2-9EDE3A9B82E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4F4B3D9F-5353-0475-9782-165AC362B26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81795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childTnLst>
                                </p:cTn>
                              </p:par>
                              <p:par>
                                <p:cTn id="28" presetID="1" presetClass="entr" presetSubtype="0" fill="hold" grpId="0" nodeType="withEffect">
                                  <p:stCondLst>
                                    <p:cond delay="0"/>
                                  </p:stCondLst>
                                  <p:childTnLst>
                                    <p:set>
                                      <p:cBhvr>
                                        <p:cTn id="29" dur="1" fill="hold">
                                          <p:stCondLst>
                                            <p:cond delay="999"/>
                                          </p:stCondLst>
                                        </p:cTn>
                                        <p:tgtEl>
                                          <p:spTgt spid="9"/>
                                        </p:tgtEl>
                                        <p:attrNameLst>
                                          <p:attrName>style.visibility</p:attrName>
                                        </p:attrNameLst>
                                      </p:cBhvr>
                                      <p:to>
                                        <p:strVal val="visible"/>
                                      </p:to>
                                    </p:set>
                                  </p:childTnLst>
                                </p:cTn>
                              </p:par>
                            </p:childTnLst>
                          </p:cTn>
                        </p:par>
                        <p:par>
                          <p:cTn id="30" fill="hold">
                            <p:stCondLst>
                              <p:cond delay="4500"/>
                            </p:stCondLst>
                            <p:childTnLst>
                              <p:par>
                                <p:cTn id="31" presetID="35" presetClass="path" presetSubtype="0" accel="50000" decel="50000" fill="hold" nodeType="afterEffect">
                                  <p:stCondLst>
                                    <p:cond delay="0"/>
                                  </p:stCondLst>
                                  <p:childTnLst>
                                    <p:animMotion origin="layout" path="M 0 4.93827E-6 L -0.16372 4.93827E-6 " pathEditMode="relative" rAng="0" ptsTypes="AA">
                                      <p:cBhvr>
                                        <p:cTn id="32" dur="1000" fill="hold"/>
                                        <p:tgtEl>
                                          <p:spTgt spid="78"/>
                                        </p:tgtEl>
                                        <p:attrNameLst>
                                          <p:attrName>ppt_x</p:attrName>
                                          <p:attrName>ppt_y</p:attrName>
                                        </p:attrNameLst>
                                      </p:cBhvr>
                                      <p:rCtr x="-8194" y="0"/>
                                    </p:animMotion>
                                  </p:childTnLst>
                                </p:cTn>
                              </p:par>
                            </p:childTnLst>
                          </p:cTn>
                        </p:par>
                        <p:par>
                          <p:cTn id="33" fill="hold">
                            <p:stCondLst>
                              <p:cond delay="55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69"/>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nextCondLst>
                <p:cond evt="onClick" delay="0">
                  <p:tgtEl>
                    <p:spTgt spid="69"/>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3" grpId="0"/>
      <p:bldP spid="71" grpId="0" animBg="1"/>
      <p:bldP spid="6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251F-386C-4CEB-9ADC-53402E8B52BA}"/>
              </a:ext>
            </a:extLst>
          </p:cNvPr>
          <p:cNvSpPr>
            <a:spLocks noGrp="1"/>
          </p:cNvSpPr>
          <p:nvPr>
            <p:ph type="body" idx="1"/>
          </p:nvPr>
        </p:nvSpPr>
        <p:spPr/>
        <p:txBody>
          <a:bodyPr/>
          <a:lstStyle/>
          <a:p>
            <a:r>
              <a:rPr lang="en-US" dirty="0">
                <a:hlinkClick r:id="rId2" action="ppaction://hlinksldjump"/>
              </a:rPr>
              <a:t>Assign homework: “Color the cute fish</a:t>
            </a:r>
            <a:r>
              <a:rPr lang="en-US" dirty="0"/>
              <a:t>”</a:t>
            </a:r>
          </a:p>
          <a:p>
            <a:r>
              <a:rPr lang="en-US" dirty="0">
                <a:hlinkClick r:id="rId3" action="ppaction://hlinksldjump"/>
              </a:rPr>
              <a:t>Say goodbye to glove puppet</a:t>
            </a:r>
            <a:endParaRPr lang="en-US" dirty="0"/>
          </a:p>
          <a:p>
            <a:r>
              <a:rPr lang="en-US" dirty="0">
                <a:hlinkClick r:id="rId4" action="ppaction://hlinksldjump"/>
              </a:rPr>
              <a:t>Sing “The Goodbye Song”</a:t>
            </a:r>
            <a:endParaRPr lang="en-US" dirty="0"/>
          </a:p>
          <a:p>
            <a:r>
              <a:rPr lang="en-US" dirty="0">
                <a:hlinkClick r:id="rId5" action="ppaction://hlinksldjump"/>
              </a:rPr>
              <a:t>Do “Quick check” and say goodbye</a:t>
            </a:r>
            <a:endParaRPr lang="en-US" dirty="0"/>
          </a:p>
        </p:txBody>
      </p:sp>
      <p:sp>
        <p:nvSpPr>
          <p:cNvPr id="3" name="Title 2">
            <a:extLst>
              <a:ext uri="{FF2B5EF4-FFF2-40B4-BE49-F238E27FC236}">
                <a16:creationId xmlns:a16="http://schemas.microsoft.com/office/drawing/2014/main" id="{6E4E3606-326B-4B5A-AF19-B612D7CA46C2}"/>
              </a:ext>
            </a:extLst>
          </p:cNvPr>
          <p:cNvSpPr>
            <a:spLocks noGrp="1"/>
          </p:cNvSpPr>
          <p:nvPr>
            <p:ph type="title"/>
          </p:nvPr>
        </p:nvSpPr>
        <p:spPr/>
        <p:txBody>
          <a:bodyPr/>
          <a:lstStyle/>
          <a:p>
            <a:r>
              <a:rPr lang="en-US" dirty="0"/>
              <a:t>Wrap up</a:t>
            </a:r>
          </a:p>
        </p:txBody>
      </p:sp>
      <p:sp>
        <p:nvSpPr>
          <p:cNvPr id="4" name="Footer Placeholder 3">
            <a:extLst>
              <a:ext uri="{FF2B5EF4-FFF2-40B4-BE49-F238E27FC236}">
                <a16:creationId xmlns:a16="http://schemas.microsoft.com/office/drawing/2014/main" id="{87737E20-02A4-4AD9-A625-4510BC705A00}"/>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14</a:t>
            </a:fld>
            <a:r>
              <a:rPr lang="en-US" dirty="0">
                <a:latin typeface="Calibri" panose="020F0502020204030204" pitchFamily="34" charset="0"/>
              </a:rPr>
              <a:t>  |  © ESLKidStuff.com</a:t>
            </a:r>
          </a:p>
        </p:txBody>
      </p:sp>
      <p:sp>
        <p:nvSpPr>
          <p:cNvPr id="61" name="TextBox 60">
            <a:extLst>
              <a:ext uri="{FF2B5EF4-FFF2-40B4-BE49-F238E27FC236}">
                <a16:creationId xmlns:a16="http://schemas.microsoft.com/office/drawing/2014/main" id="{24C6E8F3-B503-47B2-8D92-A781710B69F4}"/>
              </a:ext>
            </a:extLst>
          </p:cNvPr>
          <p:cNvSpPr txBox="1"/>
          <p:nvPr/>
        </p:nvSpPr>
        <p:spPr>
          <a:xfrm>
            <a:off x="2835917" y="4857947"/>
            <a:ext cx="3472166"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through the slides ]</a:t>
            </a:r>
          </a:p>
        </p:txBody>
      </p:sp>
      <p:pic>
        <p:nvPicPr>
          <p:cNvPr id="62" name="Picture 61">
            <a:extLst>
              <a:ext uri="{FF2B5EF4-FFF2-40B4-BE49-F238E27FC236}">
                <a16:creationId xmlns:a16="http://schemas.microsoft.com/office/drawing/2014/main" id="{359C85C8-B447-4CF7-A74B-E5F70B7DC339}"/>
              </a:ext>
            </a:extLst>
          </p:cNvPr>
          <p:cNvPicPr>
            <a:picLocks noChangeAspect="1"/>
          </p:cNvPicPr>
          <p:nvPr/>
        </p:nvPicPr>
        <p:blipFill>
          <a:blip r:embed="rId6"/>
          <a:stretch>
            <a:fillRect/>
          </a:stretch>
        </p:blipFill>
        <p:spPr>
          <a:xfrm>
            <a:off x="5647189" y="1112695"/>
            <a:ext cx="2613469" cy="3711564"/>
          </a:xfrm>
          <a:prstGeom prst="rect">
            <a:avLst/>
          </a:prstGeom>
        </p:spPr>
      </p:pic>
      <p:grpSp>
        <p:nvGrpSpPr>
          <p:cNvPr id="5" name="Group 4">
            <a:extLst>
              <a:ext uri="{FF2B5EF4-FFF2-40B4-BE49-F238E27FC236}">
                <a16:creationId xmlns:a16="http://schemas.microsoft.com/office/drawing/2014/main" id="{FA4ED0B7-9D31-5FA5-6B20-D4ED1EFDA5FE}"/>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3486879D-AAD7-AAAA-9A04-A4B687EA154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30933966-F66E-247D-0F95-A43A85406B6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79F6D2F4-F8C9-694E-1ED7-A50E40B2EBDE}"/>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27D23A04-9833-A1E5-A8E4-9A1D9C1C0A2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74889700-D51A-E8FA-5E1F-5F026F0ECB1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0843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1000" fill="hold"/>
                                        <p:tgtEl>
                                          <p:spTgt spid="62"/>
                                        </p:tgtEl>
                                        <p:attrNameLst>
                                          <p:attrName>ppt_w</p:attrName>
                                        </p:attrNameLst>
                                      </p:cBhvr>
                                      <p:tavLst>
                                        <p:tav tm="0">
                                          <p:val>
                                            <p:fltVal val="0"/>
                                          </p:val>
                                        </p:tav>
                                        <p:tav tm="100000">
                                          <p:val>
                                            <p:strVal val="#ppt_w"/>
                                          </p:val>
                                        </p:tav>
                                      </p:tavLst>
                                    </p:anim>
                                    <p:anim calcmode="lin" valueType="num">
                                      <p:cBhvr>
                                        <p:cTn id="12" dur="1000" fill="hold"/>
                                        <p:tgtEl>
                                          <p:spTgt spid="62"/>
                                        </p:tgtEl>
                                        <p:attrNameLst>
                                          <p:attrName>ppt_h</p:attrName>
                                        </p:attrNameLst>
                                      </p:cBhvr>
                                      <p:tavLst>
                                        <p:tav tm="0">
                                          <p:val>
                                            <p:fltVal val="0"/>
                                          </p:val>
                                        </p:tav>
                                        <p:tav tm="100000">
                                          <p:val>
                                            <p:strVal val="#ppt_h"/>
                                          </p:val>
                                        </p:tav>
                                      </p:tavLst>
                                    </p:anim>
                                    <p:animEffect transition="in" filter="fade">
                                      <p:cBhvr>
                                        <p:cTn id="13" dur="1000"/>
                                        <p:tgtEl>
                                          <p:spTgt spid="6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3">
              <a:lumMod val="90000"/>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Homework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1</a:t>
            </a:r>
          </a:p>
        </p:txBody>
      </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434343">
                    <a:lumMod val="75000"/>
                  </a:srgbClr>
                </a:solidFill>
                <a:effectLst/>
                <a:uLnTx/>
                <a:uFillTx/>
                <a:latin typeface="Calibri" panose="020F0502020204030204" pitchFamily="34" charset="0"/>
                <a:cs typeface="Arial"/>
                <a:sym typeface="Arial"/>
              </a:rPr>
              <a:t>Click to see</a:t>
            </a:r>
          </a:p>
        </p:txBody>
      </p:sp>
      <p:pic>
        <p:nvPicPr>
          <p:cNvPr id="5" name="Picture 4">
            <a:extLst>
              <a:ext uri="{FF2B5EF4-FFF2-40B4-BE49-F238E27FC236}">
                <a16:creationId xmlns:a16="http://schemas.microsoft.com/office/drawing/2014/main" id="{6459D886-7F9E-4851-BA27-671BD7892E02}"/>
              </a:ext>
            </a:extLst>
          </p:cNvPr>
          <p:cNvPicPr>
            <a:picLocks noChangeAspect="1"/>
          </p:cNvPicPr>
          <p:nvPr/>
        </p:nvPicPr>
        <p:blipFill>
          <a:blip r:embed="rId2"/>
          <a:stretch>
            <a:fillRect/>
          </a:stretch>
        </p:blipFill>
        <p:spPr>
          <a:xfrm>
            <a:off x="1629703" y="735391"/>
            <a:ext cx="5039982" cy="3379409"/>
          </a:xfrm>
          <a:prstGeom prst="rect">
            <a:avLst/>
          </a:prstGeom>
        </p:spPr>
      </p:pic>
      <p:grpSp>
        <p:nvGrpSpPr>
          <p:cNvPr id="69" name="Group 68">
            <a:extLst>
              <a:ext uri="{FF2B5EF4-FFF2-40B4-BE49-F238E27FC236}">
                <a16:creationId xmlns:a16="http://schemas.microsoft.com/office/drawing/2014/main" id="{30E22EC8-A7DB-4382-989E-D7AD6008A286}"/>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39D63BDC-CE06-4595-8539-5138BC2430B9}"/>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2" name="side panel light rectangle">
              <a:extLst>
                <a:ext uri="{FF2B5EF4-FFF2-40B4-BE49-F238E27FC236}">
                  <a16:creationId xmlns:a16="http://schemas.microsoft.com/office/drawing/2014/main" id="{C8595587-4A42-4A87-901B-F8877D453EE7}"/>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78" name="side panel textbox">
              <a:extLst>
                <a:ext uri="{FF2B5EF4-FFF2-40B4-BE49-F238E27FC236}">
                  <a16:creationId xmlns:a16="http://schemas.microsoft.com/office/drawing/2014/main" id="{53A3E33B-28E9-44FA-B8C1-5A95AFB1722D}"/>
                </a:ext>
              </a:extLst>
            </p:cNvPr>
            <p:cNvSpPr txBox="1"/>
            <p:nvPr/>
          </p:nvSpPr>
          <p:spPr>
            <a:xfrm>
              <a:off x="9183300" y="27074"/>
              <a:ext cx="1450860" cy="2842692"/>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Assign homework: “Color the cute fish”</a:t>
              </a:r>
            </a:p>
            <a:p>
              <a:pPr lvl="0">
                <a:buClrTx/>
                <a:defRPr/>
              </a:pPr>
              <a:r>
                <a:rPr lang="en-US" sz="1000" dirty="0">
                  <a:solidFill>
                    <a:sysClr val="windowText" lastClr="000000"/>
                  </a:solidFill>
                  <a:latin typeface="Calibri" panose="020F0502020204030204" pitchFamily="34" charset="0"/>
                </a:rPr>
                <a:t>Hold up the homework worksheet and model coloring in the 5 fish pictures (with red, blue, green, yellow and purple pencils).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Elicit each color as you go.</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Give out the worksheets and say, "Put your homework in your bags" and help them to do so - this is important as they will probably want to start coloring them right away.</a:t>
              </a:r>
            </a:p>
          </p:txBody>
        </p:sp>
        <p:grpSp>
          <p:nvGrpSpPr>
            <p:cNvPr id="79" name="teacher icon group">
              <a:extLst>
                <a:ext uri="{FF2B5EF4-FFF2-40B4-BE49-F238E27FC236}">
                  <a16:creationId xmlns:a16="http://schemas.microsoft.com/office/drawing/2014/main" id="{450697B5-E310-4977-81E8-7AAB1133EDD9}"/>
                </a:ext>
              </a:extLst>
            </p:cNvPr>
            <p:cNvGrpSpPr/>
            <p:nvPr/>
          </p:nvGrpSpPr>
          <p:grpSpPr>
            <a:xfrm>
              <a:off x="8810640" y="151620"/>
              <a:ext cx="296181" cy="296181"/>
              <a:chOff x="8810640" y="62245"/>
              <a:chExt cx="296181" cy="296181"/>
            </a:xfrm>
          </p:grpSpPr>
          <p:sp>
            <p:nvSpPr>
              <p:cNvPr id="80" name="icon circle">
                <a:extLst>
                  <a:ext uri="{FF2B5EF4-FFF2-40B4-BE49-F238E27FC236}">
                    <a16:creationId xmlns:a16="http://schemas.microsoft.com/office/drawing/2014/main" id="{E63C7B4B-BBF6-4C14-8EB5-5B56A63BB3BA}"/>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1" name="teacher icon">
                <a:extLst>
                  <a:ext uri="{FF2B5EF4-FFF2-40B4-BE49-F238E27FC236}">
                    <a16:creationId xmlns:a16="http://schemas.microsoft.com/office/drawing/2014/main" id="{9E5C7724-F49D-46D8-A2A5-ACCBA9E9EB7F}"/>
                  </a:ext>
                </a:extLst>
              </p:cNvPr>
              <p:cNvGrpSpPr/>
              <p:nvPr/>
            </p:nvGrpSpPr>
            <p:grpSpPr>
              <a:xfrm>
                <a:off x="8864754" y="93114"/>
                <a:ext cx="193866" cy="206740"/>
                <a:chOff x="2542389" y="2767092"/>
                <a:chExt cx="480536" cy="512445"/>
              </a:xfrm>
            </p:grpSpPr>
            <p:sp>
              <p:nvSpPr>
                <p:cNvPr id="82" name="Google Shape;1395;p49">
                  <a:extLst>
                    <a:ext uri="{FF2B5EF4-FFF2-40B4-BE49-F238E27FC236}">
                      <a16:creationId xmlns:a16="http://schemas.microsoft.com/office/drawing/2014/main" id="{A5A79732-5C86-4E4A-A936-4E814C8A2827}"/>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396;p49">
                  <a:extLst>
                    <a:ext uri="{FF2B5EF4-FFF2-40B4-BE49-F238E27FC236}">
                      <a16:creationId xmlns:a16="http://schemas.microsoft.com/office/drawing/2014/main" id="{7C2E579B-9A5A-479E-86AB-C0429995B73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397;p49">
                  <a:extLst>
                    <a:ext uri="{FF2B5EF4-FFF2-40B4-BE49-F238E27FC236}">
                      <a16:creationId xmlns:a16="http://schemas.microsoft.com/office/drawing/2014/main" id="{2DE4D681-F9C9-4A47-BF24-54D5D464FCAF}"/>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398;p49">
                  <a:extLst>
                    <a:ext uri="{FF2B5EF4-FFF2-40B4-BE49-F238E27FC236}">
                      <a16:creationId xmlns:a16="http://schemas.microsoft.com/office/drawing/2014/main" id="{C903E591-300F-455F-91C7-33672858DE1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99;p49">
                  <a:extLst>
                    <a:ext uri="{FF2B5EF4-FFF2-40B4-BE49-F238E27FC236}">
                      <a16:creationId xmlns:a16="http://schemas.microsoft.com/office/drawing/2014/main" id="{7E716F74-8CF5-40EB-B48D-23A26499C98D}"/>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400;p49">
                  <a:extLst>
                    <a:ext uri="{FF2B5EF4-FFF2-40B4-BE49-F238E27FC236}">
                      <a16:creationId xmlns:a16="http://schemas.microsoft.com/office/drawing/2014/main" id="{D0FEF751-4BB9-4307-AE0F-2DC97D28BFCA}"/>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01;p49">
                  <a:extLst>
                    <a:ext uri="{FF2B5EF4-FFF2-40B4-BE49-F238E27FC236}">
                      <a16:creationId xmlns:a16="http://schemas.microsoft.com/office/drawing/2014/main" id="{1E9D6640-AB12-456E-B854-156333A2E63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02;p49">
                  <a:extLst>
                    <a:ext uri="{FF2B5EF4-FFF2-40B4-BE49-F238E27FC236}">
                      <a16:creationId xmlns:a16="http://schemas.microsoft.com/office/drawing/2014/main" id="{7787F796-BE76-472F-9D07-B4B6F2A5BCC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03;p49">
                  <a:extLst>
                    <a:ext uri="{FF2B5EF4-FFF2-40B4-BE49-F238E27FC236}">
                      <a16:creationId xmlns:a16="http://schemas.microsoft.com/office/drawing/2014/main" id="{6368DDA5-27A2-4EA2-84FB-402706DBEF28}"/>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04;p49">
                  <a:extLst>
                    <a:ext uri="{FF2B5EF4-FFF2-40B4-BE49-F238E27FC236}">
                      <a16:creationId xmlns:a16="http://schemas.microsoft.com/office/drawing/2014/main" id="{8B20E445-E068-4B65-AA74-398FB4CB07DC}"/>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05;p49">
                  <a:extLst>
                    <a:ext uri="{FF2B5EF4-FFF2-40B4-BE49-F238E27FC236}">
                      <a16:creationId xmlns:a16="http://schemas.microsoft.com/office/drawing/2014/main" id="{B05E875A-8E1A-4705-9A4D-C9E313A77441}"/>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406;p49">
                  <a:extLst>
                    <a:ext uri="{FF2B5EF4-FFF2-40B4-BE49-F238E27FC236}">
                      <a16:creationId xmlns:a16="http://schemas.microsoft.com/office/drawing/2014/main" id="{E36EA2B0-83CB-42B9-B8B1-960867B2A55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407;p49">
                  <a:extLst>
                    <a:ext uri="{FF2B5EF4-FFF2-40B4-BE49-F238E27FC236}">
                      <a16:creationId xmlns:a16="http://schemas.microsoft.com/office/drawing/2014/main" id="{E1AD6CC8-EFD8-4211-9A7C-9E23EE54E38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408;p49">
                  <a:extLst>
                    <a:ext uri="{FF2B5EF4-FFF2-40B4-BE49-F238E27FC236}">
                      <a16:creationId xmlns:a16="http://schemas.microsoft.com/office/drawing/2014/main" id="{8BC8CF13-F3D2-4D4A-9F2E-6C25BF2776D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409;p49">
                  <a:extLst>
                    <a:ext uri="{FF2B5EF4-FFF2-40B4-BE49-F238E27FC236}">
                      <a16:creationId xmlns:a16="http://schemas.microsoft.com/office/drawing/2014/main" id="{32EA10C8-72ED-4D62-B4B1-A7C1F011CB96}"/>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410;p49">
                  <a:extLst>
                    <a:ext uri="{FF2B5EF4-FFF2-40B4-BE49-F238E27FC236}">
                      <a16:creationId xmlns:a16="http://schemas.microsoft.com/office/drawing/2014/main" id="{7FA7006F-AB4C-43B7-9D43-6C81E399E90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411;p49">
                  <a:extLst>
                    <a:ext uri="{FF2B5EF4-FFF2-40B4-BE49-F238E27FC236}">
                      <a16:creationId xmlns:a16="http://schemas.microsoft.com/office/drawing/2014/main" id="{C4389AD0-3E4D-4C59-8303-6E69808069D9}"/>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412;p49">
                  <a:extLst>
                    <a:ext uri="{FF2B5EF4-FFF2-40B4-BE49-F238E27FC236}">
                      <a16:creationId xmlns:a16="http://schemas.microsoft.com/office/drawing/2014/main" id="{B1CD7669-B989-4DC6-A720-A5B53B45452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413;p49">
                  <a:extLst>
                    <a:ext uri="{FF2B5EF4-FFF2-40B4-BE49-F238E27FC236}">
                      <a16:creationId xmlns:a16="http://schemas.microsoft.com/office/drawing/2014/main" id="{E7D09E64-5D39-4480-9F3E-B701B346442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414;p49">
                  <a:extLst>
                    <a:ext uri="{FF2B5EF4-FFF2-40B4-BE49-F238E27FC236}">
                      <a16:creationId xmlns:a16="http://schemas.microsoft.com/office/drawing/2014/main" id="{83D3B19D-6C70-4858-92FD-2E2D3C5C0A7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415;p49">
                  <a:extLst>
                    <a:ext uri="{FF2B5EF4-FFF2-40B4-BE49-F238E27FC236}">
                      <a16:creationId xmlns:a16="http://schemas.microsoft.com/office/drawing/2014/main" id="{54A10AE5-6D6F-4BE5-96E8-5DED5B15072A}"/>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416;p49">
                  <a:extLst>
                    <a:ext uri="{FF2B5EF4-FFF2-40B4-BE49-F238E27FC236}">
                      <a16:creationId xmlns:a16="http://schemas.microsoft.com/office/drawing/2014/main" id="{8AC15342-D268-42CC-80EE-AF70F6DCE92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417;p49">
                  <a:extLst>
                    <a:ext uri="{FF2B5EF4-FFF2-40B4-BE49-F238E27FC236}">
                      <a16:creationId xmlns:a16="http://schemas.microsoft.com/office/drawing/2014/main" id="{F9976947-5203-4FEF-934E-B4AAEE6EF59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418;p49">
                  <a:extLst>
                    <a:ext uri="{FF2B5EF4-FFF2-40B4-BE49-F238E27FC236}">
                      <a16:creationId xmlns:a16="http://schemas.microsoft.com/office/drawing/2014/main" id="{C9FE0CC8-6BB1-4EF2-B75D-5E6694729B4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419;p49">
                  <a:extLst>
                    <a:ext uri="{FF2B5EF4-FFF2-40B4-BE49-F238E27FC236}">
                      <a16:creationId xmlns:a16="http://schemas.microsoft.com/office/drawing/2014/main" id="{F9A2163E-AA59-4F86-ACAA-B975CA3DF89A}"/>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20;p49">
                  <a:extLst>
                    <a:ext uri="{FF2B5EF4-FFF2-40B4-BE49-F238E27FC236}">
                      <a16:creationId xmlns:a16="http://schemas.microsoft.com/office/drawing/2014/main" id="{6E51D2F9-CE29-4F5F-8EDD-E004C468097F}"/>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21;p49">
                  <a:extLst>
                    <a:ext uri="{FF2B5EF4-FFF2-40B4-BE49-F238E27FC236}">
                      <a16:creationId xmlns:a16="http://schemas.microsoft.com/office/drawing/2014/main" id="{AF3718D4-6362-4AF7-BBD8-7675BFE341C7}"/>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22;p49">
                  <a:extLst>
                    <a:ext uri="{FF2B5EF4-FFF2-40B4-BE49-F238E27FC236}">
                      <a16:creationId xmlns:a16="http://schemas.microsoft.com/office/drawing/2014/main" id="{532D1E08-D25F-435D-B280-2C3DB56B939F}"/>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pic>
        <p:nvPicPr>
          <p:cNvPr id="113" name="Picture 112">
            <a:extLst>
              <a:ext uri="{FF2B5EF4-FFF2-40B4-BE49-F238E27FC236}">
                <a16:creationId xmlns:a16="http://schemas.microsoft.com/office/drawing/2014/main" id="{AAEC3092-D146-4320-9F96-F9FCEDD0B58E}"/>
              </a:ext>
            </a:extLst>
          </p:cNvPr>
          <p:cNvPicPr>
            <a:picLocks noChangeAspect="1"/>
          </p:cNvPicPr>
          <p:nvPr/>
        </p:nvPicPr>
        <p:blipFill>
          <a:blip r:embed="rId3"/>
          <a:stretch>
            <a:fillRect/>
          </a:stretch>
        </p:blipFill>
        <p:spPr>
          <a:xfrm>
            <a:off x="2273010" y="145619"/>
            <a:ext cx="3381015" cy="4857780"/>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114" name="Picture 113">
            <a:extLst>
              <a:ext uri="{FF2B5EF4-FFF2-40B4-BE49-F238E27FC236}">
                <a16:creationId xmlns:a16="http://schemas.microsoft.com/office/drawing/2014/main" id="{75BF23CB-F394-4B2B-A9CC-5F5300EAC384}"/>
              </a:ext>
            </a:extLst>
          </p:cNvPr>
          <p:cNvPicPr>
            <a:picLocks noChangeAspect="1"/>
          </p:cNvPicPr>
          <p:nvPr/>
        </p:nvPicPr>
        <p:blipFill>
          <a:blip r:embed="rId3"/>
          <a:stretch>
            <a:fillRect/>
          </a:stretch>
        </p:blipFill>
        <p:spPr>
          <a:xfrm>
            <a:off x="245795" y="3119625"/>
            <a:ext cx="986787" cy="1417797"/>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D0A679F3-1539-B002-2437-7A7120D449A0}"/>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7E1A5466-CBBE-4884-8350-B6E972AE903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B2076707-C448-4EB4-6574-0F452ACEB8C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43AA85D4-7E3D-3843-9D2B-41183378B41B}"/>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8B657FEC-2586-5B42-7C20-C24BF59A09A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D30217DF-1787-6923-8246-BE8B6F622A9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1000"/>
                                        <p:tgtEl>
                                          <p:spTgt spid="114"/>
                                        </p:tgtEl>
                                      </p:cBhvr>
                                    </p:animEffect>
                                  </p:childTnLst>
                                </p:cTn>
                              </p:par>
                              <p:par>
                                <p:cTn id="28" presetID="1" presetClass="entr" presetSubtype="0" fill="hold" grpId="0" nodeType="withEffect">
                                  <p:stCondLst>
                                    <p:cond delay="0"/>
                                  </p:stCondLst>
                                  <p:childTnLst>
                                    <p:set>
                                      <p:cBhvr>
                                        <p:cTn id="29" dur="1" fill="hold">
                                          <p:stCondLst>
                                            <p:cond delay="999"/>
                                          </p:stCondLst>
                                        </p:cTn>
                                        <p:tgtEl>
                                          <p:spTgt spid="9"/>
                                        </p:tgtEl>
                                        <p:attrNameLst>
                                          <p:attrName>style.visibility</p:attrName>
                                        </p:attrNameLst>
                                      </p:cBhvr>
                                      <p:to>
                                        <p:strVal val="visible"/>
                                      </p:to>
                                    </p:set>
                                  </p:childTnLst>
                                </p:cTn>
                              </p:par>
                            </p:childTnLst>
                          </p:cTn>
                        </p:par>
                        <p:par>
                          <p:cTn id="30" fill="hold">
                            <p:stCondLst>
                              <p:cond delay="4000"/>
                            </p:stCondLst>
                            <p:childTnLst>
                              <p:par>
                                <p:cTn id="31" presetID="35" presetClass="path" presetSubtype="0" accel="50000" decel="50000" fill="hold" nodeType="afterEffect">
                                  <p:stCondLst>
                                    <p:cond delay="0"/>
                                  </p:stCondLst>
                                  <p:childTnLst>
                                    <p:animMotion origin="layout" path="M -1.66667E-6 0 L -0.16372 0 " pathEditMode="relative" rAng="0" ptsTypes="AA">
                                      <p:cBhvr>
                                        <p:cTn id="32" dur="1000" fill="hold"/>
                                        <p:tgtEl>
                                          <p:spTgt spid="69"/>
                                        </p:tgtEl>
                                        <p:attrNameLst>
                                          <p:attrName>ppt_x</p:attrName>
                                          <p:attrName>ppt_y</p:attrName>
                                        </p:attrNameLst>
                                      </p:cBhvr>
                                      <p:rCtr x="-8247" y="0"/>
                                    </p:animMotion>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14"/>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childTnLst>
                          </p:cTn>
                        </p:par>
                      </p:childTnLst>
                    </p:cTn>
                  </p:par>
                </p:childTnLst>
              </p:cTn>
              <p:nextCondLst>
                <p:cond evt="onClick" delay="0">
                  <p:tgtEl>
                    <p:spTgt spid="114"/>
                  </p:tgtEl>
                </p:cond>
              </p:nextCondLst>
            </p:seq>
            <p:seq concurrent="1" nextAc="seek">
              <p:cTn id="43" restart="whenNotActive" fill="hold" evtFilter="cancelBubble" nodeType="interactiveSeq">
                <p:stCondLst>
                  <p:cond evt="onClick" delay="0">
                    <p:tgtEl>
                      <p:spTgt spid="113"/>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childTnLst>
        </p:cTn>
      </p:par>
    </p:tnLst>
    <p:bldLst>
      <p:bldP spid="73" grpId="0"/>
      <p:bldP spid="71" grpId="0" animBg="1"/>
      <p:bldP spid="6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638896" y="4084584"/>
              <a:ext cx="122513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 glove puppet</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2</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4" name="Picture 3">
            <a:extLst>
              <a:ext uri="{FF2B5EF4-FFF2-40B4-BE49-F238E27FC236}">
                <a16:creationId xmlns:a16="http://schemas.microsoft.com/office/drawing/2014/main" id="{9CCF4D22-F866-4E2D-87E2-4B1215A8F730}"/>
              </a:ext>
            </a:extLst>
          </p:cNvPr>
          <p:cNvPicPr>
            <a:picLocks noChangeAspect="1"/>
          </p:cNvPicPr>
          <p:nvPr/>
        </p:nvPicPr>
        <p:blipFill>
          <a:blip r:embed="rId2"/>
          <a:stretch>
            <a:fillRect/>
          </a:stretch>
        </p:blipFill>
        <p:spPr>
          <a:xfrm>
            <a:off x="1533287" y="534108"/>
            <a:ext cx="4683158" cy="3810026"/>
          </a:xfrm>
          <a:prstGeom prst="rect">
            <a:avLst/>
          </a:prstGeom>
        </p:spPr>
      </p:pic>
      <p:grpSp>
        <p:nvGrpSpPr>
          <p:cNvPr id="46" name="Group 45">
            <a:extLst>
              <a:ext uri="{FF2B5EF4-FFF2-40B4-BE49-F238E27FC236}">
                <a16:creationId xmlns:a16="http://schemas.microsoft.com/office/drawing/2014/main" id="{A46524A9-44D1-414C-B196-B74941A81C36}"/>
              </a:ext>
            </a:extLst>
          </p:cNvPr>
          <p:cNvGrpSpPr/>
          <p:nvPr/>
        </p:nvGrpSpPr>
        <p:grpSpPr>
          <a:xfrm>
            <a:off x="8776789" y="0"/>
            <a:ext cx="1879253" cy="5143500"/>
            <a:chOff x="8777197" y="0"/>
            <a:chExt cx="1879253" cy="5143500"/>
          </a:xfrm>
        </p:grpSpPr>
        <p:sp>
          <p:nvSpPr>
            <p:cNvPr id="47" name="side panel dark rectangle">
              <a:extLst>
                <a:ext uri="{FF2B5EF4-FFF2-40B4-BE49-F238E27FC236}">
                  <a16:creationId xmlns:a16="http://schemas.microsoft.com/office/drawing/2014/main" id="{4801C66C-18B7-4947-97D0-3D992F05665B}"/>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48" name="side panel light rectangle">
              <a:extLst>
                <a:ext uri="{FF2B5EF4-FFF2-40B4-BE49-F238E27FC236}">
                  <a16:creationId xmlns:a16="http://schemas.microsoft.com/office/drawing/2014/main" id="{2A211EF9-528D-4D29-B69C-2320CFFE11AA}"/>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49" name="side panel textbox">
              <a:extLst>
                <a:ext uri="{FF2B5EF4-FFF2-40B4-BE49-F238E27FC236}">
                  <a16:creationId xmlns:a16="http://schemas.microsoft.com/office/drawing/2014/main" id="{C4D0DE56-1D3A-4C57-B37D-5602D8E9C9B3}"/>
                </a:ext>
              </a:extLst>
            </p:cNvPr>
            <p:cNvSpPr txBox="1"/>
            <p:nvPr/>
          </p:nvSpPr>
          <p:spPr>
            <a:xfrm>
              <a:off x="9183300" y="27074"/>
              <a:ext cx="1450860" cy="2996580"/>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Say goodbye to glove puppet</a:t>
              </a:r>
            </a:p>
            <a:p>
              <a:pPr lvl="0">
                <a:buClrTx/>
                <a:defRPr/>
              </a:pPr>
              <a:r>
                <a:rPr lang="en-US" sz="1000" dirty="0">
                  <a:solidFill>
                    <a:sysClr val="windowText" lastClr="000000"/>
                  </a:solidFill>
                  <a:latin typeface="Calibri" panose="020F0502020204030204" pitchFamily="34" charset="0"/>
                </a:rPr>
                <a:t>Take out the bag again and get everyone to wake up the glove puppet by shouting its name into the bag (e.g. "Cookie Monster!").</a:t>
              </a:r>
              <a:br>
                <a:rPr lang="en-US" sz="1000" dirty="0">
                  <a:solidFill>
                    <a:sysClr val="windowText" lastClr="000000"/>
                  </a:solidFill>
                  <a:latin typeface="Calibri" panose="020F0502020204030204" pitchFamily="34" charset="0"/>
                </a:rPr>
              </a:b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Bring out the puppet and go through the same routine - go to each student and say hello, ask their name and how they are.  Then say goodbye / see you.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Then put the puppet back in the bag (back to sleep).</a:t>
              </a:r>
            </a:p>
          </p:txBody>
        </p:sp>
        <p:grpSp>
          <p:nvGrpSpPr>
            <p:cNvPr id="50" name="teacher icon group">
              <a:extLst>
                <a:ext uri="{FF2B5EF4-FFF2-40B4-BE49-F238E27FC236}">
                  <a16:creationId xmlns:a16="http://schemas.microsoft.com/office/drawing/2014/main" id="{22103760-4F6F-4606-9154-BBE1F14286B3}"/>
                </a:ext>
              </a:extLst>
            </p:cNvPr>
            <p:cNvGrpSpPr/>
            <p:nvPr/>
          </p:nvGrpSpPr>
          <p:grpSpPr>
            <a:xfrm>
              <a:off x="8810640" y="151620"/>
              <a:ext cx="296181" cy="296181"/>
              <a:chOff x="8810640" y="62245"/>
              <a:chExt cx="296181" cy="296181"/>
            </a:xfrm>
          </p:grpSpPr>
          <p:sp>
            <p:nvSpPr>
              <p:cNvPr id="51" name="icon circle">
                <a:extLst>
                  <a:ext uri="{FF2B5EF4-FFF2-40B4-BE49-F238E27FC236}">
                    <a16:creationId xmlns:a16="http://schemas.microsoft.com/office/drawing/2014/main" id="{3F224ECB-34B3-4821-8983-6823A063E58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52" name="teacher icon">
                <a:extLst>
                  <a:ext uri="{FF2B5EF4-FFF2-40B4-BE49-F238E27FC236}">
                    <a16:creationId xmlns:a16="http://schemas.microsoft.com/office/drawing/2014/main" id="{547873C6-EFD1-4867-BBA3-BBA42936BB82}"/>
                  </a:ext>
                </a:extLst>
              </p:cNvPr>
              <p:cNvGrpSpPr/>
              <p:nvPr/>
            </p:nvGrpSpPr>
            <p:grpSpPr>
              <a:xfrm>
                <a:off x="8864754" y="93114"/>
                <a:ext cx="193866" cy="206740"/>
                <a:chOff x="2542389" y="2767092"/>
                <a:chExt cx="480536" cy="512445"/>
              </a:xfrm>
            </p:grpSpPr>
            <p:sp>
              <p:nvSpPr>
                <p:cNvPr id="53" name="Google Shape;1395;p49">
                  <a:extLst>
                    <a:ext uri="{FF2B5EF4-FFF2-40B4-BE49-F238E27FC236}">
                      <a16:creationId xmlns:a16="http://schemas.microsoft.com/office/drawing/2014/main" id="{76EB77BB-EEF9-4813-B007-C48F8717298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96;p49">
                  <a:extLst>
                    <a:ext uri="{FF2B5EF4-FFF2-40B4-BE49-F238E27FC236}">
                      <a16:creationId xmlns:a16="http://schemas.microsoft.com/office/drawing/2014/main" id="{AF1A409B-5543-4B6C-ADB3-35ABFDB82443}"/>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97;p49">
                  <a:extLst>
                    <a:ext uri="{FF2B5EF4-FFF2-40B4-BE49-F238E27FC236}">
                      <a16:creationId xmlns:a16="http://schemas.microsoft.com/office/drawing/2014/main" id="{5305F82C-651A-4727-B009-7A7C3977529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98;p49">
                  <a:extLst>
                    <a:ext uri="{FF2B5EF4-FFF2-40B4-BE49-F238E27FC236}">
                      <a16:creationId xmlns:a16="http://schemas.microsoft.com/office/drawing/2014/main" id="{DE17B414-DC0F-4262-BCCF-BAAC49FED53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99;p49">
                  <a:extLst>
                    <a:ext uri="{FF2B5EF4-FFF2-40B4-BE49-F238E27FC236}">
                      <a16:creationId xmlns:a16="http://schemas.microsoft.com/office/drawing/2014/main" id="{0D3F0E7E-5CE2-4295-A407-248EC405134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400;p49">
                  <a:extLst>
                    <a:ext uri="{FF2B5EF4-FFF2-40B4-BE49-F238E27FC236}">
                      <a16:creationId xmlns:a16="http://schemas.microsoft.com/office/drawing/2014/main" id="{94F48C6C-F307-4DE5-A9BC-133CAA7A040B}"/>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401;p49">
                  <a:extLst>
                    <a:ext uri="{FF2B5EF4-FFF2-40B4-BE49-F238E27FC236}">
                      <a16:creationId xmlns:a16="http://schemas.microsoft.com/office/drawing/2014/main" id="{55DDB378-C72B-4445-9070-F9E3783DE02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402;p49">
                  <a:extLst>
                    <a:ext uri="{FF2B5EF4-FFF2-40B4-BE49-F238E27FC236}">
                      <a16:creationId xmlns:a16="http://schemas.microsoft.com/office/drawing/2014/main" id="{594B6662-19DD-48B4-9566-96398D9DE2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403;p49">
                  <a:extLst>
                    <a:ext uri="{FF2B5EF4-FFF2-40B4-BE49-F238E27FC236}">
                      <a16:creationId xmlns:a16="http://schemas.microsoft.com/office/drawing/2014/main" id="{39E66B72-B7AB-4CDC-A261-5D6BB7D0092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404;p49">
                  <a:extLst>
                    <a:ext uri="{FF2B5EF4-FFF2-40B4-BE49-F238E27FC236}">
                      <a16:creationId xmlns:a16="http://schemas.microsoft.com/office/drawing/2014/main" id="{1D6A374C-3D31-4049-AB4B-814C03EEDA2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405;p49">
                  <a:extLst>
                    <a:ext uri="{FF2B5EF4-FFF2-40B4-BE49-F238E27FC236}">
                      <a16:creationId xmlns:a16="http://schemas.microsoft.com/office/drawing/2014/main" id="{5E9567FC-1D93-402A-9082-67DDF4BDED5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406;p49">
                  <a:extLst>
                    <a:ext uri="{FF2B5EF4-FFF2-40B4-BE49-F238E27FC236}">
                      <a16:creationId xmlns:a16="http://schemas.microsoft.com/office/drawing/2014/main" id="{B846167B-1B85-401C-884E-589B9079ED8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407;p49">
                  <a:extLst>
                    <a:ext uri="{FF2B5EF4-FFF2-40B4-BE49-F238E27FC236}">
                      <a16:creationId xmlns:a16="http://schemas.microsoft.com/office/drawing/2014/main" id="{F175AF89-AB8D-44F2-BC45-DD3BC821C67C}"/>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408;p49">
                  <a:extLst>
                    <a:ext uri="{FF2B5EF4-FFF2-40B4-BE49-F238E27FC236}">
                      <a16:creationId xmlns:a16="http://schemas.microsoft.com/office/drawing/2014/main" id="{57CD03FD-A9B6-4466-912E-7A5BCEBE7FC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409;p49">
                  <a:extLst>
                    <a:ext uri="{FF2B5EF4-FFF2-40B4-BE49-F238E27FC236}">
                      <a16:creationId xmlns:a16="http://schemas.microsoft.com/office/drawing/2014/main" id="{E406A85F-D0F8-4FBE-84DB-71B0DDE3179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410;p49">
                  <a:extLst>
                    <a:ext uri="{FF2B5EF4-FFF2-40B4-BE49-F238E27FC236}">
                      <a16:creationId xmlns:a16="http://schemas.microsoft.com/office/drawing/2014/main" id="{DCCA0C7A-54A2-40EA-9AE1-7BD28ACC36D3}"/>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411;p49">
                  <a:extLst>
                    <a:ext uri="{FF2B5EF4-FFF2-40B4-BE49-F238E27FC236}">
                      <a16:creationId xmlns:a16="http://schemas.microsoft.com/office/drawing/2014/main" id="{818618CC-359F-4F88-A27F-2D154A03C343}"/>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412;p49">
                  <a:extLst>
                    <a:ext uri="{FF2B5EF4-FFF2-40B4-BE49-F238E27FC236}">
                      <a16:creationId xmlns:a16="http://schemas.microsoft.com/office/drawing/2014/main" id="{29115E21-8330-47D9-A569-52F8F7A3254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13;p49">
                  <a:extLst>
                    <a:ext uri="{FF2B5EF4-FFF2-40B4-BE49-F238E27FC236}">
                      <a16:creationId xmlns:a16="http://schemas.microsoft.com/office/drawing/2014/main" id="{8F5C7534-41ED-4EED-9BDF-2144717320A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14;p49">
                  <a:extLst>
                    <a:ext uri="{FF2B5EF4-FFF2-40B4-BE49-F238E27FC236}">
                      <a16:creationId xmlns:a16="http://schemas.microsoft.com/office/drawing/2014/main" id="{20951D5E-8C69-4E6E-99EF-BE75DD3E6D50}"/>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15;p49">
                  <a:extLst>
                    <a:ext uri="{FF2B5EF4-FFF2-40B4-BE49-F238E27FC236}">
                      <a16:creationId xmlns:a16="http://schemas.microsoft.com/office/drawing/2014/main" id="{504BF151-D8B8-41FA-B373-2089A1CB592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16;p49">
                  <a:extLst>
                    <a:ext uri="{FF2B5EF4-FFF2-40B4-BE49-F238E27FC236}">
                      <a16:creationId xmlns:a16="http://schemas.microsoft.com/office/drawing/2014/main" id="{7377B858-CBC1-4EE2-8B8E-967B14F271E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17;p49">
                  <a:extLst>
                    <a:ext uri="{FF2B5EF4-FFF2-40B4-BE49-F238E27FC236}">
                      <a16:creationId xmlns:a16="http://schemas.microsoft.com/office/drawing/2014/main" id="{08B4E4DD-D3F2-47A8-896F-E23002A7E2E7}"/>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18;p49">
                  <a:extLst>
                    <a:ext uri="{FF2B5EF4-FFF2-40B4-BE49-F238E27FC236}">
                      <a16:creationId xmlns:a16="http://schemas.microsoft.com/office/drawing/2014/main" id="{D50FE4B6-4B08-457E-B6AE-376AD9F8E05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19;p49">
                  <a:extLst>
                    <a:ext uri="{FF2B5EF4-FFF2-40B4-BE49-F238E27FC236}">
                      <a16:creationId xmlns:a16="http://schemas.microsoft.com/office/drawing/2014/main" id="{3AE550E9-77BB-4A14-B95C-A14BFBBC8BBF}"/>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20;p49">
                  <a:extLst>
                    <a:ext uri="{FF2B5EF4-FFF2-40B4-BE49-F238E27FC236}">
                      <a16:creationId xmlns:a16="http://schemas.microsoft.com/office/drawing/2014/main" id="{C4AF5870-4EF2-4FC2-A857-903D08CE536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21;p49">
                  <a:extLst>
                    <a:ext uri="{FF2B5EF4-FFF2-40B4-BE49-F238E27FC236}">
                      <a16:creationId xmlns:a16="http://schemas.microsoft.com/office/drawing/2014/main" id="{F589C41D-DB94-49D1-B331-7E110AEDA0B2}"/>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22;p49">
                  <a:extLst>
                    <a:ext uri="{FF2B5EF4-FFF2-40B4-BE49-F238E27FC236}">
                      <a16:creationId xmlns:a16="http://schemas.microsoft.com/office/drawing/2014/main" id="{8D6614FF-D37B-4AF3-80A3-73C6335B7A7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5" name="Group 4">
            <a:extLst>
              <a:ext uri="{FF2B5EF4-FFF2-40B4-BE49-F238E27FC236}">
                <a16:creationId xmlns:a16="http://schemas.microsoft.com/office/drawing/2014/main" id="{81E01EA9-F9C0-114A-43D1-CAA6CCB6EA22}"/>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6AD13E37-B673-DB3C-7281-CA4C4075704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D01500FF-3AFF-98A5-70E5-62EA5BE38B8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77F08360-7A98-FBEB-03D1-E83AEB0ED3A5}"/>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7A7177E4-D450-8F02-46FC-08EF1C0E691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DC7D4043-2980-FC75-6708-A9CAA99AEEB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38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46"/>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331979"/>
            <a:chOff x="8777197" y="0"/>
            <a:chExt cx="1879253" cy="5331979"/>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30490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Goodbye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 is a great way to sign off the class.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Sit together in a circle and sing and clap along.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first time you play the song do the gestures and encourage everyone to do them with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Wave as you sing the "Goodbye, goodbye" parts.</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Hold your hand above your eyes (as you would when you are looking into the distance and keeping the sun out of your eyes) and look at another student as you sing "See you again".</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Tap watch (or imaginary watch) and then point to the door as you sing "It’s time to go".</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Point towards another student as you sing "See you next time".</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172220"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08" y="4084584"/>
              <a:ext cx="13137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a:t>
              </a:r>
            </a:p>
          </p:txBody>
        </p:sp>
      </p:grpSp>
      <p:pic>
        <p:nvPicPr>
          <p:cNvPr id="4" name="Picture 3">
            <a:extLst>
              <a:ext uri="{FF2B5EF4-FFF2-40B4-BE49-F238E27FC236}">
                <a16:creationId xmlns:a16="http://schemas.microsoft.com/office/drawing/2014/main" id="{96085E20-D7CC-49C6-A253-8A85A1B5D0F6}"/>
              </a:ext>
            </a:extLst>
          </p:cNvPr>
          <p:cNvPicPr>
            <a:picLocks noChangeAspect="1"/>
          </p:cNvPicPr>
          <p:nvPr/>
        </p:nvPicPr>
        <p:blipFill>
          <a:blip r:embed="rId2"/>
          <a:stretch>
            <a:fillRect/>
          </a:stretch>
        </p:blipFill>
        <p:spPr>
          <a:xfrm>
            <a:off x="1989678" y="740557"/>
            <a:ext cx="4611248" cy="4119193"/>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627450" y="1456630"/>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C97B067-E850-7E30-5BA9-5701DCBE6BB7}"/>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7357B08-E521-88AC-A0F7-F3C57E7E7717}"/>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12" name="Group 11">
            <a:extLst>
              <a:ext uri="{FF2B5EF4-FFF2-40B4-BE49-F238E27FC236}">
                <a16:creationId xmlns:a16="http://schemas.microsoft.com/office/drawing/2014/main" id="{87D6075D-8B99-1B43-417F-BF3D6785D1FF}"/>
              </a:ext>
            </a:extLst>
          </p:cNvPr>
          <p:cNvGrpSpPr/>
          <p:nvPr/>
        </p:nvGrpSpPr>
        <p:grpSpPr>
          <a:xfrm>
            <a:off x="1604026" y="1468927"/>
            <a:ext cx="5050844" cy="2687046"/>
            <a:chOff x="1818543" y="1380546"/>
            <a:chExt cx="5050844" cy="2687046"/>
          </a:xfrm>
        </p:grpSpPr>
        <p:sp>
          <p:nvSpPr>
            <p:cNvPr id="17" name="Rectangle: Rounded Corners 16">
              <a:extLst>
                <a:ext uri="{FF2B5EF4-FFF2-40B4-BE49-F238E27FC236}">
                  <a16:creationId xmlns:a16="http://schemas.microsoft.com/office/drawing/2014/main" id="{B32DD008-29C4-3E3A-C81F-1598AE53FF67}"/>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FA945230-3EE7-1FB6-3414-23F21203492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9" name="Group 18">
              <a:extLst>
                <a:ext uri="{FF2B5EF4-FFF2-40B4-BE49-F238E27FC236}">
                  <a16:creationId xmlns:a16="http://schemas.microsoft.com/office/drawing/2014/main" id="{BB9F21B0-2AE4-9512-6F15-7321FD6E3DC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1" name="Google Shape;468;p32">
                <a:extLst>
                  <a:ext uri="{FF2B5EF4-FFF2-40B4-BE49-F238E27FC236}">
                    <a16:creationId xmlns:a16="http://schemas.microsoft.com/office/drawing/2014/main" id="{1A8D4523-ED65-A768-0DA9-97F976A5FDA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69;p32">
                <a:extLst>
                  <a:ext uri="{FF2B5EF4-FFF2-40B4-BE49-F238E27FC236}">
                    <a16:creationId xmlns:a16="http://schemas.microsoft.com/office/drawing/2014/main" id="{5D6A0F64-0F78-B759-95D1-D6FBD9CB7EF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D3C1FF-FF55-5590-F02F-AF649856F76D}"/>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86B6895F-5C9B-2D88-0EEA-12EBB10040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2;p32">
                <a:extLst>
                  <a:ext uri="{FF2B5EF4-FFF2-40B4-BE49-F238E27FC236}">
                    <a16:creationId xmlns:a16="http://schemas.microsoft.com/office/drawing/2014/main" id="{2FCB5546-AAAA-59C0-40B2-F69E9E65C43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3;p32">
                <a:extLst>
                  <a:ext uri="{FF2B5EF4-FFF2-40B4-BE49-F238E27FC236}">
                    <a16:creationId xmlns:a16="http://schemas.microsoft.com/office/drawing/2014/main" id="{04F5629F-ABCA-998B-AA8F-512C85D11072}"/>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4;p32">
                <a:extLst>
                  <a:ext uri="{FF2B5EF4-FFF2-40B4-BE49-F238E27FC236}">
                    <a16:creationId xmlns:a16="http://schemas.microsoft.com/office/drawing/2014/main" id="{9ED8BA6E-E4E0-1B0B-6E0B-48755D8A9BBB}"/>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5;p32">
                <a:extLst>
                  <a:ext uri="{FF2B5EF4-FFF2-40B4-BE49-F238E27FC236}">
                    <a16:creationId xmlns:a16="http://schemas.microsoft.com/office/drawing/2014/main" id="{9ECABA1A-3471-58F0-6F61-E3060A3FB39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6;p32">
                <a:extLst>
                  <a:ext uri="{FF2B5EF4-FFF2-40B4-BE49-F238E27FC236}">
                    <a16:creationId xmlns:a16="http://schemas.microsoft.com/office/drawing/2014/main" id="{8F3A5134-3E5D-2716-D3FA-D2BC4507B2A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7;p32">
                <a:extLst>
                  <a:ext uri="{FF2B5EF4-FFF2-40B4-BE49-F238E27FC236}">
                    <a16:creationId xmlns:a16="http://schemas.microsoft.com/office/drawing/2014/main" id="{60D1393A-4D68-74FF-9469-507E26E976A3}"/>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8;p32">
                <a:extLst>
                  <a:ext uri="{FF2B5EF4-FFF2-40B4-BE49-F238E27FC236}">
                    <a16:creationId xmlns:a16="http://schemas.microsoft.com/office/drawing/2014/main" id="{54ECAD9E-114D-71DA-070B-F43A6059CEA8}"/>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9;p32">
                <a:extLst>
                  <a:ext uri="{FF2B5EF4-FFF2-40B4-BE49-F238E27FC236}">
                    <a16:creationId xmlns:a16="http://schemas.microsoft.com/office/drawing/2014/main" id="{AC6D4237-63FA-5083-67AB-9A6A57BE9970}"/>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80;p32">
                <a:extLst>
                  <a:ext uri="{FF2B5EF4-FFF2-40B4-BE49-F238E27FC236}">
                    <a16:creationId xmlns:a16="http://schemas.microsoft.com/office/drawing/2014/main" id="{4B0DD0C0-22F7-DC3D-94BF-61E6CF4F449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81;p32">
                <a:extLst>
                  <a:ext uri="{FF2B5EF4-FFF2-40B4-BE49-F238E27FC236}">
                    <a16:creationId xmlns:a16="http://schemas.microsoft.com/office/drawing/2014/main" id="{18DFDE3A-7346-3E94-C9F2-CC9C72BC569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82;p32">
                <a:extLst>
                  <a:ext uri="{FF2B5EF4-FFF2-40B4-BE49-F238E27FC236}">
                    <a16:creationId xmlns:a16="http://schemas.microsoft.com/office/drawing/2014/main" id="{02E11EA7-B997-7D0B-F7E0-63215BC1982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83;p32">
                <a:extLst>
                  <a:ext uri="{FF2B5EF4-FFF2-40B4-BE49-F238E27FC236}">
                    <a16:creationId xmlns:a16="http://schemas.microsoft.com/office/drawing/2014/main" id="{109EA25B-0BBB-8EA5-33D0-4626AFE039AE}"/>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4;p32">
                <a:extLst>
                  <a:ext uri="{FF2B5EF4-FFF2-40B4-BE49-F238E27FC236}">
                    <a16:creationId xmlns:a16="http://schemas.microsoft.com/office/drawing/2014/main" id="{D4F54845-EE7F-3AF2-B68D-1141B5385C6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5" name="Group 4">
            <a:extLst>
              <a:ext uri="{FF2B5EF4-FFF2-40B4-BE49-F238E27FC236}">
                <a16:creationId xmlns:a16="http://schemas.microsoft.com/office/drawing/2014/main" id="{083C5FEF-75BB-3C59-C2AF-D9B6802B929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2412A06-0B82-4A61-45B2-128398A5249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D7D55FDA-E37B-0868-FCE6-FE8C6F4CC4A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6369B053-11DF-1E96-8C45-4DDE6CDEE65D}"/>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5969884B-96DD-2490-4EAA-407422C566D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Text Box 7">
                <a:extLst>
                  <a:ext uri="{FF2B5EF4-FFF2-40B4-BE49-F238E27FC236}">
                    <a16:creationId xmlns:a16="http://schemas.microsoft.com/office/drawing/2014/main" id="{B2202B4A-44F9-61A9-BF93-171F7786BDA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415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
                                        <p:tgtEl>
                                          <p:spTgt spid="3"/>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4.93827E-6 L -0.16372 4.93827E-6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1" grpId="0" animBg="1"/>
      <p:bldP spid="68" grpId="0"/>
      <p:bldP spid="7"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a:solidFill>
            <a:srgbClr val="FBBFBF"/>
          </a:solidFill>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547613" y="4084584"/>
              <a:ext cx="140770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 and quick check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4</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6" name="Group 5">
            <a:extLst>
              <a:ext uri="{FF2B5EF4-FFF2-40B4-BE49-F238E27FC236}">
                <a16:creationId xmlns:a16="http://schemas.microsoft.com/office/drawing/2014/main" id="{53A3668A-2EB4-4F9B-A48E-C84BEDA3C29D}"/>
              </a:ext>
            </a:extLst>
          </p:cNvPr>
          <p:cNvGrpSpPr/>
          <p:nvPr/>
        </p:nvGrpSpPr>
        <p:grpSpPr>
          <a:xfrm>
            <a:off x="3159935" y="287308"/>
            <a:ext cx="3750458" cy="1610471"/>
            <a:chOff x="3159935" y="287308"/>
            <a:chExt cx="3750458" cy="1610471"/>
          </a:xfrm>
        </p:grpSpPr>
        <p:sp>
          <p:nvSpPr>
            <p:cNvPr id="142" name="Speech Bubble: Oval 141">
              <a:extLst>
                <a:ext uri="{FF2B5EF4-FFF2-40B4-BE49-F238E27FC236}">
                  <a16:creationId xmlns:a16="http://schemas.microsoft.com/office/drawing/2014/main" id="{6010B128-2EBA-4487-9DC0-65DDE0E27E8D}"/>
                </a:ext>
              </a:extLst>
            </p:cNvPr>
            <p:cNvSpPr/>
            <p:nvPr/>
          </p:nvSpPr>
          <p:spPr>
            <a:xfrm>
              <a:off x="3159935" y="287308"/>
              <a:ext cx="3750458" cy="1610471"/>
            </a:xfrm>
            <a:prstGeom prst="wedgeEllipseCallout">
              <a:avLst>
                <a:gd name="adj1" fmla="val -68732"/>
                <a:gd name="adj2" fmla="val 49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43" name="TextBox 142">
              <a:extLst>
                <a:ext uri="{FF2B5EF4-FFF2-40B4-BE49-F238E27FC236}">
                  <a16:creationId xmlns:a16="http://schemas.microsoft.com/office/drawing/2014/main" id="{C2C8BC49-A51D-4079-A8F3-F5A820F1A671}"/>
                </a:ext>
              </a:extLst>
            </p:cNvPr>
            <p:cNvSpPr txBox="1"/>
            <p:nvPr/>
          </p:nvSpPr>
          <p:spPr>
            <a:xfrm>
              <a:off x="3435854" y="581430"/>
              <a:ext cx="33209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a:t>
              </a:r>
            </a:p>
          </p:txBody>
        </p:sp>
      </p:grpSp>
      <p:pic>
        <p:nvPicPr>
          <p:cNvPr id="7" name="Picture 6">
            <a:extLst>
              <a:ext uri="{FF2B5EF4-FFF2-40B4-BE49-F238E27FC236}">
                <a16:creationId xmlns:a16="http://schemas.microsoft.com/office/drawing/2014/main" id="{7D8CD98D-902A-4710-86C2-897CAD1BD846}"/>
              </a:ext>
            </a:extLst>
          </p:cNvPr>
          <p:cNvPicPr>
            <a:picLocks noChangeAspect="1"/>
          </p:cNvPicPr>
          <p:nvPr/>
        </p:nvPicPr>
        <p:blipFill>
          <a:blip r:embed="rId2"/>
          <a:stretch>
            <a:fillRect/>
          </a:stretch>
        </p:blipFill>
        <p:spPr>
          <a:xfrm>
            <a:off x="3865848" y="2385801"/>
            <a:ext cx="3127618" cy="1844493"/>
          </a:xfrm>
          <a:prstGeom prst="rect">
            <a:avLst/>
          </a:prstGeom>
        </p:spPr>
      </p:pic>
      <p:grpSp>
        <p:nvGrpSpPr>
          <p:cNvPr id="125" name="Group 124">
            <a:extLst>
              <a:ext uri="{FF2B5EF4-FFF2-40B4-BE49-F238E27FC236}">
                <a16:creationId xmlns:a16="http://schemas.microsoft.com/office/drawing/2014/main" id="{843DCCEE-BADC-4B2E-B3CB-CB941A45E1F0}"/>
              </a:ext>
            </a:extLst>
          </p:cNvPr>
          <p:cNvGrpSpPr/>
          <p:nvPr/>
        </p:nvGrpSpPr>
        <p:grpSpPr>
          <a:xfrm>
            <a:off x="8776789" y="0"/>
            <a:ext cx="1879253" cy="5143500"/>
            <a:chOff x="8777197" y="0"/>
            <a:chExt cx="1879253" cy="5143500"/>
          </a:xfrm>
        </p:grpSpPr>
        <p:sp>
          <p:nvSpPr>
            <p:cNvPr id="126" name="side panel dark rectangle">
              <a:extLst>
                <a:ext uri="{FF2B5EF4-FFF2-40B4-BE49-F238E27FC236}">
                  <a16:creationId xmlns:a16="http://schemas.microsoft.com/office/drawing/2014/main" id="{CD1E207A-F66B-4A53-8EA9-1D22544D3B79}"/>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7" name="side panel light rectangle">
              <a:extLst>
                <a:ext uri="{FF2B5EF4-FFF2-40B4-BE49-F238E27FC236}">
                  <a16:creationId xmlns:a16="http://schemas.microsoft.com/office/drawing/2014/main" id="{D4811469-C754-4B29-B3F0-4590F55ADA35}"/>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8" name="side panel textbox">
              <a:extLst>
                <a:ext uri="{FF2B5EF4-FFF2-40B4-BE49-F238E27FC236}">
                  <a16:creationId xmlns:a16="http://schemas.microsoft.com/office/drawing/2014/main" id="{FFFA67B9-EA28-48C3-91FF-FEE3A882C9A6}"/>
                </a:ext>
              </a:extLst>
            </p:cNvPr>
            <p:cNvSpPr txBox="1"/>
            <p:nvPr/>
          </p:nvSpPr>
          <p:spPr>
            <a:xfrm>
              <a:off x="9183300" y="27074"/>
              <a:ext cx="1450860" cy="4227687"/>
            </a:xfrm>
            <a:prstGeom prst="rect">
              <a:avLst/>
            </a:prstGeom>
            <a:noFill/>
          </p:spPr>
          <p:txBody>
            <a:bodyPr wrap="square" lIns="36000" tIns="36000" rIns="36000" bIns="36000" rtlCol="0">
              <a:spAutoFit/>
            </a:bodyPr>
            <a:lstStyle/>
            <a:p>
              <a:pPr lvl="0"/>
              <a:r>
                <a:rPr lang="en-US" sz="1000" b="1" dirty="0">
                  <a:latin typeface="Calibri" panose="020F0502020204030204" pitchFamily="34" charset="0"/>
                </a:rPr>
                <a:t>Do "Quick check" and say goodbye</a:t>
              </a:r>
            </a:p>
            <a:p>
              <a:pPr lvl="0"/>
              <a:r>
                <a:rPr lang="en-US" sz="1000" dirty="0">
                  <a:latin typeface="Calibri" panose="020F0502020204030204" pitchFamily="34" charset="0"/>
                </a:rPr>
                <a:t>Time to leave the class. </a:t>
              </a:r>
            </a:p>
            <a:p>
              <a:pPr lvl="0"/>
              <a:endParaRPr lang="en-US" sz="1000" dirty="0">
                <a:latin typeface="Calibri" panose="020F0502020204030204" pitchFamily="34" charset="0"/>
              </a:endParaRPr>
            </a:p>
            <a:p>
              <a:pPr lvl="0"/>
              <a:r>
                <a:rPr lang="en-US" sz="1000" dirty="0">
                  <a:latin typeface="Calibri" panose="020F0502020204030204" pitchFamily="34" charset="0"/>
                </a:rPr>
                <a:t>Make sure everything is put away and the students have gathered their belongings.</a:t>
              </a:r>
            </a:p>
            <a:p>
              <a:pPr lvl="0"/>
              <a:endParaRPr lang="en-US" sz="1000" dirty="0">
                <a:latin typeface="Calibri" panose="020F0502020204030204" pitchFamily="34" charset="0"/>
              </a:endParaRPr>
            </a:p>
            <a:p>
              <a:pPr lvl="0"/>
              <a:r>
                <a:rPr lang="en-US" sz="1000" dirty="0">
                  <a:latin typeface="Calibri" panose="020F0502020204030204" pitchFamily="34" charset="0"/>
                </a:rPr>
                <a:t>Have them line up at the door and place yourself between the door and the students.</a:t>
              </a:r>
            </a:p>
            <a:p>
              <a:pPr lvl="0"/>
              <a:endParaRPr lang="en-US" sz="1000" dirty="0">
                <a:latin typeface="Calibri" panose="020F0502020204030204" pitchFamily="34" charset="0"/>
              </a:endParaRPr>
            </a:p>
            <a:p>
              <a:pPr lvl="0"/>
              <a:r>
                <a:rPr lang="en-US" sz="1000" dirty="0">
                  <a:latin typeface="Calibri" panose="020F0502020204030204" pitchFamily="34" charset="0"/>
                </a:rPr>
                <a:t>For each student hold up a color and ask, "What color is this?".</a:t>
              </a:r>
            </a:p>
            <a:p>
              <a:pPr lvl="0"/>
              <a:endParaRPr lang="en-US" sz="1000" dirty="0">
                <a:latin typeface="Calibri" panose="020F0502020204030204" pitchFamily="34" charset="0"/>
              </a:endParaRPr>
            </a:p>
            <a:p>
              <a:pPr lvl="0"/>
              <a:r>
                <a:rPr lang="en-US" sz="1000" dirty="0">
                  <a:latin typeface="Calibri" panose="020F0502020204030204" pitchFamily="34" charset="0"/>
                </a:rPr>
                <a:t>When they give you the correct answer say goodbye and let them leave. If their answer is wrong, have them go back to the end of the line - they will have to try again once they reach the front!</a:t>
              </a:r>
            </a:p>
          </p:txBody>
        </p:sp>
        <p:grpSp>
          <p:nvGrpSpPr>
            <p:cNvPr id="129" name="teacher icon group">
              <a:extLst>
                <a:ext uri="{FF2B5EF4-FFF2-40B4-BE49-F238E27FC236}">
                  <a16:creationId xmlns:a16="http://schemas.microsoft.com/office/drawing/2014/main" id="{3859114B-1BE4-4F6A-BCC8-7FB162564A25}"/>
                </a:ext>
              </a:extLst>
            </p:cNvPr>
            <p:cNvGrpSpPr/>
            <p:nvPr/>
          </p:nvGrpSpPr>
          <p:grpSpPr>
            <a:xfrm>
              <a:off x="8810640" y="151620"/>
              <a:ext cx="296181" cy="296181"/>
              <a:chOff x="8810640" y="62245"/>
              <a:chExt cx="296181" cy="296181"/>
            </a:xfrm>
          </p:grpSpPr>
          <p:sp>
            <p:nvSpPr>
              <p:cNvPr id="130" name="icon circle">
                <a:extLst>
                  <a:ext uri="{FF2B5EF4-FFF2-40B4-BE49-F238E27FC236}">
                    <a16:creationId xmlns:a16="http://schemas.microsoft.com/office/drawing/2014/main" id="{A9D52070-035E-4441-B2DF-C79B17A3804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31" name="teacher icon">
                <a:extLst>
                  <a:ext uri="{FF2B5EF4-FFF2-40B4-BE49-F238E27FC236}">
                    <a16:creationId xmlns:a16="http://schemas.microsoft.com/office/drawing/2014/main" id="{760BEEBE-B5F6-4010-A750-6DF1C8BE8B23}"/>
                  </a:ext>
                </a:extLst>
              </p:cNvPr>
              <p:cNvGrpSpPr/>
              <p:nvPr/>
            </p:nvGrpSpPr>
            <p:grpSpPr>
              <a:xfrm>
                <a:off x="8864754" y="93114"/>
                <a:ext cx="193866" cy="206740"/>
                <a:chOff x="2542389" y="2767092"/>
                <a:chExt cx="480536" cy="512445"/>
              </a:xfrm>
            </p:grpSpPr>
            <p:sp>
              <p:nvSpPr>
                <p:cNvPr id="133" name="Google Shape;1395;p49">
                  <a:extLst>
                    <a:ext uri="{FF2B5EF4-FFF2-40B4-BE49-F238E27FC236}">
                      <a16:creationId xmlns:a16="http://schemas.microsoft.com/office/drawing/2014/main" id="{741EFB87-3CEF-4CE5-A233-3844C654A4E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396;p49">
                  <a:extLst>
                    <a:ext uri="{FF2B5EF4-FFF2-40B4-BE49-F238E27FC236}">
                      <a16:creationId xmlns:a16="http://schemas.microsoft.com/office/drawing/2014/main" id="{E58A9E79-DB9A-4C15-AE39-11DE34812D15}"/>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397;p49">
                  <a:extLst>
                    <a:ext uri="{FF2B5EF4-FFF2-40B4-BE49-F238E27FC236}">
                      <a16:creationId xmlns:a16="http://schemas.microsoft.com/office/drawing/2014/main" id="{C0DFA4DF-3851-4E1C-B74A-C7048208F4B4}"/>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398;p49">
                  <a:extLst>
                    <a:ext uri="{FF2B5EF4-FFF2-40B4-BE49-F238E27FC236}">
                      <a16:creationId xmlns:a16="http://schemas.microsoft.com/office/drawing/2014/main" id="{D2C6322E-1E8A-48A6-9428-9279AD5D2E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1399;p49">
                  <a:extLst>
                    <a:ext uri="{FF2B5EF4-FFF2-40B4-BE49-F238E27FC236}">
                      <a16:creationId xmlns:a16="http://schemas.microsoft.com/office/drawing/2014/main" id="{A81E2DAA-CAD6-4F8B-B2A6-2C39C47ECE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1400;p49">
                  <a:extLst>
                    <a:ext uri="{FF2B5EF4-FFF2-40B4-BE49-F238E27FC236}">
                      <a16:creationId xmlns:a16="http://schemas.microsoft.com/office/drawing/2014/main" id="{31617539-5F9A-4187-A377-211FB369568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1401;p49">
                  <a:extLst>
                    <a:ext uri="{FF2B5EF4-FFF2-40B4-BE49-F238E27FC236}">
                      <a16:creationId xmlns:a16="http://schemas.microsoft.com/office/drawing/2014/main" id="{11295361-83C4-478C-AF1B-86C941BE4C0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1402;p49">
                  <a:extLst>
                    <a:ext uri="{FF2B5EF4-FFF2-40B4-BE49-F238E27FC236}">
                      <a16:creationId xmlns:a16="http://schemas.microsoft.com/office/drawing/2014/main" id="{E2CD37BB-0AEE-49E2-8DFB-7CB3C624D4C5}"/>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1403;p49">
                  <a:extLst>
                    <a:ext uri="{FF2B5EF4-FFF2-40B4-BE49-F238E27FC236}">
                      <a16:creationId xmlns:a16="http://schemas.microsoft.com/office/drawing/2014/main" id="{A897057A-5C73-4726-BA26-B7F4A02ECC80}"/>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1404;p49">
                  <a:extLst>
                    <a:ext uri="{FF2B5EF4-FFF2-40B4-BE49-F238E27FC236}">
                      <a16:creationId xmlns:a16="http://schemas.microsoft.com/office/drawing/2014/main" id="{AC0C86F4-CBB0-46A6-8B78-F4B19D5654C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1405;p49">
                  <a:extLst>
                    <a:ext uri="{FF2B5EF4-FFF2-40B4-BE49-F238E27FC236}">
                      <a16:creationId xmlns:a16="http://schemas.microsoft.com/office/drawing/2014/main" id="{E8EFFDE6-CDC2-4237-BF80-84A8938EB257}"/>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1406;p49">
                  <a:extLst>
                    <a:ext uri="{FF2B5EF4-FFF2-40B4-BE49-F238E27FC236}">
                      <a16:creationId xmlns:a16="http://schemas.microsoft.com/office/drawing/2014/main" id="{9A80DE60-B910-492D-BF8C-E25A4B79F8F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1407;p49">
                  <a:extLst>
                    <a:ext uri="{FF2B5EF4-FFF2-40B4-BE49-F238E27FC236}">
                      <a16:creationId xmlns:a16="http://schemas.microsoft.com/office/drawing/2014/main" id="{A00D09F6-91BA-4C96-97EA-0DE1F77AE15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1408;p49">
                  <a:extLst>
                    <a:ext uri="{FF2B5EF4-FFF2-40B4-BE49-F238E27FC236}">
                      <a16:creationId xmlns:a16="http://schemas.microsoft.com/office/drawing/2014/main" id="{11247201-78E4-4991-9A18-CCF8422F725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1409;p49">
                  <a:extLst>
                    <a:ext uri="{FF2B5EF4-FFF2-40B4-BE49-F238E27FC236}">
                      <a16:creationId xmlns:a16="http://schemas.microsoft.com/office/drawing/2014/main" id="{11B22941-8ED6-42F5-ACEA-5617F27A172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1410;p49">
                  <a:extLst>
                    <a:ext uri="{FF2B5EF4-FFF2-40B4-BE49-F238E27FC236}">
                      <a16:creationId xmlns:a16="http://schemas.microsoft.com/office/drawing/2014/main" id="{0AC66F5B-4B06-4F39-B753-D75616C531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411;p49">
                  <a:extLst>
                    <a:ext uri="{FF2B5EF4-FFF2-40B4-BE49-F238E27FC236}">
                      <a16:creationId xmlns:a16="http://schemas.microsoft.com/office/drawing/2014/main" id="{61DAA2FA-8C5E-4CAD-BB7C-DCF05D1FECC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412;p49">
                  <a:extLst>
                    <a:ext uri="{FF2B5EF4-FFF2-40B4-BE49-F238E27FC236}">
                      <a16:creationId xmlns:a16="http://schemas.microsoft.com/office/drawing/2014/main" id="{20CE1089-D7CF-4CD0-87EC-F34DBC39E66B}"/>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413;p49">
                  <a:extLst>
                    <a:ext uri="{FF2B5EF4-FFF2-40B4-BE49-F238E27FC236}">
                      <a16:creationId xmlns:a16="http://schemas.microsoft.com/office/drawing/2014/main" id="{A5F8B3FC-DFBF-469B-B917-CA7D78729C76}"/>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414;p49">
                  <a:extLst>
                    <a:ext uri="{FF2B5EF4-FFF2-40B4-BE49-F238E27FC236}">
                      <a16:creationId xmlns:a16="http://schemas.microsoft.com/office/drawing/2014/main" id="{D6C9F779-97D1-4B60-8D6C-18051A918B32}"/>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415;p49">
                  <a:extLst>
                    <a:ext uri="{FF2B5EF4-FFF2-40B4-BE49-F238E27FC236}">
                      <a16:creationId xmlns:a16="http://schemas.microsoft.com/office/drawing/2014/main" id="{F35CF086-01E2-48C6-8A4D-255A4568A2C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416;p49">
                  <a:extLst>
                    <a:ext uri="{FF2B5EF4-FFF2-40B4-BE49-F238E27FC236}">
                      <a16:creationId xmlns:a16="http://schemas.microsoft.com/office/drawing/2014/main" id="{BF5DF4F8-13B7-4FC0-99E6-A08FDBE87A9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417;p49">
                  <a:extLst>
                    <a:ext uri="{FF2B5EF4-FFF2-40B4-BE49-F238E27FC236}">
                      <a16:creationId xmlns:a16="http://schemas.microsoft.com/office/drawing/2014/main" id="{9E5EC02F-7BF6-43C7-9C87-33DBFA6D77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418;p49">
                  <a:extLst>
                    <a:ext uri="{FF2B5EF4-FFF2-40B4-BE49-F238E27FC236}">
                      <a16:creationId xmlns:a16="http://schemas.microsoft.com/office/drawing/2014/main" id="{82F3C197-0A80-40FB-9902-A1F1257C1EB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419;p49">
                  <a:extLst>
                    <a:ext uri="{FF2B5EF4-FFF2-40B4-BE49-F238E27FC236}">
                      <a16:creationId xmlns:a16="http://schemas.microsoft.com/office/drawing/2014/main" id="{445BD9E9-0CA4-4AF2-9B07-9EA4611D43D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420;p49">
                  <a:extLst>
                    <a:ext uri="{FF2B5EF4-FFF2-40B4-BE49-F238E27FC236}">
                      <a16:creationId xmlns:a16="http://schemas.microsoft.com/office/drawing/2014/main" id="{03309353-8BBF-4771-BF53-67AD955FA858}"/>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421;p49">
                  <a:extLst>
                    <a:ext uri="{FF2B5EF4-FFF2-40B4-BE49-F238E27FC236}">
                      <a16:creationId xmlns:a16="http://schemas.microsoft.com/office/drawing/2014/main" id="{3ECA9FCE-C51B-4342-8A35-1A0BA0DEEF63}"/>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422;p49">
                  <a:extLst>
                    <a:ext uri="{FF2B5EF4-FFF2-40B4-BE49-F238E27FC236}">
                      <a16:creationId xmlns:a16="http://schemas.microsoft.com/office/drawing/2014/main" id="{CDF3EC56-2FC9-46B4-B420-6B0A3956355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pic>
        <p:nvPicPr>
          <p:cNvPr id="166" name="Picture 165">
            <a:extLst>
              <a:ext uri="{FF2B5EF4-FFF2-40B4-BE49-F238E27FC236}">
                <a16:creationId xmlns:a16="http://schemas.microsoft.com/office/drawing/2014/main" id="{F6D6D133-FEA5-4B52-B109-4E6EFD463803}"/>
              </a:ext>
            </a:extLst>
          </p:cNvPr>
          <p:cNvPicPr>
            <a:picLocks noChangeAspect="1"/>
          </p:cNvPicPr>
          <p:nvPr/>
        </p:nvPicPr>
        <p:blipFill>
          <a:blip r:embed="rId3"/>
          <a:stretch>
            <a:fillRect/>
          </a:stretch>
        </p:blipFill>
        <p:spPr>
          <a:xfrm>
            <a:off x="382621" y="1162366"/>
            <a:ext cx="2174443" cy="3424747"/>
          </a:xfrm>
          <a:prstGeom prst="rect">
            <a:avLst/>
          </a:prstGeom>
        </p:spPr>
      </p:pic>
      <p:grpSp>
        <p:nvGrpSpPr>
          <p:cNvPr id="4" name="Group 3">
            <a:extLst>
              <a:ext uri="{FF2B5EF4-FFF2-40B4-BE49-F238E27FC236}">
                <a16:creationId xmlns:a16="http://schemas.microsoft.com/office/drawing/2014/main" id="{42C44132-30E7-C126-DBAD-2AEAFA50EEF3}"/>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2E825D05-D89E-9EC1-0A41-D98EF8CB55E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F305AD2B-F4B1-1DF8-262B-FE4A3A78140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E426A5BB-3E4B-F165-BB44-A8BD06CE97B6}"/>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F2AF0D02-15B9-97B3-4B93-FB18C62EF4E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9D41DF0B-89D5-C6B0-73AC-72C19A03BAE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6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wipe(down)">
                                      <p:cBhvr>
                                        <p:cTn id="19" dur="580">
                                          <p:stCondLst>
                                            <p:cond delay="0"/>
                                          </p:stCondLst>
                                        </p:cTn>
                                        <p:tgtEl>
                                          <p:spTgt spid="166"/>
                                        </p:tgtEl>
                                      </p:cBhvr>
                                    </p:animEffect>
                                    <p:anim calcmode="lin" valueType="num">
                                      <p:cBhvr>
                                        <p:cTn id="20" dur="1822" tmFilter="0,0; 0.14,0.36; 0.43,0.73; 0.71,0.91; 1.0,1.0">
                                          <p:stCondLst>
                                            <p:cond delay="0"/>
                                          </p:stCondLst>
                                        </p:cTn>
                                        <p:tgtEl>
                                          <p:spTgt spid="16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6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6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6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66"/>
                                        </p:tgtEl>
                                        <p:attrNameLst>
                                          <p:attrName>ppt_y</p:attrName>
                                        </p:attrNameLst>
                                      </p:cBhvr>
                                      <p:tavLst>
                                        <p:tav tm="0" fmla="#ppt_y-sin(pi*$)/81">
                                          <p:val>
                                            <p:fltVal val="0"/>
                                          </p:val>
                                        </p:tav>
                                        <p:tav tm="100000">
                                          <p:val>
                                            <p:fltVal val="1"/>
                                          </p:val>
                                        </p:tav>
                                      </p:tavLst>
                                    </p:anim>
                                    <p:animScale>
                                      <p:cBhvr>
                                        <p:cTn id="25" dur="26">
                                          <p:stCondLst>
                                            <p:cond delay="650"/>
                                          </p:stCondLst>
                                        </p:cTn>
                                        <p:tgtEl>
                                          <p:spTgt spid="166"/>
                                        </p:tgtEl>
                                      </p:cBhvr>
                                      <p:to x="100000" y="60000"/>
                                    </p:animScale>
                                    <p:animScale>
                                      <p:cBhvr>
                                        <p:cTn id="26" dur="166" decel="50000">
                                          <p:stCondLst>
                                            <p:cond delay="676"/>
                                          </p:stCondLst>
                                        </p:cTn>
                                        <p:tgtEl>
                                          <p:spTgt spid="166"/>
                                        </p:tgtEl>
                                      </p:cBhvr>
                                      <p:to x="100000" y="100000"/>
                                    </p:animScale>
                                    <p:animScale>
                                      <p:cBhvr>
                                        <p:cTn id="27" dur="26">
                                          <p:stCondLst>
                                            <p:cond delay="1312"/>
                                          </p:stCondLst>
                                        </p:cTn>
                                        <p:tgtEl>
                                          <p:spTgt spid="166"/>
                                        </p:tgtEl>
                                      </p:cBhvr>
                                      <p:to x="100000" y="80000"/>
                                    </p:animScale>
                                    <p:animScale>
                                      <p:cBhvr>
                                        <p:cTn id="28" dur="166" decel="50000">
                                          <p:stCondLst>
                                            <p:cond delay="1338"/>
                                          </p:stCondLst>
                                        </p:cTn>
                                        <p:tgtEl>
                                          <p:spTgt spid="166"/>
                                        </p:tgtEl>
                                      </p:cBhvr>
                                      <p:to x="100000" y="100000"/>
                                    </p:animScale>
                                    <p:animScale>
                                      <p:cBhvr>
                                        <p:cTn id="29" dur="26">
                                          <p:stCondLst>
                                            <p:cond delay="1642"/>
                                          </p:stCondLst>
                                        </p:cTn>
                                        <p:tgtEl>
                                          <p:spTgt spid="166"/>
                                        </p:tgtEl>
                                      </p:cBhvr>
                                      <p:to x="100000" y="90000"/>
                                    </p:animScale>
                                    <p:animScale>
                                      <p:cBhvr>
                                        <p:cTn id="30" dur="166" decel="50000">
                                          <p:stCondLst>
                                            <p:cond delay="1668"/>
                                          </p:stCondLst>
                                        </p:cTn>
                                        <p:tgtEl>
                                          <p:spTgt spid="166"/>
                                        </p:tgtEl>
                                      </p:cBhvr>
                                      <p:to x="100000" y="100000"/>
                                    </p:animScale>
                                    <p:animScale>
                                      <p:cBhvr>
                                        <p:cTn id="31" dur="26">
                                          <p:stCondLst>
                                            <p:cond delay="1808"/>
                                          </p:stCondLst>
                                        </p:cTn>
                                        <p:tgtEl>
                                          <p:spTgt spid="166"/>
                                        </p:tgtEl>
                                      </p:cBhvr>
                                      <p:to x="100000" y="95000"/>
                                    </p:animScale>
                                    <p:animScale>
                                      <p:cBhvr>
                                        <p:cTn id="32" dur="166" decel="50000">
                                          <p:stCondLst>
                                            <p:cond delay="1834"/>
                                          </p:stCondLst>
                                        </p:cTn>
                                        <p:tgtEl>
                                          <p:spTgt spid="166"/>
                                        </p:tgtEl>
                                      </p:cBhvr>
                                      <p:to x="100000" y="100000"/>
                                    </p:animScale>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4000"/>
                            </p:stCondLst>
                            <p:childTnLst>
                              <p:par>
                                <p:cTn id="38" presetID="32" presetClass="emph" presetSubtype="0" fill="hold" nodeType="afterEffect">
                                  <p:stCondLst>
                                    <p:cond delay="0"/>
                                  </p:stCondLst>
                                  <p:childTnLst>
                                    <p:animRot by="120000">
                                      <p:cBhvr>
                                        <p:cTn id="39" dur="100" fill="hold">
                                          <p:stCondLst>
                                            <p:cond delay="0"/>
                                          </p:stCondLst>
                                        </p:cTn>
                                        <p:tgtEl>
                                          <p:spTgt spid="166"/>
                                        </p:tgtEl>
                                        <p:attrNameLst>
                                          <p:attrName>r</p:attrName>
                                        </p:attrNameLst>
                                      </p:cBhvr>
                                    </p:animRot>
                                    <p:animRot by="-240000">
                                      <p:cBhvr>
                                        <p:cTn id="40" dur="200" fill="hold">
                                          <p:stCondLst>
                                            <p:cond delay="200"/>
                                          </p:stCondLst>
                                        </p:cTn>
                                        <p:tgtEl>
                                          <p:spTgt spid="166"/>
                                        </p:tgtEl>
                                        <p:attrNameLst>
                                          <p:attrName>r</p:attrName>
                                        </p:attrNameLst>
                                      </p:cBhvr>
                                    </p:animRot>
                                    <p:animRot by="240000">
                                      <p:cBhvr>
                                        <p:cTn id="41" dur="200" fill="hold">
                                          <p:stCondLst>
                                            <p:cond delay="400"/>
                                          </p:stCondLst>
                                        </p:cTn>
                                        <p:tgtEl>
                                          <p:spTgt spid="166"/>
                                        </p:tgtEl>
                                        <p:attrNameLst>
                                          <p:attrName>r</p:attrName>
                                        </p:attrNameLst>
                                      </p:cBhvr>
                                    </p:animRot>
                                    <p:animRot by="-240000">
                                      <p:cBhvr>
                                        <p:cTn id="42" dur="200" fill="hold">
                                          <p:stCondLst>
                                            <p:cond delay="600"/>
                                          </p:stCondLst>
                                        </p:cTn>
                                        <p:tgtEl>
                                          <p:spTgt spid="166"/>
                                        </p:tgtEl>
                                        <p:attrNameLst>
                                          <p:attrName>r</p:attrName>
                                        </p:attrNameLst>
                                      </p:cBhvr>
                                    </p:animRot>
                                    <p:animRot by="120000">
                                      <p:cBhvr>
                                        <p:cTn id="43" dur="200" fill="hold">
                                          <p:stCondLst>
                                            <p:cond delay="800"/>
                                          </p:stCondLst>
                                        </p:cTn>
                                        <p:tgtEl>
                                          <p:spTgt spid="166"/>
                                        </p:tgtEl>
                                        <p:attrNameLst>
                                          <p:attrName>r</p:attrName>
                                        </p:attrNameLst>
                                      </p:cBhvr>
                                    </p:animRo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1000"/>
                                        <p:tgtEl>
                                          <p:spTgt spid="76"/>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6500"/>
                            </p:stCondLst>
                            <p:childTnLst>
                              <p:par>
                                <p:cTn id="53" presetID="35" presetClass="path" presetSubtype="0" accel="50000" decel="50000" fill="hold" nodeType="afterEffect">
                                  <p:stCondLst>
                                    <p:cond delay="0"/>
                                  </p:stCondLst>
                                  <p:childTnLst>
                                    <p:animMotion origin="layout" path="M 0 0 L -0.16372 0 " pathEditMode="relative" rAng="0" ptsTypes="AA">
                                      <p:cBhvr>
                                        <p:cTn id="54" dur="1000" fill="hold"/>
                                        <p:tgtEl>
                                          <p:spTgt spid="125"/>
                                        </p:tgtEl>
                                        <p:attrNameLst>
                                          <p:attrName>ppt_x</p:attrName>
                                          <p:attrName>ppt_y</p:attrName>
                                        </p:attrNameLst>
                                      </p:cBhvr>
                                      <p:rCtr x="-8194" y="0"/>
                                    </p:animMotion>
                                  </p:childTnLst>
                                </p:cTn>
                              </p:par>
                            </p:childTnLst>
                          </p:cTn>
                        </p:par>
                        <p:par>
                          <p:cTn id="55" fill="hold">
                            <p:stCondLst>
                              <p:cond delay="7500"/>
                            </p:stCondLst>
                            <p:childTnLst>
                              <p:par>
                                <p:cTn id="56" presetID="10" presetClass="entr" presetSubtype="0"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302"/>
        <p:cNvGrpSpPr/>
        <p:nvPr/>
      </p:nvGrpSpPr>
      <p:grpSpPr>
        <a:xfrm>
          <a:off x="0" y="0"/>
          <a:ext cx="0" cy="0"/>
          <a:chOff x="0" y="0"/>
          <a:chExt cx="0" cy="0"/>
        </a:xfrm>
      </p:grpSpPr>
      <p:sp>
        <p:nvSpPr>
          <p:cNvPr id="3" name="Title 2">
            <a:extLst>
              <a:ext uri="{FF2B5EF4-FFF2-40B4-BE49-F238E27FC236}">
                <a16:creationId xmlns:a16="http://schemas.microsoft.com/office/drawing/2014/main" id="{27BC79A8-CEA1-4A82-8F21-0FE841249DDA}"/>
              </a:ext>
            </a:extLst>
          </p:cNvPr>
          <p:cNvSpPr>
            <a:spLocks noGrp="1"/>
          </p:cNvSpPr>
          <p:nvPr>
            <p:ph type="ctrTitle"/>
          </p:nvPr>
        </p:nvSpPr>
        <p:spPr/>
        <p:txBody>
          <a:bodyPr/>
          <a:lstStyle/>
          <a:p>
            <a:r>
              <a:rPr lang="en-US" sz="6000" dirty="0"/>
              <a:t>Hello!</a:t>
            </a:r>
          </a:p>
        </p:txBody>
      </p:sp>
      <p:sp>
        <p:nvSpPr>
          <p:cNvPr id="5" name="Subtitle 4">
            <a:extLst>
              <a:ext uri="{FF2B5EF4-FFF2-40B4-BE49-F238E27FC236}">
                <a16:creationId xmlns:a16="http://schemas.microsoft.com/office/drawing/2014/main" id="{CF5B2C24-B24A-4A03-B843-7806B9BE539D}"/>
              </a:ext>
            </a:extLst>
          </p:cNvPr>
          <p:cNvSpPr>
            <a:spLocks noGrp="1"/>
          </p:cNvSpPr>
          <p:nvPr>
            <p:ph type="subTitle" idx="1"/>
          </p:nvPr>
        </p:nvSpPr>
        <p:spPr/>
        <p:txBody>
          <a:bodyPr/>
          <a:lstStyle/>
          <a:p>
            <a:r>
              <a:rPr lang="en-US" dirty="0"/>
              <a:t>- Introduction lesson -</a:t>
            </a:r>
          </a:p>
        </p:txBody>
      </p:sp>
      <p:sp>
        <p:nvSpPr>
          <p:cNvPr id="7" name="Footer Placeholder 6">
            <a:extLst>
              <a:ext uri="{FF2B5EF4-FFF2-40B4-BE49-F238E27FC236}">
                <a16:creationId xmlns:a16="http://schemas.microsoft.com/office/drawing/2014/main" id="{0671B50B-8C30-40C9-A718-55A5A16AD22F}"/>
              </a:ext>
            </a:extLst>
          </p:cNvPr>
          <p:cNvSpPr>
            <a:spLocks noGrp="1"/>
          </p:cNvSpPr>
          <p:nvPr>
            <p:ph type="ftr" sz="quarter" idx="10"/>
          </p:nvPr>
        </p:nvSpPr>
        <p:spPr/>
        <p:txBody>
          <a:bodyPr/>
          <a:lstStyle/>
          <a:p>
            <a:r>
              <a:rPr lang="en-US" dirty="0"/>
              <a:t>© ESLKidStuff.com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2" name="Group 1">
            <a:extLst>
              <a:ext uri="{FF2B5EF4-FFF2-40B4-BE49-F238E27FC236}">
                <a16:creationId xmlns:a16="http://schemas.microsoft.com/office/drawing/2014/main" id="{AB3554E4-A49A-1508-1FDF-F6109A2A4C37}"/>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C724AA9F-E6DD-5043-EC12-A85F381AEF8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C3984C59-0896-13B1-28AB-893B147CB68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1CFBF477-1717-11EF-D562-4C02C5F3D5DB}"/>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FADB24E7-A064-8A8A-AAC3-4CDF12B7207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11913952-4375-E7D5-5B61-D42F0450CF5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251F-386C-4CEB-9ADC-53402E8B52BA}"/>
              </a:ext>
            </a:extLst>
          </p:cNvPr>
          <p:cNvSpPr>
            <a:spLocks noGrp="1"/>
          </p:cNvSpPr>
          <p:nvPr>
            <p:ph type="body" idx="1"/>
          </p:nvPr>
        </p:nvSpPr>
        <p:spPr/>
        <p:txBody>
          <a:bodyPr/>
          <a:lstStyle/>
          <a:p>
            <a:r>
              <a:rPr lang="en-US" dirty="0">
                <a:hlinkClick r:id="rId2" action="ppaction://hlinksldjump"/>
              </a:rPr>
              <a:t>Greetings</a:t>
            </a:r>
            <a:endParaRPr lang="en-US" dirty="0"/>
          </a:p>
          <a:p>
            <a:r>
              <a:rPr lang="en-US" dirty="0">
                <a:hlinkClick r:id="rId3" action="ppaction://hlinksldjump"/>
              </a:rPr>
              <a:t>Name tags</a:t>
            </a:r>
            <a:endParaRPr lang="en-US" dirty="0"/>
          </a:p>
        </p:txBody>
      </p:sp>
      <p:sp>
        <p:nvSpPr>
          <p:cNvPr id="3" name="Title 2">
            <a:extLst>
              <a:ext uri="{FF2B5EF4-FFF2-40B4-BE49-F238E27FC236}">
                <a16:creationId xmlns:a16="http://schemas.microsoft.com/office/drawing/2014/main" id="{6E4E3606-326B-4B5A-AF19-B612D7CA46C2}"/>
              </a:ext>
            </a:extLst>
          </p:cNvPr>
          <p:cNvSpPr>
            <a:spLocks noGrp="1"/>
          </p:cNvSpPr>
          <p:nvPr>
            <p:ph type="title"/>
          </p:nvPr>
        </p:nvSpPr>
        <p:spPr/>
        <p:txBody>
          <a:bodyPr/>
          <a:lstStyle/>
          <a:p>
            <a:r>
              <a:rPr lang="en-US" dirty="0"/>
              <a:t>Warm up and maintenance</a:t>
            </a:r>
          </a:p>
        </p:txBody>
      </p:sp>
      <p:sp>
        <p:nvSpPr>
          <p:cNvPr id="4" name="Footer Placeholder 3">
            <a:extLst>
              <a:ext uri="{FF2B5EF4-FFF2-40B4-BE49-F238E27FC236}">
                <a16:creationId xmlns:a16="http://schemas.microsoft.com/office/drawing/2014/main" id="{87737E20-02A4-4AD9-A625-4510BC705A00}"/>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2</a:t>
            </a:fld>
            <a:r>
              <a:rPr lang="en-US" dirty="0">
                <a:latin typeface="Calibri" panose="020F0502020204030204" pitchFamily="34" charset="0"/>
              </a:rPr>
              <a:t>  |  © ESLKidStuff.com</a:t>
            </a:r>
          </a:p>
        </p:txBody>
      </p:sp>
      <p:sp>
        <p:nvSpPr>
          <p:cNvPr id="62" name="TextBox 61">
            <a:extLst>
              <a:ext uri="{FF2B5EF4-FFF2-40B4-BE49-F238E27FC236}">
                <a16:creationId xmlns:a16="http://schemas.microsoft.com/office/drawing/2014/main" id="{E399C6B0-3BE3-42FB-8FA5-801EB77C2E63}"/>
              </a:ext>
            </a:extLst>
          </p:cNvPr>
          <p:cNvSpPr txBox="1"/>
          <p:nvPr/>
        </p:nvSpPr>
        <p:spPr>
          <a:xfrm>
            <a:off x="2835917" y="4857947"/>
            <a:ext cx="3472166"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through the slides ]</a:t>
            </a:r>
          </a:p>
        </p:txBody>
      </p:sp>
      <p:pic>
        <p:nvPicPr>
          <p:cNvPr id="63" name="Picture 62">
            <a:extLst>
              <a:ext uri="{FF2B5EF4-FFF2-40B4-BE49-F238E27FC236}">
                <a16:creationId xmlns:a16="http://schemas.microsoft.com/office/drawing/2014/main" id="{A4F50CEA-9B38-42E2-B37E-047D07B17BAC}"/>
              </a:ext>
            </a:extLst>
          </p:cNvPr>
          <p:cNvPicPr>
            <a:picLocks noChangeAspect="1"/>
          </p:cNvPicPr>
          <p:nvPr/>
        </p:nvPicPr>
        <p:blipFill>
          <a:blip r:embed="rId4"/>
          <a:stretch>
            <a:fillRect/>
          </a:stretch>
        </p:blipFill>
        <p:spPr>
          <a:xfrm>
            <a:off x="-2766929" y="830645"/>
            <a:ext cx="2679210" cy="3901310"/>
          </a:xfrm>
          <a:prstGeom prst="rect">
            <a:avLst/>
          </a:prstGeom>
        </p:spPr>
      </p:pic>
      <p:grpSp>
        <p:nvGrpSpPr>
          <p:cNvPr id="5" name="Group 4">
            <a:extLst>
              <a:ext uri="{FF2B5EF4-FFF2-40B4-BE49-F238E27FC236}">
                <a16:creationId xmlns:a16="http://schemas.microsoft.com/office/drawing/2014/main" id="{6A1BB270-ED12-3293-42A4-12FC7C0D276B}"/>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7C6E79F2-F1D9-DD95-58B5-DDB03A213EC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4F5B8EA1-A1C7-4E2F-6302-18D10D3EA0D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CC660E10-7A03-5F46-75BF-78C4D88EF7A0}"/>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2253756F-5A92-AEFD-0051-D14FAC73FC7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86DB3CD4-86BE-1FCD-440D-453D98B7985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602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3.61111E-6 -7.40741E-7 L -3.61111E-6 0.00062 C 0.00105 -0.00432 0.00157 -0.00926 0.00313 -0.01327 C 0.00539 -0.01852 0.01146 -0.02593 0.01146 -0.02562 C 0.01337 -0.03488 0.01111 -0.02778 0.01667 -0.03395 C 0.01789 -0.03549 0.01875 -0.03765 0.0198 -0.03889 C 0.02084 -0.04043 0.02205 -0.04105 0.02292 -0.04259 C 0.03837 -0.06018 0.01893 -0.03951 0.03334 -0.05185 C 0.0349 -0.05339 0.03611 -0.05586 0.0375 -0.05679 C 0.04132 -0.05988 0.04983 -0.06234 0.05313 -0.06327 C 0.05417 -0.06451 0.05521 -0.06574 0.05625 -0.06636 C 0.0573 -0.06728 0.05851 -0.06759 0.05938 -0.0679 C 0.06129 -0.06914 0.06285 -0.07037 0.06459 -0.0713 C 0.06702 -0.07253 0.07014 -0.07346 0.07205 -0.07469 C 0.07309 -0.075 0.07414 -0.07531 0.075 -0.07623 C 0.07795 -0.07839 0.08056 -0.08117 0.08334 -0.08272 C 0.08542 -0.08364 0.0882 -0.08457 0.08959 -0.0858 C 0.09219 -0.08734 0.09445 -0.08951 0.09688 -0.09074 C 0.09931 -0.09167 0.10209 -0.0929 0.10417 -0.09352 C 0.10782 -0.09568 0.11059 -0.09753 0.11355 -0.09876 C 0.11632 -0.09969 0.11945 -0.10093 0.12205 -0.10216 C 0.13299 -0.10741 0.12743 -0.10679 0.13768 -0.11018 C 0.13976 -0.1108 0.14184 -0.11111 0.1441 -0.11173 C 0.14618 -0.11265 0.14827 -0.11389 0.15 -0.11481 C 0.15434 -0.1179 0.15504 -0.11975 0.15938 -0.1216 C 0.16146 -0.12253 0.16424 -0.12253 0.1665 -0.12284 C 0.16841 -0.12346 0.16997 -0.12407 0.17188 -0.125 C 0.2 -0.12407 0.22813 -0.12747 0.25625 -0.12284 C 0.26268 -0.12222 0.26771 -0.11358 0.27396 -0.10864 C 0.27535 -0.10741 0.27743 -0.10679 0.279 -0.10494 C 0.28004 -0.10432 0.28108 -0.10278 0.2823 -0.10216 C 0.28368 -0.10093 0.28577 -0.09969 0.28733 -0.09876 C 0.28837 -0.09784 0.28941 -0.0966 0.29063 -0.09568 C 0.29132 -0.09537 0.29271 -0.09475 0.29375 -0.09352 C 0.30608 -0.08457 0.28403 -0.09876 0.30209 -0.08734 C 0.30382 -0.08457 0.30504 -0.08148 0.30712 -0.07932 C 0.30816 -0.0787 0.30938 -0.0787 0.31042 -0.07747 C 0.31146 -0.07716 0.31702 -0.07037 0.31771 -0.07006 C 0.32969 -0.05216 0.32171 -0.06111 0.32917 -0.05339 C 0.32969 -0.05185 0.33004 -0.05 0.33108 -0.04876 C 0.33316 -0.04568 0.33473 -0.04506 0.3375 -0.04383 C 0.33872 -0.0466 0.34046 -0.04938 0.3415 -0.05185 C 0.34219 -0.05339 0.34219 -0.05525 0.34271 -0.05679 C 0.34271 -0.05741 0.34688 -0.0679 0.34775 -0.07006 C 0.34983 -0.07346 0.35243 -0.07716 0.35521 -0.07932 C 0.35677 -0.08117 0.35868 -0.08272 0.36042 -0.08426 C 0.36146 -0.0858 0.36233 -0.08765 0.36355 -0.0892 C 0.36511 -0.09167 0.36684 -0.09352 0.36875 -0.09568 C 0.37292 -0.10062 0.38056 -0.10648 0.38438 -0.10864 C 0.38785 -0.11049 0.39115 -0.11358 0.3948 -0.11481 C 0.41302 -0.125 0.39028 -0.11265 0.40625 -0.1216 C 0.41893 -0.12901 0.40556 -0.12068 0.41962 -0.12778 C 0.42153 -0.12901 0.42309 -0.13086 0.425 -0.13117 C 0.429 -0.13272 0.43733 -0.13395 0.43733 -0.13395 C 0.44966 -0.14537 0.43959 -0.13796 0.45105 -0.14228 C 0.45591 -0.14444 0.46563 -0.14907 0.46563 -0.14846 C 0.48941 -0.14784 0.51337 -0.14784 0.5375 -0.14537 C 0.54115 -0.14537 0.54341 -0.13889 0.54566 -0.13611 C 0.54931 -0.13179 0.55348 -0.12901 0.5573 -0.125 C 0.55955 -0.12191 0.56181 -0.11914 0.56459 -0.11667 C 0.56598 -0.11481 0.56823 -0.11389 0.56962 -0.11173 C 0.59948 -0.0716 0.56893 -0.11142 0.58421 -0.08734 C 0.58559 -0.08549 0.58698 -0.08457 0.58837 -0.08272 C 0.59202 -0.07716 0.59063 -0.07716 0.59358 -0.0713 C 0.59896 -0.06111 0.5948 -0.07222 0.6 -0.06018 C 0.60434 -0.04969 0.6007 -0.05432 0.60625 -0.04876 C 0.60695 -0.04722 0.6073 -0.04568 0.60816 -0.04383 C 0.61459 -0.02963 0.60851 -0.04414 0.61355 -0.03272 C 0.61493 -0.03302 0.6165 -0.03302 0.61754 -0.03395 C 0.61893 -0.03642 0.61945 -0.03981 0.62084 -0.04259 C 0.62379 -0.05 0.62535 -0.05185 0.62813 -0.06018 C 0.62986 -0.06605 0.6316 -0.07253 0.63421 -0.07747 C 0.63525 -0.07932 0.63629 -0.08117 0.6375 -0.08272 C 0.63837 -0.08549 0.63924 -0.08858 0.64046 -0.09074 C 0.64115 -0.09259 0.64202 -0.09352 0.64271 -0.09568 C 0.64341 -0.09753 0.64393 -0.09969 0.6448 -0.10216 C 0.64549 -0.10432 0.64688 -0.10648 0.64775 -0.10864 C 0.64844 -0.11049 0.64914 -0.11265 0.64983 -0.11481 C 0.65035 -0.11667 0.65035 -0.11852 0.65087 -0.11975 C 0.65157 -0.12191 0.65296 -0.12284 0.65417 -0.125 C 0.65486 -0.12716 0.65504 -0.13086 0.65625 -0.13272 C 0.65695 -0.13395 0.65834 -0.13488 0.65938 -0.13611 C 0.66441 -0.1429 0.66025 -0.13981 0.6665 -0.14537 C 0.66789 -0.14722 0.66945 -0.14784 0.67084 -0.14907 C 0.67292 -0.15093 0.67448 -0.15463 0.67691 -0.15525 C 0.6783 -0.15617 0.67969 -0.15648 0.68108 -0.15679 C 0.68247 -0.15833 0.68386 -0.15957 0.68542 -0.16018 C 0.68733 -0.16142 0.68959 -0.16142 0.69167 -0.16204 C 0.69688 -0.16759 0.69341 -0.16481 0.70296 -0.16821 L 0.70712 -0.16975 C 0.71302 -0.17623 0.70712 -0.17099 0.71563 -0.175 C 0.71736 -0.17562 0.7191 -0.17685 0.72084 -0.17778 C 0.72188 -0.17901 0.72275 -0.18055 0.72396 -0.18148 C 0.72657 -0.18272 0.7323 -0.18426 0.7323 -0.18395 C 0.73768 -0.18981 0.73299 -0.18611 0.74063 -0.18951 C 0.75191 -0.19383 0.74219 -0.19105 0.75105 -0.19383 C 0.75261 -0.19506 0.75834 -0.1966 0.76042 -0.19722 C 0.76181 -0.19846 0.7632 -0.19969 0.76459 -0.2 C 0.79341 -0.2 0.82205 -0.2 0.85105 -0.19876 C 0.85226 -0.19876 0.85296 -0.19691 0.85417 -0.19568 C 0.85539 -0.19475 0.85677 -0.19383 0.85816 -0.19259 C 0.85938 -0.19167 0.86025 -0.19043 0.86146 -0.18951 C 0.86233 -0.18889 0.86355 -0.18858 0.86459 -0.18765 C 0.86615 -0.18611 0.86789 -0.18426 0.8698 -0.18272 C 0.87118 -0.18179 0.87327 -0.18148 0.87483 -0.17963 C 0.88507 -0.16975 0.88073 -0.17253 0.88855 -0.16204 C 0.8941 -0.15432 0.89184 -0.16358 0.89879 -0.14722 C 0.89948 -0.14537 0.90018 -0.14383 0.90087 -0.14228 C 0.90191 -0.14074 0.90313 -0.13951 0.90417 -0.13765 C 0.91094 -0.12284 0.90122 -0.13889 0.90938 -0.12623 C 0.9125 -0.11142 0.90677 -0.13642 0.91355 -0.11358 C 0.91389 -0.11142 0.91389 -0.10895 0.91459 -0.10679 C 0.91511 -0.10463 0.91615 -0.10278 0.91667 -0.10031 C 0.91754 -0.0963 0.91754 -0.09167 0.91875 -0.08734 C 0.91945 -0.08457 0.92014 -0.08241 0.92084 -0.07932 C 0.92118 -0.07716 0.92118 -0.075 0.92188 -0.07284 C 0.92257 -0.07068 0.92396 -0.06852 0.92483 -0.06636 C 0.92535 -0.06327 0.92535 -0.06018 0.92605 -0.05679 C 0.92622 -0.05525 0.92761 -0.05401 0.92813 -0.05185 C 0.929 -0.04691 0.929 -0.04105 0.93021 -0.0358 L 0.93334 -0.0213 L 0.93421 -0.01636 C 0.93473 -0.01451 0.9349 -0.01327 0.93542 -0.01142 L 0.93629 -0.00833 " pathEditMode="relative" rAng="0" ptsTypes="AAAAAAAAAAAAAAAAAAAAAAAAAAAAAAAAAAAAAAAAAAAAAAAAAAAAAAAAAAAAAAAAAAAAAAAAAAAAAAAAAAAAAAAAAAAAAAAAAAAAAAAAAAAAAAAAAAAAAAAAAAAA">
                                      <p:cBhvr>
                                        <p:cTn id="10" dur="3000" fill="hold"/>
                                        <p:tgtEl>
                                          <p:spTgt spid="63"/>
                                        </p:tgtEl>
                                        <p:attrNameLst>
                                          <p:attrName>ppt_x</p:attrName>
                                          <p:attrName>ppt_y</p:attrName>
                                        </p:attrNameLst>
                                      </p:cBhvr>
                                      <p:rCtr x="46806" y="-9969"/>
                                    </p:animMotion>
                                  </p:childTnLst>
                                </p:cTn>
                              </p:par>
                            </p:childTnLst>
                          </p:cTn>
                        </p:par>
                        <p:par>
                          <p:cTn id="11" fill="hold">
                            <p:stCondLst>
                              <p:cond delay="3500"/>
                            </p:stCondLst>
                            <p:childTnLst>
                              <p:par>
                                <p:cTn id="12" presetID="10" presetClass="entr" presetSubtype="0"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67;p28">
            <a:extLst>
              <a:ext uri="{FF2B5EF4-FFF2-40B4-BE49-F238E27FC236}">
                <a16:creationId xmlns:a16="http://schemas.microsoft.com/office/drawing/2014/main" id="{C0A003DA-4355-4728-9621-C43E7B01D79C}"/>
              </a:ext>
            </a:extLst>
          </p:cNvPr>
          <p:cNvSpPr/>
          <p:nvPr/>
        </p:nvSpPr>
        <p:spPr>
          <a:xfrm>
            <a:off x="-1221255" y="-1100870"/>
            <a:ext cx="2693700" cy="2693700"/>
          </a:xfrm>
          <a:prstGeom prst="flowChartConnector">
            <a:avLst/>
          </a:prstGeom>
          <a:solidFill>
            <a:srgbClr val="FF99CC">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3</a:t>
            </a:fld>
            <a:r>
              <a:rPr lang="en-US"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US" sz="2800" b="1" dirty="0">
                <a:solidFill>
                  <a:srgbClr val="808080"/>
                </a:solidFill>
                <a:latin typeface="+mn-lt"/>
              </a:rPr>
              <a:t>1</a:t>
            </a:r>
          </a:p>
        </p:txBody>
      </p:sp>
      <p:pic>
        <p:nvPicPr>
          <p:cNvPr id="160" name="Picture 159">
            <a:hlinkHover r:id="" action="ppaction://noaction" highlightClick="1"/>
            <a:extLst>
              <a:ext uri="{FF2B5EF4-FFF2-40B4-BE49-F238E27FC236}">
                <a16:creationId xmlns:a16="http://schemas.microsoft.com/office/drawing/2014/main" id="{57980DEC-E6E0-4EE2-A997-0767E0D2035D}"/>
              </a:ext>
            </a:extLst>
          </p:cNvPr>
          <p:cNvPicPr>
            <a:picLocks noChangeAspect="1"/>
          </p:cNvPicPr>
          <p:nvPr/>
        </p:nvPicPr>
        <p:blipFill>
          <a:blip r:embed="rId3"/>
          <a:stretch>
            <a:fillRect/>
          </a:stretch>
        </p:blipFill>
        <p:spPr>
          <a:xfrm>
            <a:off x="3738403" y="2128386"/>
            <a:ext cx="3227744" cy="2150579"/>
          </a:xfrm>
          <a:prstGeom prst="rect">
            <a:avLst/>
          </a:prstGeom>
        </p:spPr>
      </p:pic>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700865" y="4379436"/>
              <a:ext cx="1210588"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Let’s sit down</a:t>
              </a:r>
            </a:p>
          </p:txBody>
        </p:sp>
      </p:grpSp>
      <p:grpSp>
        <p:nvGrpSpPr>
          <p:cNvPr id="173" name="Group 172">
            <a:extLst>
              <a:ext uri="{FF2B5EF4-FFF2-40B4-BE49-F238E27FC236}">
                <a16:creationId xmlns:a16="http://schemas.microsoft.com/office/drawing/2014/main" id="{3D09A5EF-CC96-4E38-ADB5-A859F4B88037}"/>
              </a:ext>
            </a:extLst>
          </p:cNvPr>
          <p:cNvGrpSpPr/>
          <p:nvPr/>
        </p:nvGrpSpPr>
        <p:grpSpPr>
          <a:xfrm>
            <a:off x="3690011" y="381762"/>
            <a:ext cx="2255713" cy="1454535"/>
            <a:chOff x="3822745" y="381762"/>
            <a:chExt cx="2497541" cy="1610471"/>
          </a:xfrm>
        </p:grpSpPr>
        <p:sp>
          <p:nvSpPr>
            <p:cNvPr id="174" name="Speech Bubble: Oval 173">
              <a:extLst>
                <a:ext uri="{FF2B5EF4-FFF2-40B4-BE49-F238E27FC236}">
                  <a16:creationId xmlns:a16="http://schemas.microsoft.com/office/drawing/2014/main" id="{3F4D4C7A-4805-4A6F-941D-8D2C72B170B5}"/>
                </a:ext>
              </a:extLst>
            </p:cNvPr>
            <p:cNvSpPr/>
            <p:nvPr/>
          </p:nvSpPr>
          <p:spPr>
            <a:xfrm>
              <a:off x="3822745" y="381762"/>
              <a:ext cx="2497541" cy="1610471"/>
            </a:xfrm>
            <a:prstGeom prst="wedgeEllipseCallout">
              <a:avLst>
                <a:gd name="adj1" fmla="val -77865"/>
                <a:gd name="adj2" fmla="val 55274"/>
              </a:avLst>
            </a:prstGeom>
            <a:solidFill>
              <a:srgbClr val="F7F7F7"/>
            </a:solidFill>
            <a:ln w="25400" cap="flat" cmpd="sng" algn="ctr">
              <a:solidFill>
                <a:srgbClr val="F7F7F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5" name="TextBox 174">
              <a:extLst>
                <a:ext uri="{FF2B5EF4-FFF2-40B4-BE49-F238E27FC236}">
                  <a16:creationId xmlns:a16="http://schemas.microsoft.com/office/drawing/2014/main" id="{0263E345-5243-40F9-B679-2F2A17608CF2}"/>
                </a:ext>
              </a:extLst>
            </p:cNvPr>
            <p:cNvSpPr txBox="1"/>
            <p:nvPr/>
          </p:nvSpPr>
          <p:spPr>
            <a:xfrm>
              <a:off x="3959867" y="618732"/>
              <a:ext cx="2285357" cy="11245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ysClr val="windowText" lastClr="000000"/>
                  </a:solidFill>
                  <a:effectLst/>
                  <a:uLnTx/>
                  <a:uFillTx/>
                  <a:latin typeface="Calibri" panose="020F0502020204030204" pitchFamily="34" charset="0"/>
                </a:rPr>
                <a:t>Hello!</a:t>
              </a:r>
            </a:p>
          </p:txBody>
        </p:sp>
      </p:grpSp>
      <p:grpSp>
        <p:nvGrpSpPr>
          <p:cNvPr id="179" name="Group 178">
            <a:extLst>
              <a:ext uri="{FF2B5EF4-FFF2-40B4-BE49-F238E27FC236}">
                <a16:creationId xmlns:a16="http://schemas.microsoft.com/office/drawing/2014/main" id="{65032699-7F52-4031-A92A-828778984476}"/>
              </a:ext>
            </a:extLst>
          </p:cNvPr>
          <p:cNvGrpSpPr/>
          <p:nvPr/>
        </p:nvGrpSpPr>
        <p:grpSpPr>
          <a:xfrm>
            <a:off x="6014824" y="103220"/>
            <a:ext cx="1218002" cy="553998"/>
            <a:chOff x="6733127" y="563284"/>
            <a:chExt cx="1805376" cy="437026"/>
          </a:xfrm>
        </p:grpSpPr>
        <p:sp>
          <p:nvSpPr>
            <p:cNvPr id="180" name="Arrow: Pentagon 179">
              <a:extLst>
                <a:ext uri="{FF2B5EF4-FFF2-40B4-BE49-F238E27FC236}">
                  <a16:creationId xmlns:a16="http://schemas.microsoft.com/office/drawing/2014/main" id="{619F9181-1B65-47BE-B6C7-F204B0471E4A}"/>
                </a:ext>
              </a:extLst>
            </p:cNvPr>
            <p:cNvSpPr/>
            <p:nvPr/>
          </p:nvSpPr>
          <p:spPr>
            <a:xfrm>
              <a:off x="6757999" y="568701"/>
              <a:ext cx="1780504" cy="430887"/>
            </a:xfrm>
            <a:prstGeom prst="homePlate">
              <a:avLst/>
            </a:prstGeom>
            <a:solidFill>
              <a:schemeClr val="accent4">
                <a:lumMod val="50000"/>
              </a:schemeClr>
            </a:solidFill>
            <a:ln w="25400" cap="flat" cmpd="sng" algn="ctr">
              <a:solidFill>
                <a:schemeClr val="accent6">
                  <a:lumMod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81" name="TextBox 180">
              <a:extLst>
                <a:ext uri="{FF2B5EF4-FFF2-40B4-BE49-F238E27FC236}">
                  <a16:creationId xmlns:a16="http://schemas.microsoft.com/office/drawing/2014/main" id="{B9604F9E-3DC4-4D77-957E-F8B46417DFFF}"/>
                </a:ext>
              </a:extLst>
            </p:cNvPr>
            <p:cNvSpPr txBox="1"/>
            <p:nvPr/>
          </p:nvSpPr>
          <p:spPr>
            <a:xfrm>
              <a:off x="6733127" y="563284"/>
              <a:ext cx="1672420" cy="4370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pitchFamily="34" charset="0"/>
                </a:rPr>
                <a:t>Teacher’s notes are here on every lesson slide.</a:t>
              </a:r>
            </a:p>
          </p:txBody>
        </p:sp>
      </p:grpSp>
      <p:grpSp>
        <p:nvGrpSpPr>
          <p:cNvPr id="217" name="Group 216">
            <a:extLst>
              <a:ext uri="{FF2B5EF4-FFF2-40B4-BE49-F238E27FC236}">
                <a16:creationId xmlns:a16="http://schemas.microsoft.com/office/drawing/2014/main" id="{0F105112-3F64-4565-AA7E-A56C3E869889}"/>
              </a:ext>
            </a:extLst>
          </p:cNvPr>
          <p:cNvGrpSpPr/>
          <p:nvPr/>
        </p:nvGrpSpPr>
        <p:grpSpPr>
          <a:xfrm>
            <a:off x="8776789"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Greetings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Greet the students by name as they enter the classroom and gesture for them to sit down.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It's a good idea to have a cushion for each student as this makes sitting arrangements easy to organize.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Try and arrange the cushions beforehand spaced out in a fan-shape around you.</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pic>
        <p:nvPicPr>
          <p:cNvPr id="139" name="Picture 138">
            <a:extLst>
              <a:ext uri="{FF2B5EF4-FFF2-40B4-BE49-F238E27FC236}">
                <a16:creationId xmlns:a16="http://schemas.microsoft.com/office/drawing/2014/main" id="{73DDF273-94B0-4596-AC1D-7B06B7B6FA70}"/>
              </a:ext>
            </a:extLst>
          </p:cNvPr>
          <p:cNvPicPr>
            <a:picLocks noChangeAspect="1"/>
          </p:cNvPicPr>
          <p:nvPr/>
        </p:nvPicPr>
        <p:blipFill>
          <a:blip r:embed="rId4"/>
          <a:stretch>
            <a:fillRect/>
          </a:stretch>
        </p:blipFill>
        <p:spPr>
          <a:xfrm>
            <a:off x="478268" y="1118751"/>
            <a:ext cx="2354814" cy="3456162"/>
          </a:xfrm>
          <a:prstGeom prst="rect">
            <a:avLst/>
          </a:prstGeom>
        </p:spPr>
      </p:pic>
      <p:grpSp>
        <p:nvGrpSpPr>
          <p:cNvPr id="3" name="Group 2">
            <a:extLst>
              <a:ext uri="{FF2B5EF4-FFF2-40B4-BE49-F238E27FC236}">
                <a16:creationId xmlns:a16="http://schemas.microsoft.com/office/drawing/2014/main" id="{F9C142A6-DCDF-7340-3EAF-FDE5F8862C70}"/>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DE5BAD9A-9001-8065-42A4-F895D62466A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0BD58012-41C1-53D7-E62D-A203F975D59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5E51756D-866A-5042-CFEE-0980B36D565B}"/>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BF67C7C3-095E-4D00-A332-7FE5F0244EF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E7A0505D-1BA7-779B-0B2F-4340E9026AC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992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wipe(down)">
                                      <p:cBhvr>
                                        <p:cTn id="19" dur="580">
                                          <p:stCondLst>
                                            <p:cond delay="0"/>
                                          </p:stCondLst>
                                        </p:cTn>
                                        <p:tgtEl>
                                          <p:spTgt spid="139"/>
                                        </p:tgtEl>
                                      </p:cBhvr>
                                    </p:animEffect>
                                    <p:anim calcmode="lin" valueType="num">
                                      <p:cBhvr>
                                        <p:cTn id="20"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25" dur="26">
                                          <p:stCondLst>
                                            <p:cond delay="650"/>
                                          </p:stCondLst>
                                        </p:cTn>
                                        <p:tgtEl>
                                          <p:spTgt spid="139"/>
                                        </p:tgtEl>
                                      </p:cBhvr>
                                      <p:to x="100000" y="60000"/>
                                    </p:animScale>
                                    <p:animScale>
                                      <p:cBhvr>
                                        <p:cTn id="26" dur="166" decel="50000">
                                          <p:stCondLst>
                                            <p:cond delay="676"/>
                                          </p:stCondLst>
                                        </p:cTn>
                                        <p:tgtEl>
                                          <p:spTgt spid="139"/>
                                        </p:tgtEl>
                                      </p:cBhvr>
                                      <p:to x="100000" y="100000"/>
                                    </p:animScale>
                                    <p:animScale>
                                      <p:cBhvr>
                                        <p:cTn id="27" dur="26">
                                          <p:stCondLst>
                                            <p:cond delay="1312"/>
                                          </p:stCondLst>
                                        </p:cTn>
                                        <p:tgtEl>
                                          <p:spTgt spid="139"/>
                                        </p:tgtEl>
                                      </p:cBhvr>
                                      <p:to x="100000" y="80000"/>
                                    </p:animScale>
                                    <p:animScale>
                                      <p:cBhvr>
                                        <p:cTn id="28" dur="166" decel="50000">
                                          <p:stCondLst>
                                            <p:cond delay="1338"/>
                                          </p:stCondLst>
                                        </p:cTn>
                                        <p:tgtEl>
                                          <p:spTgt spid="139"/>
                                        </p:tgtEl>
                                      </p:cBhvr>
                                      <p:to x="100000" y="100000"/>
                                    </p:animScale>
                                    <p:animScale>
                                      <p:cBhvr>
                                        <p:cTn id="29" dur="26">
                                          <p:stCondLst>
                                            <p:cond delay="1642"/>
                                          </p:stCondLst>
                                        </p:cTn>
                                        <p:tgtEl>
                                          <p:spTgt spid="139"/>
                                        </p:tgtEl>
                                      </p:cBhvr>
                                      <p:to x="100000" y="90000"/>
                                    </p:animScale>
                                    <p:animScale>
                                      <p:cBhvr>
                                        <p:cTn id="30" dur="166" decel="50000">
                                          <p:stCondLst>
                                            <p:cond delay="1668"/>
                                          </p:stCondLst>
                                        </p:cTn>
                                        <p:tgtEl>
                                          <p:spTgt spid="139"/>
                                        </p:tgtEl>
                                      </p:cBhvr>
                                      <p:to x="100000" y="100000"/>
                                    </p:animScale>
                                    <p:animScale>
                                      <p:cBhvr>
                                        <p:cTn id="31" dur="26">
                                          <p:stCondLst>
                                            <p:cond delay="1808"/>
                                          </p:stCondLst>
                                        </p:cTn>
                                        <p:tgtEl>
                                          <p:spTgt spid="139"/>
                                        </p:tgtEl>
                                      </p:cBhvr>
                                      <p:to x="100000" y="95000"/>
                                    </p:animScale>
                                    <p:animScale>
                                      <p:cBhvr>
                                        <p:cTn id="32" dur="166" decel="50000">
                                          <p:stCondLst>
                                            <p:cond delay="1834"/>
                                          </p:stCondLst>
                                        </p:cTn>
                                        <p:tgtEl>
                                          <p:spTgt spid="139"/>
                                        </p:tgtEl>
                                      </p:cBhvr>
                                      <p:to x="100000" y="100000"/>
                                    </p:animScale>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73"/>
                                        </p:tgtEl>
                                        <p:attrNameLst>
                                          <p:attrName>style.visibility</p:attrName>
                                        </p:attrNameLst>
                                      </p:cBhvr>
                                      <p:to>
                                        <p:strVal val="visible"/>
                                      </p:to>
                                    </p:set>
                                    <p:animEffect transition="in" filter="fade">
                                      <p:cBhvr>
                                        <p:cTn id="36" dur="500"/>
                                        <p:tgtEl>
                                          <p:spTgt spid="173"/>
                                        </p:tgtEl>
                                      </p:cBhvr>
                                    </p:animEffect>
                                  </p:childTnLst>
                                </p:cTn>
                              </p:par>
                            </p:childTnLst>
                          </p:cTn>
                        </p:par>
                        <p:par>
                          <p:cTn id="37" fill="hold">
                            <p:stCondLst>
                              <p:cond delay="4000"/>
                            </p:stCondLst>
                            <p:childTnLst>
                              <p:par>
                                <p:cTn id="38" presetID="32" presetClass="emph" presetSubtype="0" fill="hold" nodeType="afterEffect">
                                  <p:stCondLst>
                                    <p:cond delay="0"/>
                                  </p:stCondLst>
                                  <p:childTnLst>
                                    <p:animRot by="120000">
                                      <p:cBhvr>
                                        <p:cTn id="39" dur="100" fill="hold">
                                          <p:stCondLst>
                                            <p:cond delay="0"/>
                                          </p:stCondLst>
                                        </p:cTn>
                                        <p:tgtEl>
                                          <p:spTgt spid="139"/>
                                        </p:tgtEl>
                                        <p:attrNameLst>
                                          <p:attrName>r</p:attrName>
                                        </p:attrNameLst>
                                      </p:cBhvr>
                                    </p:animRot>
                                    <p:animRot by="-240000">
                                      <p:cBhvr>
                                        <p:cTn id="40" dur="200" fill="hold">
                                          <p:stCondLst>
                                            <p:cond delay="200"/>
                                          </p:stCondLst>
                                        </p:cTn>
                                        <p:tgtEl>
                                          <p:spTgt spid="139"/>
                                        </p:tgtEl>
                                        <p:attrNameLst>
                                          <p:attrName>r</p:attrName>
                                        </p:attrNameLst>
                                      </p:cBhvr>
                                    </p:animRot>
                                    <p:animRot by="240000">
                                      <p:cBhvr>
                                        <p:cTn id="41" dur="200" fill="hold">
                                          <p:stCondLst>
                                            <p:cond delay="400"/>
                                          </p:stCondLst>
                                        </p:cTn>
                                        <p:tgtEl>
                                          <p:spTgt spid="139"/>
                                        </p:tgtEl>
                                        <p:attrNameLst>
                                          <p:attrName>r</p:attrName>
                                        </p:attrNameLst>
                                      </p:cBhvr>
                                    </p:animRot>
                                    <p:animRot by="-240000">
                                      <p:cBhvr>
                                        <p:cTn id="42" dur="200" fill="hold">
                                          <p:stCondLst>
                                            <p:cond delay="600"/>
                                          </p:stCondLst>
                                        </p:cTn>
                                        <p:tgtEl>
                                          <p:spTgt spid="139"/>
                                        </p:tgtEl>
                                        <p:attrNameLst>
                                          <p:attrName>r</p:attrName>
                                        </p:attrNameLst>
                                      </p:cBhvr>
                                    </p:animRot>
                                    <p:animRot by="120000">
                                      <p:cBhvr>
                                        <p:cTn id="43" dur="200" fill="hold">
                                          <p:stCondLst>
                                            <p:cond delay="800"/>
                                          </p:stCondLst>
                                        </p:cTn>
                                        <p:tgtEl>
                                          <p:spTgt spid="139"/>
                                        </p:tgtEl>
                                        <p:attrNameLst>
                                          <p:attrName>r</p:attrName>
                                        </p:attrNameLst>
                                      </p:cBhvr>
                                    </p:animRo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fade">
                                      <p:cBhvr>
                                        <p:cTn id="47" dur="1000"/>
                                        <p:tgtEl>
                                          <p:spTgt spid="160"/>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164"/>
                                        </p:tgtEl>
                                        <p:attrNameLst>
                                          <p:attrName>style.visibility</p:attrName>
                                        </p:attrNameLst>
                                      </p:cBhvr>
                                      <p:to>
                                        <p:strVal val="visible"/>
                                      </p:to>
                                    </p:set>
                                    <p:animEffect transition="in" filter="fade">
                                      <p:cBhvr>
                                        <p:cTn id="51" dur="1000"/>
                                        <p:tgtEl>
                                          <p:spTgt spid="164"/>
                                        </p:tgtEl>
                                      </p:cBhvr>
                                    </p:animEffect>
                                  </p:childTnLst>
                                </p:cTn>
                              </p:par>
                            </p:childTnLst>
                          </p:cTn>
                        </p:par>
                        <p:par>
                          <p:cTn id="52" fill="hold">
                            <p:stCondLst>
                              <p:cond delay="7000"/>
                            </p:stCondLst>
                            <p:childTnLst>
                              <p:par>
                                <p:cTn id="53" presetID="35" presetClass="path" presetSubtype="0" accel="50000" decel="50000" fill="hold" nodeType="afterEffect">
                                  <p:stCondLst>
                                    <p:cond delay="0"/>
                                  </p:stCondLst>
                                  <p:childTnLst>
                                    <p:animMotion origin="layout" path="M -1.66667E-6 0 L -0.16372 0 " pathEditMode="relative" rAng="0" ptsTypes="AA">
                                      <p:cBhvr>
                                        <p:cTn id="54" dur="1000" fill="hold"/>
                                        <p:tgtEl>
                                          <p:spTgt spid="217"/>
                                        </p:tgtEl>
                                        <p:attrNameLst>
                                          <p:attrName>ppt_x</p:attrName>
                                          <p:attrName>ppt_y</p:attrName>
                                        </p:attrNameLst>
                                      </p:cBhvr>
                                      <p:rCtr x="-8247" y="0"/>
                                    </p:animMotion>
                                  </p:childTnLst>
                                </p:cTn>
                              </p:par>
                            </p:childTnLst>
                          </p:cTn>
                        </p:par>
                        <p:par>
                          <p:cTn id="55" fill="hold">
                            <p:stCondLst>
                              <p:cond delay="8000"/>
                            </p:stCondLst>
                            <p:childTnLst>
                              <p:par>
                                <p:cTn id="56" presetID="10" presetClass="entr" presetSubtype="0" fill="hold" nodeType="afterEffect">
                                  <p:stCondLst>
                                    <p:cond delay="0"/>
                                  </p:stCondLst>
                                  <p:childTnLst>
                                    <p:set>
                                      <p:cBhvr>
                                        <p:cTn id="57" dur="1" fill="hold">
                                          <p:stCondLst>
                                            <p:cond delay="0"/>
                                          </p:stCondLst>
                                        </p:cTn>
                                        <p:tgtEl>
                                          <p:spTgt spid="179"/>
                                        </p:tgtEl>
                                        <p:attrNameLst>
                                          <p:attrName>style.visibility</p:attrName>
                                        </p:attrNameLst>
                                      </p:cBhvr>
                                      <p:to>
                                        <p:strVal val="visible"/>
                                      </p:to>
                                    </p:set>
                                    <p:animEffect transition="in" filter="fade">
                                      <p:cBhvr>
                                        <p:cTn id="58" dur="500"/>
                                        <p:tgtEl>
                                          <p:spTgt spid="179"/>
                                        </p:tgtEl>
                                      </p:cBhvr>
                                    </p:animEffect>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fade">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83" grpId="0"/>
      <p:bldP spid="1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267;p28">
            <a:extLst>
              <a:ext uri="{FF2B5EF4-FFF2-40B4-BE49-F238E27FC236}">
                <a16:creationId xmlns:a16="http://schemas.microsoft.com/office/drawing/2014/main" id="{9DB6DBFB-EBCB-4807-A3CF-ACCAAF1D54E1}"/>
              </a:ext>
            </a:extLst>
          </p:cNvPr>
          <p:cNvSpPr/>
          <p:nvPr/>
        </p:nvSpPr>
        <p:spPr>
          <a:xfrm>
            <a:off x="-1221927" y="-1100349"/>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4</a:t>
            </a:fld>
            <a:r>
              <a:rPr lang="en-US"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US" sz="2800" b="1" dirty="0">
                <a:solidFill>
                  <a:srgbClr val="808080"/>
                </a:solidFill>
                <a:latin typeface="+mn-lt"/>
              </a:rPr>
              <a:t>2</a:t>
            </a:r>
          </a:p>
        </p:txBody>
      </p:sp>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825099" y="4379436"/>
              <a:ext cx="96212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Name tags</a:t>
              </a:r>
            </a:p>
          </p:txBody>
        </p:sp>
      </p:grpSp>
      <p:grpSp>
        <p:nvGrpSpPr>
          <p:cNvPr id="217" name="Group 216">
            <a:extLst>
              <a:ext uri="{FF2B5EF4-FFF2-40B4-BE49-F238E27FC236}">
                <a16:creationId xmlns:a16="http://schemas.microsoft.com/office/drawing/2014/main" id="{0F105112-3F64-4565-AA7E-A56C3E869889}"/>
              </a:ext>
            </a:extLst>
          </p:cNvPr>
          <p:cNvGrpSpPr/>
          <p:nvPr/>
        </p:nvGrpSpPr>
        <p:grpSpPr>
          <a:xfrm>
            <a:off x="8776789"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4073798"/>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Greetings</a:t>
              </a:r>
            </a:p>
            <a:p>
              <a:pPr lvl="0">
                <a:buClrTx/>
                <a:defRPr/>
              </a:pPr>
              <a:r>
                <a:rPr lang="en-US" sz="1000" dirty="0">
                  <a:solidFill>
                    <a:sysClr val="windowText" lastClr="000000"/>
                  </a:solidFill>
                  <a:latin typeface="Calibri" panose="020F0502020204030204" pitchFamily="34" charset="0"/>
                </a:rPr>
                <a:t>Before class prepare some name tags (stickers or pin-on tags) with each student's name written on in lower-case letters.</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Sit down with your students and lay out the name tags in front of you. Pick up each tag and call out the name.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Try and encourage each student to put their hand up and say "yes". Hand over the tags and help to pin / stick on.</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In later lessons, if your students can write their name in English, you can have them write their names on their tags at the beginning of each lesson.</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pic>
        <p:nvPicPr>
          <p:cNvPr id="138" name="Picture 137">
            <a:extLst>
              <a:ext uri="{FF2B5EF4-FFF2-40B4-BE49-F238E27FC236}">
                <a16:creationId xmlns:a16="http://schemas.microsoft.com/office/drawing/2014/main" id="{174001BF-76A5-4FB5-B645-470E8AEB3854}"/>
              </a:ext>
            </a:extLst>
          </p:cNvPr>
          <p:cNvPicPr>
            <a:picLocks noChangeAspect="1"/>
          </p:cNvPicPr>
          <p:nvPr/>
        </p:nvPicPr>
        <p:blipFill>
          <a:blip r:embed="rId3"/>
          <a:stretch>
            <a:fillRect/>
          </a:stretch>
        </p:blipFill>
        <p:spPr>
          <a:xfrm>
            <a:off x="1238768" y="447801"/>
            <a:ext cx="5127947" cy="4120302"/>
          </a:xfrm>
          <a:prstGeom prst="rect">
            <a:avLst/>
          </a:prstGeom>
        </p:spPr>
      </p:pic>
      <p:sp>
        <p:nvSpPr>
          <p:cNvPr id="44" name="TextBox 43">
            <a:extLst>
              <a:ext uri="{FF2B5EF4-FFF2-40B4-BE49-F238E27FC236}">
                <a16:creationId xmlns:a16="http://schemas.microsoft.com/office/drawing/2014/main" id="{23A2F045-3086-4876-983C-64DDFEB9639E}"/>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F91406B4-8CE2-8183-1679-20556B9AB1B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F04FC822-CA1A-28A6-8404-B966EED1F15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5108B625-C407-9E12-491E-6077F63B6B83}"/>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862AB8E5-BB7B-35FC-0987-E33011C22247}"/>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CDFFDD99-5F70-B911-1B7C-BA218AD2BDE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6F678561-8A82-C324-3372-0C063D05E18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68384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1000"/>
                                        <p:tgtEl>
                                          <p:spTgt spid="138"/>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000"/>
                                        <p:tgtEl>
                                          <p:spTgt spid="164"/>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217"/>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8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251F-386C-4CEB-9ADC-53402E8B52BA}"/>
              </a:ext>
            </a:extLst>
          </p:cNvPr>
          <p:cNvSpPr>
            <a:spLocks noGrp="1"/>
          </p:cNvSpPr>
          <p:nvPr>
            <p:ph type="body" idx="1"/>
          </p:nvPr>
        </p:nvSpPr>
        <p:spPr/>
        <p:txBody>
          <a:bodyPr/>
          <a:lstStyle/>
          <a:p>
            <a:r>
              <a:rPr lang="en-US" dirty="0">
                <a:hlinkClick r:id="rId2" action="ppaction://hlinksldjump"/>
              </a:rPr>
              <a:t>Play "Ball pass" and say names</a:t>
            </a:r>
            <a:endParaRPr lang="en-US" dirty="0"/>
          </a:p>
          <a:p>
            <a:r>
              <a:rPr lang="en-US" dirty="0">
                <a:hlinkClick r:id="rId3" action="ppaction://hlinksldjump"/>
              </a:rPr>
              <a:t>Introduce glove puppet</a:t>
            </a:r>
            <a:endParaRPr lang="en-US" dirty="0"/>
          </a:p>
          <a:p>
            <a:r>
              <a:rPr lang="en-US" dirty="0">
                <a:hlinkClick r:id="rId4" action="ppaction://hlinksldjump"/>
              </a:rPr>
              <a:t>Sing "The Hello Song"</a:t>
            </a:r>
            <a:endParaRPr lang="en-US" dirty="0"/>
          </a:p>
          <a:p>
            <a:r>
              <a:rPr lang="en-US" dirty="0">
                <a:hlinkClick r:id="rId5" action="ppaction://hlinksldjump"/>
              </a:rPr>
              <a:t>Do "Exercise routine" activity</a:t>
            </a:r>
            <a:endParaRPr lang="en-US" dirty="0"/>
          </a:p>
          <a:p>
            <a:r>
              <a:rPr lang="en-US" dirty="0">
                <a:hlinkClick r:id="rId6" action="ppaction://hlinksldjump"/>
              </a:rPr>
              <a:t>Name writing (optional - see slide notes)</a:t>
            </a:r>
            <a:endParaRPr lang="en-US" dirty="0"/>
          </a:p>
          <a:p>
            <a:r>
              <a:rPr lang="en-US" dirty="0">
                <a:hlinkClick r:id="rId7" action="ppaction://hlinksldjump"/>
              </a:rPr>
              <a:t>Teach colors: red, blue, green, purple, yellow</a:t>
            </a:r>
            <a:endParaRPr lang="en-US" dirty="0"/>
          </a:p>
          <a:p>
            <a:r>
              <a:rPr lang="en-US" dirty="0">
                <a:hlinkClick r:id="rId8" action="ppaction://hlinksldjump"/>
              </a:rPr>
              <a:t>Play color games</a:t>
            </a:r>
            <a:endParaRPr lang="en-US" dirty="0"/>
          </a:p>
          <a:p>
            <a:r>
              <a:rPr lang="en-US" dirty="0">
                <a:hlinkClick r:id="rId9" action="ppaction://hlinksldjump"/>
              </a:rPr>
              <a:t>Do the “All about me” worksheet</a:t>
            </a:r>
            <a:endParaRPr lang="en-US" dirty="0"/>
          </a:p>
        </p:txBody>
      </p:sp>
      <p:sp>
        <p:nvSpPr>
          <p:cNvPr id="3" name="Title 2">
            <a:extLst>
              <a:ext uri="{FF2B5EF4-FFF2-40B4-BE49-F238E27FC236}">
                <a16:creationId xmlns:a16="http://schemas.microsoft.com/office/drawing/2014/main" id="{6E4E3606-326B-4B5A-AF19-B612D7CA46C2}"/>
              </a:ext>
            </a:extLst>
          </p:cNvPr>
          <p:cNvSpPr>
            <a:spLocks noGrp="1"/>
          </p:cNvSpPr>
          <p:nvPr>
            <p:ph type="title"/>
          </p:nvPr>
        </p:nvSpPr>
        <p:spPr/>
        <p:txBody>
          <a:bodyPr/>
          <a:lstStyle/>
          <a:p>
            <a:r>
              <a:rPr lang="en-US" dirty="0"/>
              <a:t>New learning and practice</a:t>
            </a:r>
          </a:p>
        </p:txBody>
      </p:sp>
      <p:sp>
        <p:nvSpPr>
          <p:cNvPr id="4" name="Footer Placeholder 3">
            <a:extLst>
              <a:ext uri="{FF2B5EF4-FFF2-40B4-BE49-F238E27FC236}">
                <a16:creationId xmlns:a16="http://schemas.microsoft.com/office/drawing/2014/main" id="{87737E20-02A4-4AD9-A625-4510BC705A00}"/>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5</a:t>
            </a:fld>
            <a:r>
              <a:rPr lang="en-US" dirty="0">
                <a:latin typeface="Calibri" panose="020F0502020204030204" pitchFamily="34" charset="0"/>
              </a:rPr>
              <a:t>  |  © ESLKidStuff.com</a:t>
            </a:r>
          </a:p>
        </p:txBody>
      </p:sp>
      <p:grpSp>
        <p:nvGrpSpPr>
          <p:cNvPr id="61" name="Google Shape;2046;p49">
            <a:extLst>
              <a:ext uri="{FF2B5EF4-FFF2-40B4-BE49-F238E27FC236}">
                <a16:creationId xmlns:a16="http://schemas.microsoft.com/office/drawing/2014/main" id="{F3D84C07-1AF8-45CA-BC9F-5012A6FDF10F}"/>
              </a:ext>
            </a:extLst>
          </p:cNvPr>
          <p:cNvGrpSpPr/>
          <p:nvPr/>
        </p:nvGrpSpPr>
        <p:grpSpPr>
          <a:xfrm>
            <a:off x="5687122" y="1570750"/>
            <a:ext cx="2731303" cy="3842630"/>
            <a:chOff x="6647200" y="1245500"/>
            <a:chExt cx="1060250" cy="1491650"/>
          </a:xfrm>
        </p:grpSpPr>
        <p:sp>
          <p:nvSpPr>
            <p:cNvPr id="62" name="Google Shape;2047;p49">
              <a:extLst>
                <a:ext uri="{FF2B5EF4-FFF2-40B4-BE49-F238E27FC236}">
                  <a16:creationId xmlns:a16="http://schemas.microsoft.com/office/drawing/2014/main" id="{064FEC62-5293-41BE-A787-C33E8340773B}"/>
                </a:ext>
              </a:extLst>
            </p:cNvPr>
            <p:cNvSpPr/>
            <p:nvPr/>
          </p:nvSpPr>
          <p:spPr>
            <a:xfrm>
              <a:off x="6647200" y="2225525"/>
              <a:ext cx="1060250" cy="511625"/>
            </a:xfrm>
            <a:custGeom>
              <a:avLst/>
              <a:gdLst/>
              <a:ahLst/>
              <a:cxnLst/>
              <a:rect l="l" t="t" r="r" b="b"/>
              <a:pathLst>
                <a:path w="42410" h="20465" extrusionOk="0">
                  <a:moveTo>
                    <a:pt x="22121" y="1"/>
                  </a:moveTo>
                  <a:cubicBezTo>
                    <a:pt x="4172" y="1"/>
                    <a:pt x="0" y="20465"/>
                    <a:pt x="0" y="20465"/>
                  </a:cubicBezTo>
                  <a:lnTo>
                    <a:pt x="42410" y="20465"/>
                  </a:lnTo>
                  <a:cubicBezTo>
                    <a:pt x="42410" y="20465"/>
                    <a:pt x="40066" y="1"/>
                    <a:pt x="2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48;p49">
              <a:extLst>
                <a:ext uri="{FF2B5EF4-FFF2-40B4-BE49-F238E27FC236}">
                  <a16:creationId xmlns:a16="http://schemas.microsoft.com/office/drawing/2014/main" id="{883F3CFA-51B4-4996-AAC8-1B9693E2E09F}"/>
                </a:ext>
              </a:extLst>
            </p:cNvPr>
            <p:cNvSpPr/>
            <p:nvPr/>
          </p:nvSpPr>
          <p:spPr>
            <a:xfrm>
              <a:off x="6746150" y="1345650"/>
              <a:ext cx="905550" cy="865300"/>
            </a:xfrm>
            <a:custGeom>
              <a:avLst/>
              <a:gdLst/>
              <a:ahLst/>
              <a:cxnLst/>
              <a:rect l="l" t="t" r="r" b="b"/>
              <a:pathLst>
                <a:path w="36222" h="34612" extrusionOk="0">
                  <a:moveTo>
                    <a:pt x="18361" y="0"/>
                  </a:moveTo>
                  <a:cubicBezTo>
                    <a:pt x="1" y="0"/>
                    <a:pt x="3083" y="30290"/>
                    <a:pt x="4784" y="34612"/>
                  </a:cubicBezTo>
                  <a:cubicBezTo>
                    <a:pt x="4784" y="34612"/>
                    <a:pt x="12189" y="33255"/>
                    <a:pt x="19585" y="33255"/>
                  </a:cubicBezTo>
                  <a:cubicBezTo>
                    <a:pt x="23074" y="33255"/>
                    <a:pt x="26561" y="33557"/>
                    <a:pt x="29269" y="34445"/>
                  </a:cubicBezTo>
                  <a:cubicBezTo>
                    <a:pt x="31537" y="28614"/>
                    <a:pt x="36222" y="408"/>
                    <a:pt x="18751" y="5"/>
                  </a:cubicBezTo>
                  <a:cubicBezTo>
                    <a:pt x="18620" y="2"/>
                    <a:pt x="18490" y="0"/>
                    <a:pt x="18361" y="0"/>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49;p49">
              <a:extLst>
                <a:ext uri="{FF2B5EF4-FFF2-40B4-BE49-F238E27FC236}">
                  <a16:creationId xmlns:a16="http://schemas.microsoft.com/office/drawing/2014/main" id="{E98BEC44-C3F8-4F93-B0C6-392CED44CF57}"/>
                </a:ext>
              </a:extLst>
            </p:cNvPr>
            <p:cNvSpPr/>
            <p:nvPr/>
          </p:nvSpPr>
          <p:spPr>
            <a:xfrm>
              <a:off x="6791350" y="1691250"/>
              <a:ext cx="166475" cy="166500"/>
            </a:xfrm>
            <a:custGeom>
              <a:avLst/>
              <a:gdLst/>
              <a:ahLst/>
              <a:cxnLst/>
              <a:rect l="l" t="t" r="r" b="b"/>
              <a:pathLst>
                <a:path w="6659" h="6660" extrusionOk="0">
                  <a:moveTo>
                    <a:pt x="3332" y="1"/>
                  </a:moveTo>
                  <a:cubicBezTo>
                    <a:pt x="1491" y="1"/>
                    <a:pt x="0" y="1491"/>
                    <a:pt x="0" y="3328"/>
                  </a:cubicBezTo>
                  <a:cubicBezTo>
                    <a:pt x="0" y="5169"/>
                    <a:pt x="1491" y="6659"/>
                    <a:pt x="3332" y="6659"/>
                  </a:cubicBezTo>
                  <a:cubicBezTo>
                    <a:pt x="5169" y="6659"/>
                    <a:pt x="6659" y="5169"/>
                    <a:pt x="6659" y="3328"/>
                  </a:cubicBezTo>
                  <a:cubicBezTo>
                    <a:pt x="6659" y="1491"/>
                    <a:pt x="5169" y="1"/>
                    <a:pt x="3332" y="1"/>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50;p49">
              <a:extLst>
                <a:ext uri="{FF2B5EF4-FFF2-40B4-BE49-F238E27FC236}">
                  <a16:creationId xmlns:a16="http://schemas.microsoft.com/office/drawing/2014/main" id="{14741E2E-3498-4523-A130-430975EDF58E}"/>
                </a:ext>
              </a:extLst>
            </p:cNvPr>
            <p:cNvSpPr/>
            <p:nvPr/>
          </p:nvSpPr>
          <p:spPr>
            <a:xfrm>
              <a:off x="7409525" y="1691250"/>
              <a:ext cx="166500" cy="166500"/>
            </a:xfrm>
            <a:custGeom>
              <a:avLst/>
              <a:gdLst/>
              <a:ahLst/>
              <a:cxnLst/>
              <a:rect l="l" t="t" r="r" b="b"/>
              <a:pathLst>
                <a:path w="6660" h="6660" extrusionOk="0">
                  <a:moveTo>
                    <a:pt x="3332" y="1"/>
                  </a:moveTo>
                  <a:cubicBezTo>
                    <a:pt x="1490" y="1"/>
                    <a:pt x="0" y="1491"/>
                    <a:pt x="0" y="3328"/>
                  </a:cubicBezTo>
                  <a:cubicBezTo>
                    <a:pt x="0" y="5169"/>
                    <a:pt x="1490" y="6659"/>
                    <a:pt x="3332" y="6659"/>
                  </a:cubicBezTo>
                  <a:cubicBezTo>
                    <a:pt x="5168" y="6659"/>
                    <a:pt x="6659" y="5169"/>
                    <a:pt x="6659" y="3328"/>
                  </a:cubicBezTo>
                  <a:cubicBezTo>
                    <a:pt x="6659" y="1491"/>
                    <a:pt x="5168" y="1"/>
                    <a:pt x="3332" y="1"/>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51;p49">
              <a:extLst>
                <a:ext uri="{FF2B5EF4-FFF2-40B4-BE49-F238E27FC236}">
                  <a16:creationId xmlns:a16="http://schemas.microsoft.com/office/drawing/2014/main" id="{B287BF13-9193-4CED-90FD-1D5EC98D90EE}"/>
                </a:ext>
              </a:extLst>
            </p:cNvPr>
            <p:cNvSpPr/>
            <p:nvPr/>
          </p:nvSpPr>
          <p:spPr>
            <a:xfrm>
              <a:off x="7109100" y="1865425"/>
              <a:ext cx="182150" cy="290250"/>
            </a:xfrm>
            <a:custGeom>
              <a:avLst/>
              <a:gdLst/>
              <a:ahLst/>
              <a:cxnLst/>
              <a:rect l="l" t="t" r="r" b="b"/>
              <a:pathLst>
                <a:path w="7286" h="11610" extrusionOk="0">
                  <a:moveTo>
                    <a:pt x="6721" y="1"/>
                  </a:moveTo>
                  <a:lnTo>
                    <a:pt x="945" y="794"/>
                  </a:lnTo>
                  <a:lnTo>
                    <a:pt x="1" y="11610"/>
                  </a:lnTo>
                  <a:cubicBezTo>
                    <a:pt x="1908" y="11382"/>
                    <a:pt x="5012" y="10504"/>
                    <a:pt x="7286" y="7400"/>
                  </a:cubicBezTo>
                  <a:lnTo>
                    <a:pt x="6721" y="1"/>
                  </a:lnTo>
                  <a:close/>
                </a:path>
              </a:pathLst>
            </a:custGeom>
            <a:solidFill>
              <a:srgbClr val="E49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52;p49">
              <a:extLst>
                <a:ext uri="{FF2B5EF4-FFF2-40B4-BE49-F238E27FC236}">
                  <a16:creationId xmlns:a16="http://schemas.microsoft.com/office/drawing/2014/main" id="{73D48BF0-E8A7-4D28-A635-E8D5B8EE5877}"/>
                </a:ext>
              </a:extLst>
            </p:cNvPr>
            <p:cNvSpPr/>
            <p:nvPr/>
          </p:nvSpPr>
          <p:spPr>
            <a:xfrm>
              <a:off x="6896950" y="1345975"/>
              <a:ext cx="580225" cy="698550"/>
            </a:xfrm>
            <a:custGeom>
              <a:avLst/>
              <a:gdLst/>
              <a:ahLst/>
              <a:cxnLst/>
              <a:rect l="l" t="t" r="r" b="b"/>
              <a:pathLst>
                <a:path w="23209" h="27942" extrusionOk="0">
                  <a:moveTo>
                    <a:pt x="12857" y="1"/>
                  </a:moveTo>
                  <a:cubicBezTo>
                    <a:pt x="12841" y="1"/>
                    <a:pt x="12833" y="1"/>
                    <a:pt x="12833" y="1"/>
                  </a:cubicBezTo>
                  <a:cubicBezTo>
                    <a:pt x="12833" y="1"/>
                    <a:pt x="3968" y="1183"/>
                    <a:pt x="423" y="10048"/>
                  </a:cubicBezTo>
                  <a:cubicBezTo>
                    <a:pt x="115" y="10826"/>
                    <a:pt x="157" y="11895"/>
                    <a:pt x="110" y="12716"/>
                  </a:cubicBezTo>
                  <a:cubicBezTo>
                    <a:pt x="1" y="14486"/>
                    <a:pt x="15" y="16271"/>
                    <a:pt x="209" y="18036"/>
                  </a:cubicBezTo>
                  <a:cubicBezTo>
                    <a:pt x="594" y="21528"/>
                    <a:pt x="2264" y="24571"/>
                    <a:pt x="5435" y="26260"/>
                  </a:cubicBezTo>
                  <a:cubicBezTo>
                    <a:pt x="7399" y="27310"/>
                    <a:pt x="9804" y="27941"/>
                    <a:pt x="12153" y="27941"/>
                  </a:cubicBezTo>
                  <a:cubicBezTo>
                    <a:pt x="13606" y="27941"/>
                    <a:pt x="15038" y="27700"/>
                    <a:pt x="16331" y="27167"/>
                  </a:cubicBezTo>
                  <a:cubicBezTo>
                    <a:pt x="18951" y="26089"/>
                    <a:pt x="20977" y="24163"/>
                    <a:pt x="22017" y="21572"/>
                  </a:cubicBezTo>
                  <a:cubicBezTo>
                    <a:pt x="23198" y="18615"/>
                    <a:pt x="23209" y="14837"/>
                    <a:pt x="23051" y="11647"/>
                  </a:cubicBezTo>
                  <a:cubicBezTo>
                    <a:pt x="22475" y="166"/>
                    <a:pt x="13380" y="1"/>
                    <a:pt x="12857" y="1"/>
                  </a:cubicBezTo>
                  <a:close/>
                </a:path>
              </a:pathLst>
            </a:custGeom>
            <a:solidFill>
              <a:srgbClr val="F4B5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53;p49">
              <a:extLst>
                <a:ext uri="{FF2B5EF4-FFF2-40B4-BE49-F238E27FC236}">
                  <a16:creationId xmlns:a16="http://schemas.microsoft.com/office/drawing/2014/main" id="{9C6E8444-00F1-4549-9DF4-ABC2646151EA}"/>
                </a:ext>
              </a:extLst>
            </p:cNvPr>
            <p:cNvSpPr/>
            <p:nvPr/>
          </p:nvSpPr>
          <p:spPr>
            <a:xfrm>
              <a:off x="7098775" y="2050400"/>
              <a:ext cx="208150" cy="295875"/>
            </a:xfrm>
            <a:custGeom>
              <a:avLst/>
              <a:gdLst/>
              <a:ahLst/>
              <a:cxnLst/>
              <a:rect l="l" t="t" r="r" b="b"/>
              <a:pathLst>
                <a:path w="8326" h="11835" extrusionOk="0">
                  <a:moveTo>
                    <a:pt x="7699" y="1"/>
                  </a:moveTo>
                  <a:cubicBezTo>
                    <a:pt x="5425" y="3105"/>
                    <a:pt x="2321" y="3983"/>
                    <a:pt x="414" y="4211"/>
                  </a:cubicBezTo>
                  <a:lnTo>
                    <a:pt x="0" y="8971"/>
                  </a:lnTo>
                  <a:cubicBezTo>
                    <a:pt x="0" y="8971"/>
                    <a:pt x="171" y="11348"/>
                    <a:pt x="4020" y="11799"/>
                  </a:cubicBezTo>
                  <a:cubicBezTo>
                    <a:pt x="4226" y="11823"/>
                    <a:pt x="4423" y="11835"/>
                    <a:pt x="4610" y="11835"/>
                  </a:cubicBezTo>
                  <a:cubicBezTo>
                    <a:pt x="7917" y="11835"/>
                    <a:pt x="8325" y="8230"/>
                    <a:pt x="8325" y="8230"/>
                  </a:cubicBezTo>
                  <a:lnTo>
                    <a:pt x="7699" y="1"/>
                  </a:lnTo>
                  <a:close/>
                </a:path>
              </a:pathLst>
            </a:custGeom>
            <a:solidFill>
              <a:srgbClr val="F4B5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54;p49">
              <a:extLst>
                <a:ext uri="{FF2B5EF4-FFF2-40B4-BE49-F238E27FC236}">
                  <a16:creationId xmlns:a16="http://schemas.microsoft.com/office/drawing/2014/main" id="{88ECAB4A-44E2-4E90-BCF2-F9BFDB586073}"/>
                </a:ext>
              </a:extLst>
            </p:cNvPr>
            <p:cNvSpPr/>
            <p:nvPr/>
          </p:nvSpPr>
          <p:spPr>
            <a:xfrm>
              <a:off x="7010975" y="1730175"/>
              <a:ext cx="29550" cy="59125"/>
            </a:xfrm>
            <a:custGeom>
              <a:avLst/>
              <a:gdLst/>
              <a:ahLst/>
              <a:cxnLst/>
              <a:rect l="l" t="t" r="r" b="b"/>
              <a:pathLst>
                <a:path w="1182" h="2365" extrusionOk="0">
                  <a:moveTo>
                    <a:pt x="589" y="1"/>
                  </a:moveTo>
                  <a:cubicBezTo>
                    <a:pt x="266" y="1"/>
                    <a:pt x="1" y="527"/>
                    <a:pt x="1" y="1182"/>
                  </a:cubicBezTo>
                  <a:cubicBezTo>
                    <a:pt x="1" y="1832"/>
                    <a:pt x="266" y="2364"/>
                    <a:pt x="589" y="2364"/>
                  </a:cubicBezTo>
                  <a:cubicBezTo>
                    <a:pt x="916" y="2364"/>
                    <a:pt x="1182" y="1832"/>
                    <a:pt x="1182" y="1182"/>
                  </a:cubicBezTo>
                  <a:cubicBezTo>
                    <a:pt x="1182" y="527"/>
                    <a:pt x="916"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55;p49">
              <a:extLst>
                <a:ext uri="{FF2B5EF4-FFF2-40B4-BE49-F238E27FC236}">
                  <a16:creationId xmlns:a16="http://schemas.microsoft.com/office/drawing/2014/main" id="{8D87106B-6103-4094-AB9A-4E0049C5C20A}"/>
                </a:ext>
              </a:extLst>
            </p:cNvPr>
            <p:cNvSpPr/>
            <p:nvPr/>
          </p:nvSpPr>
          <p:spPr>
            <a:xfrm>
              <a:off x="7328600" y="1742050"/>
              <a:ext cx="29575" cy="59100"/>
            </a:xfrm>
            <a:custGeom>
              <a:avLst/>
              <a:gdLst/>
              <a:ahLst/>
              <a:cxnLst/>
              <a:rect l="l" t="t" r="r" b="b"/>
              <a:pathLst>
                <a:path w="1183" h="2364" extrusionOk="0">
                  <a:moveTo>
                    <a:pt x="594" y="1"/>
                  </a:moveTo>
                  <a:cubicBezTo>
                    <a:pt x="266" y="1"/>
                    <a:pt x="0" y="527"/>
                    <a:pt x="0" y="1182"/>
                  </a:cubicBezTo>
                  <a:cubicBezTo>
                    <a:pt x="0" y="1832"/>
                    <a:pt x="266" y="2364"/>
                    <a:pt x="594" y="2364"/>
                  </a:cubicBezTo>
                  <a:cubicBezTo>
                    <a:pt x="916" y="2364"/>
                    <a:pt x="1183" y="1832"/>
                    <a:pt x="1183" y="1182"/>
                  </a:cubicBezTo>
                  <a:cubicBezTo>
                    <a:pt x="1183" y="527"/>
                    <a:pt x="916"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56;p49">
              <a:extLst>
                <a:ext uri="{FF2B5EF4-FFF2-40B4-BE49-F238E27FC236}">
                  <a16:creationId xmlns:a16="http://schemas.microsoft.com/office/drawing/2014/main" id="{A502AD1F-B7A2-4C94-AE45-F01A35D01C70}"/>
                </a:ext>
              </a:extLst>
            </p:cNvPr>
            <p:cNvSpPr/>
            <p:nvPr/>
          </p:nvSpPr>
          <p:spPr>
            <a:xfrm>
              <a:off x="7151325" y="1774425"/>
              <a:ext cx="36925" cy="39025"/>
            </a:xfrm>
            <a:custGeom>
              <a:avLst/>
              <a:gdLst/>
              <a:ahLst/>
              <a:cxnLst/>
              <a:rect l="l" t="t" r="r" b="b"/>
              <a:pathLst>
                <a:path w="1477" h="1561" extrusionOk="0">
                  <a:moveTo>
                    <a:pt x="1477" y="1"/>
                  </a:moveTo>
                  <a:lnTo>
                    <a:pt x="1477" y="1"/>
                  </a:lnTo>
                  <a:cubicBezTo>
                    <a:pt x="1197" y="34"/>
                    <a:pt x="927" y="105"/>
                    <a:pt x="671" y="228"/>
                  </a:cubicBezTo>
                  <a:cubicBezTo>
                    <a:pt x="537" y="281"/>
                    <a:pt x="414" y="362"/>
                    <a:pt x="295" y="452"/>
                  </a:cubicBezTo>
                  <a:cubicBezTo>
                    <a:pt x="181" y="546"/>
                    <a:pt x="53" y="679"/>
                    <a:pt x="25" y="888"/>
                  </a:cubicBezTo>
                  <a:cubicBezTo>
                    <a:pt x="1" y="1107"/>
                    <a:pt x="158" y="1287"/>
                    <a:pt x="272" y="1363"/>
                  </a:cubicBezTo>
                  <a:cubicBezTo>
                    <a:pt x="395" y="1453"/>
                    <a:pt x="542" y="1538"/>
                    <a:pt x="704" y="1553"/>
                  </a:cubicBezTo>
                  <a:cubicBezTo>
                    <a:pt x="738" y="1558"/>
                    <a:pt x="772" y="1560"/>
                    <a:pt x="805" y="1560"/>
                  </a:cubicBezTo>
                  <a:cubicBezTo>
                    <a:pt x="1093" y="1560"/>
                    <a:pt x="1336" y="1387"/>
                    <a:pt x="1477" y="1183"/>
                  </a:cubicBezTo>
                  <a:lnTo>
                    <a:pt x="1477" y="1183"/>
                  </a:lnTo>
                  <a:cubicBezTo>
                    <a:pt x="1303" y="1281"/>
                    <a:pt x="1115" y="1338"/>
                    <a:pt x="943" y="1338"/>
                  </a:cubicBezTo>
                  <a:cubicBezTo>
                    <a:pt x="876" y="1338"/>
                    <a:pt x="811" y="1329"/>
                    <a:pt x="750" y="1310"/>
                  </a:cubicBezTo>
                  <a:cubicBezTo>
                    <a:pt x="647" y="1273"/>
                    <a:pt x="551" y="1211"/>
                    <a:pt x="466" y="1130"/>
                  </a:cubicBezTo>
                  <a:cubicBezTo>
                    <a:pt x="366" y="1045"/>
                    <a:pt x="333" y="978"/>
                    <a:pt x="338" y="916"/>
                  </a:cubicBezTo>
                  <a:cubicBezTo>
                    <a:pt x="347" y="779"/>
                    <a:pt x="585" y="585"/>
                    <a:pt x="794" y="443"/>
                  </a:cubicBezTo>
                  <a:cubicBezTo>
                    <a:pt x="1007" y="294"/>
                    <a:pt x="1240" y="148"/>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57;p49">
              <a:extLst>
                <a:ext uri="{FF2B5EF4-FFF2-40B4-BE49-F238E27FC236}">
                  <a16:creationId xmlns:a16="http://schemas.microsoft.com/office/drawing/2014/main" id="{2C2595D0-F488-456B-9DA8-2038548C56D3}"/>
                </a:ext>
              </a:extLst>
            </p:cNvPr>
            <p:cNvSpPr/>
            <p:nvPr/>
          </p:nvSpPr>
          <p:spPr>
            <a:xfrm>
              <a:off x="7147175" y="1843700"/>
              <a:ext cx="81550" cy="24050"/>
            </a:xfrm>
            <a:custGeom>
              <a:avLst/>
              <a:gdLst/>
              <a:ahLst/>
              <a:cxnLst/>
              <a:rect l="l" t="t" r="r" b="b"/>
              <a:pathLst>
                <a:path w="3262" h="962" extrusionOk="0">
                  <a:moveTo>
                    <a:pt x="0" y="1"/>
                  </a:moveTo>
                  <a:lnTo>
                    <a:pt x="0" y="1"/>
                  </a:lnTo>
                  <a:cubicBezTo>
                    <a:pt x="357" y="524"/>
                    <a:pt x="955" y="918"/>
                    <a:pt x="1638" y="960"/>
                  </a:cubicBezTo>
                  <a:cubicBezTo>
                    <a:pt x="1663" y="961"/>
                    <a:pt x="1688" y="962"/>
                    <a:pt x="1713" y="962"/>
                  </a:cubicBezTo>
                  <a:cubicBezTo>
                    <a:pt x="2027" y="962"/>
                    <a:pt x="2347" y="875"/>
                    <a:pt x="2602" y="699"/>
                  </a:cubicBezTo>
                  <a:cubicBezTo>
                    <a:pt x="2749" y="623"/>
                    <a:pt x="2858" y="500"/>
                    <a:pt x="2977" y="390"/>
                  </a:cubicBezTo>
                  <a:cubicBezTo>
                    <a:pt x="3086" y="267"/>
                    <a:pt x="3176" y="134"/>
                    <a:pt x="3262" y="1"/>
                  </a:cubicBezTo>
                  <a:lnTo>
                    <a:pt x="3262" y="1"/>
                  </a:lnTo>
                  <a:cubicBezTo>
                    <a:pt x="3001" y="186"/>
                    <a:pt x="2754" y="371"/>
                    <a:pt x="2482" y="480"/>
                  </a:cubicBezTo>
                  <a:cubicBezTo>
                    <a:pt x="2252" y="588"/>
                    <a:pt x="2006" y="641"/>
                    <a:pt x="1762" y="641"/>
                  </a:cubicBezTo>
                  <a:cubicBezTo>
                    <a:pt x="1725" y="641"/>
                    <a:pt x="1689" y="640"/>
                    <a:pt x="1652" y="638"/>
                  </a:cubicBezTo>
                  <a:cubicBezTo>
                    <a:pt x="1367" y="627"/>
                    <a:pt x="1087" y="552"/>
                    <a:pt x="813" y="438"/>
                  </a:cubicBezTo>
                  <a:cubicBezTo>
                    <a:pt x="537" y="320"/>
                    <a:pt x="267" y="17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58;p49">
              <a:extLst>
                <a:ext uri="{FF2B5EF4-FFF2-40B4-BE49-F238E27FC236}">
                  <a16:creationId xmlns:a16="http://schemas.microsoft.com/office/drawing/2014/main" id="{DD25008E-8A3F-44F7-9533-324B27496517}"/>
                </a:ext>
              </a:extLst>
            </p:cNvPr>
            <p:cNvSpPr/>
            <p:nvPr/>
          </p:nvSpPr>
          <p:spPr>
            <a:xfrm>
              <a:off x="6874625" y="1344225"/>
              <a:ext cx="634475" cy="296050"/>
            </a:xfrm>
            <a:custGeom>
              <a:avLst/>
              <a:gdLst/>
              <a:ahLst/>
              <a:cxnLst/>
              <a:rect l="l" t="t" r="r" b="b"/>
              <a:pathLst>
                <a:path w="25379" h="11842" extrusionOk="0">
                  <a:moveTo>
                    <a:pt x="13641" y="0"/>
                  </a:moveTo>
                  <a:cubicBezTo>
                    <a:pt x="13237" y="0"/>
                    <a:pt x="12819" y="19"/>
                    <a:pt x="12388" y="57"/>
                  </a:cubicBezTo>
                  <a:cubicBezTo>
                    <a:pt x="10015" y="270"/>
                    <a:pt x="7946" y="1652"/>
                    <a:pt x="6176" y="3047"/>
                  </a:cubicBezTo>
                  <a:cubicBezTo>
                    <a:pt x="2175" y="6208"/>
                    <a:pt x="410" y="10892"/>
                    <a:pt x="1" y="11842"/>
                  </a:cubicBezTo>
                  <a:cubicBezTo>
                    <a:pt x="1" y="11842"/>
                    <a:pt x="12911" y="10640"/>
                    <a:pt x="13128" y="3336"/>
                  </a:cubicBezTo>
                  <a:cubicBezTo>
                    <a:pt x="14164" y="9501"/>
                    <a:pt x="19692" y="10228"/>
                    <a:pt x="25378" y="11480"/>
                  </a:cubicBezTo>
                  <a:cubicBezTo>
                    <a:pt x="25378" y="11480"/>
                    <a:pt x="23715" y="0"/>
                    <a:pt x="13641" y="0"/>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59;p49">
              <a:extLst>
                <a:ext uri="{FF2B5EF4-FFF2-40B4-BE49-F238E27FC236}">
                  <a16:creationId xmlns:a16="http://schemas.microsoft.com/office/drawing/2014/main" id="{4D37AD47-E36C-4877-9B19-FE271DF26CA5}"/>
                </a:ext>
              </a:extLst>
            </p:cNvPr>
            <p:cNvSpPr/>
            <p:nvPr/>
          </p:nvSpPr>
          <p:spPr>
            <a:xfrm>
              <a:off x="7116925" y="1245500"/>
              <a:ext cx="124725" cy="113325"/>
            </a:xfrm>
            <a:custGeom>
              <a:avLst/>
              <a:gdLst/>
              <a:ahLst/>
              <a:cxnLst/>
              <a:rect l="l" t="t" r="r" b="b"/>
              <a:pathLst>
                <a:path w="4989" h="4533" extrusionOk="0">
                  <a:moveTo>
                    <a:pt x="3864" y="0"/>
                  </a:moveTo>
                  <a:cubicBezTo>
                    <a:pt x="2929" y="0"/>
                    <a:pt x="3436" y="4020"/>
                    <a:pt x="3436" y="4020"/>
                  </a:cubicBezTo>
                  <a:cubicBezTo>
                    <a:pt x="3436" y="4020"/>
                    <a:pt x="3107" y="1456"/>
                    <a:pt x="1602" y="1456"/>
                  </a:cubicBezTo>
                  <a:cubicBezTo>
                    <a:pt x="1585" y="1456"/>
                    <a:pt x="1569" y="1456"/>
                    <a:pt x="1552" y="1457"/>
                  </a:cubicBezTo>
                  <a:cubicBezTo>
                    <a:pt x="1" y="1514"/>
                    <a:pt x="3076" y="4476"/>
                    <a:pt x="4233" y="4532"/>
                  </a:cubicBezTo>
                  <a:cubicBezTo>
                    <a:pt x="4233" y="4532"/>
                    <a:pt x="4989" y="237"/>
                    <a:pt x="3944" y="9"/>
                  </a:cubicBezTo>
                  <a:cubicBezTo>
                    <a:pt x="3916" y="3"/>
                    <a:pt x="3890" y="0"/>
                    <a:pt x="3864" y="0"/>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60;p49">
              <a:extLst>
                <a:ext uri="{FF2B5EF4-FFF2-40B4-BE49-F238E27FC236}">
                  <a16:creationId xmlns:a16="http://schemas.microsoft.com/office/drawing/2014/main" id="{6E98CEAE-8366-46F0-ADF5-ED59E6523A75}"/>
                </a:ext>
              </a:extLst>
            </p:cNvPr>
            <p:cNvSpPr/>
            <p:nvPr/>
          </p:nvSpPr>
          <p:spPr>
            <a:xfrm>
              <a:off x="6976575" y="1832700"/>
              <a:ext cx="62200" cy="62175"/>
            </a:xfrm>
            <a:custGeom>
              <a:avLst/>
              <a:gdLst/>
              <a:ahLst/>
              <a:cxnLst/>
              <a:rect l="l" t="t" r="r" b="b"/>
              <a:pathLst>
                <a:path w="2488" h="2487" extrusionOk="0">
                  <a:moveTo>
                    <a:pt x="1243" y="0"/>
                  </a:moveTo>
                  <a:cubicBezTo>
                    <a:pt x="560" y="0"/>
                    <a:pt x="1" y="560"/>
                    <a:pt x="1" y="1244"/>
                  </a:cubicBezTo>
                  <a:cubicBezTo>
                    <a:pt x="1" y="1932"/>
                    <a:pt x="560" y="2487"/>
                    <a:pt x="1243" y="2487"/>
                  </a:cubicBezTo>
                  <a:cubicBezTo>
                    <a:pt x="1931" y="2487"/>
                    <a:pt x="2487" y="1932"/>
                    <a:pt x="2487" y="1244"/>
                  </a:cubicBezTo>
                  <a:cubicBezTo>
                    <a:pt x="2487" y="560"/>
                    <a:pt x="1931" y="0"/>
                    <a:pt x="1243" y="0"/>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61;p49">
              <a:extLst>
                <a:ext uri="{FF2B5EF4-FFF2-40B4-BE49-F238E27FC236}">
                  <a16:creationId xmlns:a16="http://schemas.microsoft.com/office/drawing/2014/main" id="{BCFA9206-51F0-4E26-A54B-787D1D40DC74}"/>
                </a:ext>
              </a:extLst>
            </p:cNvPr>
            <p:cNvSpPr/>
            <p:nvPr/>
          </p:nvSpPr>
          <p:spPr>
            <a:xfrm>
              <a:off x="7327050" y="1832700"/>
              <a:ext cx="62200" cy="62175"/>
            </a:xfrm>
            <a:custGeom>
              <a:avLst/>
              <a:gdLst/>
              <a:ahLst/>
              <a:cxnLst/>
              <a:rect l="l" t="t" r="r" b="b"/>
              <a:pathLst>
                <a:path w="2488" h="2487" extrusionOk="0">
                  <a:moveTo>
                    <a:pt x="1245" y="0"/>
                  </a:moveTo>
                  <a:cubicBezTo>
                    <a:pt x="555" y="0"/>
                    <a:pt x="1" y="560"/>
                    <a:pt x="1" y="1244"/>
                  </a:cubicBezTo>
                  <a:cubicBezTo>
                    <a:pt x="1" y="1932"/>
                    <a:pt x="555" y="2487"/>
                    <a:pt x="1245" y="2487"/>
                  </a:cubicBezTo>
                  <a:cubicBezTo>
                    <a:pt x="1933" y="2487"/>
                    <a:pt x="2487" y="1932"/>
                    <a:pt x="2487" y="1244"/>
                  </a:cubicBezTo>
                  <a:cubicBezTo>
                    <a:pt x="2487" y="560"/>
                    <a:pt x="1933" y="0"/>
                    <a:pt x="1245" y="0"/>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62;p49">
              <a:extLst>
                <a:ext uri="{FF2B5EF4-FFF2-40B4-BE49-F238E27FC236}">
                  <a16:creationId xmlns:a16="http://schemas.microsoft.com/office/drawing/2014/main" id="{E6E09D69-82C7-4F59-8894-F8B71F65D139}"/>
                </a:ext>
              </a:extLst>
            </p:cNvPr>
            <p:cNvSpPr/>
            <p:nvPr/>
          </p:nvSpPr>
          <p:spPr>
            <a:xfrm>
              <a:off x="6876200" y="1651650"/>
              <a:ext cx="240050" cy="239925"/>
            </a:xfrm>
            <a:custGeom>
              <a:avLst/>
              <a:gdLst/>
              <a:ahLst/>
              <a:cxnLst/>
              <a:rect l="l" t="t" r="r" b="b"/>
              <a:pathLst>
                <a:path w="9602" h="9597" extrusionOk="0">
                  <a:moveTo>
                    <a:pt x="4798" y="422"/>
                  </a:moveTo>
                  <a:cubicBezTo>
                    <a:pt x="7209" y="422"/>
                    <a:pt x="9174" y="2386"/>
                    <a:pt x="9174" y="4798"/>
                  </a:cubicBezTo>
                  <a:cubicBezTo>
                    <a:pt x="9174" y="7209"/>
                    <a:pt x="7209" y="9169"/>
                    <a:pt x="4798" y="9169"/>
                  </a:cubicBezTo>
                  <a:cubicBezTo>
                    <a:pt x="2387" y="9169"/>
                    <a:pt x="428" y="7209"/>
                    <a:pt x="428" y="4798"/>
                  </a:cubicBezTo>
                  <a:cubicBezTo>
                    <a:pt x="428" y="2386"/>
                    <a:pt x="2387" y="422"/>
                    <a:pt x="4798" y="422"/>
                  </a:cubicBezTo>
                  <a:close/>
                  <a:moveTo>
                    <a:pt x="4798" y="0"/>
                  </a:moveTo>
                  <a:cubicBezTo>
                    <a:pt x="2154" y="0"/>
                    <a:pt x="1" y="2149"/>
                    <a:pt x="1" y="4798"/>
                  </a:cubicBezTo>
                  <a:cubicBezTo>
                    <a:pt x="1" y="7441"/>
                    <a:pt x="2154" y="9596"/>
                    <a:pt x="4798" y="9596"/>
                  </a:cubicBezTo>
                  <a:cubicBezTo>
                    <a:pt x="7446" y="9596"/>
                    <a:pt x="9601" y="7441"/>
                    <a:pt x="9601" y="4798"/>
                  </a:cubicBezTo>
                  <a:cubicBezTo>
                    <a:pt x="9601" y="2149"/>
                    <a:pt x="7446" y="0"/>
                    <a:pt x="47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63;p49">
              <a:extLst>
                <a:ext uri="{FF2B5EF4-FFF2-40B4-BE49-F238E27FC236}">
                  <a16:creationId xmlns:a16="http://schemas.microsoft.com/office/drawing/2014/main" id="{ED392BFF-2354-4C64-BE75-35878FEFA389}"/>
                </a:ext>
              </a:extLst>
            </p:cNvPr>
            <p:cNvSpPr/>
            <p:nvPr/>
          </p:nvSpPr>
          <p:spPr>
            <a:xfrm>
              <a:off x="7245200" y="1651650"/>
              <a:ext cx="240025" cy="239925"/>
            </a:xfrm>
            <a:custGeom>
              <a:avLst/>
              <a:gdLst/>
              <a:ahLst/>
              <a:cxnLst/>
              <a:rect l="l" t="t" r="r" b="b"/>
              <a:pathLst>
                <a:path w="9601" h="9597" extrusionOk="0">
                  <a:moveTo>
                    <a:pt x="4803" y="422"/>
                  </a:moveTo>
                  <a:cubicBezTo>
                    <a:pt x="7213" y="422"/>
                    <a:pt x="9174" y="2386"/>
                    <a:pt x="9174" y="4798"/>
                  </a:cubicBezTo>
                  <a:cubicBezTo>
                    <a:pt x="9174" y="7209"/>
                    <a:pt x="7213" y="9169"/>
                    <a:pt x="4803" y="9169"/>
                  </a:cubicBezTo>
                  <a:cubicBezTo>
                    <a:pt x="2392" y="9169"/>
                    <a:pt x="427" y="7209"/>
                    <a:pt x="427" y="4798"/>
                  </a:cubicBezTo>
                  <a:cubicBezTo>
                    <a:pt x="427" y="2386"/>
                    <a:pt x="2392" y="422"/>
                    <a:pt x="4803" y="422"/>
                  </a:cubicBezTo>
                  <a:close/>
                  <a:moveTo>
                    <a:pt x="4803" y="0"/>
                  </a:moveTo>
                  <a:cubicBezTo>
                    <a:pt x="2155" y="0"/>
                    <a:pt x="0" y="2149"/>
                    <a:pt x="0" y="4798"/>
                  </a:cubicBezTo>
                  <a:cubicBezTo>
                    <a:pt x="0" y="7441"/>
                    <a:pt x="2155" y="9596"/>
                    <a:pt x="4803" y="9596"/>
                  </a:cubicBezTo>
                  <a:cubicBezTo>
                    <a:pt x="7446" y="9596"/>
                    <a:pt x="9601" y="7441"/>
                    <a:pt x="9601" y="4798"/>
                  </a:cubicBezTo>
                  <a:cubicBezTo>
                    <a:pt x="9601" y="2149"/>
                    <a:pt x="7446" y="0"/>
                    <a:pt x="4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64;p49">
              <a:extLst>
                <a:ext uri="{FF2B5EF4-FFF2-40B4-BE49-F238E27FC236}">
                  <a16:creationId xmlns:a16="http://schemas.microsoft.com/office/drawing/2014/main" id="{05C79CAB-887D-4649-BEDD-D09DE1DA848D}"/>
                </a:ext>
              </a:extLst>
            </p:cNvPr>
            <p:cNvSpPr/>
            <p:nvPr/>
          </p:nvSpPr>
          <p:spPr>
            <a:xfrm>
              <a:off x="7105775" y="1732600"/>
              <a:ext cx="148925" cy="42325"/>
            </a:xfrm>
            <a:custGeom>
              <a:avLst/>
              <a:gdLst/>
              <a:ahLst/>
              <a:cxnLst/>
              <a:rect l="l" t="t" r="r" b="b"/>
              <a:pathLst>
                <a:path w="5957" h="1693" extrusionOk="0">
                  <a:moveTo>
                    <a:pt x="3163" y="0"/>
                  </a:moveTo>
                  <a:cubicBezTo>
                    <a:pt x="1481" y="0"/>
                    <a:pt x="25" y="1138"/>
                    <a:pt x="0" y="1156"/>
                  </a:cubicBezTo>
                  <a:lnTo>
                    <a:pt x="266" y="1489"/>
                  </a:lnTo>
                  <a:cubicBezTo>
                    <a:pt x="351" y="1422"/>
                    <a:pt x="1645" y="414"/>
                    <a:pt x="3132" y="414"/>
                  </a:cubicBezTo>
                  <a:cubicBezTo>
                    <a:pt x="3962" y="414"/>
                    <a:pt x="4852" y="728"/>
                    <a:pt x="5625" y="1693"/>
                  </a:cubicBezTo>
                  <a:lnTo>
                    <a:pt x="5956" y="1426"/>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65;p49">
              <a:extLst>
                <a:ext uri="{FF2B5EF4-FFF2-40B4-BE49-F238E27FC236}">
                  <a16:creationId xmlns:a16="http://schemas.microsoft.com/office/drawing/2014/main" id="{11CB87C0-3C7D-40BA-80C6-E3F1B36C0E65}"/>
                </a:ext>
              </a:extLst>
            </p:cNvPr>
            <p:cNvSpPr/>
            <p:nvPr/>
          </p:nvSpPr>
          <p:spPr>
            <a:xfrm>
              <a:off x="7305700" y="1663000"/>
              <a:ext cx="104900" cy="32800"/>
            </a:xfrm>
            <a:custGeom>
              <a:avLst/>
              <a:gdLst/>
              <a:ahLst/>
              <a:cxnLst/>
              <a:rect l="l" t="t" r="r" b="b"/>
              <a:pathLst>
                <a:path w="4196" h="1312" extrusionOk="0">
                  <a:moveTo>
                    <a:pt x="2280" y="1"/>
                  </a:moveTo>
                  <a:cubicBezTo>
                    <a:pt x="2192" y="1"/>
                    <a:pt x="2105" y="6"/>
                    <a:pt x="2018" y="15"/>
                  </a:cubicBezTo>
                  <a:cubicBezTo>
                    <a:pt x="1595" y="63"/>
                    <a:pt x="1187" y="215"/>
                    <a:pt x="846" y="443"/>
                  </a:cubicBezTo>
                  <a:cubicBezTo>
                    <a:pt x="504" y="670"/>
                    <a:pt x="204" y="960"/>
                    <a:pt x="0" y="1312"/>
                  </a:cubicBezTo>
                  <a:cubicBezTo>
                    <a:pt x="660" y="865"/>
                    <a:pt x="1339" y="509"/>
                    <a:pt x="2060" y="438"/>
                  </a:cubicBezTo>
                  <a:cubicBezTo>
                    <a:pt x="2161" y="426"/>
                    <a:pt x="2263" y="420"/>
                    <a:pt x="2364" y="420"/>
                  </a:cubicBezTo>
                  <a:cubicBezTo>
                    <a:pt x="2623" y="420"/>
                    <a:pt x="2882" y="459"/>
                    <a:pt x="3137" y="537"/>
                  </a:cubicBezTo>
                  <a:cubicBezTo>
                    <a:pt x="3317" y="576"/>
                    <a:pt x="3488" y="666"/>
                    <a:pt x="3669" y="732"/>
                  </a:cubicBezTo>
                  <a:cubicBezTo>
                    <a:pt x="3845" y="808"/>
                    <a:pt x="4006" y="913"/>
                    <a:pt x="4195" y="993"/>
                  </a:cubicBezTo>
                  <a:cubicBezTo>
                    <a:pt x="3949" y="685"/>
                    <a:pt x="3641" y="395"/>
                    <a:pt x="3256" y="230"/>
                  </a:cubicBezTo>
                  <a:cubicBezTo>
                    <a:pt x="2958" y="75"/>
                    <a:pt x="2619" y="1"/>
                    <a:pt x="2280" y="1"/>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66;p49">
              <a:extLst>
                <a:ext uri="{FF2B5EF4-FFF2-40B4-BE49-F238E27FC236}">
                  <a16:creationId xmlns:a16="http://schemas.microsoft.com/office/drawing/2014/main" id="{80B621EC-AC5B-4784-A987-49F41EABD6B0}"/>
                </a:ext>
              </a:extLst>
            </p:cNvPr>
            <p:cNvSpPr/>
            <p:nvPr/>
          </p:nvSpPr>
          <p:spPr>
            <a:xfrm>
              <a:off x="6945000" y="1663600"/>
              <a:ext cx="113100" cy="31500"/>
            </a:xfrm>
            <a:custGeom>
              <a:avLst/>
              <a:gdLst/>
              <a:ahLst/>
              <a:cxnLst/>
              <a:rect l="l" t="t" r="r" b="b"/>
              <a:pathLst>
                <a:path w="4524" h="1260" extrusionOk="0">
                  <a:moveTo>
                    <a:pt x="2350" y="1"/>
                  </a:moveTo>
                  <a:cubicBezTo>
                    <a:pt x="1908" y="1"/>
                    <a:pt x="1472" y="92"/>
                    <a:pt x="1073" y="257"/>
                  </a:cubicBezTo>
                  <a:cubicBezTo>
                    <a:pt x="874" y="338"/>
                    <a:pt x="688" y="452"/>
                    <a:pt x="504" y="556"/>
                  </a:cubicBezTo>
                  <a:cubicBezTo>
                    <a:pt x="328" y="679"/>
                    <a:pt x="162" y="808"/>
                    <a:pt x="0" y="950"/>
                  </a:cubicBezTo>
                  <a:cubicBezTo>
                    <a:pt x="210" y="889"/>
                    <a:pt x="399" y="813"/>
                    <a:pt x="594" y="741"/>
                  </a:cubicBezTo>
                  <a:cubicBezTo>
                    <a:pt x="793" y="690"/>
                    <a:pt x="983" y="618"/>
                    <a:pt x="1178" y="570"/>
                  </a:cubicBezTo>
                  <a:cubicBezTo>
                    <a:pt x="1553" y="483"/>
                    <a:pt x="1929" y="423"/>
                    <a:pt x="2305" y="423"/>
                  </a:cubicBezTo>
                  <a:cubicBezTo>
                    <a:pt x="2319" y="423"/>
                    <a:pt x="2332" y="423"/>
                    <a:pt x="2346" y="423"/>
                  </a:cubicBezTo>
                  <a:cubicBezTo>
                    <a:pt x="3114" y="442"/>
                    <a:pt x="3869" y="727"/>
                    <a:pt x="4523" y="1259"/>
                  </a:cubicBezTo>
                  <a:cubicBezTo>
                    <a:pt x="4329" y="879"/>
                    <a:pt x="4002" y="565"/>
                    <a:pt x="3621" y="352"/>
                  </a:cubicBezTo>
                  <a:cubicBezTo>
                    <a:pt x="3242" y="129"/>
                    <a:pt x="2796" y="15"/>
                    <a:pt x="2350" y="1"/>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id="{1F3E8DE9-CA3D-4F7B-9D63-6AD0DC150D04}"/>
              </a:ext>
            </a:extLst>
          </p:cNvPr>
          <p:cNvSpPr txBox="1"/>
          <p:nvPr/>
        </p:nvSpPr>
        <p:spPr>
          <a:xfrm>
            <a:off x="2835917" y="4857947"/>
            <a:ext cx="3472166"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through the slides ]</a:t>
            </a:r>
          </a:p>
        </p:txBody>
      </p:sp>
      <p:grpSp>
        <p:nvGrpSpPr>
          <p:cNvPr id="5" name="Group 4">
            <a:extLst>
              <a:ext uri="{FF2B5EF4-FFF2-40B4-BE49-F238E27FC236}">
                <a16:creationId xmlns:a16="http://schemas.microsoft.com/office/drawing/2014/main" id="{108CF8C7-AD20-8C21-4762-50838C3742D6}"/>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3C3044C-54A8-88FE-ABC4-3FFD0F4943A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01D9D6A9-63C1-BF64-A948-9E3DCAF6FF8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4E2F568D-12BB-0F90-C596-740624E3A1CF}"/>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71B0461A-921D-60F1-4858-58AC1237787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359221E5-E95C-2B8B-FAC8-FFF722C6539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35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1000"/>
                                        <p:tgtEl>
                                          <p:spTgt spid="61"/>
                                        </p:tgtEl>
                                      </p:cBhvr>
                                    </p:animEffect>
                                    <p:anim calcmode="lin" valueType="num">
                                      <p:cBhvr>
                                        <p:cTn id="12" dur="1000" fill="hold"/>
                                        <p:tgtEl>
                                          <p:spTgt spid="61"/>
                                        </p:tgtEl>
                                        <p:attrNameLst>
                                          <p:attrName>ppt_x</p:attrName>
                                        </p:attrNameLst>
                                      </p:cBhvr>
                                      <p:tavLst>
                                        <p:tav tm="0">
                                          <p:val>
                                            <p:strVal val="#ppt_x"/>
                                          </p:val>
                                        </p:tav>
                                        <p:tav tm="100000">
                                          <p:val>
                                            <p:strVal val="#ppt_x"/>
                                          </p:val>
                                        </p:tav>
                                      </p:tavLst>
                                    </p:anim>
                                    <p:anim calcmode="lin" valueType="num">
                                      <p:cBhvr>
                                        <p:cTn id="13" dur="1000" fill="hold"/>
                                        <p:tgtEl>
                                          <p:spTgt spid="6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2" presetClass="emph" presetSubtype="0" fill="hold" nodeType="afterEffect">
                                  <p:stCondLst>
                                    <p:cond delay="0"/>
                                  </p:stCondLst>
                                  <p:childTnLst>
                                    <p:animRot by="120000">
                                      <p:cBhvr>
                                        <p:cTn id="16" dur="100" fill="hold">
                                          <p:stCondLst>
                                            <p:cond delay="0"/>
                                          </p:stCondLst>
                                        </p:cTn>
                                        <p:tgtEl>
                                          <p:spTgt spid="61"/>
                                        </p:tgtEl>
                                        <p:attrNameLst>
                                          <p:attrName>r</p:attrName>
                                        </p:attrNameLst>
                                      </p:cBhvr>
                                    </p:animRot>
                                    <p:animRot by="-240000">
                                      <p:cBhvr>
                                        <p:cTn id="17" dur="200" fill="hold">
                                          <p:stCondLst>
                                            <p:cond delay="200"/>
                                          </p:stCondLst>
                                        </p:cTn>
                                        <p:tgtEl>
                                          <p:spTgt spid="61"/>
                                        </p:tgtEl>
                                        <p:attrNameLst>
                                          <p:attrName>r</p:attrName>
                                        </p:attrNameLst>
                                      </p:cBhvr>
                                    </p:animRot>
                                    <p:animRot by="240000">
                                      <p:cBhvr>
                                        <p:cTn id="18" dur="200" fill="hold">
                                          <p:stCondLst>
                                            <p:cond delay="400"/>
                                          </p:stCondLst>
                                        </p:cTn>
                                        <p:tgtEl>
                                          <p:spTgt spid="61"/>
                                        </p:tgtEl>
                                        <p:attrNameLst>
                                          <p:attrName>r</p:attrName>
                                        </p:attrNameLst>
                                      </p:cBhvr>
                                    </p:animRot>
                                    <p:animRot by="-240000">
                                      <p:cBhvr>
                                        <p:cTn id="19" dur="200" fill="hold">
                                          <p:stCondLst>
                                            <p:cond delay="600"/>
                                          </p:stCondLst>
                                        </p:cTn>
                                        <p:tgtEl>
                                          <p:spTgt spid="61"/>
                                        </p:tgtEl>
                                        <p:attrNameLst>
                                          <p:attrName>r</p:attrName>
                                        </p:attrNameLst>
                                      </p:cBhvr>
                                    </p:animRot>
                                    <p:animRot by="120000">
                                      <p:cBhvr>
                                        <p:cTn id="20" dur="200" fill="hold">
                                          <p:stCondLst>
                                            <p:cond delay="800"/>
                                          </p:stCondLst>
                                        </p:cTn>
                                        <p:tgtEl>
                                          <p:spTgt spid="61"/>
                                        </p:tgtEl>
                                        <p:attrNameLst>
                                          <p:attrName>r</p:attrName>
                                        </p:attrNameLst>
                                      </p:cBhvr>
                                    </p:animRo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67;p28">
            <a:extLst>
              <a:ext uri="{FF2B5EF4-FFF2-40B4-BE49-F238E27FC236}">
                <a16:creationId xmlns:a16="http://schemas.microsoft.com/office/drawing/2014/main" id="{C0A003DA-4355-4728-9621-C43E7B01D79C}"/>
              </a:ext>
            </a:extLst>
          </p:cNvPr>
          <p:cNvSpPr/>
          <p:nvPr/>
        </p:nvSpPr>
        <p:spPr>
          <a:xfrm>
            <a:off x="-1221255" y="-1100870"/>
            <a:ext cx="2693700" cy="2693700"/>
          </a:xfrm>
          <a:prstGeom prst="flowChartConnector">
            <a:avLst/>
          </a:prstGeom>
          <a:solidFill>
            <a:srgbClr val="FF99CC">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6</a:t>
            </a:fld>
            <a:r>
              <a:rPr lang="en-US"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US" sz="2800" b="1" dirty="0">
                <a:solidFill>
                  <a:srgbClr val="808080"/>
                </a:solidFill>
                <a:latin typeface="+mn-lt"/>
              </a:rPr>
              <a:t>1</a:t>
            </a:r>
          </a:p>
        </p:txBody>
      </p:sp>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642355" y="4379436"/>
              <a:ext cx="1327608" cy="307777"/>
            </a:xfrm>
            <a:prstGeom prst="rect">
              <a:avLst/>
            </a:prstGeom>
            <a:noFill/>
          </p:spPr>
          <p:txBody>
            <a:bodyPr wrap="none" rtlCol="0">
              <a:spAutoFit/>
            </a:bodyPr>
            <a:lstStyle/>
            <a:p>
              <a:pPr lvl="0" algn="ctr">
                <a:buClrTx/>
                <a:defRPr/>
              </a:pPr>
              <a:r>
                <a:rPr lang="en-US" dirty="0">
                  <a:solidFill>
                    <a:sysClr val="windowText" lastClr="000000"/>
                  </a:solidFill>
                  <a:latin typeface="Calibri" panose="020F0502020204030204" pitchFamily="34" charset="0"/>
                </a:rPr>
                <a:t>Play "Ball pass"</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grpSp>
        <p:nvGrpSpPr>
          <p:cNvPr id="217" name="Group 216">
            <a:extLst>
              <a:ext uri="{FF2B5EF4-FFF2-40B4-BE49-F238E27FC236}">
                <a16:creationId xmlns:a16="http://schemas.microsoft.com/office/drawing/2014/main" id="{0F105112-3F64-4565-AA7E-A56C3E869889}"/>
              </a:ext>
            </a:extLst>
          </p:cNvPr>
          <p:cNvGrpSpPr/>
          <p:nvPr/>
        </p:nvGrpSpPr>
        <p:grpSpPr>
          <a:xfrm>
            <a:off x="8776789"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4689352"/>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Play "Ball pass" and say names</a:t>
              </a:r>
              <a:endPar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Take a soft ball and pass it to your nearest student, saying "Pass". Have each student pass the ball around the circle.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Next, hold the ball and say:</a:t>
              </a:r>
            </a:p>
            <a:p>
              <a:pPr lvl="0">
                <a:buClrTx/>
                <a:defRPr/>
              </a:pPr>
              <a:r>
                <a:rPr lang="en-US" sz="1000" i="1" dirty="0">
                  <a:solidFill>
                    <a:sysClr val="windowText" lastClr="000000"/>
                  </a:solidFill>
                  <a:latin typeface="Calibri" panose="020F0502020204030204" pitchFamily="34" charset="0"/>
                </a:rPr>
                <a:t>“My name is (your name)”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Have each student say their name with the structure “My name is …” as they pass the ball to each other.</a:t>
              </a:r>
            </a:p>
            <a:p>
              <a:pPr lvl="0">
                <a:buClrTx/>
                <a:defRPr/>
              </a:pPr>
              <a:endParaRPr lang="en-US" sz="1000" dirty="0">
                <a:solidFill>
                  <a:sysClr val="windowText" lastClr="000000"/>
                </a:solidFill>
                <a:latin typeface="Calibri" panose="020F0502020204030204" pitchFamily="34" charset="0"/>
              </a:endParaRPr>
            </a:p>
            <a:p>
              <a:pPr>
                <a:buClrTx/>
                <a:defRPr/>
              </a:pPr>
              <a:r>
                <a:rPr lang="en-US" sz="1000" dirty="0">
                  <a:solidFill>
                    <a:sysClr val="windowText" lastClr="000000"/>
                  </a:solidFill>
                  <a:latin typeface="Calibri" panose="020F0502020204030204" pitchFamily="34" charset="0"/>
                </a:rPr>
                <a:t>If a student doesn't pass, make sure s/he does it again until done properly.</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Next do 2 more rounds – rolling the ball to each other and then throwing and catching the ball – each time saying their names as they receive the ball.</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pic>
        <p:nvPicPr>
          <p:cNvPr id="137" name="Picture 136">
            <a:extLst>
              <a:ext uri="{FF2B5EF4-FFF2-40B4-BE49-F238E27FC236}">
                <a16:creationId xmlns:a16="http://schemas.microsoft.com/office/drawing/2014/main" id="{EC0FEEE2-31B4-4CC7-8987-298262B70FCA}"/>
              </a:ext>
            </a:extLst>
          </p:cNvPr>
          <p:cNvPicPr>
            <a:picLocks noChangeAspect="1"/>
          </p:cNvPicPr>
          <p:nvPr/>
        </p:nvPicPr>
        <p:blipFill>
          <a:blip r:embed="rId3"/>
          <a:stretch>
            <a:fillRect/>
          </a:stretch>
        </p:blipFill>
        <p:spPr>
          <a:xfrm>
            <a:off x="671258" y="1416503"/>
            <a:ext cx="4331297" cy="3133279"/>
          </a:xfrm>
          <a:prstGeom prst="rect">
            <a:avLst/>
          </a:prstGeom>
        </p:spPr>
      </p:pic>
      <p:sp>
        <p:nvSpPr>
          <p:cNvPr id="44" name="TextBox 43">
            <a:extLst>
              <a:ext uri="{FF2B5EF4-FFF2-40B4-BE49-F238E27FC236}">
                <a16:creationId xmlns:a16="http://schemas.microsoft.com/office/drawing/2014/main" id="{7C29EAAD-A754-4BB6-95F7-1BD9AE97E34A}"/>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CD2786D0-99F3-B2B5-6216-180D5B6EC034}"/>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10C2276B-3CF2-D714-44D3-8878E8634159}"/>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4BC5A60E-515A-6B2F-569A-479C928F0E0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3E18D759-B3A7-3768-06FE-CD5A1D1A9384}"/>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A90CCFFF-4610-5A94-F25F-40A1C24D82A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666F0BD5-3525-D8B6-5CAD-DF79DAC1331C}"/>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89524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fade">
                                      <p:cBhvr>
                                        <p:cTn id="19" dur="1000"/>
                                        <p:tgtEl>
                                          <p:spTgt spid="13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000"/>
                                        <p:tgtEl>
                                          <p:spTgt spid="164"/>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217"/>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8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67;p28">
            <a:extLst>
              <a:ext uri="{FF2B5EF4-FFF2-40B4-BE49-F238E27FC236}">
                <a16:creationId xmlns:a16="http://schemas.microsoft.com/office/drawing/2014/main" id="{C0A003DA-4355-4728-9621-C43E7B01D79C}"/>
              </a:ext>
            </a:extLst>
          </p:cNvPr>
          <p:cNvSpPr/>
          <p:nvPr/>
        </p:nvSpPr>
        <p:spPr>
          <a:xfrm>
            <a:off x="-1221255" y="-1100870"/>
            <a:ext cx="2693700" cy="26937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US" smtClean="0">
                <a:latin typeface="Calibri" panose="020F0502020204030204" pitchFamily="34" charset="0"/>
              </a:rPr>
              <a:pPr/>
              <a:t>7</a:t>
            </a:fld>
            <a:r>
              <a:rPr lang="en-US"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US" sz="2800" b="1" dirty="0">
                <a:solidFill>
                  <a:srgbClr val="808080"/>
                </a:solidFill>
                <a:latin typeface="+mn-lt"/>
              </a:rPr>
              <a:t>2</a:t>
            </a:r>
          </a:p>
        </p:txBody>
      </p:sp>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713691" y="4379436"/>
              <a:ext cx="118494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rPr>
                <a:t>Glove puppet</a:t>
              </a:r>
            </a:p>
          </p:txBody>
        </p:sp>
      </p:grpSp>
      <p:grpSp>
        <p:nvGrpSpPr>
          <p:cNvPr id="213" name="Group 212">
            <a:extLst>
              <a:ext uri="{FF2B5EF4-FFF2-40B4-BE49-F238E27FC236}">
                <a16:creationId xmlns:a16="http://schemas.microsoft.com/office/drawing/2014/main" id="{1351198F-0788-4756-BF60-3EB739EE66DA}"/>
              </a:ext>
            </a:extLst>
          </p:cNvPr>
          <p:cNvGrpSpPr/>
          <p:nvPr/>
        </p:nvGrpSpPr>
        <p:grpSpPr>
          <a:xfrm>
            <a:off x="8776789" y="0"/>
            <a:ext cx="1879253" cy="5178090"/>
            <a:chOff x="8777197" y="0"/>
            <a:chExt cx="1879253" cy="5178090"/>
          </a:xfrm>
        </p:grpSpPr>
        <p:sp>
          <p:nvSpPr>
            <p:cNvPr id="214" name="side panel dark rectangle">
              <a:extLst>
                <a:ext uri="{FF2B5EF4-FFF2-40B4-BE49-F238E27FC236}">
                  <a16:creationId xmlns:a16="http://schemas.microsoft.com/office/drawing/2014/main" id="{F1A35E2E-70C2-41C2-814E-3DFAC1225337}"/>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5" name="side panel light rectangle">
              <a:extLst>
                <a:ext uri="{FF2B5EF4-FFF2-40B4-BE49-F238E27FC236}">
                  <a16:creationId xmlns:a16="http://schemas.microsoft.com/office/drawing/2014/main" id="{2E9F9AC9-9566-4896-B476-4F0B31E60DC8}"/>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6" name="side panel textbox">
              <a:extLst>
                <a:ext uri="{FF2B5EF4-FFF2-40B4-BE49-F238E27FC236}">
                  <a16:creationId xmlns:a16="http://schemas.microsoft.com/office/drawing/2014/main" id="{4AAD878E-430C-45DC-9808-4B0FC1245430}"/>
                </a:ext>
              </a:extLst>
            </p:cNvPr>
            <p:cNvSpPr txBox="1"/>
            <p:nvPr/>
          </p:nvSpPr>
          <p:spPr>
            <a:xfrm>
              <a:off x="9183300" y="27074"/>
              <a:ext cx="1450860" cy="5151016"/>
            </a:xfrm>
            <a:prstGeom prst="rect">
              <a:avLst/>
            </a:prstGeom>
            <a:solidFill>
              <a:schemeClr val="accent5">
                <a:lumMod val="90000"/>
              </a:schemeClr>
            </a:solid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Introduce glove puppet </a:t>
              </a: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You need a glove puppet in a bag.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Bring out the bag, and shout into the bag "Hello!".  Then move your ear to the opening to listen - nothing.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Then get all the students together to shout "Hello!" at the same time. This time the puppet wakes up and jumps out of the bag!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Then model talking to the glove puppet: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rPr>
                <a:t>"Hello", What's your name?"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rPr>
                <a:t>Puppet: "My name is...".</a:t>
              </a:r>
            </a:p>
            <a:p>
              <a:pPr marL="0" marR="0" lvl="0" indent="0" defTabSz="914400" eaLnBrk="1" fontAlgn="auto" latinLnBrk="0" hangingPunct="1">
                <a:lnSpc>
                  <a:spcPct val="100000"/>
                </a:lnSpc>
                <a:spcBef>
                  <a:spcPts val="0"/>
                </a:spcBef>
                <a:spcAft>
                  <a:spcPts val="0"/>
                </a:spcAft>
                <a:buClrTx/>
                <a:buSzTx/>
                <a:buFontTx/>
                <a:buNone/>
                <a:tabLst/>
                <a:defRPr/>
              </a:pPr>
              <a:r>
                <a:rPr lang="en-US" sz="1000" i="1" dirty="0">
                  <a:solidFill>
                    <a:sysClr val="windowText" lastClr="000000"/>
                  </a:solidFill>
                  <a:latin typeface="Calibri" panose="020F0502020204030204" pitchFamily="34" charset="0"/>
                </a:rPr>
                <a:t>“How are you?”</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rPr>
                <a:t>Puppet: “I’m fine, thank you”.</a:t>
              </a:r>
            </a:p>
            <a:p>
              <a:pPr marL="0" marR="0" lvl="0" indent="0" defTabSz="914400" eaLnBrk="1" fontAlgn="auto" latinLnBrk="0" hangingPunct="1">
                <a:lnSpc>
                  <a:spcPct val="100000"/>
                </a:lnSpc>
                <a:spcBef>
                  <a:spcPts val="0"/>
                </a:spcBef>
                <a:spcAft>
                  <a:spcPts val="0"/>
                </a:spcAft>
                <a:buClrTx/>
                <a:buSzTx/>
                <a:buFontTx/>
                <a:buNone/>
                <a:tabLst/>
                <a:defRPr/>
              </a:pPr>
              <a:endParaRPr lang="en-US" sz="1000" i="1" dirty="0">
                <a:solidFill>
                  <a:sysClr val="windowText" lastClr="000000"/>
                </a:solidFill>
                <a:latin typeface="Calibri" panose="020F0502020204030204" pitchFamily="34" charset="0"/>
              </a:endParaRPr>
            </a:p>
            <a:p>
              <a:pPr>
                <a:buClrTx/>
              </a:pPr>
              <a:r>
                <a:rPr lang="en-US" sz="1000" dirty="0">
                  <a:solidFill>
                    <a:sysClr val="windowText" lastClr="000000"/>
                  </a:solidFill>
                  <a:latin typeface="Calibri" panose="020F0502020204030204" pitchFamily="34" charset="0"/>
                </a:rPr>
                <a:t>Then move onto the first student and say "Hello“ and encourage him/her to say hello back.</a:t>
              </a:r>
              <a:endPar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for more</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nvGrpSpPr>
            <p:cNvPr id="252" name="teacher icon group">
              <a:extLst>
                <a:ext uri="{FF2B5EF4-FFF2-40B4-BE49-F238E27FC236}">
                  <a16:creationId xmlns:a16="http://schemas.microsoft.com/office/drawing/2014/main" id="{4450B217-5606-43DD-9F82-D69F030724E6}"/>
                </a:ext>
              </a:extLst>
            </p:cNvPr>
            <p:cNvGrpSpPr/>
            <p:nvPr/>
          </p:nvGrpSpPr>
          <p:grpSpPr>
            <a:xfrm>
              <a:off x="8810640" y="151620"/>
              <a:ext cx="296181" cy="296181"/>
              <a:chOff x="8810640" y="62245"/>
              <a:chExt cx="296181" cy="296181"/>
            </a:xfrm>
          </p:grpSpPr>
          <p:sp>
            <p:nvSpPr>
              <p:cNvPr id="254" name="icon circle">
                <a:extLst>
                  <a:ext uri="{FF2B5EF4-FFF2-40B4-BE49-F238E27FC236}">
                    <a16:creationId xmlns:a16="http://schemas.microsoft.com/office/drawing/2014/main" id="{E20018BC-C09F-4655-97DC-E8165F2F5EE7}"/>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55" name="teacher icon">
                <a:extLst>
                  <a:ext uri="{FF2B5EF4-FFF2-40B4-BE49-F238E27FC236}">
                    <a16:creationId xmlns:a16="http://schemas.microsoft.com/office/drawing/2014/main" id="{BC17AC84-E8A9-4D37-9BF4-3C3B925AC512}"/>
                  </a:ext>
                </a:extLst>
              </p:cNvPr>
              <p:cNvGrpSpPr/>
              <p:nvPr/>
            </p:nvGrpSpPr>
            <p:grpSpPr>
              <a:xfrm>
                <a:off x="8864754" y="93114"/>
                <a:ext cx="193866" cy="206740"/>
                <a:chOff x="2542389" y="2767092"/>
                <a:chExt cx="480536" cy="512445"/>
              </a:xfrm>
            </p:grpSpPr>
            <p:sp>
              <p:nvSpPr>
                <p:cNvPr id="256" name="Google Shape;1395;p49">
                  <a:extLst>
                    <a:ext uri="{FF2B5EF4-FFF2-40B4-BE49-F238E27FC236}">
                      <a16:creationId xmlns:a16="http://schemas.microsoft.com/office/drawing/2014/main" id="{CD104720-FE56-4706-972E-AEFE66B7A0B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1396;p49">
                  <a:extLst>
                    <a:ext uri="{FF2B5EF4-FFF2-40B4-BE49-F238E27FC236}">
                      <a16:creationId xmlns:a16="http://schemas.microsoft.com/office/drawing/2014/main" id="{68A4B5F6-E0A8-41AA-8D78-72BFCD5331A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1397;p49">
                  <a:extLst>
                    <a:ext uri="{FF2B5EF4-FFF2-40B4-BE49-F238E27FC236}">
                      <a16:creationId xmlns:a16="http://schemas.microsoft.com/office/drawing/2014/main" id="{C391B1FA-4637-4519-895D-9BA13F60A25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1398;p49">
                  <a:extLst>
                    <a:ext uri="{FF2B5EF4-FFF2-40B4-BE49-F238E27FC236}">
                      <a16:creationId xmlns:a16="http://schemas.microsoft.com/office/drawing/2014/main" id="{498C2A0D-03BD-4DBE-9D7A-E2E06A36F667}"/>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1399;p49">
                  <a:extLst>
                    <a:ext uri="{FF2B5EF4-FFF2-40B4-BE49-F238E27FC236}">
                      <a16:creationId xmlns:a16="http://schemas.microsoft.com/office/drawing/2014/main" id="{93B46299-34A3-4CAA-92E8-FC67A28330A7}"/>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1400;p49">
                  <a:extLst>
                    <a:ext uri="{FF2B5EF4-FFF2-40B4-BE49-F238E27FC236}">
                      <a16:creationId xmlns:a16="http://schemas.microsoft.com/office/drawing/2014/main" id="{7361EB2C-B459-4AA8-96F9-586D46759A52}"/>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1401;p49">
                  <a:extLst>
                    <a:ext uri="{FF2B5EF4-FFF2-40B4-BE49-F238E27FC236}">
                      <a16:creationId xmlns:a16="http://schemas.microsoft.com/office/drawing/2014/main" id="{AC0150C2-57B8-4C80-8DF1-A68A6F6FA314}"/>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1402;p49">
                  <a:extLst>
                    <a:ext uri="{FF2B5EF4-FFF2-40B4-BE49-F238E27FC236}">
                      <a16:creationId xmlns:a16="http://schemas.microsoft.com/office/drawing/2014/main" id="{1E1E7CE9-4815-41C3-B151-477DB72890B6}"/>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1403;p49">
                  <a:extLst>
                    <a:ext uri="{FF2B5EF4-FFF2-40B4-BE49-F238E27FC236}">
                      <a16:creationId xmlns:a16="http://schemas.microsoft.com/office/drawing/2014/main" id="{2A0F93AD-4998-46DD-A4D4-663B2622DF4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1404;p49">
                  <a:extLst>
                    <a:ext uri="{FF2B5EF4-FFF2-40B4-BE49-F238E27FC236}">
                      <a16:creationId xmlns:a16="http://schemas.microsoft.com/office/drawing/2014/main" id="{C1A3E1C7-17E2-4051-9D80-B20FA197F7D6}"/>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405;p49">
                  <a:extLst>
                    <a:ext uri="{FF2B5EF4-FFF2-40B4-BE49-F238E27FC236}">
                      <a16:creationId xmlns:a16="http://schemas.microsoft.com/office/drawing/2014/main" id="{CD489D9D-1F3A-42BC-9BCB-A44FAC40E37F}"/>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406;p49">
                  <a:extLst>
                    <a:ext uri="{FF2B5EF4-FFF2-40B4-BE49-F238E27FC236}">
                      <a16:creationId xmlns:a16="http://schemas.microsoft.com/office/drawing/2014/main" id="{B8F5FDDB-F211-45AC-88F8-67984E447E9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407;p49">
                  <a:extLst>
                    <a:ext uri="{FF2B5EF4-FFF2-40B4-BE49-F238E27FC236}">
                      <a16:creationId xmlns:a16="http://schemas.microsoft.com/office/drawing/2014/main" id="{59A86A79-4A59-4B75-93FF-17932190B0D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1408;p49">
                  <a:extLst>
                    <a:ext uri="{FF2B5EF4-FFF2-40B4-BE49-F238E27FC236}">
                      <a16:creationId xmlns:a16="http://schemas.microsoft.com/office/drawing/2014/main" id="{49F9F40C-F27C-4927-BB40-CC761B0DA645}"/>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409;p49">
                  <a:extLst>
                    <a:ext uri="{FF2B5EF4-FFF2-40B4-BE49-F238E27FC236}">
                      <a16:creationId xmlns:a16="http://schemas.microsoft.com/office/drawing/2014/main" id="{9887C9CB-C3BE-472D-B299-790036972201}"/>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410;p49">
                  <a:extLst>
                    <a:ext uri="{FF2B5EF4-FFF2-40B4-BE49-F238E27FC236}">
                      <a16:creationId xmlns:a16="http://schemas.microsoft.com/office/drawing/2014/main" id="{8242B5BA-F6D9-4086-9C6F-4B6D6047444C}"/>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411;p49">
                  <a:extLst>
                    <a:ext uri="{FF2B5EF4-FFF2-40B4-BE49-F238E27FC236}">
                      <a16:creationId xmlns:a16="http://schemas.microsoft.com/office/drawing/2014/main" id="{E4F19A77-A532-42E6-83EF-9A5673E07D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412;p49">
                  <a:extLst>
                    <a:ext uri="{FF2B5EF4-FFF2-40B4-BE49-F238E27FC236}">
                      <a16:creationId xmlns:a16="http://schemas.microsoft.com/office/drawing/2014/main" id="{6FB0956B-6B12-4472-AA43-4DC47D0645D3}"/>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413;p49">
                  <a:extLst>
                    <a:ext uri="{FF2B5EF4-FFF2-40B4-BE49-F238E27FC236}">
                      <a16:creationId xmlns:a16="http://schemas.microsoft.com/office/drawing/2014/main" id="{D26E4E9E-B74B-4511-A5A9-BC257BC246C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414;p49">
                  <a:extLst>
                    <a:ext uri="{FF2B5EF4-FFF2-40B4-BE49-F238E27FC236}">
                      <a16:creationId xmlns:a16="http://schemas.microsoft.com/office/drawing/2014/main" id="{84A6CCAF-DBE1-40F9-86DF-EA94659062FF}"/>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1415;p49">
                  <a:extLst>
                    <a:ext uri="{FF2B5EF4-FFF2-40B4-BE49-F238E27FC236}">
                      <a16:creationId xmlns:a16="http://schemas.microsoft.com/office/drawing/2014/main" id="{19D78026-176D-45B2-B0CD-5C1C3B999D5A}"/>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416;p49">
                  <a:extLst>
                    <a:ext uri="{FF2B5EF4-FFF2-40B4-BE49-F238E27FC236}">
                      <a16:creationId xmlns:a16="http://schemas.microsoft.com/office/drawing/2014/main" id="{91756AA7-53EC-4C63-9B3D-CD36C236912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417;p49">
                  <a:extLst>
                    <a:ext uri="{FF2B5EF4-FFF2-40B4-BE49-F238E27FC236}">
                      <a16:creationId xmlns:a16="http://schemas.microsoft.com/office/drawing/2014/main" id="{BDC019B1-183F-43EC-B7EE-67DE11E900D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418;p49">
                  <a:extLst>
                    <a:ext uri="{FF2B5EF4-FFF2-40B4-BE49-F238E27FC236}">
                      <a16:creationId xmlns:a16="http://schemas.microsoft.com/office/drawing/2014/main" id="{13B65F86-E83E-430A-A4AE-F2071083A8A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419;p49">
                  <a:extLst>
                    <a:ext uri="{FF2B5EF4-FFF2-40B4-BE49-F238E27FC236}">
                      <a16:creationId xmlns:a16="http://schemas.microsoft.com/office/drawing/2014/main" id="{E5821FBA-41BB-4DC9-83CD-44FEBD4CBBC7}"/>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420;p49">
                  <a:extLst>
                    <a:ext uri="{FF2B5EF4-FFF2-40B4-BE49-F238E27FC236}">
                      <a16:creationId xmlns:a16="http://schemas.microsoft.com/office/drawing/2014/main" id="{2CC204B8-9179-4F6A-B0A1-A0B64544010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421;p49">
                  <a:extLst>
                    <a:ext uri="{FF2B5EF4-FFF2-40B4-BE49-F238E27FC236}">
                      <a16:creationId xmlns:a16="http://schemas.microsoft.com/office/drawing/2014/main" id="{063C3F76-A647-4E93-99A4-5FFE67308C5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422;p49">
                  <a:extLst>
                    <a:ext uri="{FF2B5EF4-FFF2-40B4-BE49-F238E27FC236}">
                      <a16:creationId xmlns:a16="http://schemas.microsoft.com/office/drawing/2014/main" id="{3706AE62-E892-4FB4-BA72-96B2439A220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84" name="Group 283">
            <a:extLst>
              <a:ext uri="{FF2B5EF4-FFF2-40B4-BE49-F238E27FC236}">
                <a16:creationId xmlns:a16="http://schemas.microsoft.com/office/drawing/2014/main" id="{7A8375B1-8195-43BC-BB90-ACC82D3866F9}"/>
              </a:ext>
            </a:extLst>
          </p:cNvPr>
          <p:cNvGrpSpPr/>
          <p:nvPr/>
        </p:nvGrpSpPr>
        <p:grpSpPr>
          <a:xfrm>
            <a:off x="10708690" y="0"/>
            <a:ext cx="1506583" cy="5178090"/>
            <a:chOff x="11115791" y="0"/>
            <a:chExt cx="1506583" cy="5178090"/>
          </a:xfrm>
          <a:solidFill>
            <a:schemeClr val="accent5">
              <a:lumMod val="90000"/>
            </a:schemeClr>
          </a:solidFill>
        </p:grpSpPr>
        <p:sp>
          <p:nvSpPr>
            <p:cNvPr id="285" name="side panel light rectangle">
              <a:extLst>
                <a:ext uri="{FF2B5EF4-FFF2-40B4-BE49-F238E27FC236}">
                  <a16:creationId xmlns:a16="http://schemas.microsoft.com/office/drawing/2014/main" id="{EB9CCA31-34A0-4C01-BC6A-CB542358CB3B}"/>
                </a:ext>
              </a:extLst>
            </p:cNvPr>
            <p:cNvSpPr/>
            <p:nvPr/>
          </p:nvSpPr>
          <p:spPr>
            <a:xfrm>
              <a:off x="11115791" y="0"/>
              <a:ext cx="1506583" cy="51435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86" name="side panel textbox">
              <a:extLst>
                <a:ext uri="{FF2B5EF4-FFF2-40B4-BE49-F238E27FC236}">
                  <a16:creationId xmlns:a16="http://schemas.microsoft.com/office/drawing/2014/main" id="{02934CD2-A096-41F1-8E0C-A96194174480}"/>
                </a:ext>
              </a:extLst>
            </p:cNvPr>
            <p:cNvSpPr txBox="1"/>
            <p:nvPr/>
          </p:nvSpPr>
          <p:spPr>
            <a:xfrm>
              <a:off x="11149224" y="27074"/>
              <a:ext cx="1450860" cy="5151016"/>
            </a:xfrm>
            <a:prstGeom prst="rect">
              <a:avLst/>
            </a:prstGeom>
            <a:grp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Next, the puppet asks each student: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rPr>
                <a:t>“What's your name?”,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and encourage the response: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rPr>
                <a:t>"My name is...“</a:t>
              </a:r>
            </a:p>
            <a:p>
              <a:pPr marL="0" marR="0" lvl="0" indent="0" defTabSz="914400" eaLnBrk="1" fontAlgn="auto" latinLnBrk="0" hangingPunct="1">
                <a:lnSpc>
                  <a:spcPct val="100000"/>
                </a:lnSpc>
                <a:spcBef>
                  <a:spcPts val="0"/>
                </a:spcBef>
                <a:spcAft>
                  <a:spcPts val="0"/>
                </a:spcAft>
                <a:buClrTx/>
                <a:buSzTx/>
                <a:buFontTx/>
                <a:buNone/>
                <a:tabLst/>
                <a:defRPr/>
              </a:pPr>
              <a:endParaRPr lang="en-US" sz="1000" i="1"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u="none" strike="noStrike" kern="0" cap="none" spc="0" normalizeH="0" baseline="0" noProof="0" dirty="0">
                  <a:ln>
                    <a:noFill/>
                  </a:ln>
                  <a:solidFill>
                    <a:sysClr val="windowText" lastClr="000000"/>
                  </a:solidFill>
                  <a:effectLst/>
                  <a:uLnTx/>
                  <a:uFillTx/>
                  <a:latin typeface="Calibri" panose="020F0502020204030204" pitchFamily="34" charset="0"/>
                </a:rPr>
                <a:t>Then, the puppet asks each student:</a:t>
              </a: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rPr>
                <a:t>“How are you?”</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u="none" strike="noStrike" kern="0" cap="none" spc="0" normalizeH="0" baseline="0" noProof="0" dirty="0">
                  <a:ln>
                    <a:noFill/>
                  </a:ln>
                  <a:solidFill>
                    <a:sysClr val="windowText" lastClr="000000"/>
                  </a:solidFill>
                  <a:effectLst/>
                  <a:uLnTx/>
                  <a:uFillTx/>
                  <a:latin typeface="Calibri" panose="020F0502020204030204" pitchFamily="34" charset="0"/>
                </a:rPr>
                <a:t>And elicit:</a:t>
              </a: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latin typeface="Calibri" panose="020F0502020204030204" pitchFamily="34" charset="0"/>
                </a:rPr>
                <a:t>“I’m fine, thank you.</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Finally, the puppet says "Goodbye" and "See you" before going back into the bag to sleep.</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solidFill>
                  <a:sysClr val="windowText" lastClr="000000"/>
                </a:solidFill>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latin typeface="Calibri" panose="020F0502020204030204" pitchFamily="34" charset="0"/>
                </a:rPr>
                <a:t>NOTE:</a:t>
              </a: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 even 7-year </a:t>
              </a:r>
              <a:r>
                <a:rPr kumimoji="0" lang="en-US" sz="1000" b="0" i="0" u="none" strike="noStrike" kern="0" cap="none" spc="0" normalizeH="0" baseline="0" noProof="0" dirty="0" err="1">
                  <a:ln>
                    <a:noFill/>
                  </a:ln>
                  <a:solidFill>
                    <a:sysClr val="windowText" lastClr="000000"/>
                  </a:solidFill>
                  <a:effectLst/>
                  <a:uLnTx/>
                  <a:uFillTx/>
                  <a:latin typeface="Calibri" panose="020F0502020204030204" pitchFamily="34" charset="0"/>
                </a:rPr>
                <a:t>olds</a:t>
              </a: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 enjoy chatting with glove puppets so it shouldn’t be a problem for this age group!   If you have a group of mature 7-year </a:t>
              </a:r>
              <a:r>
                <a:rPr kumimoji="0" lang="en-US" sz="1000" b="0" i="0" u="none" strike="noStrike" kern="0" cap="none" spc="0" normalizeH="0" baseline="0" noProof="0" dirty="0" err="1">
                  <a:ln>
                    <a:noFill/>
                  </a:ln>
                  <a:solidFill>
                    <a:sysClr val="windowText" lastClr="000000"/>
                  </a:solidFill>
                  <a:effectLst/>
                  <a:uLnTx/>
                  <a:uFillTx/>
                  <a:latin typeface="Calibri" panose="020F0502020204030204" pitchFamily="34" charset="0"/>
                </a:rPr>
                <a:t>olds</a:t>
              </a:r>
              <a:r>
                <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rPr>
                <a:t> who are not being responsive to the puppet, use a ball to pass to each student and roleplay the greetings.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r>
                <a:rPr kumimoji="0" lang="en-US" sz="1000" b="0" i="0" u="sng" strike="noStrike" kern="0" cap="none" spc="0" normalizeH="0" baseline="0" noProof="0" dirty="0">
                  <a:ln>
                    <a:noFill/>
                  </a:ln>
                  <a:solidFill>
                    <a:srgbClr val="0000FF"/>
                  </a:solidFill>
                  <a:effectLst/>
                  <a:uLnTx/>
                  <a:uFillTx/>
                  <a:latin typeface="Calibri" panose="020F0502020204030204" pitchFamily="34" charset="0"/>
                </a:rPr>
                <a:t>click panel to go back</a:t>
              </a:r>
              <a:r>
                <a:rPr kumimoji="0" lang="en-US" sz="1000" b="0" i="0" u="none" strike="noStrike" kern="0" cap="none" spc="0" normalizeH="0" baseline="0" noProof="0" dirty="0">
                  <a:ln>
                    <a:noFill/>
                  </a:ln>
                  <a:solidFill>
                    <a:srgbClr val="0000FF"/>
                  </a:solidFill>
                  <a:effectLst/>
                  <a:uLnTx/>
                  <a:uFillTx/>
                  <a:latin typeface="Calibri" panose="020F0502020204030204" pitchFamily="34" charset="0"/>
                </a:rPr>
                <a:t> »</a:t>
              </a:r>
            </a:p>
          </p:txBody>
        </p:sp>
      </p:grpSp>
      <p:pic>
        <p:nvPicPr>
          <p:cNvPr id="141" name="Picture 140">
            <a:extLst>
              <a:ext uri="{FF2B5EF4-FFF2-40B4-BE49-F238E27FC236}">
                <a16:creationId xmlns:a16="http://schemas.microsoft.com/office/drawing/2014/main" id="{C3B37CF3-9910-45B8-88FE-005EDBEA94FF}"/>
              </a:ext>
            </a:extLst>
          </p:cNvPr>
          <p:cNvPicPr>
            <a:picLocks noChangeAspect="1"/>
          </p:cNvPicPr>
          <p:nvPr/>
        </p:nvPicPr>
        <p:blipFill>
          <a:blip r:embed="rId3"/>
          <a:stretch>
            <a:fillRect/>
          </a:stretch>
        </p:blipFill>
        <p:spPr>
          <a:xfrm>
            <a:off x="900941" y="630211"/>
            <a:ext cx="4631899" cy="3645900"/>
          </a:xfrm>
          <a:prstGeom prst="rect">
            <a:avLst/>
          </a:prstGeom>
        </p:spPr>
      </p:pic>
      <p:sp>
        <p:nvSpPr>
          <p:cNvPr id="47" name="TextBox 46">
            <a:extLst>
              <a:ext uri="{FF2B5EF4-FFF2-40B4-BE49-F238E27FC236}">
                <a16:creationId xmlns:a16="http://schemas.microsoft.com/office/drawing/2014/main" id="{1BE7517F-0624-434D-B6B4-92DC6DD4FFD5}"/>
              </a:ext>
            </a:extLst>
          </p:cNvPr>
          <p:cNvSpPr txBox="1"/>
          <p:nvPr/>
        </p:nvSpPr>
        <p:spPr>
          <a:xfrm>
            <a:off x="1989380" y="4861529"/>
            <a:ext cx="3425257" cy="230832"/>
          </a:xfrm>
          <a:prstGeom prst="rect">
            <a:avLst/>
          </a:prstGeom>
          <a:noFill/>
        </p:spPr>
        <p:txBody>
          <a:bodyPr wrap="square" rtlCol="0">
            <a:spAutoFit/>
          </a:bodyPr>
          <a:lstStyle/>
          <a:p>
            <a:pPr algn="ctr">
              <a:defRPr/>
            </a:pPr>
            <a:r>
              <a:rPr lang="en-US"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5AEF66AF-3CA2-F69E-444B-851A9EDA2B5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E2DBBC5D-FC6D-4DC2-BEEC-C5FDC97B66F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53903227-DA40-A4A9-924F-95C9271BBCCD}"/>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B3BDF450-B190-C3B1-348F-D98CAD295F14}"/>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B8BB8489-45B0-8640-7CB8-AC07BB1A5EB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149C8343-3B47-D9A4-EA00-EE1EEB55368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6590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500"/>
                                        <p:tgtEl>
                                          <p:spTgt spid="14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000"/>
                                        <p:tgtEl>
                                          <p:spTgt spid="164"/>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213"/>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13"/>
                    </p:tgtEl>
                  </p:cond>
                </p:stCondLst>
                <p:endSync evt="end" delay="0">
                  <p:rtn val="all"/>
                </p:endSync>
                <p:childTnLst>
                  <p:par>
                    <p:cTn id="32" fill="hold">
                      <p:stCondLst>
                        <p:cond delay="0"/>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0.1743 4.93827E-6 L -0.33298 4.93827E-6 " pathEditMode="relative" rAng="0" ptsTypes="AA">
                                      <p:cBhvr>
                                        <p:cTn id="35" dur="1000" fill="hold"/>
                                        <p:tgtEl>
                                          <p:spTgt spid="284"/>
                                        </p:tgtEl>
                                        <p:attrNameLst>
                                          <p:attrName>ppt_x</p:attrName>
                                          <p:attrName>ppt_y</p:attrName>
                                        </p:attrNameLst>
                                      </p:cBhvr>
                                      <p:rCtr x="-7934" y="0"/>
                                    </p:animMotion>
                                  </p:childTnLst>
                                </p:cTn>
                              </p:par>
                            </p:childTnLst>
                          </p:cTn>
                        </p:par>
                      </p:childTnLst>
                    </p:cTn>
                  </p:par>
                </p:childTnLst>
              </p:cTn>
              <p:nextCondLst>
                <p:cond evt="onClick" delay="0">
                  <p:tgtEl>
                    <p:spTgt spid="213"/>
                  </p:tgtEl>
                </p:cond>
              </p:nextCondLst>
            </p:seq>
            <p:seq concurrent="1" nextAc="seek">
              <p:cTn id="36" restart="whenNotActive" fill="hold" evtFilter="cancelBubble" nodeType="interactiveSeq">
                <p:stCondLst>
                  <p:cond evt="onClick" delay="0">
                    <p:tgtEl>
                      <p:spTgt spid="284"/>
                    </p:tgtEl>
                  </p:cond>
                </p:stCondLst>
                <p:endSync evt="end" delay="0">
                  <p:rtn val="all"/>
                </p:endSync>
                <p:childTnLst>
                  <p:par>
                    <p:cTn id="37" fill="hold">
                      <p:stCondLst>
                        <p:cond delay="0"/>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0.33212 -0.00031 L -0.08212 -0.00031 " pathEditMode="relative" rAng="0" ptsTypes="AA">
                                      <p:cBhvr>
                                        <p:cTn id="40" dur="1000" fill="hold"/>
                                        <p:tgtEl>
                                          <p:spTgt spid="284"/>
                                        </p:tgtEl>
                                        <p:attrNameLst>
                                          <p:attrName>ppt_x</p:attrName>
                                          <p:attrName>ppt_y</p:attrName>
                                        </p:attrNameLst>
                                      </p:cBhvr>
                                      <p:rCtr x="12500" y="0"/>
                                    </p:animMotion>
                                  </p:childTnLst>
                                </p:cTn>
                              </p:par>
                            </p:childTnLst>
                          </p:cTn>
                        </p:par>
                      </p:childTnLst>
                    </p:cTn>
                  </p:par>
                </p:childTnLst>
              </p:cTn>
              <p:nextCondLst>
                <p:cond evt="onClick" delay="0">
                  <p:tgtEl>
                    <p:spTgt spid="284"/>
                  </p:tgtEl>
                </p:cond>
              </p:nextCondLst>
            </p:seq>
          </p:childTnLst>
        </p:cTn>
      </p:par>
    </p:tnLst>
    <p:bldLst>
      <p:bldP spid="253" grpId="0" animBg="1"/>
      <p:bldP spid="83"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689352"/>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Hello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Sit in a circle and listen to the song (clap along or pat knees).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it once more emphasizing "Hello". Your students will pick up the words surprisingly quickly.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first time you play the song do the gestures and encourage everyone to do them with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Wave as you sing the "Hello, hello" parts.</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Gesture to others as you sing "How are you today?“</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Point to yourself as you sing "I’m fine, thank you“</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Hand gesture towards another student as you sing "And how about you?"</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93359" y="153554"/>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0767" y="4084584"/>
              <a:ext cx="1212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Hello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1895462" y="771378"/>
            <a:ext cx="4503689" cy="3910799"/>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752142" y="136527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5" name="Picture 4" descr="A picture containing logo, symbol, graphics, design&#10;&#10;Description automatically generated">
            <a:extLst>
              <a:ext uri="{FF2B5EF4-FFF2-40B4-BE49-F238E27FC236}">
                <a16:creationId xmlns:a16="http://schemas.microsoft.com/office/drawing/2014/main" id="{0C3A2F0B-971C-E4CE-00FC-27A76629722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6" name="Picture 5" descr="A red and white play button&#10;&#10;Description automatically generated with low confidence">
            <a:extLst>
              <a:ext uri="{FF2B5EF4-FFF2-40B4-BE49-F238E27FC236}">
                <a16:creationId xmlns:a16="http://schemas.microsoft.com/office/drawing/2014/main" id="{DEEF24DD-17D8-433E-E60F-27FF9620A4B3}"/>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8" name="Group 7">
            <a:extLst>
              <a:ext uri="{FF2B5EF4-FFF2-40B4-BE49-F238E27FC236}">
                <a16:creationId xmlns:a16="http://schemas.microsoft.com/office/drawing/2014/main" id="{D3D361C2-B39A-EE60-5BDB-F77FBE6FB5E2}"/>
              </a:ext>
            </a:extLst>
          </p:cNvPr>
          <p:cNvGrpSpPr/>
          <p:nvPr/>
        </p:nvGrpSpPr>
        <p:grpSpPr>
          <a:xfrm>
            <a:off x="1752142" y="1358505"/>
            <a:ext cx="5050844" cy="2687046"/>
            <a:chOff x="1818543" y="1380546"/>
            <a:chExt cx="5050844" cy="2687046"/>
          </a:xfrm>
        </p:grpSpPr>
        <p:sp>
          <p:nvSpPr>
            <p:cNvPr id="9" name="Rectangle: Rounded Corners 8">
              <a:extLst>
                <a:ext uri="{FF2B5EF4-FFF2-40B4-BE49-F238E27FC236}">
                  <a16:creationId xmlns:a16="http://schemas.microsoft.com/office/drawing/2014/main" id="{A7F5378D-B93B-5D42-3CD5-38DC201A120C}"/>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5CA07C95-4F96-6492-D057-BA90585BB9E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8F34A96E-69CA-B3E7-146F-29CFCFD6B07F}"/>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 name="Google Shape;468;p32">
                <a:extLst>
                  <a:ext uri="{FF2B5EF4-FFF2-40B4-BE49-F238E27FC236}">
                    <a16:creationId xmlns:a16="http://schemas.microsoft.com/office/drawing/2014/main" id="{20E64DA7-255B-F49B-7A8C-29A767C94A1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469;p32">
                <a:extLst>
                  <a:ext uri="{FF2B5EF4-FFF2-40B4-BE49-F238E27FC236}">
                    <a16:creationId xmlns:a16="http://schemas.microsoft.com/office/drawing/2014/main" id="{FFC053D9-BAEA-D0FD-0EEE-2BEA06E34B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70;p32">
                <a:extLst>
                  <a:ext uri="{FF2B5EF4-FFF2-40B4-BE49-F238E27FC236}">
                    <a16:creationId xmlns:a16="http://schemas.microsoft.com/office/drawing/2014/main" id="{1D982FB6-F7CA-412E-EF48-0490D718917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471;p32">
                <a:extLst>
                  <a:ext uri="{FF2B5EF4-FFF2-40B4-BE49-F238E27FC236}">
                    <a16:creationId xmlns:a16="http://schemas.microsoft.com/office/drawing/2014/main" id="{9DB3164A-951A-F32C-F292-625BE6A46CA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72;p32">
                <a:extLst>
                  <a:ext uri="{FF2B5EF4-FFF2-40B4-BE49-F238E27FC236}">
                    <a16:creationId xmlns:a16="http://schemas.microsoft.com/office/drawing/2014/main" id="{371C24FE-FBCB-6583-BED1-269CAA50E0C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473;p32">
                <a:extLst>
                  <a:ext uri="{FF2B5EF4-FFF2-40B4-BE49-F238E27FC236}">
                    <a16:creationId xmlns:a16="http://schemas.microsoft.com/office/drawing/2014/main" id="{1360DAF8-5E38-286B-DD7B-D7024D47155D}"/>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74;p32">
                <a:extLst>
                  <a:ext uri="{FF2B5EF4-FFF2-40B4-BE49-F238E27FC236}">
                    <a16:creationId xmlns:a16="http://schemas.microsoft.com/office/drawing/2014/main" id="{09558E44-1ED3-6C74-8BEB-99F327E797B9}"/>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5;p32">
                <a:extLst>
                  <a:ext uri="{FF2B5EF4-FFF2-40B4-BE49-F238E27FC236}">
                    <a16:creationId xmlns:a16="http://schemas.microsoft.com/office/drawing/2014/main" id="{6E35605F-9009-1712-0A3C-FE29582FB73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6;p32">
                <a:extLst>
                  <a:ext uri="{FF2B5EF4-FFF2-40B4-BE49-F238E27FC236}">
                    <a16:creationId xmlns:a16="http://schemas.microsoft.com/office/drawing/2014/main" id="{2898D2AA-00A7-9485-7221-E168BDAFAF2F}"/>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7;p32">
                <a:extLst>
                  <a:ext uri="{FF2B5EF4-FFF2-40B4-BE49-F238E27FC236}">
                    <a16:creationId xmlns:a16="http://schemas.microsoft.com/office/drawing/2014/main" id="{F6CD5AAB-29D3-145F-8B26-68714D717B58}"/>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8;p32">
                <a:extLst>
                  <a:ext uri="{FF2B5EF4-FFF2-40B4-BE49-F238E27FC236}">
                    <a16:creationId xmlns:a16="http://schemas.microsoft.com/office/drawing/2014/main" id="{470A2548-74EF-DCDA-40FB-B37F970BBC9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9;p32">
                <a:extLst>
                  <a:ext uri="{FF2B5EF4-FFF2-40B4-BE49-F238E27FC236}">
                    <a16:creationId xmlns:a16="http://schemas.microsoft.com/office/drawing/2014/main" id="{A727AC14-4A70-65CF-F3A1-CC6D046EF6B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80;p32">
                <a:extLst>
                  <a:ext uri="{FF2B5EF4-FFF2-40B4-BE49-F238E27FC236}">
                    <a16:creationId xmlns:a16="http://schemas.microsoft.com/office/drawing/2014/main" id="{94EA92EB-AFDF-909E-FF25-FEACE91B411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81;p32">
                <a:extLst>
                  <a:ext uri="{FF2B5EF4-FFF2-40B4-BE49-F238E27FC236}">
                    <a16:creationId xmlns:a16="http://schemas.microsoft.com/office/drawing/2014/main" id="{9FF7F4CA-C767-8771-4BBF-F70892E2FCF5}"/>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82;p32">
                <a:extLst>
                  <a:ext uri="{FF2B5EF4-FFF2-40B4-BE49-F238E27FC236}">
                    <a16:creationId xmlns:a16="http://schemas.microsoft.com/office/drawing/2014/main" id="{2B5C67E2-C439-A422-ADDE-C61EC07723B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83;p32">
                <a:extLst>
                  <a:ext uri="{FF2B5EF4-FFF2-40B4-BE49-F238E27FC236}">
                    <a16:creationId xmlns:a16="http://schemas.microsoft.com/office/drawing/2014/main" id="{6112999E-9906-4F53-7749-DCABD55CE73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84;p32">
                <a:extLst>
                  <a:ext uri="{FF2B5EF4-FFF2-40B4-BE49-F238E27FC236}">
                    <a16:creationId xmlns:a16="http://schemas.microsoft.com/office/drawing/2014/main" id="{F0CAFDB7-9174-7BAC-BFBF-FA74D967BE83}"/>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3B5EE162-9BE3-565A-C222-3E968E9D38E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87B2D0F1-7F95-EEB7-01DF-6508270AFEB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2" name="AutoShape 4">
              <a:extLst>
                <a:ext uri="{FF2B5EF4-FFF2-40B4-BE49-F238E27FC236}">
                  <a16:creationId xmlns:a16="http://schemas.microsoft.com/office/drawing/2014/main" id="{73A31C3F-BEAC-5F1D-1ABA-DEF1B12AC50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E957C9FC-3792-CE17-A930-DD74900207AA}"/>
                </a:ext>
              </a:extLst>
            </p:cNvPr>
            <p:cNvGrpSpPr>
              <a:grpSpLocks noGrp="1" noUngrp="1" noRot="1" noMove="1" noResize="1"/>
            </p:cNvGrpSpPr>
            <p:nvPr/>
          </p:nvGrpSpPr>
          <p:grpSpPr bwMode="auto">
            <a:xfrm>
              <a:off x="3588189" y="2214383"/>
              <a:ext cx="1967622" cy="714734"/>
              <a:chOff x="6549" y="5686"/>
              <a:chExt cx="3510" cy="1275"/>
            </a:xfrm>
          </p:grpSpPr>
          <p:sp>
            <p:nvSpPr>
              <p:cNvPr id="74" name="AutoShape 6">
                <a:extLst>
                  <a:ext uri="{FF2B5EF4-FFF2-40B4-BE49-F238E27FC236}">
                    <a16:creationId xmlns:a16="http://schemas.microsoft.com/office/drawing/2014/main" id="{A5316720-C6D6-7615-9701-3383828172B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Text Box 7">
                <a:extLst>
                  <a:ext uri="{FF2B5EF4-FFF2-40B4-BE49-F238E27FC236}">
                    <a16:creationId xmlns:a16="http://schemas.microsoft.com/office/drawing/2014/main" id="{B83F203F-1EDA-835C-18FF-D9201434317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615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
                                        <p:tgtEl>
                                          <p:spTgt spid="5"/>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8"/>
                                        </p:tgtEl>
                                        <p:attrNameLst>
                                          <p:attrName>ppt_x</p:attrName>
                                        </p:attrNameLst>
                                      </p:cBhvr>
                                      <p:tavLst>
                                        <p:tav tm="0">
                                          <p:val>
                                            <p:strVal val="ppt_x"/>
                                          </p:val>
                                        </p:tav>
                                        <p:tav tm="100000">
                                          <p:val>
                                            <p:strVal val="ppt_x"/>
                                          </p:val>
                                        </p:tav>
                                      </p:tavLst>
                                    </p:anim>
                                    <p:anim calcmode="lin" valueType="num">
                                      <p:cBhvr additive="base">
                                        <p:cTn id="73" dur="500"/>
                                        <p:tgtEl>
                                          <p:spTgt spid="8"/>
                                        </p:tgtEl>
                                        <p:attrNameLst>
                                          <p:attrName>ppt_y</p:attrName>
                                        </p:attrNameLst>
                                      </p:cBhvr>
                                      <p:tavLst>
                                        <p:tav tm="0">
                                          <p:val>
                                            <p:strVal val="ppt_y"/>
                                          </p:val>
                                        </p:tav>
                                        <p:tav tm="100000">
                                          <p:val>
                                            <p:strVal val="1+ppt_h/2"/>
                                          </p:val>
                                        </p:tav>
                                      </p:tavLst>
                                    </p:anim>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1" grpId="0" animBg="1"/>
      <p:bldP spid="68" grpId="0"/>
      <p:bldP spid="7" grpId="0"/>
      <p:bldP spid="70" grpId="0"/>
    </p:bld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ustom Level 1">
      <a:majorFont>
        <a:latin typeface="Barrio"/>
        <a:ea typeface=""/>
        <a:cs typeface=""/>
      </a:majorFont>
      <a:minorFont>
        <a:latin typeface="Didact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2927</Words>
  <Application>Microsoft Office PowerPoint</Application>
  <PresentationFormat>On-screen Show (16:9)</PresentationFormat>
  <Paragraphs>350</Paragraphs>
  <Slides>20</Slides>
  <Notes>6</Notes>
  <HiddenSlides>0</HiddenSlides>
  <MMClips>5</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Catamaran</vt:lpstr>
      <vt:lpstr>Didact Gothic</vt:lpstr>
      <vt:lpstr>Comic Sans MS</vt:lpstr>
      <vt:lpstr>Arial</vt:lpstr>
      <vt:lpstr>Calibri</vt:lpstr>
      <vt:lpstr>Wingdings</vt:lpstr>
      <vt:lpstr>Barrio</vt:lpstr>
      <vt:lpstr>Titan One</vt:lpstr>
      <vt:lpstr>Pedagogical Education by Slidesgo</vt:lpstr>
      <vt:lpstr>Elementary School Newsletter</vt:lpstr>
      <vt:lpstr>1_Elementary School Newsletter</vt:lpstr>
      <vt:lpstr>Intro lesson</vt:lpstr>
      <vt:lpstr>Hello!</vt:lpstr>
      <vt:lpstr>Warm up and maintenance</vt:lpstr>
      <vt:lpstr>PowerPoint Presentation</vt:lpstr>
      <vt:lpstr>PowerPoint Presentation</vt:lpstr>
      <vt:lpstr>New learning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EDUCATION</dc:title>
  <cp:lastModifiedBy>Jeremy Cowling</cp:lastModifiedBy>
  <cp:revision>110</cp:revision>
  <dcterms:modified xsi:type="dcterms:W3CDTF">2023-06-15T08:26:44Z</dcterms:modified>
</cp:coreProperties>
</file>