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70" r:id="rId1"/>
    <p:sldMasterId id="2147483675" r:id="rId2"/>
    <p:sldMasterId id="2147483682" r:id="rId3"/>
    <p:sldMasterId id="2147483689" r:id="rId4"/>
  </p:sldMasterIdLst>
  <p:notesMasterIdLst>
    <p:notesMasterId r:id="rId17"/>
  </p:notesMasterIdLst>
  <p:handoutMasterIdLst>
    <p:handoutMasterId r:id="rId18"/>
  </p:handoutMasterIdLst>
  <p:sldIdLst>
    <p:sldId id="328" r:id="rId5"/>
    <p:sldId id="329" r:id="rId6"/>
    <p:sldId id="320" r:id="rId7"/>
    <p:sldId id="330" r:id="rId8"/>
    <p:sldId id="349" r:id="rId9"/>
    <p:sldId id="347" r:id="rId10"/>
    <p:sldId id="339" r:id="rId11"/>
    <p:sldId id="346" r:id="rId12"/>
    <p:sldId id="348" r:id="rId13"/>
    <p:sldId id="324" r:id="rId14"/>
    <p:sldId id="331" r:id="rId15"/>
    <p:sldId id="272" r:id="rId16"/>
  </p:sldIdLst>
  <p:sldSz cx="9144000" cy="5143500" type="screen16x9"/>
  <p:notesSz cx="6858000" cy="9144000"/>
  <p:embeddedFontLst>
    <p:embeddedFont>
      <p:font typeface="Barri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Didact Gothic" panose="000005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81" userDrawn="1">
          <p15:clr>
            <a:srgbClr val="9AA0A6"/>
          </p15:clr>
        </p15:guide>
        <p15:guide id="2" orient="horz" pos="3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Cowling" initials="JC" lastIdx="1" clrIdx="0">
    <p:extLst>
      <p:ext uri="{19B8F6BF-5375-455C-9EA6-DF929625EA0E}">
        <p15:presenceInfo xmlns:p15="http://schemas.microsoft.com/office/powerpoint/2012/main" userId="b816cc6544fd1b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FF6600"/>
    <a:srgbClr val="9900CC"/>
    <a:srgbClr val="CC0099"/>
    <a:srgbClr val="CCECFF"/>
    <a:srgbClr val="0000FF"/>
    <a:srgbClr val="FFFFCC"/>
    <a:srgbClr val="99FF99"/>
    <a:srgbClr val="FCA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BB302B-32A4-4843-A225-4F7318074C99}">
  <a:tblStyle styleId="{12BB302B-32A4-4843-A225-4F7318074C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4" autoAdjust="0"/>
    <p:restoredTop sz="93184" autoAdjust="0"/>
  </p:normalViewPr>
  <p:slideViewPr>
    <p:cSldViewPr snapToGrid="0">
      <p:cViewPr varScale="1">
        <p:scale>
          <a:sx n="129" d="100"/>
          <a:sy n="129" d="100"/>
        </p:scale>
        <p:origin x="642" y="144"/>
      </p:cViewPr>
      <p:guideLst>
        <p:guide pos="4581"/>
        <p:guide orient="horz" pos="31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51A744-3A2E-43BB-9DED-79BB126E1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F3719-C5D0-4805-AACB-D68298BF0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99F0-5073-4F4E-98C8-D95A0D70637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6A5F5-3ECF-4D4A-9B4B-3BEAB20564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F9F6A-36F4-45A7-A9B7-623DB78A0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D01E-0571-410D-90ED-5E348841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bf8a2b190_0_3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bf8a2b190_0_3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Review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39789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63930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79051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6662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resources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+mn-lt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14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Warm up and</a:t>
            </a:r>
            <a:br>
              <a:rPr lang="en-GB" dirty="0"/>
            </a:br>
            <a:r>
              <a:rPr lang="en-GB" dirty="0"/>
              <a:t> Maintenance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5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1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429225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5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structures here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resources here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new vocab here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Review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review vocab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7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1"/>
      <p:bldP spid="8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 and</a:t>
            </a:r>
            <a:br>
              <a:rPr lang="en-GB"/>
            </a:br>
            <a:r>
              <a:rPr lang="en-GB"/>
              <a:t> Maintenance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3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4582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24582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6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9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lank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4311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4311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48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1417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48" r:id="rId2"/>
    <p:sldLayoutId id="2147483673" r:id="rId3"/>
    <p:sldLayoutId id="2147483672" r:id="rId4"/>
    <p:sldLayoutId id="2147483661" r:id="rId5"/>
    <p:sldLayoutId id="214748366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59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69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42873158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hyperlink" Target="http://commons.wikimedia.org/wiki/Category:Sound_icons" TargetMode="Externa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1.emf"/><Relationship Id="rId3" Type="http://schemas.microsoft.com/office/2007/relationships/media" Target="../media/media9.mp3"/><Relationship Id="rId21" Type="http://schemas.openxmlformats.org/officeDocument/2006/relationships/image" Target="../media/image14.gif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image" Target="../media/image10.emf"/><Relationship Id="rId2" Type="http://schemas.openxmlformats.org/officeDocument/2006/relationships/audio" Target="../media/media8.mp3"/><Relationship Id="rId16" Type="http://schemas.openxmlformats.org/officeDocument/2006/relationships/hyperlink" Target="http://commons.wikimedia.org/wiki/Category:Sound_icons" TargetMode="External"/><Relationship Id="rId20" Type="http://schemas.openxmlformats.org/officeDocument/2006/relationships/image" Target="../media/image13.gif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image" Target="../media/image8.png"/><Relationship Id="rId10" Type="http://schemas.openxmlformats.org/officeDocument/2006/relationships/audio" Target="../media/media12.mp3"/><Relationship Id="rId19" Type="http://schemas.openxmlformats.org/officeDocument/2006/relationships/image" Target="../media/image12.gif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9.emf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media" Target="../media/media1.mp3"/><Relationship Id="rId18" Type="http://schemas.openxmlformats.org/officeDocument/2006/relationships/audio" Target="../media/media7.mp3"/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34" Type="http://schemas.openxmlformats.org/officeDocument/2006/relationships/image" Target="../media/image7.png"/><Relationship Id="rId7" Type="http://schemas.microsoft.com/office/2007/relationships/media" Target="../media/media9.mp3"/><Relationship Id="rId12" Type="http://schemas.openxmlformats.org/officeDocument/2006/relationships/audio" Target="../media/media2.mp3"/><Relationship Id="rId17" Type="http://schemas.microsoft.com/office/2007/relationships/media" Target="../media/media7.mp3"/><Relationship Id="rId25" Type="http://schemas.microsoft.com/office/2007/relationships/media" Target="../media/media13.mp3"/><Relationship Id="rId33" Type="http://schemas.openxmlformats.org/officeDocument/2006/relationships/image" Target="../media/image11.emf"/><Relationship Id="rId2" Type="http://schemas.openxmlformats.org/officeDocument/2006/relationships/audio" Target="../media/media4.mp3"/><Relationship Id="rId16" Type="http://schemas.openxmlformats.org/officeDocument/2006/relationships/audio" Target="../media/media3.mp3"/><Relationship Id="rId20" Type="http://schemas.openxmlformats.org/officeDocument/2006/relationships/audio" Target="../media/media6.mp3"/><Relationship Id="rId29" Type="http://schemas.openxmlformats.org/officeDocument/2006/relationships/image" Target="../media/image9.emf"/><Relationship Id="rId1" Type="http://schemas.microsoft.com/office/2007/relationships/media" Target="../media/media4.mp3"/><Relationship Id="rId6" Type="http://schemas.openxmlformats.org/officeDocument/2006/relationships/audio" Target="../media/media8.mp3"/><Relationship Id="rId11" Type="http://schemas.microsoft.com/office/2007/relationships/media" Target="../media/media2.mp3"/><Relationship Id="rId24" Type="http://schemas.openxmlformats.org/officeDocument/2006/relationships/audio" Target="../media/media12.mp3"/><Relationship Id="rId32" Type="http://schemas.openxmlformats.org/officeDocument/2006/relationships/image" Target="../media/image10.emf"/><Relationship Id="rId37" Type="http://schemas.openxmlformats.org/officeDocument/2006/relationships/image" Target="../media/image14.gif"/><Relationship Id="rId5" Type="http://schemas.microsoft.com/office/2007/relationships/media" Target="../media/media8.mp3"/><Relationship Id="rId15" Type="http://schemas.microsoft.com/office/2007/relationships/media" Target="../media/media3.mp3"/><Relationship Id="rId23" Type="http://schemas.microsoft.com/office/2007/relationships/media" Target="../media/media12.mp3"/><Relationship Id="rId28" Type="http://schemas.openxmlformats.org/officeDocument/2006/relationships/audio" Target="../media/audio2.wav"/><Relationship Id="rId36" Type="http://schemas.openxmlformats.org/officeDocument/2006/relationships/image" Target="../media/image13.gif"/><Relationship Id="rId10" Type="http://schemas.openxmlformats.org/officeDocument/2006/relationships/audio" Target="../media/media10.mp3"/><Relationship Id="rId19" Type="http://schemas.microsoft.com/office/2007/relationships/media" Target="../media/media6.mp3"/><Relationship Id="rId31" Type="http://schemas.openxmlformats.org/officeDocument/2006/relationships/hyperlink" Target="http://commons.wikimedia.org/wiki/Category:Sound_icons" TargetMode="External"/><Relationship Id="rId4" Type="http://schemas.openxmlformats.org/officeDocument/2006/relationships/audio" Target="../media/media5.mp3"/><Relationship Id="rId9" Type="http://schemas.microsoft.com/office/2007/relationships/media" Target="../media/media10.mp3"/><Relationship Id="rId14" Type="http://schemas.openxmlformats.org/officeDocument/2006/relationships/audio" Target="../media/media1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8.png"/><Relationship Id="rId35" Type="http://schemas.openxmlformats.org/officeDocument/2006/relationships/image" Target="../media/image12.gif"/><Relationship Id="rId8" Type="http://schemas.openxmlformats.org/officeDocument/2006/relationships/audio" Target="../media/media9.mp3"/><Relationship Id="rId3" Type="http://schemas.microsoft.com/office/2007/relationships/media" Target="../media/media5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e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" Target="slide10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9BDDC-A981-4D20-9CBF-A847F8054B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9A2DAA-B086-494C-89BF-5E8C16C4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5107"/>
            <a:ext cx="8462136" cy="572700"/>
          </a:xfrm>
        </p:spPr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and fruit 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DDA35F5-1181-4534-A785-D05DA31E4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703" y="1457824"/>
            <a:ext cx="7516466" cy="195141"/>
          </a:xfrm>
        </p:spPr>
        <p:txBody>
          <a:bodyPr/>
          <a:lstStyle/>
          <a:p>
            <a:r>
              <a:rPr lang="en-US" dirty="0"/>
              <a:t>Identify and recognize 7 </a:t>
            </a:r>
            <a:r>
              <a:rPr lang="en-US" dirty="0" err="1"/>
              <a:t>colours</a:t>
            </a:r>
            <a:r>
              <a:rPr lang="en-US" dirty="0"/>
              <a:t> and 6 fruit.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B6EAB9-720F-488E-8377-08C72FBE6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704" y="1671854"/>
            <a:ext cx="7516468" cy="214907"/>
          </a:xfrm>
        </p:spPr>
        <p:txBody>
          <a:bodyPr/>
          <a:lstStyle/>
          <a:p>
            <a:r>
              <a:rPr lang="en-US" dirty="0"/>
              <a:t>"What </a:t>
            </a:r>
            <a:r>
              <a:rPr lang="en-US" dirty="0" err="1"/>
              <a:t>colour</a:t>
            </a:r>
            <a:r>
              <a:rPr lang="en-US" dirty="0"/>
              <a:t> is it?“, "What fruit is it?"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96B86D8-66BE-47FA-8967-A27FA5CF8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650" y="2682285"/>
            <a:ext cx="2705870" cy="943810"/>
          </a:xfrm>
        </p:spPr>
        <p:txBody>
          <a:bodyPr/>
          <a:lstStyle/>
          <a:p>
            <a:r>
              <a:rPr lang="en-US" dirty="0"/>
              <a:t>Hello Song (audio &amp; video)</a:t>
            </a:r>
          </a:p>
          <a:p>
            <a:r>
              <a:rPr lang="en-US" dirty="0"/>
              <a:t>Goodbye Song (audio &amp; video)</a:t>
            </a:r>
          </a:p>
          <a:p>
            <a:r>
              <a:rPr lang="en-US" dirty="0"/>
              <a:t>The Rainbow Song (audio &amp; video)</a:t>
            </a:r>
          </a:p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am I? reader (video)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84060C1-445E-471C-B58A-B15F55FB25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2" y="2682284"/>
            <a:ext cx="2705870" cy="1273028"/>
          </a:xfrm>
        </p:spPr>
        <p:txBody>
          <a:bodyPr/>
          <a:lstStyle/>
          <a:p>
            <a:r>
              <a:rPr lang="en-US" dirty="0"/>
              <a:t>Fruit flashcards (apple, banana, grapes, orange, melon, pineapple)</a:t>
            </a:r>
          </a:p>
          <a:p>
            <a:r>
              <a:rPr lang="en-US" dirty="0" err="1"/>
              <a:t>Colour</a:t>
            </a:r>
            <a:r>
              <a:rPr lang="en-US" dirty="0"/>
              <a:t> the 6 fruit worksheet</a:t>
            </a:r>
          </a:p>
          <a:p>
            <a:r>
              <a:rPr lang="en-US" dirty="0"/>
              <a:t>The Rainbow Song </a:t>
            </a:r>
            <a:r>
              <a:rPr lang="en-US" dirty="0" err="1"/>
              <a:t>song</a:t>
            </a:r>
            <a:r>
              <a:rPr lang="en-US" dirty="0"/>
              <a:t> sheet</a:t>
            </a:r>
          </a:p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am I? classroom reader</a:t>
            </a:r>
          </a:p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 am I? reader worksheet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6038423-2C21-4E95-B20C-62BCFFD09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681609"/>
            <a:ext cx="2705870" cy="2206784"/>
          </a:xfrm>
        </p:spPr>
        <p:txBody>
          <a:bodyPr/>
          <a:lstStyle/>
          <a:p>
            <a:r>
              <a:rPr lang="en-US" dirty="0"/>
              <a:t>name tracing sheets (one for each student with their name in dots)</a:t>
            </a:r>
          </a:p>
          <a:p>
            <a:r>
              <a:rPr lang="en-US" dirty="0" err="1"/>
              <a:t>coloured</a:t>
            </a:r>
            <a:r>
              <a:rPr lang="en-US" dirty="0"/>
              <a:t> crayons / pencils</a:t>
            </a:r>
          </a:p>
          <a:p>
            <a:r>
              <a:rPr lang="en-US" dirty="0"/>
              <a:t>name tags for each student</a:t>
            </a:r>
          </a:p>
          <a:p>
            <a:r>
              <a:rPr lang="en-US" dirty="0"/>
              <a:t>a glove puppet</a:t>
            </a:r>
          </a:p>
          <a:p>
            <a:r>
              <a:rPr lang="en-US" dirty="0"/>
              <a:t>7 sheets of origami </a:t>
            </a:r>
            <a:r>
              <a:rPr lang="en-US" dirty="0" err="1"/>
              <a:t>coloured</a:t>
            </a:r>
            <a:r>
              <a:rPr lang="en-US" dirty="0"/>
              <a:t> paper (red, green, blue, purple, yellow, pink, orange)</a:t>
            </a:r>
          </a:p>
          <a:p>
            <a:r>
              <a:rPr lang="en-US" dirty="0"/>
              <a:t>7 balloons of different </a:t>
            </a:r>
            <a:r>
              <a:rPr lang="en-US" dirty="0" err="1"/>
              <a:t>colours</a:t>
            </a:r>
            <a:r>
              <a:rPr lang="en-US" dirty="0"/>
              <a:t> (red, green, blue, purple, yellow, pink, orange)</a:t>
            </a:r>
          </a:p>
          <a:p>
            <a:r>
              <a:rPr lang="en-US" dirty="0"/>
              <a:t>plastic fruit (in a small box)</a:t>
            </a:r>
          </a:p>
          <a:p>
            <a:r>
              <a:rPr lang="en-US" dirty="0"/>
              <a:t>a length of rope</a:t>
            </a:r>
          </a:p>
          <a:p>
            <a:r>
              <a:rPr lang="en-US" dirty="0"/>
              <a:t>cushions (1 per student)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E1E264E-F6BB-46E0-8299-8523962BB8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5703" y="1905661"/>
            <a:ext cx="7519233" cy="214907"/>
          </a:xfrm>
        </p:spPr>
        <p:txBody>
          <a:bodyPr/>
          <a:lstStyle/>
          <a:p>
            <a:r>
              <a:rPr lang="en-US" dirty="0"/>
              <a:t>orange, melon, pineapple, balloon.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42ED681-4EAA-47C3-A2AD-12746F4B26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9" y="4025322"/>
            <a:ext cx="5580511" cy="749277"/>
          </a:xfrm>
        </p:spPr>
        <p:txBody>
          <a:bodyPr/>
          <a:lstStyle/>
          <a:p>
            <a:r>
              <a:rPr lang="en-GB"/>
              <a:t>A fun lesson with lots of activities building on the previous lessons - and also your students’ first classroom reader!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50D2CD2-7794-4255-9540-33B9266FD980}"/>
              </a:ext>
            </a:extLst>
          </p:cNvPr>
          <p:cNvSpPr txBox="1">
            <a:spLocks/>
          </p:cNvSpPr>
          <p:nvPr/>
        </p:nvSpPr>
        <p:spPr>
          <a:xfrm>
            <a:off x="1362172" y="2120568"/>
            <a:ext cx="7349998" cy="21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Tx/>
              <a:buNone/>
              <a:defRPr sz="11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>
                <a:latin typeface="+mn-lt"/>
              </a:rPr>
              <a:t>red, blue, green, purple, yellow, pink, orange, apple, banana, grapes.</a:t>
            </a:r>
          </a:p>
        </p:txBody>
      </p:sp>
    </p:spTree>
    <p:extLst>
      <p:ext uri="{BB962C8B-B14F-4D97-AF65-F5344CB8AC3E}">
        <p14:creationId xmlns:p14="http://schemas.microsoft.com/office/powerpoint/2010/main" val="308741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9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31924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Homework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08F949-CA70-05B0-859D-10513C162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71" y="146010"/>
            <a:ext cx="3411528" cy="484977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3C69FA-CD48-DA2B-A688-D6A1CC6722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AFAF0130-6733-C987-3D60-FE4800E379F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921171E4-48E0-85E5-6CCB-17C3FEA6EE4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CA3BCF-FF4F-AD5B-7922-95A167DD3B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F2488D18-1363-ACEE-8C8F-770376053D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7B7322B0-E816-50FA-CE30-744799FD874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08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Goodbye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5E20-D7CC-49C6-A253-8A85A1B5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76" y="775870"/>
            <a:ext cx="4611248" cy="411919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C97B067-E850-7E30-5BA9-5701DCBE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7357B08-E521-88AC-A0F7-F3C57E7E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D6075D-8B99-1B43-417F-BF3D6785D1F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32DD008-29C4-3E3A-C81F-1598AE53FF67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945230-3EE7-1FB6-3414-23F21203492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9F21B0-2AE4-9512-6F15-7321FD6E3DC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Google Shape;468;p32">
                <a:extLst>
                  <a:ext uri="{FF2B5EF4-FFF2-40B4-BE49-F238E27FC236}">
                    <a16:creationId xmlns:a16="http://schemas.microsoft.com/office/drawing/2014/main" id="{1A8D4523-ED65-A768-0DA9-97F976A5FDA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9;p32">
                <a:extLst>
                  <a:ext uri="{FF2B5EF4-FFF2-40B4-BE49-F238E27FC236}">
                    <a16:creationId xmlns:a16="http://schemas.microsoft.com/office/drawing/2014/main" id="{5D6A0F64-0F78-B759-95D1-D6FBD9CB7EF3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D3C1FF-FF55-5590-F02F-AF649856F76D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86B6895F-5C9B-2D88-0EEA-12EBB10040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2;p32">
                <a:extLst>
                  <a:ext uri="{FF2B5EF4-FFF2-40B4-BE49-F238E27FC236}">
                    <a16:creationId xmlns:a16="http://schemas.microsoft.com/office/drawing/2014/main" id="{2FCB5546-AAAA-59C0-40B2-F69E9E65C43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3;p32">
                <a:extLst>
                  <a:ext uri="{FF2B5EF4-FFF2-40B4-BE49-F238E27FC236}">
                    <a16:creationId xmlns:a16="http://schemas.microsoft.com/office/drawing/2014/main" id="{04F5629F-ABCA-998B-AA8F-512C85D11072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4;p32">
                <a:extLst>
                  <a:ext uri="{FF2B5EF4-FFF2-40B4-BE49-F238E27FC236}">
                    <a16:creationId xmlns:a16="http://schemas.microsoft.com/office/drawing/2014/main" id="{9ED8BA6E-E4E0-1B0B-6E0B-48755D8A9BBB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5;p32">
                <a:extLst>
                  <a:ext uri="{FF2B5EF4-FFF2-40B4-BE49-F238E27FC236}">
                    <a16:creationId xmlns:a16="http://schemas.microsoft.com/office/drawing/2014/main" id="{9ECABA1A-3471-58F0-6F61-E3060A3FB39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6;p32">
                <a:extLst>
                  <a:ext uri="{FF2B5EF4-FFF2-40B4-BE49-F238E27FC236}">
                    <a16:creationId xmlns:a16="http://schemas.microsoft.com/office/drawing/2014/main" id="{8F3A5134-3E5D-2716-D3FA-D2BC4507B2AC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7;p32">
                <a:extLst>
                  <a:ext uri="{FF2B5EF4-FFF2-40B4-BE49-F238E27FC236}">
                    <a16:creationId xmlns:a16="http://schemas.microsoft.com/office/drawing/2014/main" id="{60D1393A-4D68-74FF-9469-507E26E976A3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8;p32">
                <a:extLst>
                  <a:ext uri="{FF2B5EF4-FFF2-40B4-BE49-F238E27FC236}">
                    <a16:creationId xmlns:a16="http://schemas.microsoft.com/office/drawing/2014/main" id="{54ECAD9E-114D-71DA-070B-F43A6059CEA8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9;p32">
                <a:extLst>
                  <a:ext uri="{FF2B5EF4-FFF2-40B4-BE49-F238E27FC236}">
                    <a16:creationId xmlns:a16="http://schemas.microsoft.com/office/drawing/2014/main" id="{AC6D4237-63FA-5083-67AB-9A6A57BE9970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80;p32">
                <a:extLst>
                  <a:ext uri="{FF2B5EF4-FFF2-40B4-BE49-F238E27FC236}">
                    <a16:creationId xmlns:a16="http://schemas.microsoft.com/office/drawing/2014/main" id="{4B0DD0C0-22F7-DC3D-94BF-61E6CF4F449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81;p32">
                <a:extLst>
                  <a:ext uri="{FF2B5EF4-FFF2-40B4-BE49-F238E27FC236}">
                    <a16:creationId xmlns:a16="http://schemas.microsoft.com/office/drawing/2014/main" id="{18DFDE3A-7346-3E94-C9F2-CC9C72BC569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82;p32">
                <a:extLst>
                  <a:ext uri="{FF2B5EF4-FFF2-40B4-BE49-F238E27FC236}">
                    <a16:creationId xmlns:a16="http://schemas.microsoft.com/office/drawing/2014/main" id="{02E11EA7-B997-7D0B-F7E0-63215BC1982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83;p32">
                <a:extLst>
                  <a:ext uri="{FF2B5EF4-FFF2-40B4-BE49-F238E27FC236}">
                    <a16:creationId xmlns:a16="http://schemas.microsoft.com/office/drawing/2014/main" id="{109EA25B-0BBB-8EA5-33D0-4626AFE039AE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4;p32">
                <a:extLst>
                  <a:ext uri="{FF2B5EF4-FFF2-40B4-BE49-F238E27FC236}">
                    <a16:creationId xmlns:a16="http://schemas.microsoft.com/office/drawing/2014/main" id="{D4F54845-EE7F-3AF2-B68D-1141B5385C6D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5324A7-DB45-5241-AFF8-0FF6A9AA4E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AB7876AC-5F86-A4A8-4F11-33DE6BE6816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C796C923-3696-B211-7EC4-86BABE2772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02F25A-D252-6E1E-593B-0FA0FF5383F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062DDF4E-AA44-EB79-9D4E-FD315ECC5C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02E36414-BF19-507D-47C8-5D43515A6D3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1"/>
          <p:cNvSpPr/>
          <p:nvPr/>
        </p:nvSpPr>
        <p:spPr>
          <a:xfrm>
            <a:off x="-1273525" y="-1283225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1"/>
          <p:cNvSpPr txBox="1">
            <a:spLocks noGrp="1"/>
          </p:cNvSpPr>
          <p:nvPr>
            <p:ph type="title"/>
          </p:nvPr>
        </p:nvSpPr>
        <p:spPr>
          <a:xfrm>
            <a:off x="868079" y="1651944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946" name="Google Shape;946;p41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end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DE84A-C7CE-4FF4-BD7B-E021449A9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11</a:t>
            </a:fld>
            <a:r>
              <a:rPr lang="en-US" dirty="0"/>
              <a:t>  |  © ESLKidStuff.com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899BE1-43AF-4A90-B363-91BCD16A5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921" y="3781050"/>
            <a:ext cx="3722075" cy="557700"/>
          </a:xfrm>
        </p:spPr>
        <p:txBody>
          <a:bodyPr/>
          <a:lstStyle/>
          <a:p>
            <a:r>
              <a:rPr lang="en-US" dirty="0"/>
              <a:t>© Copyright ESL </a:t>
            </a:r>
            <a:r>
              <a:rPr lang="en-US" dirty="0" err="1"/>
              <a:t>KidStuff</a:t>
            </a:r>
            <a:endParaRPr lang="en-US" dirty="0"/>
          </a:p>
          <a:p>
            <a:r>
              <a:rPr lang="en-US" dirty="0"/>
              <a:t>www.eslkidstuff.com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FC616C-C4E2-402C-8878-D6DC7E81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C6457-483B-4B4A-BC14-3AE27D448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03238" y="1389864"/>
            <a:ext cx="3184281" cy="32459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438971-E1C4-0923-D3F0-AFB65C2A64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D0FB171B-8DE3-FC0C-2E62-FC5DA466809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CC7B2AB2-689C-1C6B-3239-99B733442A7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61243D-1E2F-37CA-266B-4A22D92EEF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A8D63ED1-B1BE-6A26-84BB-6D1CFA423D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935F1F0E-B903-B787-DA8A-A2A5D0479C5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1</a:t>
            </a:fld>
            <a:r>
              <a:rPr lang="en-US"/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+mj-lt"/>
              </a:rPr>
              <a:t>Media in these slides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C80857-DBC5-0751-FE3A-F793BA0496EA}"/>
              </a:ext>
            </a:extLst>
          </p:cNvPr>
          <p:cNvSpPr/>
          <p:nvPr/>
        </p:nvSpPr>
        <p:spPr>
          <a:xfrm>
            <a:off x="25560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144000" rtlCol="0" anchor="t" anchorCtr="0"/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The hello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The rainbow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sldjump"/>
              </a:rPr>
              <a:t>The goodbye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45C4C-97F6-BEC4-2DB5-4071527BFF98}"/>
              </a:ext>
            </a:extLst>
          </p:cNvPr>
          <p:cNvSpPr/>
          <p:nvPr/>
        </p:nvSpPr>
        <p:spPr>
          <a:xfrm>
            <a:off x="255600" y="928800"/>
            <a:ext cx="1614624" cy="424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012998" y="928800"/>
            <a:ext cx="1614624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Interactive games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3766204" y="921600"/>
            <a:ext cx="1614624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5519410" y="921600"/>
            <a:ext cx="1614624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Printables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2177-178A-6713-2A19-26C7CD65F3CB}"/>
              </a:ext>
            </a:extLst>
          </p:cNvPr>
          <p:cNvSpPr txBox="1"/>
          <p:nvPr/>
        </p:nvSpPr>
        <p:spPr>
          <a:xfrm>
            <a:off x="283458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audio or video directly from the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044339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games and activities on the slide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3797544" y="14040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stories together on the slide or watch a video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5519410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worksheets, craft sheets, etc. on screen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012998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 action="ppaction://hlinksldjump"/>
              </a:rPr>
              <a:t>Review quiz: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5" action="ppaction://hlinksldjump"/>
              </a:rPr>
              <a:t>colours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 action="ppaction://hlinksldjump"/>
              </a:rPr>
              <a:t> and fruit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3767365" y="18165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What colour am I?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552057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Colour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 the 6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fruit worksheet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7272615" y="921600"/>
            <a:ext cx="1614624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Vocabulary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7272615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lesson vocabulary images on screen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7273776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sldjump"/>
              </a:rPr>
              <a:t>Practice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sldjump"/>
              </a:rPr>
              <a:t>colours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sldjump"/>
              </a:rPr>
              <a:t>: red, blue, green, purple, yellow, pink, orange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 action="ppaction://hlinksldjump"/>
              </a:rPr>
              <a:t>Practice fruit: apple, banana, grapes, orange, melon, pineapple.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 animBg="1"/>
      <p:bldP spid="5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9" grpId="0" animBg="1"/>
      <p:bldP spid="15" grpId="0" animBg="1"/>
      <p:bldP spid="16" grpId="0" animBg="1"/>
      <p:bldP spid="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6853-3A1B-46B6-99C4-6DD2A0F1D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ESLKidStuff.com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A7A67-8F3D-4CE2-A07B-86E1A7B61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552" y="1151154"/>
            <a:ext cx="6324900" cy="1191779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colour</a:t>
            </a:r>
            <a:r>
              <a:rPr lang="en-US" dirty="0"/>
              <a:t>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6C5CF3-3742-4411-B547-5AFF55F16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3350" y="4013081"/>
            <a:ext cx="6326188" cy="647700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Colours</a:t>
            </a:r>
            <a:r>
              <a:rPr lang="en-US" dirty="0"/>
              <a:t> and fruit 3 -</a:t>
            </a:r>
          </a:p>
        </p:txBody>
      </p:sp>
    </p:spTree>
    <p:extLst>
      <p:ext uri="{BB962C8B-B14F-4D97-AF65-F5344CB8AC3E}">
        <p14:creationId xmlns:p14="http://schemas.microsoft.com/office/powerpoint/2010/main" val="415258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720999" y="153554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0767" y="4084584"/>
              <a:ext cx="1212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Hello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56" y="771378"/>
            <a:ext cx="4503689" cy="39107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0C3A2F0B-971C-E4CE-00FC-27A76629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6" name="Picture 5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DEEF24DD-17D8-433E-E60F-27FF9620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D361C2-B39A-EE60-5BDB-F77FBE6FB5E2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F5378D-B93B-5D42-3CD5-38DC201A120C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07C95-4F96-6492-D057-BA90585BB9E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34A96E-69CA-B3E7-146F-29CFCFD6B07F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468;p32">
                <a:extLst>
                  <a:ext uri="{FF2B5EF4-FFF2-40B4-BE49-F238E27FC236}">
                    <a16:creationId xmlns:a16="http://schemas.microsoft.com/office/drawing/2014/main" id="{20E64DA7-255B-F49B-7A8C-29A767C94A1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69;p32">
                <a:extLst>
                  <a:ext uri="{FF2B5EF4-FFF2-40B4-BE49-F238E27FC236}">
                    <a16:creationId xmlns:a16="http://schemas.microsoft.com/office/drawing/2014/main" id="{FFC053D9-BAEA-D0FD-0EEE-2BEA06E34B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0;p32">
                <a:extLst>
                  <a:ext uri="{FF2B5EF4-FFF2-40B4-BE49-F238E27FC236}">
                    <a16:creationId xmlns:a16="http://schemas.microsoft.com/office/drawing/2014/main" id="{1D982FB6-F7CA-412E-EF48-0490D718917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1;p32">
                <a:extLst>
                  <a:ext uri="{FF2B5EF4-FFF2-40B4-BE49-F238E27FC236}">
                    <a16:creationId xmlns:a16="http://schemas.microsoft.com/office/drawing/2014/main" id="{9DB3164A-951A-F32C-F292-625BE6A46CA4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2;p32">
                <a:extLst>
                  <a:ext uri="{FF2B5EF4-FFF2-40B4-BE49-F238E27FC236}">
                    <a16:creationId xmlns:a16="http://schemas.microsoft.com/office/drawing/2014/main" id="{371C24FE-FBCB-6583-BED1-269CAA50E0C9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3;p32">
                <a:extLst>
                  <a:ext uri="{FF2B5EF4-FFF2-40B4-BE49-F238E27FC236}">
                    <a16:creationId xmlns:a16="http://schemas.microsoft.com/office/drawing/2014/main" id="{1360DAF8-5E38-286B-DD7B-D7024D47155D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4;p32">
                <a:extLst>
                  <a:ext uri="{FF2B5EF4-FFF2-40B4-BE49-F238E27FC236}">
                    <a16:creationId xmlns:a16="http://schemas.microsoft.com/office/drawing/2014/main" id="{09558E44-1ED3-6C74-8BEB-99F327E797B9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;p32">
                <a:extLst>
                  <a:ext uri="{FF2B5EF4-FFF2-40B4-BE49-F238E27FC236}">
                    <a16:creationId xmlns:a16="http://schemas.microsoft.com/office/drawing/2014/main" id="{6E35605F-9009-1712-0A3C-FE29582FB73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6;p32">
                <a:extLst>
                  <a:ext uri="{FF2B5EF4-FFF2-40B4-BE49-F238E27FC236}">
                    <a16:creationId xmlns:a16="http://schemas.microsoft.com/office/drawing/2014/main" id="{2898D2AA-00A7-9485-7221-E168BDAFAF2F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7;p32">
                <a:extLst>
                  <a:ext uri="{FF2B5EF4-FFF2-40B4-BE49-F238E27FC236}">
                    <a16:creationId xmlns:a16="http://schemas.microsoft.com/office/drawing/2014/main" id="{F6CD5AAB-29D3-145F-8B26-68714D717B58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8;p32">
                <a:extLst>
                  <a:ext uri="{FF2B5EF4-FFF2-40B4-BE49-F238E27FC236}">
                    <a16:creationId xmlns:a16="http://schemas.microsoft.com/office/drawing/2014/main" id="{470A2548-74EF-DCDA-40FB-B37F970BBC9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9;p32">
                <a:extLst>
                  <a:ext uri="{FF2B5EF4-FFF2-40B4-BE49-F238E27FC236}">
                    <a16:creationId xmlns:a16="http://schemas.microsoft.com/office/drawing/2014/main" id="{A727AC14-4A70-65CF-F3A1-CC6D046EF6B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80;p32">
                <a:extLst>
                  <a:ext uri="{FF2B5EF4-FFF2-40B4-BE49-F238E27FC236}">
                    <a16:creationId xmlns:a16="http://schemas.microsoft.com/office/drawing/2014/main" id="{94EA92EB-AFDF-909E-FF25-FEACE91B411F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81;p32">
                <a:extLst>
                  <a:ext uri="{FF2B5EF4-FFF2-40B4-BE49-F238E27FC236}">
                    <a16:creationId xmlns:a16="http://schemas.microsoft.com/office/drawing/2014/main" id="{9FF7F4CA-C767-8771-4BBF-F70892E2FCF5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82;p32">
                <a:extLst>
                  <a:ext uri="{FF2B5EF4-FFF2-40B4-BE49-F238E27FC236}">
                    <a16:creationId xmlns:a16="http://schemas.microsoft.com/office/drawing/2014/main" id="{2B5C67E2-C439-A422-ADDE-C61EC07723B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83;p32">
                <a:extLst>
                  <a:ext uri="{FF2B5EF4-FFF2-40B4-BE49-F238E27FC236}">
                    <a16:creationId xmlns:a16="http://schemas.microsoft.com/office/drawing/2014/main" id="{6112999E-9906-4F53-7749-DCABD55CE73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84;p32">
                <a:extLst>
                  <a:ext uri="{FF2B5EF4-FFF2-40B4-BE49-F238E27FC236}">
                    <a16:creationId xmlns:a16="http://schemas.microsoft.com/office/drawing/2014/main" id="{F0CAFDB7-9174-7BAC-BFBF-FA74D967BE83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BAF2DE-B6DC-99B9-517C-05A7930ABE4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AEB895F0-5DDD-0569-D80E-FD746DF238D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">
              <a:extLst>
                <a:ext uri="{FF2B5EF4-FFF2-40B4-BE49-F238E27FC236}">
                  <a16:creationId xmlns:a16="http://schemas.microsoft.com/office/drawing/2014/main" id="{8D81BD3E-F99D-6D78-BA6C-29A8FB5FC24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CC2FDF-0355-9376-D0EA-9FE51AD3EF4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CD7EE1FB-7485-18E6-0468-AB92060D47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Text Box 7">
                <a:extLst>
                  <a:ext uri="{FF2B5EF4-FFF2-40B4-BE49-F238E27FC236}">
                    <a16:creationId xmlns:a16="http://schemas.microsoft.com/office/drawing/2014/main" id="{2848B2CA-4713-A823-496C-526C3790599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8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4410"/>
            <a:ext cx="637574" cy="700561"/>
            <a:chOff x="240111" y="2237042"/>
            <a:chExt cx="637574" cy="70056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04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10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Rainbow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1945CC-5A90-4467-9688-D2400D79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26" y="860482"/>
            <a:ext cx="5183748" cy="31526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62C7F3-762A-490A-A18B-7A319CE46D0C}"/>
              </a:ext>
            </a:extLst>
          </p:cNvPr>
          <p:cNvSpPr/>
          <p:nvPr/>
        </p:nvSpPr>
        <p:spPr>
          <a:xfrm>
            <a:off x="1601929" y="1195754"/>
            <a:ext cx="1357596" cy="1357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D9DA75-BFD6-4EE3-A7FC-037AF3BE1AA1}"/>
              </a:ext>
            </a:extLst>
          </p:cNvPr>
          <p:cNvSpPr/>
          <p:nvPr/>
        </p:nvSpPr>
        <p:spPr>
          <a:xfrm>
            <a:off x="3148951" y="1192741"/>
            <a:ext cx="1357596" cy="13575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FF2B47-4C65-4A42-9CEF-BB4F7EE77B91}"/>
              </a:ext>
            </a:extLst>
          </p:cNvPr>
          <p:cNvSpPr/>
          <p:nvPr/>
        </p:nvSpPr>
        <p:spPr>
          <a:xfrm>
            <a:off x="4693828" y="1192741"/>
            <a:ext cx="1357596" cy="13575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CD2DCE4-1FE6-4B32-8315-EA130B5CCB5B}"/>
              </a:ext>
            </a:extLst>
          </p:cNvPr>
          <p:cNvSpPr/>
          <p:nvPr/>
        </p:nvSpPr>
        <p:spPr>
          <a:xfrm>
            <a:off x="6275344" y="1183849"/>
            <a:ext cx="1357596" cy="13575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EC847E-65AF-40DF-A541-9BAD774C6677}"/>
              </a:ext>
            </a:extLst>
          </p:cNvPr>
          <p:cNvSpPr/>
          <p:nvPr/>
        </p:nvSpPr>
        <p:spPr>
          <a:xfrm>
            <a:off x="2364748" y="2895975"/>
            <a:ext cx="1357596" cy="13575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A430BE9-8564-4FF2-93FC-F7F85374F5DE}"/>
              </a:ext>
            </a:extLst>
          </p:cNvPr>
          <p:cNvSpPr/>
          <p:nvPr/>
        </p:nvSpPr>
        <p:spPr>
          <a:xfrm>
            <a:off x="3911770" y="2892962"/>
            <a:ext cx="1357596" cy="13575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68785D5-DEE5-44A5-8614-EA8895A59B2A}"/>
              </a:ext>
            </a:extLst>
          </p:cNvPr>
          <p:cNvSpPr/>
          <p:nvPr/>
        </p:nvSpPr>
        <p:spPr>
          <a:xfrm>
            <a:off x="5471395" y="2892962"/>
            <a:ext cx="1357596" cy="1357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4037901-767E-7FF1-5539-CD6B082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0DAE20E-B841-3875-A89D-199E864E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7AB0A4-6379-DEF5-01B6-044293049D60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49DB92-F72F-6DE3-2705-865A4BA29E6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3A0547-2C43-25B2-CF0A-26D431BEB4B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11E6A8-47F3-2838-69C7-1872AE9CA5F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Google Shape;468;p32">
                <a:extLst>
                  <a:ext uri="{FF2B5EF4-FFF2-40B4-BE49-F238E27FC236}">
                    <a16:creationId xmlns:a16="http://schemas.microsoft.com/office/drawing/2014/main" id="{CFCAD482-6AB1-6802-8899-EF1943F3BDB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9;p32">
                <a:extLst>
                  <a:ext uri="{FF2B5EF4-FFF2-40B4-BE49-F238E27FC236}">
                    <a16:creationId xmlns:a16="http://schemas.microsoft.com/office/drawing/2014/main" id="{6D484FB8-787F-4285-4A08-F68DCF31C139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966042-28F2-3480-D3C1-A14C67F8D00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D44F1B92-1A72-811D-A2D1-C65F8B7219F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2;p32">
                <a:extLst>
                  <a:ext uri="{FF2B5EF4-FFF2-40B4-BE49-F238E27FC236}">
                    <a16:creationId xmlns:a16="http://schemas.microsoft.com/office/drawing/2014/main" id="{915ED880-93D3-703D-F148-2262635CC76D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3;p32">
                <a:extLst>
                  <a:ext uri="{FF2B5EF4-FFF2-40B4-BE49-F238E27FC236}">
                    <a16:creationId xmlns:a16="http://schemas.microsoft.com/office/drawing/2014/main" id="{65935BBB-5B3F-9A3C-E5A3-0F22792512D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4;p32">
                <a:extLst>
                  <a:ext uri="{FF2B5EF4-FFF2-40B4-BE49-F238E27FC236}">
                    <a16:creationId xmlns:a16="http://schemas.microsoft.com/office/drawing/2014/main" id="{921DDC77-F2A8-5164-6299-940C4A5CE398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5;p32">
                <a:extLst>
                  <a:ext uri="{FF2B5EF4-FFF2-40B4-BE49-F238E27FC236}">
                    <a16:creationId xmlns:a16="http://schemas.microsoft.com/office/drawing/2014/main" id="{C30B97F6-1731-DB1A-A984-EA5CDB412205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6;p32">
                <a:extLst>
                  <a:ext uri="{FF2B5EF4-FFF2-40B4-BE49-F238E27FC236}">
                    <a16:creationId xmlns:a16="http://schemas.microsoft.com/office/drawing/2014/main" id="{D5A10150-654E-37FD-EB47-D5489827D4B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7;p32">
                <a:extLst>
                  <a:ext uri="{FF2B5EF4-FFF2-40B4-BE49-F238E27FC236}">
                    <a16:creationId xmlns:a16="http://schemas.microsoft.com/office/drawing/2014/main" id="{5BD1D093-1F6A-D5F7-C238-D51D8BF51A3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8;p32">
                <a:extLst>
                  <a:ext uri="{FF2B5EF4-FFF2-40B4-BE49-F238E27FC236}">
                    <a16:creationId xmlns:a16="http://schemas.microsoft.com/office/drawing/2014/main" id="{1A113CF1-FC68-DBC8-9739-AD538725A503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9;p32">
                <a:extLst>
                  <a:ext uri="{FF2B5EF4-FFF2-40B4-BE49-F238E27FC236}">
                    <a16:creationId xmlns:a16="http://schemas.microsoft.com/office/drawing/2014/main" id="{C0E66651-6C95-40CA-F53E-DAA8415A4DE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;p32">
                <a:extLst>
                  <a:ext uri="{FF2B5EF4-FFF2-40B4-BE49-F238E27FC236}">
                    <a16:creationId xmlns:a16="http://schemas.microsoft.com/office/drawing/2014/main" id="{0AB18CA2-C18E-899C-2C99-7295CFF93B0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1;p32">
                <a:extLst>
                  <a:ext uri="{FF2B5EF4-FFF2-40B4-BE49-F238E27FC236}">
                    <a16:creationId xmlns:a16="http://schemas.microsoft.com/office/drawing/2014/main" id="{DDDEDA74-2173-B9CB-5D81-AFCE9D1E5C5C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2;p32">
                <a:extLst>
                  <a:ext uri="{FF2B5EF4-FFF2-40B4-BE49-F238E27FC236}">
                    <a16:creationId xmlns:a16="http://schemas.microsoft.com/office/drawing/2014/main" id="{14D7F105-A73D-3A79-E854-4434B81CCC9D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3;p32">
                <a:extLst>
                  <a:ext uri="{FF2B5EF4-FFF2-40B4-BE49-F238E27FC236}">
                    <a16:creationId xmlns:a16="http://schemas.microsoft.com/office/drawing/2014/main" id="{4A574C3C-BDCD-9018-78DA-60F3D9B718A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4;p32">
                <a:extLst>
                  <a:ext uri="{FF2B5EF4-FFF2-40B4-BE49-F238E27FC236}">
                    <a16:creationId xmlns:a16="http://schemas.microsoft.com/office/drawing/2014/main" id="{44677DDB-1074-119B-A46D-C8D084549900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C9F7EB-9FA3-94CE-55A1-077347F9AE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7" name="AutoShape 3">
              <a:extLst>
                <a:ext uri="{FF2B5EF4-FFF2-40B4-BE49-F238E27FC236}">
                  <a16:creationId xmlns:a16="http://schemas.microsoft.com/office/drawing/2014/main" id="{FB36AB11-8A43-A484-44BE-85A2AC1D96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">
              <a:extLst>
                <a:ext uri="{FF2B5EF4-FFF2-40B4-BE49-F238E27FC236}">
                  <a16:creationId xmlns:a16="http://schemas.microsoft.com/office/drawing/2014/main" id="{EDB41A06-1C40-A826-5C66-BA1201EEF4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22F4AF-6310-11F8-AD88-E2ED935B321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177EB5F0-2384-6A67-9BDF-F2B56E26E1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BEDD20D2-9460-1677-A6B2-846CB36840C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9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12" grpId="0" animBg="1"/>
      <p:bldP spid="118" grpId="0" animBg="1"/>
      <p:bldP spid="131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5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10091" y="4541509"/>
            <a:ext cx="1477148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046920" y="4084584"/>
              <a:ext cx="1410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Practice </a:t>
              </a:r>
              <a:r>
                <a:rPr lang="en-US" dirty="0" err="1">
                  <a:latin typeface="+mn-lt"/>
                </a:rPr>
                <a:t>colours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EA1C9C-74C5-4628-B571-7C3BA5692BEC}"/>
              </a:ext>
            </a:extLst>
          </p:cNvPr>
          <p:cNvSpPr/>
          <p:nvPr/>
        </p:nvSpPr>
        <p:spPr>
          <a:xfrm>
            <a:off x="1578525" y="691223"/>
            <a:ext cx="1119374" cy="141874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DA3209A-E08E-41C5-B504-FE14D84E4764}"/>
              </a:ext>
            </a:extLst>
          </p:cNvPr>
          <p:cNvSpPr/>
          <p:nvPr/>
        </p:nvSpPr>
        <p:spPr>
          <a:xfrm>
            <a:off x="3098817" y="3167947"/>
            <a:ext cx="1119374" cy="14187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D05FF6-5254-4573-A01F-411E1186D985}"/>
              </a:ext>
            </a:extLst>
          </p:cNvPr>
          <p:cNvSpPr/>
          <p:nvPr/>
        </p:nvSpPr>
        <p:spPr>
          <a:xfrm>
            <a:off x="5573817" y="399841"/>
            <a:ext cx="1119374" cy="14187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52670" y="2160676"/>
            <a:ext cx="609600" cy="609600"/>
          </a:xfrm>
          <a:prstGeom prst="rect">
            <a:avLst/>
          </a:prstGeom>
        </p:spPr>
      </p:pic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23717" y="4403769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25517" y="1952030"/>
            <a:ext cx="609600" cy="609600"/>
          </a:xfrm>
          <a:prstGeom prst="rect">
            <a:avLst/>
          </a:prstGeom>
        </p:spPr>
      </p:pic>
      <p:pic>
        <p:nvPicPr>
          <p:cNvPr id="10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69CC6-846C-416E-8DE9-4ED80331B4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035777" y="2149449"/>
            <a:ext cx="202095" cy="202095"/>
          </a:xfrm>
          <a:prstGeom prst="rect">
            <a:avLst/>
          </a:prstGeom>
        </p:spPr>
      </p:pic>
      <p:pic>
        <p:nvPicPr>
          <p:cNvPr id="138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A3F0B-4FBB-47AD-81F5-1377545B65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037063" y="1861564"/>
            <a:ext cx="202095" cy="2020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278704" y="153589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B725770-5A6A-4E1D-9327-C50583E4BB5A}"/>
              </a:ext>
            </a:extLst>
          </p:cNvPr>
          <p:cNvSpPr/>
          <p:nvPr/>
        </p:nvSpPr>
        <p:spPr>
          <a:xfrm>
            <a:off x="5130209" y="2950347"/>
            <a:ext cx="1119374" cy="14187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9E6D2F-7815-4D23-9D8E-BC45C48DE33A}"/>
              </a:ext>
            </a:extLst>
          </p:cNvPr>
          <p:cNvSpPr/>
          <p:nvPr/>
        </p:nvSpPr>
        <p:spPr>
          <a:xfrm>
            <a:off x="3601442" y="417872"/>
            <a:ext cx="1119374" cy="1418741"/>
          </a:xfrm>
          <a:prstGeom prst="rect">
            <a:avLst/>
          </a:prstGeom>
          <a:solidFill>
            <a:srgbClr val="9900CC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B835D1-7BF7-443B-B5CB-3AB39DDD02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633951" y="4408566"/>
            <a:ext cx="202095" cy="202095"/>
          </a:xfrm>
          <a:prstGeom prst="rect">
            <a:avLst/>
          </a:prstGeom>
        </p:spPr>
      </p:pic>
      <p:pic>
        <p:nvPicPr>
          <p:cNvPr id="1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B545B-34E2-443B-B28D-FE25047F27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069860" y="1884629"/>
            <a:ext cx="202095" cy="202095"/>
          </a:xfrm>
          <a:prstGeom prst="rect">
            <a:avLst/>
          </a:prstGeom>
        </p:spPr>
      </p:pic>
      <p:pic>
        <p:nvPicPr>
          <p:cNvPr id="11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FA274B-165D-4DF2-905E-3F951A653B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557456" y="4635617"/>
            <a:ext cx="202095" cy="202095"/>
          </a:xfrm>
          <a:prstGeom prst="rect">
            <a:avLst/>
          </a:prstGeom>
        </p:spPr>
      </p:pic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58880" y="1952030"/>
            <a:ext cx="609600" cy="609600"/>
          </a:xfrm>
          <a:prstGeom prst="rect">
            <a:avLst/>
          </a:prstGeom>
        </p:spPr>
      </p:pic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11464" y="4027807"/>
            <a:ext cx="609600" cy="6096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AD7E567C-DB6D-4990-86B4-9FD85BF1B128}"/>
              </a:ext>
            </a:extLst>
          </p:cNvPr>
          <p:cNvSpPr/>
          <p:nvPr/>
        </p:nvSpPr>
        <p:spPr>
          <a:xfrm>
            <a:off x="7167309" y="2801465"/>
            <a:ext cx="1119374" cy="1418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E758F-4F26-4A6A-85D8-A1F177C043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624275" y="4268092"/>
            <a:ext cx="202095" cy="202095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26E521B9-4DC6-4DB8-992D-944AA286ABC8}"/>
              </a:ext>
            </a:extLst>
          </p:cNvPr>
          <p:cNvSpPr/>
          <p:nvPr/>
        </p:nvSpPr>
        <p:spPr>
          <a:xfrm>
            <a:off x="7586962" y="720092"/>
            <a:ext cx="1119374" cy="1418741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oogle Shape;948;p41">
            <a:extLst>
              <a:ext uri="{FF2B5EF4-FFF2-40B4-BE49-F238E27FC236}">
                <a16:creationId xmlns:a16="http://schemas.microsoft.com/office/drawing/2014/main" id="{BF598023-03E7-4DD7-9328-C19DE0950F80}"/>
              </a:ext>
            </a:extLst>
          </p:cNvPr>
          <p:cNvGrpSpPr/>
          <p:nvPr/>
        </p:nvGrpSpPr>
        <p:grpSpPr>
          <a:xfrm>
            <a:off x="130505" y="2416669"/>
            <a:ext cx="2090595" cy="2184926"/>
            <a:chOff x="862100" y="3161800"/>
            <a:chExt cx="2149200" cy="2246175"/>
          </a:xfrm>
        </p:grpSpPr>
        <p:sp>
          <p:nvSpPr>
            <p:cNvPr id="167" name="Google Shape;949;p41">
              <a:extLst>
                <a:ext uri="{FF2B5EF4-FFF2-40B4-BE49-F238E27FC236}">
                  <a16:creationId xmlns:a16="http://schemas.microsoft.com/office/drawing/2014/main" id="{35F5E41F-1555-4B39-8E73-F408E3327E1C}"/>
                </a:ext>
              </a:extLst>
            </p:cNvPr>
            <p:cNvSpPr/>
            <p:nvPr/>
          </p:nvSpPr>
          <p:spPr>
            <a:xfrm>
              <a:off x="2206350" y="4577775"/>
              <a:ext cx="384700" cy="246975"/>
            </a:xfrm>
            <a:custGeom>
              <a:avLst/>
              <a:gdLst/>
              <a:ahLst/>
              <a:cxnLst/>
              <a:rect l="l" t="t" r="r" b="b"/>
              <a:pathLst>
                <a:path w="15388" h="9879" extrusionOk="0">
                  <a:moveTo>
                    <a:pt x="1264" y="1"/>
                  </a:moveTo>
                  <a:cubicBezTo>
                    <a:pt x="1156" y="1"/>
                    <a:pt x="1049" y="20"/>
                    <a:pt x="942" y="61"/>
                  </a:cubicBezTo>
                  <a:cubicBezTo>
                    <a:pt x="632" y="184"/>
                    <a:pt x="421" y="482"/>
                    <a:pt x="289" y="797"/>
                  </a:cubicBezTo>
                  <a:cubicBezTo>
                    <a:pt x="0" y="1489"/>
                    <a:pt x="30" y="2323"/>
                    <a:pt x="356" y="3027"/>
                  </a:cubicBezTo>
                  <a:cubicBezTo>
                    <a:pt x="356" y="3027"/>
                    <a:pt x="356" y="3027"/>
                    <a:pt x="356" y="3027"/>
                  </a:cubicBezTo>
                  <a:cubicBezTo>
                    <a:pt x="357" y="3027"/>
                    <a:pt x="1996" y="6554"/>
                    <a:pt x="3474" y="7888"/>
                  </a:cubicBezTo>
                  <a:cubicBezTo>
                    <a:pt x="4363" y="8688"/>
                    <a:pt x="5386" y="9363"/>
                    <a:pt x="6515" y="9672"/>
                  </a:cubicBezTo>
                  <a:cubicBezTo>
                    <a:pt x="7039" y="9816"/>
                    <a:pt x="7567" y="9878"/>
                    <a:pt x="8095" y="9878"/>
                  </a:cubicBezTo>
                  <a:cubicBezTo>
                    <a:pt x="9730" y="9878"/>
                    <a:pt x="11362" y="9283"/>
                    <a:pt x="12901" y="8693"/>
                  </a:cubicBezTo>
                  <a:cubicBezTo>
                    <a:pt x="13359" y="8518"/>
                    <a:pt x="13823" y="8340"/>
                    <a:pt x="14208" y="8038"/>
                  </a:cubicBezTo>
                  <a:cubicBezTo>
                    <a:pt x="15032" y="7395"/>
                    <a:pt x="15388" y="6188"/>
                    <a:pt x="15063" y="5139"/>
                  </a:cubicBezTo>
                  <a:cubicBezTo>
                    <a:pt x="14937" y="4732"/>
                    <a:pt x="14699" y="4333"/>
                    <a:pt x="14330" y="4134"/>
                  </a:cubicBezTo>
                  <a:cubicBezTo>
                    <a:pt x="14111" y="4016"/>
                    <a:pt x="13870" y="3979"/>
                    <a:pt x="13626" y="3979"/>
                  </a:cubicBezTo>
                  <a:cubicBezTo>
                    <a:pt x="13425" y="3979"/>
                    <a:pt x="13220" y="4004"/>
                    <a:pt x="13023" y="4029"/>
                  </a:cubicBezTo>
                  <a:cubicBezTo>
                    <a:pt x="12046" y="4158"/>
                    <a:pt x="11048" y="4270"/>
                    <a:pt x="10056" y="4270"/>
                  </a:cubicBezTo>
                  <a:cubicBezTo>
                    <a:pt x="9011" y="4270"/>
                    <a:pt x="7973" y="4146"/>
                    <a:pt x="6976" y="3784"/>
                  </a:cubicBezTo>
                  <a:cubicBezTo>
                    <a:pt x="5365" y="3200"/>
                    <a:pt x="3992" y="2043"/>
                    <a:pt x="2729" y="836"/>
                  </a:cubicBezTo>
                  <a:cubicBezTo>
                    <a:pt x="2311" y="437"/>
                    <a:pt x="1785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50;p41">
              <a:extLst>
                <a:ext uri="{FF2B5EF4-FFF2-40B4-BE49-F238E27FC236}">
                  <a16:creationId xmlns:a16="http://schemas.microsoft.com/office/drawing/2014/main" id="{3B239987-19B5-4464-8F43-8C47C40F1658}"/>
                </a:ext>
              </a:extLst>
            </p:cNvPr>
            <p:cNvSpPr/>
            <p:nvPr/>
          </p:nvSpPr>
          <p:spPr>
            <a:xfrm>
              <a:off x="862100" y="4593400"/>
              <a:ext cx="1122350" cy="594025"/>
            </a:xfrm>
            <a:custGeom>
              <a:avLst/>
              <a:gdLst/>
              <a:ahLst/>
              <a:cxnLst/>
              <a:rect l="l" t="t" r="r" b="b"/>
              <a:pathLst>
                <a:path w="44894" h="23761" extrusionOk="0">
                  <a:moveTo>
                    <a:pt x="18423" y="1"/>
                  </a:moveTo>
                  <a:cubicBezTo>
                    <a:pt x="12037" y="1"/>
                    <a:pt x="6557" y="4741"/>
                    <a:pt x="4309" y="7745"/>
                  </a:cubicBezTo>
                  <a:cubicBezTo>
                    <a:pt x="3849" y="8361"/>
                    <a:pt x="3435" y="9010"/>
                    <a:pt x="3070" y="9688"/>
                  </a:cubicBezTo>
                  <a:cubicBezTo>
                    <a:pt x="2692" y="10387"/>
                    <a:pt x="2360" y="11110"/>
                    <a:pt x="2077" y="11852"/>
                  </a:cubicBezTo>
                  <a:cubicBezTo>
                    <a:pt x="650" y="15563"/>
                    <a:pt x="294" y="19748"/>
                    <a:pt x="1" y="23760"/>
                  </a:cubicBezTo>
                  <a:cubicBezTo>
                    <a:pt x="629" y="22265"/>
                    <a:pt x="1696" y="21001"/>
                    <a:pt x="2750" y="19763"/>
                  </a:cubicBezTo>
                  <a:cubicBezTo>
                    <a:pt x="3812" y="18518"/>
                    <a:pt x="4906" y="17247"/>
                    <a:pt x="6346" y="16461"/>
                  </a:cubicBezTo>
                  <a:cubicBezTo>
                    <a:pt x="6531" y="16359"/>
                    <a:pt x="6927" y="16154"/>
                    <a:pt x="7491" y="15909"/>
                  </a:cubicBezTo>
                  <a:cubicBezTo>
                    <a:pt x="7768" y="15788"/>
                    <a:pt x="8090" y="15660"/>
                    <a:pt x="8448" y="15529"/>
                  </a:cubicBezTo>
                  <a:cubicBezTo>
                    <a:pt x="9634" y="15094"/>
                    <a:pt x="10860" y="14782"/>
                    <a:pt x="12107" y="14598"/>
                  </a:cubicBezTo>
                  <a:cubicBezTo>
                    <a:pt x="12887" y="14481"/>
                    <a:pt x="13722" y="14409"/>
                    <a:pt x="14595" y="14409"/>
                  </a:cubicBezTo>
                  <a:cubicBezTo>
                    <a:pt x="17984" y="14409"/>
                    <a:pt x="21962" y="15486"/>
                    <a:pt x="25653" y="19164"/>
                  </a:cubicBezTo>
                  <a:cubicBezTo>
                    <a:pt x="26777" y="20281"/>
                    <a:pt x="28160" y="21175"/>
                    <a:pt x="29675" y="21645"/>
                  </a:cubicBezTo>
                  <a:cubicBezTo>
                    <a:pt x="30393" y="21868"/>
                    <a:pt x="31135" y="21952"/>
                    <a:pt x="31886" y="21952"/>
                  </a:cubicBezTo>
                  <a:cubicBezTo>
                    <a:pt x="32977" y="21952"/>
                    <a:pt x="34085" y="21776"/>
                    <a:pt x="35165" y="21598"/>
                  </a:cubicBezTo>
                  <a:lnTo>
                    <a:pt x="35384" y="21564"/>
                  </a:lnTo>
                  <a:cubicBezTo>
                    <a:pt x="35909" y="21478"/>
                    <a:pt x="36435" y="21389"/>
                    <a:pt x="36962" y="21286"/>
                  </a:cubicBezTo>
                  <a:cubicBezTo>
                    <a:pt x="39062" y="20892"/>
                    <a:pt x="41130" y="20331"/>
                    <a:pt x="42856" y="19115"/>
                  </a:cubicBezTo>
                  <a:cubicBezTo>
                    <a:pt x="43927" y="18363"/>
                    <a:pt x="44872" y="17251"/>
                    <a:pt x="44887" y="15953"/>
                  </a:cubicBezTo>
                  <a:cubicBezTo>
                    <a:pt x="44893" y="15787"/>
                    <a:pt x="44872" y="15620"/>
                    <a:pt x="44824" y="15461"/>
                  </a:cubicBezTo>
                  <a:lnTo>
                    <a:pt x="44822" y="15452"/>
                  </a:lnTo>
                  <a:cubicBezTo>
                    <a:pt x="44792" y="15349"/>
                    <a:pt x="44744" y="15253"/>
                    <a:pt x="44679" y="15167"/>
                  </a:cubicBezTo>
                  <a:cubicBezTo>
                    <a:pt x="44638" y="15106"/>
                    <a:pt x="44585" y="15051"/>
                    <a:pt x="44525" y="15007"/>
                  </a:cubicBezTo>
                  <a:cubicBezTo>
                    <a:pt x="44410" y="14919"/>
                    <a:pt x="44262" y="14874"/>
                    <a:pt x="44122" y="14874"/>
                  </a:cubicBezTo>
                  <a:cubicBezTo>
                    <a:pt x="43917" y="14874"/>
                    <a:pt x="43728" y="14971"/>
                    <a:pt x="43683" y="15175"/>
                  </a:cubicBezTo>
                  <a:lnTo>
                    <a:pt x="43584" y="14856"/>
                  </a:lnTo>
                  <a:cubicBezTo>
                    <a:pt x="42936" y="16136"/>
                    <a:pt x="41510" y="16732"/>
                    <a:pt x="40038" y="16732"/>
                  </a:cubicBezTo>
                  <a:cubicBezTo>
                    <a:pt x="39190" y="16732"/>
                    <a:pt x="38327" y="16535"/>
                    <a:pt x="37587" y="16157"/>
                  </a:cubicBezTo>
                  <a:cubicBezTo>
                    <a:pt x="36867" y="15785"/>
                    <a:pt x="36232" y="15293"/>
                    <a:pt x="35655" y="14736"/>
                  </a:cubicBezTo>
                  <a:cubicBezTo>
                    <a:pt x="34610" y="13737"/>
                    <a:pt x="33744" y="12514"/>
                    <a:pt x="32870" y="11353"/>
                  </a:cubicBezTo>
                  <a:cubicBezTo>
                    <a:pt x="30481" y="8178"/>
                    <a:pt x="28757" y="4057"/>
                    <a:pt x="25270" y="1964"/>
                  </a:cubicBezTo>
                  <a:cubicBezTo>
                    <a:pt x="22943" y="566"/>
                    <a:pt x="20629" y="1"/>
                    <a:pt x="18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51;p41">
              <a:extLst>
                <a:ext uri="{FF2B5EF4-FFF2-40B4-BE49-F238E27FC236}">
                  <a16:creationId xmlns:a16="http://schemas.microsoft.com/office/drawing/2014/main" id="{B1E17664-1E37-485F-A855-D4F37F250300}"/>
                </a:ext>
              </a:extLst>
            </p:cNvPr>
            <p:cNvSpPr/>
            <p:nvPr/>
          </p:nvSpPr>
          <p:spPr>
            <a:xfrm>
              <a:off x="862100" y="4814975"/>
              <a:ext cx="262775" cy="372450"/>
            </a:xfrm>
            <a:custGeom>
              <a:avLst/>
              <a:gdLst/>
              <a:ahLst/>
              <a:cxnLst/>
              <a:rect l="l" t="t" r="r" b="b"/>
              <a:pathLst>
                <a:path w="10511" h="14898" extrusionOk="0">
                  <a:moveTo>
                    <a:pt x="5084" y="1"/>
                  </a:moveTo>
                  <a:lnTo>
                    <a:pt x="5084" y="1"/>
                  </a:lnTo>
                  <a:cubicBezTo>
                    <a:pt x="4383" y="193"/>
                    <a:pt x="3706" y="470"/>
                    <a:pt x="3070" y="825"/>
                  </a:cubicBezTo>
                  <a:cubicBezTo>
                    <a:pt x="2692" y="1524"/>
                    <a:pt x="2360" y="2247"/>
                    <a:pt x="2077" y="2990"/>
                  </a:cubicBezTo>
                  <a:cubicBezTo>
                    <a:pt x="650" y="6700"/>
                    <a:pt x="294" y="10886"/>
                    <a:pt x="1" y="14897"/>
                  </a:cubicBezTo>
                  <a:cubicBezTo>
                    <a:pt x="629" y="13402"/>
                    <a:pt x="1696" y="12140"/>
                    <a:pt x="2750" y="10900"/>
                  </a:cubicBezTo>
                  <a:cubicBezTo>
                    <a:pt x="3812" y="9657"/>
                    <a:pt x="4906" y="8384"/>
                    <a:pt x="6346" y="7599"/>
                  </a:cubicBezTo>
                  <a:cubicBezTo>
                    <a:pt x="6531" y="7496"/>
                    <a:pt x="6927" y="7293"/>
                    <a:pt x="7491" y="7048"/>
                  </a:cubicBezTo>
                  <a:cubicBezTo>
                    <a:pt x="7798" y="6631"/>
                    <a:pt x="8206" y="6279"/>
                    <a:pt x="8604" y="5944"/>
                  </a:cubicBezTo>
                  <a:cubicBezTo>
                    <a:pt x="9230" y="5413"/>
                    <a:pt x="9867" y="4893"/>
                    <a:pt x="10510" y="4378"/>
                  </a:cubicBezTo>
                  <a:lnTo>
                    <a:pt x="10510" y="4378"/>
                  </a:lnTo>
                  <a:cubicBezTo>
                    <a:pt x="8785" y="4566"/>
                    <a:pt x="7076" y="4880"/>
                    <a:pt x="5397" y="5319"/>
                  </a:cubicBezTo>
                  <a:cubicBezTo>
                    <a:pt x="6247" y="4187"/>
                    <a:pt x="7096" y="3057"/>
                    <a:pt x="7944" y="1928"/>
                  </a:cubicBezTo>
                  <a:lnTo>
                    <a:pt x="7944" y="1928"/>
                  </a:lnTo>
                  <a:cubicBezTo>
                    <a:pt x="6617" y="2058"/>
                    <a:pt x="5317" y="2379"/>
                    <a:pt x="4083" y="2883"/>
                  </a:cubicBezTo>
                  <a:cubicBezTo>
                    <a:pt x="4418" y="1919"/>
                    <a:pt x="4749" y="960"/>
                    <a:pt x="5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52;p41">
              <a:extLst>
                <a:ext uri="{FF2B5EF4-FFF2-40B4-BE49-F238E27FC236}">
                  <a16:creationId xmlns:a16="http://schemas.microsoft.com/office/drawing/2014/main" id="{5F4C6033-900F-418D-BBE5-9195B25E3A2E}"/>
                </a:ext>
              </a:extLst>
            </p:cNvPr>
            <p:cNvSpPr/>
            <p:nvPr/>
          </p:nvSpPr>
          <p:spPr>
            <a:xfrm>
              <a:off x="1738925" y="4511375"/>
              <a:ext cx="207350" cy="424525"/>
            </a:xfrm>
            <a:custGeom>
              <a:avLst/>
              <a:gdLst/>
              <a:ahLst/>
              <a:cxnLst/>
              <a:rect l="l" t="t" r="r" b="b"/>
              <a:pathLst>
                <a:path w="8294" h="16981" extrusionOk="0">
                  <a:moveTo>
                    <a:pt x="5372" y="0"/>
                  </a:moveTo>
                  <a:cubicBezTo>
                    <a:pt x="4361" y="0"/>
                    <a:pt x="3280" y="383"/>
                    <a:pt x="2722" y="942"/>
                  </a:cubicBezTo>
                  <a:cubicBezTo>
                    <a:pt x="1836" y="1829"/>
                    <a:pt x="1407" y="3031"/>
                    <a:pt x="1084" y="4210"/>
                  </a:cubicBezTo>
                  <a:cubicBezTo>
                    <a:pt x="321" y="6980"/>
                    <a:pt x="0" y="9853"/>
                    <a:pt x="130" y="12725"/>
                  </a:cubicBezTo>
                  <a:cubicBezTo>
                    <a:pt x="178" y="13773"/>
                    <a:pt x="934" y="15076"/>
                    <a:pt x="1575" y="15936"/>
                  </a:cubicBezTo>
                  <a:cubicBezTo>
                    <a:pt x="2033" y="16550"/>
                    <a:pt x="2835" y="16981"/>
                    <a:pt x="3607" y="16981"/>
                  </a:cubicBezTo>
                  <a:cubicBezTo>
                    <a:pt x="3913" y="16981"/>
                    <a:pt x="4214" y="16913"/>
                    <a:pt x="4487" y="16762"/>
                  </a:cubicBezTo>
                  <a:cubicBezTo>
                    <a:pt x="5321" y="16302"/>
                    <a:pt x="5582" y="15301"/>
                    <a:pt x="5767" y="14408"/>
                  </a:cubicBezTo>
                  <a:lnTo>
                    <a:pt x="7699" y="5060"/>
                  </a:lnTo>
                  <a:cubicBezTo>
                    <a:pt x="7983" y="3689"/>
                    <a:pt x="8294" y="1851"/>
                    <a:pt x="7235" y="681"/>
                  </a:cubicBezTo>
                  <a:cubicBezTo>
                    <a:pt x="6801" y="201"/>
                    <a:pt x="610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53;p41">
              <a:extLst>
                <a:ext uri="{FF2B5EF4-FFF2-40B4-BE49-F238E27FC236}">
                  <a16:creationId xmlns:a16="http://schemas.microsoft.com/office/drawing/2014/main" id="{8EC311E0-E77F-49D5-A051-3159ED281ADF}"/>
                </a:ext>
              </a:extLst>
            </p:cNvPr>
            <p:cNvSpPr/>
            <p:nvPr/>
          </p:nvSpPr>
          <p:spPr>
            <a:xfrm>
              <a:off x="1798175" y="4355675"/>
              <a:ext cx="619475" cy="847500"/>
            </a:xfrm>
            <a:custGeom>
              <a:avLst/>
              <a:gdLst/>
              <a:ahLst/>
              <a:cxnLst/>
              <a:rect l="l" t="t" r="r" b="b"/>
              <a:pathLst>
                <a:path w="24779" h="33900" extrusionOk="0">
                  <a:moveTo>
                    <a:pt x="10209" y="1"/>
                  </a:moveTo>
                  <a:cubicBezTo>
                    <a:pt x="7137" y="1"/>
                    <a:pt x="4922" y="3237"/>
                    <a:pt x="3361" y="7396"/>
                  </a:cubicBezTo>
                  <a:cubicBezTo>
                    <a:pt x="1084" y="13470"/>
                    <a:pt x="194" y="21514"/>
                    <a:pt x="68" y="24351"/>
                  </a:cubicBezTo>
                  <a:cubicBezTo>
                    <a:pt x="0" y="25820"/>
                    <a:pt x="9" y="27338"/>
                    <a:pt x="556" y="28705"/>
                  </a:cubicBezTo>
                  <a:cubicBezTo>
                    <a:pt x="1356" y="30694"/>
                    <a:pt x="3212" y="32113"/>
                    <a:pt x="5236" y="32864"/>
                  </a:cubicBezTo>
                  <a:cubicBezTo>
                    <a:pt x="5601" y="32997"/>
                    <a:pt x="5972" y="33113"/>
                    <a:pt x="6347" y="33216"/>
                  </a:cubicBezTo>
                  <a:cubicBezTo>
                    <a:pt x="8046" y="33668"/>
                    <a:pt x="9835" y="33788"/>
                    <a:pt x="11605" y="33869"/>
                  </a:cubicBezTo>
                  <a:cubicBezTo>
                    <a:pt x="12059" y="33888"/>
                    <a:pt x="12524" y="33900"/>
                    <a:pt x="12992" y="33900"/>
                  </a:cubicBezTo>
                  <a:cubicBezTo>
                    <a:pt x="14887" y="33900"/>
                    <a:pt x="16852" y="33706"/>
                    <a:pt x="18504" y="33029"/>
                  </a:cubicBezTo>
                  <a:cubicBezTo>
                    <a:pt x="19714" y="32533"/>
                    <a:pt x="20599" y="31662"/>
                    <a:pt x="21476" y="30653"/>
                  </a:cubicBezTo>
                  <a:cubicBezTo>
                    <a:pt x="24779" y="26825"/>
                    <a:pt x="19678" y="12341"/>
                    <a:pt x="18242" y="7614"/>
                  </a:cubicBezTo>
                  <a:cubicBezTo>
                    <a:pt x="18232" y="7584"/>
                    <a:pt x="18223" y="7557"/>
                    <a:pt x="18215" y="7525"/>
                  </a:cubicBezTo>
                  <a:cubicBezTo>
                    <a:pt x="17338" y="4631"/>
                    <a:pt x="15183" y="1773"/>
                    <a:pt x="12404" y="514"/>
                  </a:cubicBezTo>
                  <a:cubicBezTo>
                    <a:pt x="11628" y="163"/>
                    <a:pt x="10897" y="1"/>
                    <a:pt x="10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54;p41">
              <a:extLst>
                <a:ext uri="{FF2B5EF4-FFF2-40B4-BE49-F238E27FC236}">
                  <a16:creationId xmlns:a16="http://schemas.microsoft.com/office/drawing/2014/main" id="{D8E5AFDE-75EB-4FBA-BB90-04CB2DA0C81C}"/>
                </a:ext>
              </a:extLst>
            </p:cNvPr>
            <p:cNvSpPr/>
            <p:nvPr/>
          </p:nvSpPr>
          <p:spPr>
            <a:xfrm>
              <a:off x="1914300" y="4453300"/>
              <a:ext cx="351125" cy="625300"/>
            </a:xfrm>
            <a:custGeom>
              <a:avLst/>
              <a:gdLst/>
              <a:ahLst/>
              <a:cxnLst/>
              <a:rect l="l" t="t" r="r" b="b"/>
              <a:pathLst>
                <a:path w="14045" h="25012" extrusionOk="0">
                  <a:moveTo>
                    <a:pt x="5749" y="1"/>
                  </a:moveTo>
                  <a:cubicBezTo>
                    <a:pt x="4863" y="1"/>
                    <a:pt x="3967" y="211"/>
                    <a:pt x="3365" y="633"/>
                  </a:cubicBezTo>
                  <a:cubicBezTo>
                    <a:pt x="2552" y="1209"/>
                    <a:pt x="2254" y="2648"/>
                    <a:pt x="2032" y="3894"/>
                  </a:cubicBezTo>
                  <a:cubicBezTo>
                    <a:pt x="1956" y="4344"/>
                    <a:pt x="1889" y="4774"/>
                    <a:pt x="1811" y="5126"/>
                  </a:cubicBezTo>
                  <a:cubicBezTo>
                    <a:pt x="1025" y="8637"/>
                    <a:pt x="479" y="12198"/>
                    <a:pt x="181" y="15783"/>
                  </a:cubicBezTo>
                  <a:cubicBezTo>
                    <a:pt x="31" y="17574"/>
                    <a:pt x="0" y="19512"/>
                    <a:pt x="551" y="21183"/>
                  </a:cubicBezTo>
                  <a:cubicBezTo>
                    <a:pt x="840" y="22063"/>
                    <a:pt x="1292" y="22862"/>
                    <a:pt x="1969" y="23527"/>
                  </a:cubicBezTo>
                  <a:cubicBezTo>
                    <a:pt x="2631" y="24175"/>
                    <a:pt x="5057" y="25012"/>
                    <a:pt x="7562" y="25012"/>
                  </a:cubicBezTo>
                  <a:cubicBezTo>
                    <a:pt x="10740" y="25012"/>
                    <a:pt x="14045" y="23665"/>
                    <a:pt x="14039" y="18878"/>
                  </a:cubicBezTo>
                  <a:cubicBezTo>
                    <a:pt x="14035" y="16065"/>
                    <a:pt x="11759" y="8574"/>
                    <a:pt x="10408" y="4774"/>
                  </a:cubicBezTo>
                  <a:cubicBezTo>
                    <a:pt x="10405" y="4769"/>
                    <a:pt x="10403" y="4764"/>
                    <a:pt x="10399" y="4759"/>
                  </a:cubicBezTo>
                  <a:cubicBezTo>
                    <a:pt x="10309" y="4505"/>
                    <a:pt x="10223" y="4268"/>
                    <a:pt x="10141" y="4050"/>
                  </a:cubicBezTo>
                  <a:cubicBezTo>
                    <a:pt x="10025" y="3738"/>
                    <a:pt x="9920" y="3460"/>
                    <a:pt x="9825" y="3233"/>
                  </a:cubicBezTo>
                  <a:cubicBezTo>
                    <a:pt x="9410" y="2214"/>
                    <a:pt x="8900" y="1155"/>
                    <a:pt x="7964" y="552"/>
                  </a:cubicBezTo>
                  <a:cubicBezTo>
                    <a:pt x="7401" y="185"/>
                    <a:pt x="6579" y="1"/>
                    <a:pt x="5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55;p41">
              <a:extLst>
                <a:ext uri="{FF2B5EF4-FFF2-40B4-BE49-F238E27FC236}">
                  <a16:creationId xmlns:a16="http://schemas.microsoft.com/office/drawing/2014/main" id="{740ECAEF-CFAD-45D3-AE41-C0A32125BDF3}"/>
                </a:ext>
              </a:extLst>
            </p:cNvPr>
            <p:cNvSpPr/>
            <p:nvPr/>
          </p:nvSpPr>
          <p:spPr>
            <a:xfrm>
              <a:off x="1822450" y="5085775"/>
              <a:ext cx="210750" cy="306875"/>
            </a:xfrm>
            <a:custGeom>
              <a:avLst/>
              <a:gdLst/>
              <a:ahLst/>
              <a:cxnLst/>
              <a:rect l="l" t="t" r="r" b="b"/>
              <a:pathLst>
                <a:path w="8430" h="12275" extrusionOk="0">
                  <a:moveTo>
                    <a:pt x="2404" y="1"/>
                  </a:moveTo>
                  <a:cubicBezTo>
                    <a:pt x="2404" y="1"/>
                    <a:pt x="4143" y="6459"/>
                    <a:pt x="4165" y="9028"/>
                  </a:cubicBezTo>
                  <a:cubicBezTo>
                    <a:pt x="4170" y="9452"/>
                    <a:pt x="4170" y="9894"/>
                    <a:pt x="3922" y="10274"/>
                  </a:cubicBezTo>
                  <a:cubicBezTo>
                    <a:pt x="3375" y="11113"/>
                    <a:pt x="1952" y="11292"/>
                    <a:pt x="773" y="11556"/>
                  </a:cubicBezTo>
                  <a:cubicBezTo>
                    <a:pt x="421" y="11635"/>
                    <a:pt x="1" y="11823"/>
                    <a:pt x="69" y="12100"/>
                  </a:cubicBezTo>
                  <a:cubicBezTo>
                    <a:pt x="899" y="12216"/>
                    <a:pt x="1745" y="12275"/>
                    <a:pt x="2590" y="12275"/>
                  </a:cubicBezTo>
                  <a:cubicBezTo>
                    <a:pt x="3763" y="12275"/>
                    <a:pt x="4936" y="12163"/>
                    <a:pt x="6072" y="11940"/>
                  </a:cubicBezTo>
                  <a:cubicBezTo>
                    <a:pt x="6307" y="11891"/>
                    <a:pt x="6551" y="11836"/>
                    <a:pt x="6718" y="11703"/>
                  </a:cubicBezTo>
                  <a:cubicBezTo>
                    <a:pt x="6880" y="11569"/>
                    <a:pt x="6940" y="11376"/>
                    <a:pt x="6990" y="11194"/>
                  </a:cubicBezTo>
                  <a:cubicBezTo>
                    <a:pt x="7201" y="10376"/>
                    <a:pt x="7328" y="9546"/>
                    <a:pt x="7455" y="8715"/>
                  </a:cubicBezTo>
                  <a:cubicBezTo>
                    <a:pt x="7611" y="7674"/>
                    <a:pt x="7766" y="6634"/>
                    <a:pt x="7924" y="5593"/>
                  </a:cubicBezTo>
                  <a:cubicBezTo>
                    <a:pt x="7982" y="5227"/>
                    <a:pt x="8037" y="4856"/>
                    <a:pt x="8092" y="4490"/>
                  </a:cubicBezTo>
                  <a:cubicBezTo>
                    <a:pt x="8191" y="3820"/>
                    <a:pt x="8294" y="3154"/>
                    <a:pt x="8394" y="2485"/>
                  </a:cubicBezTo>
                  <a:cubicBezTo>
                    <a:pt x="8412" y="2355"/>
                    <a:pt x="8430" y="2217"/>
                    <a:pt x="8349" y="2101"/>
                  </a:cubicBezTo>
                  <a:cubicBezTo>
                    <a:pt x="8271" y="1997"/>
                    <a:pt x="8132" y="1935"/>
                    <a:pt x="7997" y="1882"/>
                  </a:cubicBezTo>
                  <a:cubicBezTo>
                    <a:pt x="6790" y="1398"/>
                    <a:pt x="3768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56;p41">
              <a:extLst>
                <a:ext uri="{FF2B5EF4-FFF2-40B4-BE49-F238E27FC236}">
                  <a16:creationId xmlns:a16="http://schemas.microsoft.com/office/drawing/2014/main" id="{35B6CF54-B11C-45A5-BF6B-0E38863F6387}"/>
                </a:ext>
              </a:extLst>
            </p:cNvPr>
            <p:cNvSpPr/>
            <p:nvPr/>
          </p:nvSpPr>
          <p:spPr>
            <a:xfrm>
              <a:off x="2188000" y="5088925"/>
              <a:ext cx="210775" cy="306925"/>
            </a:xfrm>
            <a:custGeom>
              <a:avLst/>
              <a:gdLst/>
              <a:ahLst/>
              <a:cxnLst/>
              <a:rect l="l" t="t" r="r" b="b"/>
              <a:pathLst>
                <a:path w="8431" h="12277" extrusionOk="0">
                  <a:moveTo>
                    <a:pt x="6027" y="1"/>
                  </a:moveTo>
                  <a:cubicBezTo>
                    <a:pt x="4662" y="1"/>
                    <a:pt x="1641" y="1403"/>
                    <a:pt x="430" y="1886"/>
                  </a:cubicBezTo>
                  <a:cubicBezTo>
                    <a:pt x="294" y="1939"/>
                    <a:pt x="154" y="2001"/>
                    <a:pt x="82" y="2104"/>
                  </a:cubicBezTo>
                  <a:cubicBezTo>
                    <a:pt x="1" y="2221"/>
                    <a:pt x="20" y="2359"/>
                    <a:pt x="38" y="2488"/>
                  </a:cubicBezTo>
                  <a:lnTo>
                    <a:pt x="322" y="4377"/>
                  </a:lnTo>
                  <a:cubicBezTo>
                    <a:pt x="354" y="4600"/>
                    <a:pt x="390" y="4824"/>
                    <a:pt x="422" y="5043"/>
                  </a:cubicBezTo>
                  <a:lnTo>
                    <a:pt x="977" y="8715"/>
                  </a:lnTo>
                  <a:cubicBezTo>
                    <a:pt x="1103" y="9545"/>
                    <a:pt x="1226" y="10376"/>
                    <a:pt x="1442" y="11198"/>
                  </a:cubicBezTo>
                  <a:cubicBezTo>
                    <a:pt x="1487" y="11381"/>
                    <a:pt x="1547" y="11569"/>
                    <a:pt x="1713" y="11702"/>
                  </a:cubicBezTo>
                  <a:cubicBezTo>
                    <a:pt x="1881" y="11841"/>
                    <a:pt x="2125" y="11895"/>
                    <a:pt x="2359" y="11939"/>
                  </a:cubicBezTo>
                  <a:cubicBezTo>
                    <a:pt x="3499" y="12163"/>
                    <a:pt x="4679" y="12276"/>
                    <a:pt x="5859" y="12276"/>
                  </a:cubicBezTo>
                  <a:cubicBezTo>
                    <a:pt x="6698" y="12276"/>
                    <a:pt x="7537" y="12219"/>
                    <a:pt x="8363" y="12104"/>
                  </a:cubicBezTo>
                  <a:cubicBezTo>
                    <a:pt x="8431" y="11827"/>
                    <a:pt x="8011" y="11640"/>
                    <a:pt x="7658" y="11559"/>
                  </a:cubicBezTo>
                  <a:cubicBezTo>
                    <a:pt x="6478" y="11295"/>
                    <a:pt x="5051" y="11117"/>
                    <a:pt x="4509" y="10277"/>
                  </a:cubicBezTo>
                  <a:cubicBezTo>
                    <a:pt x="4260" y="9898"/>
                    <a:pt x="4260" y="9456"/>
                    <a:pt x="4265" y="9031"/>
                  </a:cubicBezTo>
                  <a:cubicBezTo>
                    <a:pt x="4288" y="6463"/>
                    <a:pt x="6027" y="1"/>
                    <a:pt x="6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57;p41">
              <a:extLst>
                <a:ext uri="{FF2B5EF4-FFF2-40B4-BE49-F238E27FC236}">
                  <a16:creationId xmlns:a16="http://schemas.microsoft.com/office/drawing/2014/main" id="{671BA1A6-9F58-493D-A4FF-16B1EF2491EF}"/>
                </a:ext>
              </a:extLst>
            </p:cNvPr>
            <p:cNvSpPr/>
            <p:nvPr/>
          </p:nvSpPr>
          <p:spPr>
            <a:xfrm>
              <a:off x="1546300" y="3617000"/>
              <a:ext cx="1126000" cy="882825"/>
            </a:xfrm>
            <a:custGeom>
              <a:avLst/>
              <a:gdLst/>
              <a:ahLst/>
              <a:cxnLst/>
              <a:rect l="l" t="t" r="r" b="b"/>
              <a:pathLst>
                <a:path w="45040" h="35313" extrusionOk="0">
                  <a:moveTo>
                    <a:pt x="24441" y="1"/>
                  </a:moveTo>
                  <a:cubicBezTo>
                    <a:pt x="24004" y="1"/>
                    <a:pt x="23562" y="36"/>
                    <a:pt x="23122" y="110"/>
                  </a:cubicBezTo>
                  <a:cubicBezTo>
                    <a:pt x="22470" y="217"/>
                    <a:pt x="21779" y="338"/>
                    <a:pt x="21061" y="458"/>
                  </a:cubicBezTo>
                  <a:cubicBezTo>
                    <a:pt x="17379" y="1097"/>
                    <a:pt x="12970" y="1896"/>
                    <a:pt x="9501" y="2531"/>
                  </a:cubicBezTo>
                  <a:cubicBezTo>
                    <a:pt x="9320" y="2567"/>
                    <a:pt x="9144" y="2598"/>
                    <a:pt x="8972" y="2628"/>
                  </a:cubicBezTo>
                  <a:cubicBezTo>
                    <a:pt x="5711" y="3228"/>
                    <a:pt x="3172" y="5764"/>
                    <a:pt x="2603" y="8994"/>
                  </a:cubicBezTo>
                  <a:cubicBezTo>
                    <a:pt x="1542" y="14996"/>
                    <a:pt x="1" y="24429"/>
                    <a:pt x="1" y="28663"/>
                  </a:cubicBezTo>
                  <a:cubicBezTo>
                    <a:pt x="1" y="29964"/>
                    <a:pt x="792" y="31075"/>
                    <a:pt x="2170" y="31999"/>
                  </a:cubicBezTo>
                  <a:cubicBezTo>
                    <a:pt x="2223" y="32035"/>
                    <a:pt x="2283" y="32075"/>
                    <a:pt x="2341" y="32111"/>
                  </a:cubicBezTo>
                  <a:cubicBezTo>
                    <a:pt x="4533" y="33510"/>
                    <a:pt x="8097" y="34456"/>
                    <a:pt x="12285" y="34943"/>
                  </a:cubicBezTo>
                  <a:cubicBezTo>
                    <a:pt x="13834" y="35121"/>
                    <a:pt x="15469" y="35237"/>
                    <a:pt x="17154" y="35286"/>
                  </a:cubicBezTo>
                  <a:cubicBezTo>
                    <a:pt x="17154" y="35289"/>
                    <a:pt x="17154" y="35290"/>
                    <a:pt x="17155" y="35290"/>
                  </a:cubicBezTo>
                  <a:cubicBezTo>
                    <a:pt x="17156" y="35290"/>
                    <a:pt x="17157" y="35289"/>
                    <a:pt x="17159" y="35286"/>
                  </a:cubicBezTo>
                  <a:cubicBezTo>
                    <a:pt x="17588" y="35296"/>
                    <a:pt x="18017" y="35304"/>
                    <a:pt x="18451" y="35309"/>
                  </a:cubicBezTo>
                  <a:cubicBezTo>
                    <a:pt x="18668" y="35311"/>
                    <a:pt x="18884" y="35312"/>
                    <a:pt x="19102" y="35312"/>
                  </a:cubicBezTo>
                  <a:cubicBezTo>
                    <a:pt x="19319" y="35312"/>
                    <a:pt x="19537" y="35311"/>
                    <a:pt x="19756" y="35309"/>
                  </a:cubicBezTo>
                  <a:cubicBezTo>
                    <a:pt x="26140" y="35250"/>
                    <a:pt x="32920" y="34291"/>
                    <a:pt x="38161" y="32393"/>
                  </a:cubicBezTo>
                  <a:cubicBezTo>
                    <a:pt x="38359" y="32325"/>
                    <a:pt x="38553" y="32249"/>
                    <a:pt x="38743" y="32178"/>
                  </a:cubicBezTo>
                  <a:cubicBezTo>
                    <a:pt x="40587" y="31479"/>
                    <a:pt x="42109" y="30124"/>
                    <a:pt x="43016" y="28372"/>
                  </a:cubicBezTo>
                  <a:cubicBezTo>
                    <a:pt x="43075" y="28265"/>
                    <a:pt x="43129" y="28158"/>
                    <a:pt x="43179" y="28047"/>
                  </a:cubicBezTo>
                  <a:cubicBezTo>
                    <a:pt x="44326" y="25568"/>
                    <a:pt x="45040" y="21442"/>
                    <a:pt x="41707" y="17345"/>
                  </a:cubicBezTo>
                  <a:lnTo>
                    <a:pt x="35220" y="8913"/>
                  </a:lnTo>
                  <a:lnTo>
                    <a:pt x="31000" y="3424"/>
                  </a:lnTo>
                  <a:cubicBezTo>
                    <a:pt x="29504" y="1261"/>
                    <a:pt x="27036" y="1"/>
                    <a:pt x="24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58;p41">
              <a:extLst>
                <a:ext uri="{FF2B5EF4-FFF2-40B4-BE49-F238E27FC236}">
                  <a16:creationId xmlns:a16="http://schemas.microsoft.com/office/drawing/2014/main" id="{766E17F8-EF5E-4717-AF6F-790DA3D6A903}"/>
                </a:ext>
              </a:extLst>
            </p:cNvPr>
            <p:cNvSpPr/>
            <p:nvPr/>
          </p:nvSpPr>
          <p:spPr>
            <a:xfrm>
              <a:off x="1783825" y="3628425"/>
              <a:ext cx="289000" cy="310075"/>
            </a:xfrm>
            <a:custGeom>
              <a:avLst/>
              <a:gdLst/>
              <a:ahLst/>
              <a:cxnLst/>
              <a:rect l="l" t="t" r="r" b="b"/>
              <a:pathLst>
                <a:path w="11560" h="12403" extrusionOk="0">
                  <a:moveTo>
                    <a:pt x="11560" y="0"/>
                  </a:moveTo>
                  <a:lnTo>
                    <a:pt x="11560" y="0"/>
                  </a:lnTo>
                  <a:cubicBezTo>
                    <a:pt x="7878" y="639"/>
                    <a:pt x="3469" y="1438"/>
                    <a:pt x="0" y="2072"/>
                  </a:cubicBezTo>
                  <a:cubicBezTo>
                    <a:pt x="1504" y="3251"/>
                    <a:pt x="3112" y="4319"/>
                    <a:pt x="4644" y="5467"/>
                  </a:cubicBezTo>
                  <a:cubicBezTo>
                    <a:pt x="7115" y="7321"/>
                    <a:pt x="9482" y="9526"/>
                    <a:pt x="10562" y="12403"/>
                  </a:cubicBezTo>
                  <a:cubicBezTo>
                    <a:pt x="11153" y="8293"/>
                    <a:pt x="11487" y="4151"/>
                    <a:pt x="1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59;p41">
              <a:extLst>
                <a:ext uri="{FF2B5EF4-FFF2-40B4-BE49-F238E27FC236}">
                  <a16:creationId xmlns:a16="http://schemas.microsoft.com/office/drawing/2014/main" id="{3A9E06CD-0BF6-4467-A71A-56AAA67D1AD6}"/>
                </a:ext>
              </a:extLst>
            </p:cNvPr>
            <p:cNvSpPr/>
            <p:nvPr/>
          </p:nvSpPr>
          <p:spPr>
            <a:xfrm>
              <a:off x="2125900" y="3217800"/>
              <a:ext cx="171150" cy="578150"/>
            </a:xfrm>
            <a:custGeom>
              <a:avLst/>
              <a:gdLst/>
              <a:ahLst/>
              <a:cxnLst/>
              <a:rect l="l" t="t" r="r" b="b"/>
              <a:pathLst>
                <a:path w="6846" h="23126" extrusionOk="0">
                  <a:moveTo>
                    <a:pt x="2036" y="1"/>
                  </a:moveTo>
                  <a:cubicBezTo>
                    <a:pt x="1506" y="1"/>
                    <a:pt x="976" y="359"/>
                    <a:pt x="954" y="1032"/>
                  </a:cubicBezTo>
                  <a:cubicBezTo>
                    <a:pt x="846" y="4211"/>
                    <a:pt x="683" y="7391"/>
                    <a:pt x="661" y="10571"/>
                  </a:cubicBezTo>
                  <a:cubicBezTo>
                    <a:pt x="647" y="12451"/>
                    <a:pt x="1" y="15783"/>
                    <a:pt x="710" y="17512"/>
                  </a:cubicBezTo>
                  <a:cubicBezTo>
                    <a:pt x="1464" y="19356"/>
                    <a:pt x="5462" y="21669"/>
                    <a:pt x="6845" y="23126"/>
                  </a:cubicBezTo>
                  <a:cubicBezTo>
                    <a:pt x="6723" y="21277"/>
                    <a:pt x="6479" y="19402"/>
                    <a:pt x="6167" y="17511"/>
                  </a:cubicBezTo>
                  <a:cubicBezTo>
                    <a:pt x="5561" y="13804"/>
                    <a:pt x="4713" y="10052"/>
                    <a:pt x="4031" y="6385"/>
                  </a:cubicBezTo>
                  <a:cubicBezTo>
                    <a:pt x="3822" y="5270"/>
                    <a:pt x="3633" y="4161"/>
                    <a:pt x="3470" y="3063"/>
                  </a:cubicBezTo>
                  <a:cubicBezTo>
                    <a:pt x="3362" y="2331"/>
                    <a:pt x="3240" y="1584"/>
                    <a:pt x="3086" y="848"/>
                  </a:cubicBezTo>
                  <a:cubicBezTo>
                    <a:pt x="2962" y="274"/>
                    <a:pt x="2499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60;p41">
              <a:extLst>
                <a:ext uri="{FF2B5EF4-FFF2-40B4-BE49-F238E27FC236}">
                  <a16:creationId xmlns:a16="http://schemas.microsoft.com/office/drawing/2014/main" id="{74FFA271-BAD8-4285-BA91-3F47AE7C7309}"/>
                </a:ext>
              </a:extLst>
            </p:cNvPr>
            <p:cNvSpPr/>
            <p:nvPr/>
          </p:nvSpPr>
          <p:spPr>
            <a:xfrm>
              <a:off x="1577725" y="3352300"/>
              <a:ext cx="235925" cy="584700"/>
            </a:xfrm>
            <a:custGeom>
              <a:avLst/>
              <a:gdLst/>
              <a:ahLst/>
              <a:cxnLst/>
              <a:rect l="l" t="t" r="r" b="b"/>
              <a:pathLst>
                <a:path w="9437" h="23388" extrusionOk="0">
                  <a:moveTo>
                    <a:pt x="955" y="1"/>
                  </a:moveTo>
                  <a:cubicBezTo>
                    <a:pt x="478" y="1"/>
                    <a:pt x="1" y="380"/>
                    <a:pt x="76" y="971"/>
                  </a:cubicBezTo>
                  <a:cubicBezTo>
                    <a:pt x="537" y="4611"/>
                    <a:pt x="881" y="8268"/>
                    <a:pt x="1414" y="11895"/>
                  </a:cubicBezTo>
                  <a:cubicBezTo>
                    <a:pt x="1689" y="13758"/>
                    <a:pt x="2141" y="16839"/>
                    <a:pt x="3103" y="18443"/>
                  </a:cubicBezTo>
                  <a:cubicBezTo>
                    <a:pt x="4133" y="20153"/>
                    <a:pt x="7847" y="22154"/>
                    <a:pt x="9437" y="23387"/>
                  </a:cubicBezTo>
                  <a:cubicBezTo>
                    <a:pt x="8710" y="20131"/>
                    <a:pt x="7585" y="16843"/>
                    <a:pt x="6401" y="13576"/>
                  </a:cubicBezTo>
                  <a:cubicBezTo>
                    <a:pt x="5416" y="10863"/>
                    <a:pt x="4391" y="8166"/>
                    <a:pt x="3514" y="5504"/>
                  </a:cubicBezTo>
                  <a:cubicBezTo>
                    <a:pt x="3352" y="5022"/>
                    <a:pt x="3197" y="4539"/>
                    <a:pt x="3049" y="4056"/>
                  </a:cubicBezTo>
                  <a:cubicBezTo>
                    <a:pt x="2678" y="2851"/>
                    <a:pt x="2271" y="1609"/>
                    <a:pt x="1711" y="475"/>
                  </a:cubicBezTo>
                  <a:cubicBezTo>
                    <a:pt x="1546" y="145"/>
                    <a:pt x="1250" y="1"/>
                    <a:pt x="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61;p41">
              <a:extLst>
                <a:ext uri="{FF2B5EF4-FFF2-40B4-BE49-F238E27FC236}">
                  <a16:creationId xmlns:a16="http://schemas.microsoft.com/office/drawing/2014/main" id="{45C58F70-14E4-4570-AF4A-E5344DB81DE0}"/>
                </a:ext>
              </a:extLst>
            </p:cNvPr>
            <p:cNvSpPr/>
            <p:nvPr/>
          </p:nvSpPr>
          <p:spPr>
            <a:xfrm>
              <a:off x="1634400" y="4081150"/>
              <a:ext cx="945650" cy="418675"/>
            </a:xfrm>
            <a:custGeom>
              <a:avLst/>
              <a:gdLst/>
              <a:ahLst/>
              <a:cxnLst/>
              <a:rect l="l" t="t" r="r" b="b"/>
              <a:pathLst>
                <a:path w="37826" h="16747" extrusionOk="0">
                  <a:moveTo>
                    <a:pt x="21620" y="1"/>
                  </a:moveTo>
                  <a:cubicBezTo>
                    <a:pt x="18318" y="1"/>
                    <a:pt x="15020" y="436"/>
                    <a:pt x="11765" y="1017"/>
                  </a:cubicBezTo>
                  <a:cubicBezTo>
                    <a:pt x="9284" y="1459"/>
                    <a:pt x="6759" y="2013"/>
                    <a:pt x="4645" y="3361"/>
                  </a:cubicBezTo>
                  <a:cubicBezTo>
                    <a:pt x="2744" y="4577"/>
                    <a:pt x="1261" y="6416"/>
                    <a:pt x="484" y="8516"/>
                  </a:cubicBezTo>
                  <a:cubicBezTo>
                    <a:pt x="195" y="9311"/>
                    <a:pt x="0" y="10173"/>
                    <a:pt x="178" y="10999"/>
                  </a:cubicBezTo>
                  <a:cubicBezTo>
                    <a:pt x="494" y="12442"/>
                    <a:pt x="1848" y="13411"/>
                    <a:pt x="3159" y="14125"/>
                  </a:cubicBezTo>
                  <a:cubicBezTo>
                    <a:pt x="4933" y="15089"/>
                    <a:pt x="6813" y="15844"/>
                    <a:pt x="8760" y="16377"/>
                  </a:cubicBezTo>
                  <a:cubicBezTo>
                    <a:pt x="9718" y="16488"/>
                    <a:pt x="10707" y="16573"/>
                    <a:pt x="11719" y="16631"/>
                  </a:cubicBezTo>
                  <a:cubicBezTo>
                    <a:pt x="12347" y="16671"/>
                    <a:pt x="12983" y="16702"/>
                    <a:pt x="13630" y="16720"/>
                  </a:cubicBezTo>
                  <a:cubicBezTo>
                    <a:pt x="13630" y="16723"/>
                    <a:pt x="13630" y="16724"/>
                    <a:pt x="13631" y="16724"/>
                  </a:cubicBezTo>
                  <a:cubicBezTo>
                    <a:pt x="13631" y="16724"/>
                    <a:pt x="13632" y="16723"/>
                    <a:pt x="13634" y="16720"/>
                  </a:cubicBezTo>
                  <a:cubicBezTo>
                    <a:pt x="14064" y="16730"/>
                    <a:pt x="14493" y="16738"/>
                    <a:pt x="14927" y="16743"/>
                  </a:cubicBezTo>
                  <a:lnTo>
                    <a:pt x="15004" y="16743"/>
                  </a:lnTo>
                  <a:cubicBezTo>
                    <a:pt x="15207" y="16745"/>
                    <a:pt x="15411" y="16746"/>
                    <a:pt x="15616" y="16746"/>
                  </a:cubicBezTo>
                  <a:cubicBezTo>
                    <a:pt x="15821" y="16746"/>
                    <a:pt x="16027" y="16745"/>
                    <a:pt x="16232" y="16743"/>
                  </a:cubicBezTo>
                  <a:cubicBezTo>
                    <a:pt x="19259" y="16715"/>
                    <a:pt x="22380" y="16484"/>
                    <a:pt x="25380" y="16046"/>
                  </a:cubicBezTo>
                  <a:cubicBezTo>
                    <a:pt x="27715" y="15707"/>
                    <a:pt x="29974" y="15238"/>
                    <a:pt x="32071" y="14649"/>
                  </a:cubicBezTo>
                  <a:lnTo>
                    <a:pt x="32071" y="14644"/>
                  </a:lnTo>
                  <a:cubicBezTo>
                    <a:pt x="32959" y="14398"/>
                    <a:pt x="33814" y="14125"/>
                    <a:pt x="34637" y="13827"/>
                  </a:cubicBezTo>
                  <a:cubicBezTo>
                    <a:pt x="35607" y="12929"/>
                    <a:pt x="36448" y="11732"/>
                    <a:pt x="36872" y="10084"/>
                  </a:cubicBezTo>
                  <a:cubicBezTo>
                    <a:pt x="37315" y="8360"/>
                    <a:pt x="37826" y="4734"/>
                    <a:pt x="33593" y="2554"/>
                  </a:cubicBezTo>
                  <a:cubicBezTo>
                    <a:pt x="30295" y="860"/>
                    <a:pt x="26550" y="146"/>
                    <a:pt x="22837" y="21"/>
                  </a:cubicBezTo>
                  <a:cubicBezTo>
                    <a:pt x="22431" y="7"/>
                    <a:pt x="22026" y="1"/>
                    <a:pt x="2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62;p41">
              <a:extLst>
                <a:ext uri="{FF2B5EF4-FFF2-40B4-BE49-F238E27FC236}">
                  <a16:creationId xmlns:a16="http://schemas.microsoft.com/office/drawing/2014/main" id="{A437D60D-782E-4954-9BCD-5542BEF9E5F0}"/>
                </a:ext>
              </a:extLst>
            </p:cNvPr>
            <p:cNvSpPr/>
            <p:nvPr/>
          </p:nvSpPr>
          <p:spPr>
            <a:xfrm>
              <a:off x="1994150" y="4039625"/>
              <a:ext cx="169525" cy="121050"/>
            </a:xfrm>
            <a:custGeom>
              <a:avLst/>
              <a:gdLst/>
              <a:ahLst/>
              <a:cxnLst/>
              <a:rect l="l" t="t" r="r" b="b"/>
              <a:pathLst>
                <a:path w="6781" h="4842" extrusionOk="0">
                  <a:moveTo>
                    <a:pt x="4036" y="0"/>
                  </a:moveTo>
                  <a:cubicBezTo>
                    <a:pt x="3173" y="0"/>
                    <a:pt x="2314" y="146"/>
                    <a:pt x="1496" y="434"/>
                  </a:cubicBezTo>
                  <a:cubicBezTo>
                    <a:pt x="908" y="644"/>
                    <a:pt x="284" y="992"/>
                    <a:pt x="124" y="1592"/>
                  </a:cubicBezTo>
                  <a:cubicBezTo>
                    <a:pt x="0" y="2051"/>
                    <a:pt x="194" y="2546"/>
                    <a:pt x="508" y="2907"/>
                  </a:cubicBezTo>
                  <a:cubicBezTo>
                    <a:pt x="822" y="3267"/>
                    <a:pt x="1243" y="3516"/>
                    <a:pt x="1656" y="3758"/>
                  </a:cubicBezTo>
                  <a:cubicBezTo>
                    <a:pt x="2075" y="4004"/>
                    <a:pt x="2677" y="4387"/>
                    <a:pt x="3123" y="4675"/>
                  </a:cubicBezTo>
                  <a:cubicBezTo>
                    <a:pt x="3296" y="4786"/>
                    <a:pt x="3493" y="4841"/>
                    <a:pt x="3690" y="4841"/>
                  </a:cubicBezTo>
                  <a:cubicBezTo>
                    <a:pt x="3897" y="4841"/>
                    <a:pt x="4105" y="4780"/>
                    <a:pt x="4284" y="4658"/>
                  </a:cubicBezTo>
                  <a:cubicBezTo>
                    <a:pt x="5060" y="4133"/>
                    <a:pt x="5869" y="3646"/>
                    <a:pt x="6387" y="2838"/>
                  </a:cubicBezTo>
                  <a:cubicBezTo>
                    <a:pt x="6654" y="2424"/>
                    <a:pt x="6781" y="1922"/>
                    <a:pt x="6692" y="1441"/>
                  </a:cubicBezTo>
                  <a:cubicBezTo>
                    <a:pt x="6497" y="377"/>
                    <a:pt x="5557" y="104"/>
                    <a:pt x="4697" y="29"/>
                  </a:cubicBezTo>
                  <a:cubicBezTo>
                    <a:pt x="4477" y="10"/>
                    <a:pt x="4257" y="0"/>
                    <a:pt x="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63;p41">
              <a:extLst>
                <a:ext uri="{FF2B5EF4-FFF2-40B4-BE49-F238E27FC236}">
                  <a16:creationId xmlns:a16="http://schemas.microsoft.com/office/drawing/2014/main" id="{A810DBEB-4CE1-44EA-BFE7-C1A49432DE06}"/>
                </a:ext>
              </a:extLst>
            </p:cNvPr>
            <p:cNvSpPr/>
            <p:nvPr/>
          </p:nvSpPr>
          <p:spPr>
            <a:xfrm>
              <a:off x="1768225" y="3967050"/>
              <a:ext cx="62175" cy="61450"/>
            </a:xfrm>
            <a:custGeom>
              <a:avLst/>
              <a:gdLst/>
              <a:ahLst/>
              <a:cxnLst/>
              <a:rect l="l" t="t" r="r" b="b"/>
              <a:pathLst>
                <a:path w="2487" h="2458" extrusionOk="0">
                  <a:moveTo>
                    <a:pt x="1244" y="1"/>
                  </a:moveTo>
                  <a:cubicBezTo>
                    <a:pt x="557" y="1"/>
                    <a:pt x="1" y="551"/>
                    <a:pt x="1" y="1229"/>
                  </a:cubicBezTo>
                  <a:cubicBezTo>
                    <a:pt x="1" y="1907"/>
                    <a:pt x="557" y="2458"/>
                    <a:pt x="1244" y="2458"/>
                  </a:cubicBezTo>
                  <a:cubicBezTo>
                    <a:pt x="1930" y="2458"/>
                    <a:pt x="2486" y="1908"/>
                    <a:pt x="2486" y="1229"/>
                  </a:cubicBezTo>
                  <a:cubicBezTo>
                    <a:pt x="2486" y="551"/>
                    <a:pt x="193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64;p41">
              <a:extLst>
                <a:ext uri="{FF2B5EF4-FFF2-40B4-BE49-F238E27FC236}">
                  <a16:creationId xmlns:a16="http://schemas.microsoft.com/office/drawing/2014/main" id="{89C4B78E-FFAE-416A-BFDD-7F4554BBB73D}"/>
                </a:ext>
              </a:extLst>
            </p:cNvPr>
            <p:cNvSpPr/>
            <p:nvPr/>
          </p:nvSpPr>
          <p:spPr>
            <a:xfrm>
              <a:off x="1785875" y="4204175"/>
              <a:ext cx="663625" cy="295650"/>
            </a:xfrm>
            <a:custGeom>
              <a:avLst/>
              <a:gdLst/>
              <a:ahLst/>
              <a:cxnLst/>
              <a:rect l="l" t="t" r="r" b="b"/>
              <a:pathLst>
                <a:path w="26545" h="11826" extrusionOk="0">
                  <a:moveTo>
                    <a:pt x="16188" y="1"/>
                  </a:moveTo>
                  <a:cubicBezTo>
                    <a:pt x="14196" y="1"/>
                    <a:pt x="12193" y="157"/>
                    <a:pt x="10209" y="339"/>
                  </a:cubicBezTo>
                  <a:cubicBezTo>
                    <a:pt x="8516" y="495"/>
                    <a:pt x="6808" y="673"/>
                    <a:pt x="5199" y="1224"/>
                  </a:cubicBezTo>
                  <a:cubicBezTo>
                    <a:pt x="3587" y="1773"/>
                    <a:pt x="2064" y="2725"/>
                    <a:pt x="1125" y="4154"/>
                  </a:cubicBezTo>
                  <a:cubicBezTo>
                    <a:pt x="234" y="5503"/>
                    <a:pt x="0" y="7459"/>
                    <a:pt x="1075" y="8669"/>
                  </a:cubicBezTo>
                  <a:cubicBezTo>
                    <a:pt x="1603" y="9267"/>
                    <a:pt x="2366" y="9593"/>
                    <a:pt x="3107" y="9888"/>
                  </a:cubicBezTo>
                  <a:cubicBezTo>
                    <a:pt x="5018" y="10648"/>
                    <a:pt x="6966" y="11282"/>
                    <a:pt x="8945" y="11822"/>
                  </a:cubicBezTo>
                  <a:cubicBezTo>
                    <a:pt x="9148" y="11824"/>
                    <a:pt x="9352" y="11825"/>
                    <a:pt x="9557" y="11825"/>
                  </a:cubicBezTo>
                  <a:cubicBezTo>
                    <a:pt x="9762" y="11825"/>
                    <a:pt x="9968" y="11824"/>
                    <a:pt x="10173" y="11822"/>
                  </a:cubicBezTo>
                  <a:cubicBezTo>
                    <a:pt x="13200" y="11796"/>
                    <a:pt x="16321" y="11563"/>
                    <a:pt x="19321" y="11125"/>
                  </a:cubicBezTo>
                  <a:cubicBezTo>
                    <a:pt x="20206" y="10643"/>
                    <a:pt x="21047" y="10141"/>
                    <a:pt x="21797" y="9741"/>
                  </a:cubicBezTo>
                  <a:cubicBezTo>
                    <a:pt x="23026" y="9089"/>
                    <a:pt x="24263" y="8378"/>
                    <a:pt x="25158" y="7311"/>
                  </a:cubicBezTo>
                  <a:cubicBezTo>
                    <a:pt x="26052" y="6243"/>
                    <a:pt x="26544" y="4734"/>
                    <a:pt x="26078" y="3417"/>
                  </a:cubicBezTo>
                  <a:cubicBezTo>
                    <a:pt x="25473" y="1706"/>
                    <a:pt x="23535" y="902"/>
                    <a:pt x="21769" y="527"/>
                  </a:cubicBezTo>
                  <a:cubicBezTo>
                    <a:pt x="19932" y="140"/>
                    <a:pt x="18065" y="1"/>
                    <a:pt x="1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65;p41">
              <a:extLst>
                <a:ext uri="{FF2B5EF4-FFF2-40B4-BE49-F238E27FC236}">
                  <a16:creationId xmlns:a16="http://schemas.microsoft.com/office/drawing/2014/main" id="{BAFC41E6-74F0-4F92-B1BA-8A82ADEB5CDF}"/>
                </a:ext>
              </a:extLst>
            </p:cNvPr>
            <p:cNvSpPr/>
            <p:nvPr/>
          </p:nvSpPr>
          <p:spPr>
            <a:xfrm>
              <a:off x="1970500" y="4255400"/>
              <a:ext cx="307550" cy="158625"/>
            </a:xfrm>
            <a:custGeom>
              <a:avLst/>
              <a:gdLst/>
              <a:ahLst/>
              <a:cxnLst/>
              <a:rect l="l" t="t" r="r" b="b"/>
              <a:pathLst>
                <a:path w="12302" h="6345" extrusionOk="0">
                  <a:moveTo>
                    <a:pt x="10702" y="0"/>
                  </a:moveTo>
                  <a:lnTo>
                    <a:pt x="10702" y="0"/>
                  </a:lnTo>
                  <a:cubicBezTo>
                    <a:pt x="10024" y="598"/>
                    <a:pt x="9144" y="965"/>
                    <a:pt x="8236" y="1050"/>
                  </a:cubicBezTo>
                  <a:lnTo>
                    <a:pt x="8055" y="1063"/>
                  </a:lnTo>
                  <a:cubicBezTo>
                    <a:pt x="7966" y="1069"/>
                    <a:pt x="7877" y="1072"/>
                    <a:pt x="7788" y="1072"/>
                  </a:cubicBezTo>
                  <a:cubicBezTo>
                    <a:pt x="7458" y="1072"/>
                    <a:pt x="7129" y="1032"/>
                    <a:pt x="6809" y="952"/>
                  </a:cubicBezTo>
                  <a:cubicBezTo>
                    <a:pt x="6664" y="916"/>
                    <a:pt x="6515" y="871"/>
                    <a:pt x="6367" y="871"/>
                  </a:cubicBezTo>
                  <a:cubicBezTo>
                    <a:pt x="6353" y="871"/>
                    <a:pt x="6340" y="871"/>
                    <a:pt x="6326" y="872"/>
                  </a:cubicBezTo>
                  <a:cubicBezTo>
                    <a:pt x="6171" y="880"/>
                    <a:pt x="6023" y="943"/>
                    <a:pt x="5878" y="1002"/>
                  </a:cubicBezTo>
                  <a:cubicBezTo>
                    <a:pt x="5461" y="1166"/>
                    <a:pt x="5030" y="1293"/>
                    <a:pt x="4591" y="1381"/>
                  </a:cubicBezTo>
                  <a:cubicBezTo>
                    <a:pt x="4541" y="1389"/>
                    <a:pt x="4496" y="1399"/>
                    <a:pt x="4446" y="1407"/>
                  </a:cubicBezTo>
                  <a:cubicBezTo>
                    <a:pt x="4007" y="1483"/>
                    <a:pt x="3562" y="1521"/>
                    <a:pt x="3117" y="1521"/>
                  </a:cubicBezTo>
                  <a:cubicBezTo>
                    <a:pt x="2045" y="1521"/>
                    <a:pt x="975" y="1301"/>
                    <a:pt x="1" y="862"/>
                  </a:cubicBezTo>
                  <a:lnTo>
                    <a:pt x="1" y="1162"/>
                  </a:lnTo>
                  <a:cubicBezTo>
                    <a:pt x="690" y="1995"/>
                    <a:pt x="561" y="6345"/>
                    <a:pt x="6019" y="6345"/>
                  </a:cubicBezTo>
                  <a:cubicBezTo>
                    <a:pt x="6178" y="6345"/>
                    <a:pt x="6342" y="6341"/>
                    <a:pt x="6510" y="6334"/>
                  </a:cubicBezTo>
                  <a:cubicBezTo>
                    <a:pt x="12301" y="6075"/>
                    <a:pt x="10865" y="564"/>
                    <a:pt x="10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66;p41">
              <a:extLst>
                <a:ext uri="{FF2B5EF4-FFF2-40B4-BE49-F238E27FC236}">
                  <a16:creationId xmlns:a16="http://schemas.microsoft.com/office/drawing/2014/main" id="{6F92040F-A281-4EC7-880B-F10C4EF9A8A5}"/>
                </a:ext>
              </a:extLst>
            </p:cNvPr>
            <p:cNvSpPr/>
            <p:nvPr/>
          </p:nvSpPr>
          <p:spPr>
            <a:xfrm>
              <a:off x="2081625" y="4277175"/>
              <a:ext cx="94700" cy="112000"/>
            </a:xfrm>
            <a:custGeom>
              <a:avLst/>
              <a:gdLst/>
              <a:ahLst/>
              <a:cxnLst/>
              <a:rect l="l" t="t" r="r" b="b"/>
              <a:pathLst>
                <a:path w="3788" h="4480" extrusionOk="0">
                  <a:moveTo>
                    <a:pt x="1917" y="0"/>
                  </a:moveTo>
                  <a:cubicBezTo>
                    <a:pt x="1905" y="0"/>
                    <a:pt x="1893" y="1"/>
                    <a:pt x="1881" y="1"/>
                  </a:cubicBezTo>
                  <a:cubicBezTo>
                    <a:pt x="1781" y="5"/>
                    <a:pt x="1681" y="37"/>
                    <a:pt x="1587" y="68"/>
                  </a:cubicBezTo>
                  <a:cubicBezTo>
                    <a:pt x="1537" y="90"/>
                    <a:pt x="1483" y="108"/>
                    <a:pt x="1433" y="131"/>
                  </a:cubicBezTo>
                  <a:cubicBezTo>
                    <a:pt x="1016" y="295"/>
                    <a:pt x="585" y="422"/>
                    <a:pt x="146" y="510"/>
                  </a:cubicBezTo>
                  <a:cubicBezTo>
                    <a:pt x="96" y="518"/>
                    <a:pt x="51" y="528"/>
                    <a:pt x="1" y="536"/>
                  </a:cubicBezTo>
                  <a:cubicBezTo>
                    <a:pt x="64" y="858"/>
                    <a:pt x="141" y="1275"/>
                    <a:pt x="222" y="1675"/>
                  </a:cubicBezTo>
                  <a:cubicBezTo>
                    <a:pt x="327" y="2189"/>
                    <a:pt x="435" y="2685"/>
                    <a:pt x="507" y="2957"/>
                  </a:cubicBezTo>
                  <a:cubicBezTo>
                    <a:pt x="566" y="3186"/>
                    <a:pt x="620" y="3422"/>
                    <a:pt x="729" y="3631"/>
                  </a:cubicBezTo>
                  <a:cubicBezTo>
                    <a:pt x="968" y="4105"/>
                    <a:pt x="1470" y="4435"/>
                    <a:pt x="2002" y="4476"/>
                  </a:cubicBezTo>
                  <a:cubicBezTo>
                    <a:pt x="2035" y="4478"/>
                    <a:pt x="2068" y="4479"/>
                    <a:pt x="2101" y="4479"/>
                  </a:cubicBezTo>
                  <a:cubicBezTo>
                    <a:pt x="2599" y="4479"/>
                    <a:pt x="3101" y="4230"/>
                    <a:pt x="3385" y="3828"/>
                  </a:cubicBezTo>
                  <a:cubicBezTo>
                    <a:pt x="3787" y="3260"/>
                    <a:pt x="3760" y="2507"/>
                    <a:pt x="3713" y="1813"/>
                  </a:cubicBezTo>
                  <a:cubicBezTo>
                    <a:pt x="3696" y="1555"/>
                    <a:pt x="3678" y="1192"/>
                    <a:pt x="3650" y="823"/>
                  </a:cubicBezTo>
                  <a:cubicBezTo>
                    <a:pt x="3637" y="607"/>
                    <a:pt x="3624" y="393"/>
                    <a:pt x="3610" y="192"/>
                  </a:cubicBezTo>
                  <a:cubicBezTo>
                    <a:pt x="3521" y="198"/>
                    <a:pt x="3432" y="201"/>
                    <a:pt x="3343" y="201"/>
                  </a:cubicBezTo>
                  <a:cubicBezTo>
                    <a:pt x="3013" y="201"/>
                    <a:pt x="2684" y="161"/>
                    <a:pt x="2364" y="81"/>
                  </a:cubicBezTo>
                  <a:cubicBezTo>
                    <a:pt x="2301" y="63"/>
                    <a:pt x="2238" y="50"/>
                    <a:pt x="2170" y="32"/>
                  </a:cubicBezTo>
                  <a:cubicBezTo>
                    <a:pt x="2087" y="11"/>
                    <a:pt x="2002" y="0"/>
                    <a:pt x="1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67;p41">
              <a:extLst>
                <a:ext uri="{FF2B5EF4-FFF2-40B4-BE49-F238E27FC236}">
                  <a16:creationId xmlns:a16="http://schemas.microsoft.com/office/drawing/2014/main" id="{0786B6D3-59A2-403C-81B1-999FE95F8749}"/>
                </a:ext>
              </a:extLst>
            </p:cNvPr>
            <p:cNvSpPr/>
            <p:nvPr/>
          </p:nvSpPr>
          <p:spPr>
            <a:xfrm>
              <a:off x="2185900" y="3176825"/>
              <a:ext cx="46900" cy="62900"/>
            </a:xfrm>
            <a:custGeom>
              <a:avLst/>
              <a:gdLst/>
              <a:ahLst/>
              <a:cxnLst/>
              <a:rect l="l" t="t" r="r" b="b"/>
              <a:pathLst>
                <a:path w="1876" h="2516" extrusionOk="0">
                  <a:moveTo>
                    <a:pt x="1431" y="1"/>
                  </a:moveTo>
                  <a:cubicBezTo>
                    <a:pt x="1290" y="1"/>
                    <a:pt x="1162" y="129"/>
                    <a:pt x="1072" y="248"/>
                  </a:cubicBezTo>
                  <a:cubicBezTo>
                    <a:pt x="641" y="823"/>
                    <a:pt x="0" y="1780"/>
                    <a:pt x="40" y="2512"/>
                  </a:cubicBezTo>
                  <a:cubicBezTo>
                    <a:pt x="56" y="2515"/>
                    <a:pt x="72" y="2516"/>
                    <a:pt x="87" y="2516"/>
                  </a:cubicBezTo>
                  <a:cubicBezTo>
                    <a:pt x="186" y="2516"/>
                    <a:pt x="263" y="2467"/>
                    <a:pt x="346" y="2398"/>
                  </a:cubicBezTo>
                  <a:cubicBezTo>
                    <a:pt x="763" y="2049"/>
                    <a:pt x="1135" y="1649"/>
                    <a:pt x="1452" y="1209"/>
                  </a:cubicBezTo>
                  <a:cubicBezTo>
                    <a:pt x="1677" y="895"/>
                    <a:pt x="1876" y="466"/>
                    <a:pt x="1663" y="144"/>
                  </a:cubicBezTo>
                  <a:cubicBezTo>
                    <a:pt x="1622" y="84"/>
                    <a:pt x="1568" y="31"/>
                    <a:pt x="1497" y="10"/>
                  </a:cubicBezTo>
                  <a:cubicBezTo>
                    <a:pt x="1475" y="4"/>
                    <a:pt x="1453" y="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68;p41">
              <a:extLst>
                <a:ext uri="{FF2B5EF4-FFF2-40B4-BE49-F238E27FC236}">
                  <a16:creationId xmlns:a16="http://schemas.microsoft.com/office/drawing/2014/main" id="{1467F807-98A2-4457-85A1-52DC98B4468C}"/>
                </a:ext>
              </a:extLst>
            </p:cNvPr>
            <p:cNvSpPr/>
            <p:nvPr/>
          </p:nvSpPr>
          <p:spPr>
            <a:xfrm>
              <a:off x="2162925" y="3161800"/>
              <a:ext cx="24500" cy="71525"/>
            </a:xfrm>
            <a:custGeom>
              <a:avLst/>
              <a:gdLst/>
              <a:ahLst/>
              <a:cxnLst/>
              <a:rect l="l" t="t" r="r" b="b"/>
              <a:pathLst>
                <a:path w="980" h="2861" extrusionOk="0">
                  <a:moveTo>
                    <a:pt x="284" y="0"/>
                  </a:moveTo>
                  <a:cubicBezTo>
                    <a:pt x="248" y="0"/>
                    <a:pt x="212" y="7"/>
                    <a:pt x="178" y="22"/>
                  </a:cubicBezTo>
                  <a:cubicBezTo>
                    <a:pt x="19" y="91"/>
                    <a:pt x="0" y="303"/>
                    <a:pt x="12" y="476"/>
                  </a:cubicBezTo>
                  <a:cubicBezTo>
                    <a:pt x="61" y="1189"/>
                    <a:pt x="203" y="2329"/>
                    <a:pt x="714" y="2860"/>
                  </a:cubicBezTo>
                  <a:cubicBezTo>
                    <a:pt x="819" y="2793"/>
                    <a:pt x="851" y="2698"/>
                    <a:pt x="872" y="2576"/>
                  </a:cubicBezTo>
                  <a:cubicBezTo>
                    <a:pt x="960" y="2043"/>
                    <a:pt x="980" y="1500"/>
                    <a:pt x="931" y="962"/>
                  </a:cubicBezTo>
                  <a:cubicBezTo>
                    <a:pt x="897" y="578"/>
                    <a:pt x="766" y="125"/>
                    <a:pt x="391" y="17"/>
                  </a:cubicBezTo>
                  <a:cubicBezTo>
                    <a:pt x="357" y="7"/>
                    <a:pt x="320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69;p41">
              <a:extLst>
                <a:ext uri="{FF2B5EF4-FFF2-40B4-BE49-F238E27FC236}">
                  <a16:creationId xmlns:a16="http://schemas.microsoft.com/office/drawing/2014/main" id="{DB48A761-79B2-4E0E-94F1-9BF80F1B17B6}"/>
                </a:ext>
              </a:extLst>
            </p:cNvPr>
            <p:cNvSpPr/>
            <p:nvPr/>
          </p:nvSpPr>
          <p:spPr>
            <a:xfrm>
              <a:off x="2113475" y="3183825"/>
              <a:ext cx="53475" cy="56425"/>
            </a:xfrm>
            <a:custGeom>
              <a:avLst/>
              <a:gdLst/>
              <a:ahLst/>
              <a:cxnLst/>
              <a:rect l="l" t="t" r="r" b="b"/>
              <a:pathLst>
                <a:path w="2139" h="2257" extrusionOk="0">
                  <a:moveTo>
                    <a:pt x="427" y="1"/>
                  </a:moveTo>
                  <a:cubicBezTo>
                    <a:pt x="377" y="1"/>
                    <a:pt x="327" y="7"/>
                    <a:pt x="276" y="22"/>
                  </a:cubicBezTo>
                  <a:cubicBezTo>
                    <a:pt x="206" y="42"/>
                    <a:pt x="138" y="79"/>
                    <a:pt x="98" y="138"/>
                  </a:cubicBezTo>
                  <a:cubicBezTo>
                    <a:pt x="0" y="281"/>
                    <a:pt x="99" y="471"/>
                    <a:pt x="203" y="610"/>
                  </a:cubicBezTo>
                  <a:cubicBezTo>
                    <a:pt x="630" y="1188"/>
                    <a:pt x="1364" y="2075"/>
                    <a:pt x="2084" y="2256"/>
                  </a:cubicBezTo>
                  <a:cubicBezTo>
                    <a:pt x="2139" y="2144"/>
                    <a:pt x="2112" y="2048"/>
                    <a:pt x="2064" y="1933"/>
                  </a:cubicBezTo>
                  <a:cubicBezTo>
                    <a:pt x="1850" y="1434"/>
                    <a:pt x="1574" y="966"/>
                    <a:pt x="1243" y="535"/>
                  </a:cubicBezTo>
                  <a:cubicBezTo>
                    <a:pt x="1039" y="271"/>
                    <a:pt x="74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70;p41">
              <a:extLst>
                <a:ext uri="{FF2B5EF4-FFF2-40B4-BE49-F238E27FC236}">
                  <a16:creationId xmlns:a16="http://schemas.microsoft.com/office/drawing/2014/main" id="{201979DC-5CA1-4E51-8567-CD4DB5214118}"/>
                </a:ext>
              </a:extLst>
            </p:cNvPr>
            <p:cNvSpPr/>
            <p:nvPr/>
          </p:nvSpPr>
          <p:spPr>
            <a:xfrm>
              <a:off x="1604275" y="3310825"/>
              <a:ext cx="46925" cy="62900"/>
            </a:xfrm>
            <a:custGeom>
              <a:avLst/>
              <a:gdLst/>
              <a:ahLst/>
              <a:cxnLst/>
              <a:rect l="l" t="t" r="r" b="b"/>
              <a:pathLst>
                <a:path w="1877" h="2516" extrusionOk="0">
                  <a:moveTo>
                    <a:pt x="1431" y="0"/>
                  </a:moveTo>
                  <a:cubicBezTo>
                    <a:pt x="1291" y="0"/>
                    <a:pt x="1163" y="128"/>
                    <a:pt x="1072" y="248"/>
                  </a:cubicBezTo>
                  <a:cubicBezTo>
                    <a:pt x="641" y="823"/>
                    <a:pt x="1" y="1779"/>
                    <a:pt x="40" y="2512"/>
                  </a:cubicBezTo>
                  <a:cubicBezTo>
                    <a:pt x="56" y="2514"/>
                    <a:pt x="72" y="2515"/>
                    <a:pt x="87" y="2515"/>
                  </a:cubicBezTo>
                  <a:cubicBezTo>
                    <a:pt x="187" y="2515"/>
                    <a:pt x="263" y="2467"/>
                    <a:pt x="346" y="2397"/>
                  </a:cubicBezTo>
                  <a:cubicBezTo>
                    <a:pt x="763" y="2048"/>
                    <a:pt x="1135" y="1649"/>
                    <a:pt x="1452" y="1207"/>
                  </a:cubicBezTo>
                  <a:cubicBezTo>
                    <a:pt x="1677" y="893"/>
                    <a:pt x="1876" y="465"/>
                    <a:pt x="1663" y="143"/>
                  </a:cubicBezTo>
                  <a:cubicBezTo>
                    <a:pt x="1623" y="84"/>
                    <a:pt x="1568" y="30"/>
                    <a:pt x="1498" y="10"/>
                  </a:cubicBezTo>
                  <a:cubicBezTo>
                    <a:pt x="1476" y="3"/>
                    <a:pt x="1453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71;p41">
              <a:extLst>
                <a:ext uri="{FF2B5EF4-FFF2-40B4-BE49-F238E27FC236}">
                  <a16:creationId xmlns:a16="http://schemas.microsoft.com/office/drawing/2014/main" id="{01DFC96C-4D6D-4C14-9D86-2560AD8902EE}"/>
                </a:ext>
              </a:extLst>
            </p:cNvPr>
            <p:cNvSpPr/>
            <p:nvPr/>
          </p:nvSpPr>
          <p:spPr>
            <a:xfrm>
              <a:off x="1581275" y="3295775"/>
              <a:ext cx="24550" cy="71525"/>
            </a:xfrm>
            <a:custGeom>
              <a:avLst/>
              <a:gdLst/>
              <a:ahLst/>
              <a:cxnLst/>
              <a:rect l="l" t="t" r="r" b="b"/>
              <a:pathLst>
                <a:path w="982" h="2861" extrusionOk="0">
                  <a:moveTo>
                    <a:pt x="285" y="1"/>
                  </a:moveTo>
                  <a:cubicBezTo>
                    <a:pt x="249" y="1"/>
                    <a:pt x="213" y="7"/>
                    <a:pt x="180" y="22"/>
                  </a:cubicBezTo>
                  <a:cubicBezTo>
                    <a:pt x="21" y="91"/>
                    <a:pt x="0" y="304"/>
                    <a:pt x="13" y="476"/>
                  </a:cubicBezTo>
                  <a:cubicBezTo>
                    <a:pt x="62" y="1190"/>
                    <a:pt x="204" y="2329"/>
                    <a:pt x="715" y="2861"/>
                  </a:cubicBezTo>
                  <a:cubicBezTo>
                    <a:pt x="821" y="2794"/>
                    <a:pt x="853" y="2699"/>
                    <a:pt x="873" y="2576"/>
                  </a:cubicBezTo>
                  <a:cubicBezTo>
                    <a:pt x="961" y="2044"/>
                    <a:pt x="981" y="1500"/>
                    <a:pt x="933" y="963"/>
                  </a:cubicBezTo>
                  <a:cubicBezTo>
                    <a:pt x="898" y="579"/>
                    <a:pt x="767" y="126"/>
                    <a:pt x="393" y="17"/>
                  </a:cubicBezTo>
                  <a:cubicBezTo>
                    <a:pt x="358" y="7"/>
                    <a:pt x="322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72;p41">
              <a:extLst>
                <a:ext uri="{FF2B5EF4-FFF2-40B4-BE49-F238E27FC236}">
                  <a16:creationId xmlns:a16="http://schemas.microsoft.com/office/drawing/2014/main" id="{F81E4822-44C5-4455-85C4-1AA8AECA84F2}"/>
                </a:ext>
              </a:extLst>
            </p:cNvPr>
            <p:cNvSpPr/>
            <p:nvPr/>
          </p:nvSpPr>
          <p:spPr>
            <a:xfrm>
              <a:off x="1531875" y="3317825"/>
              <a:ext cx="53425" cy="56400"/>
            </a:xfrm>
            <a:custGeom>
              <a:avLst/>
              <a:gdLst/>
              <a:ahLst/>
              <a:cxnLst/>
              <a:rect l="l" t="t" r="r" b="b"/>
              <a:pathLst>
                <a:path w="2137" h="2256" extrusionOk="0">
                  <a:moveTo>
                    <a:pt x="427" y="0"/>
                  </a:moveTo>
                  <a:cubicBezTo>
                    <a:pt x="377" y="0"/>
                    <a:pt x="327" y="7"/>
                    <a:pt x="276" y="21"/>
                  </a:cubicBezTo>
                  <a:cubicBezTo>
                    <a:pt x="206" y="41"/>
                    <a:pt x="138" y="78"/>
                    <a:pt x="98" y="138"/>
                  </a:cubicBezTo>
                  <a:cubicBezTo>
                    <a:pt x="0" y="280"/>
                    <a:pt x="99" y="471"/>
                    <a:pt x="202" y="610"/>
                  </a:cubicBezTo>
                  <a:cubicBezTo>
                    <a:pt x="629" y="1188"/>
                    <a:pt x="1364" y="2075"/>
                    <a:pt x="2083" y="2256"/>
                  </a:cubicBezTo>
                  <a:cubicBezTo>
                    <a:pt x="2137" y="2144"/>
                    <a:pt x="2112" y="2048"/>
                    <a:pt x="2063" y="1933"/>
                  </a:cubicBezTo>
                  <a:cubicBezTo>
                    <a:pt x="1849" y="1434"/>
                    <a:pt x="1573" y="965"/>
                    <a:pt x="1243" y="536"/>
                  </a:cubicBezTo>
                  <a:cubicBezTo>
                    <a:pt x="1038" y="271"/>
                    <a:pt x="745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73;p41">
              <a:extLst>
                <a:ext uri="{FF2B5EF4-FFF2-40B4-BE49-F238E27FC236}">
                  <a16:creationId xmlns:a16="http://schemas.microsoft.com/office/drawing/2014/main" id="{6318664C-7021-4ACA-A669-B550121980FE}"/>
                </a:ext>
              </a:extLst>
            </p:cNvPr>
            <p:cNvSpPr/>
            <p:nvPr/>
          </p:nvSpPr>
          <p:spPr>
            <a:xfrm>
              <a:off x="2259500" y="3906925"/>
              <a:ext cx="62150" cy="61425"/>
            </a:xfrm>
            <a:custGeom>
              <a:avLst/>
              <a:gdLst/>
              <a:ahLst/>
              <a:cxnLst/>
              <a:rect l="l" t="t" r="r" b="b"/>
              <a:pathLst>
                <a:path w="2486" h="2457" extrusionOk="0">
                  <a:moveTo>
                    <a:pt x="1243" y="0"/>
                  </a:moveTo>
                  <a:cubicBezTo>
                    <a:pt x="557" y="0"/>
                    <a:pt x="1" y="551"/>
                    <a:pt x="1" y="1228"/>
                  </a:cubicBezTo>
                  <a:cubicBezTo>
                    <a:pt x="1" y="1906"/>
                    <a:pt x="557" y="2457"/>
                    <a:pt x="1243" y="2457"/>
                  </a:cubicBezTo>
                  <a:cubicBezTo>
                    <a:pt x="1929" y="2457"/>
                    <a:pt x="2486" y="1907"/>
                    <a:pt x="2486" y="1228"/>
                  </a:cubicBezTo>
                  <a:cubicBezTo>
                    <a:pt x="2486" y="551"/>
                    <a:pt x="1929" y="0"/>
                    <a:pt x="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74;p41">
              <a:extLst>
                <a:ext uri="{FF2B5EF4-FFF2-40B4-BE49-F238E27FC236}">
                  <a16:creationId xmlns:a16="http://schemas.microsoft.com/office/drawing/2014/main" id="{A678A0A9-2E6C-4F50-87EA-81BAE402EEC9}"/>
                </a:ext>
              </a:extLst>
            </p:cNvPr>
            <p:cNvSpPr/>
            <p:nvPr/>
          </p:nvSpPr>
          <p:spPr>
            <a:xfrm>
              <a:off x="1785650" y="4552275"/>
              <a:ext cx="228175" cy="361000"/>
            </a:xfrm>
            <a:custGeom>
              <a:avLst/>
              <a:gdLst/>
              <a:ahLst/>
              <a:cxnLst/>
              <a:rect l="l" t="t" r="r" b="b"/>
              <a:pathLst>
                <a:path w="9127" h="14440" extrusionOk="0">
                  <a:moveTo>
                    <a:pt x="3313" y="0"/>
                  </a:moveTo>
                  <a:cubicBezTo>
                    <a:pt x="2971" y="0"/>
                    <a:pt x="2645" y="205"/>
                    <a:pt x="2527" y="528"/>
                  </a:cubicBezTo>
                  <a:cubicBezTo>
                    <a:pt x="2424" y="809"/>
                    <a:pt x="2377" y="1097"/>
                    <a:pt x="2530" y="1238"/>
                  </a:cubicBezTo>
                  <a:cubicBezTo>
                    <a:pt x="2882" y="1560"/>
                    <a:pt x="3402" y="1635"/>
                    <a:pt x="3882" y="1720"/>
                  </a:cubicBezTo>
                  <a:cubicBezTo>
                    <a:pt x="4869" y="1896"/>
                    <a:pt x="5876" y="2202"/>
                    <a:pt x="6591" y="2874"/>
                  </a:cubicBezTo>
                  <a:cubicBezTo>
                    <a:pt x="7262" y="3505"/>
                    <a:pt x="7604" y="4398"/>
                    <a:pt x="7714" y="5288"/>
                  </a:cubicBezTo>
                  <a:cubicBezTo>
                    <a:pt x="7823" y="6179"/>
                    <a:pt x="7721" y="7080"/>
                    <a:pt x="7615" y="7972"/>
                  </a:cubicBezTo>
                  <a:cubicBezTo>
                    <a:pt x="7502" y="8937"/>
                    <a:pt x="7379" y="9919"/>
                    <a:pt x="6953" y="10800"/>
                  </a:cubicBezTo>
                  <a:cubicBezTo>
                    <a:pt x="6524" y="11680"/>
                    <a:pt x="5729" y="12457"/>
                    <a:pt x="4725" y="12631"/>
                  </a:cubicBezTo>
                  <a:cubicBezTo>
                    <a:pt x="4532" y="12665"/>
                    <a:pt x="4337" y="12676"/>
                    <a:pt x="4141" y="12676"/>
                  </a:cubicBezTo>
                  <a:cubicBezTo>
                    <a:pt x="3935" y="12676"/>
                    <a:pt x="3727" y="12664"/>
                    <a:pt x="3522" y="12653"/>
                  </a:cubicBezTo>
                  <a:cubicBezTo>
                    <a:pt x="2799" y="12615"/>
                    <a:pt x="2075" y="12596"/>
                    <a:pt x="1352" y="12596"/>
                  </a:cubicBezTo>
                  <a:cubicBezTo>
                    <a:pt x="1177" y="12596"/>
                    <a:pt x="1002" y="12597"/>
                    <a:pt x="827" y="12599"/>
                  </a:cubicBezTo>
                  <a:cubicBezTo>
                    <a:pt x="671" y="12600"/>
                    <a:pt x="507" y="12604"/>
                    <a:pt x="368" y="12673"/>
                  </a:cubicBezTo>
                  <a:cubicBezTo>
                    <a:pt x="50" y="12831"/>
                    <a:pt x="1" y="13282"/>
                    <a:pt x="190" y="13573"/>
                  </a:cubicBezTo>
                  <a:cubicBezTo>
                    <a:pt x="391" y="13881"/>
                    <a:pt x="768" y="14042"/>
                    <a:pt x="1127" y="14150"/>
                  </a:cubicBezTo>
                  <a:cubicBezTo>
                    <a:pt x="1553" y="14275"/>
                    <a:pt x="1990" y="14356"/>
                    <a:pt x="2431" y="14391"/>
                  </a:cubicBezTo>
                  <a:cubicBezTo>
                    <a:pt x="2765" y="14420"/>
                    <a:pt x="3104" y="14439"/>
                    <a:pt x="3443" y="14439"/>
                  </a:cubicBezTo>
                  <a:cubicBezTo>
                    <a:pt x="4210" y="14439"/>
                    <a:pt x="4977" y="14344"/>
                    <a:pt x="5681" y="14063"/>
                  </a:cubicBezTo>
                  <a:cubicBezTo>
                    <a:pt x="7131" y="13484"/>
                    <a:pt x="8148" y="12164"/>
                    <a:pt x="8630" y="10741"/>
                  </a:cubicBezTo>
                  <a:cubicBezTo>
                    <a:pt x="9113" y="9316"/>
                    <a:pt x="9126" y="7789"/>
                    <a:pt x="9037" y="6296"/>
                  </a:cubicBezTo>
                  <a:cubicBezTo>
                    <a:pt x="8959" y="4954"/>
                    <a:pt x="8766" y="3531"/>
                    <a:pt x="7869" y="2491"/>
                  </a:cubicBezTo>
                  <a:cubicBezTo>
                    <a:pt x="7451" y="2007"/>
                    <a:pt x="6905" y="1639"/>
                    <a:pt x="6344" y="1312"/>
                  </a:cubicBezTo>
                  <a:cubicBezTo>
                    <a:pt x="5468" y="802"/>
                    <a:pt x="4547" y="378"/>
                    <a:pt x="3591" y="47"/>
                  </a:cubicBezTo>
                  <a:cubicBezTo>
                    <a:pt x="3500" y="15"/>
                    <a:pt x="3406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75;p41">
              <a:extLst>
                <a:ext uri="{FF2B5EF4-FFF2-40B4-BE49-F238E27FC236}">
                  <a16:creationId xmlns:a16="http://schemas.microsoft.com/office/drawing/2014/main" id="{DB6A359F-A900-4AFB-AD05-1A0FE89FA9D5}"/>
                </a:ext>
              </a:extLst>
            </p:cNvPr>
            <p:cNvSpPr/>
            <p:nvPr/>
          </p:nvSpPr>
          <p:spPr>
            <a:xfrm>
              <a:off x="1875850" y="4608425"/>
              <a:ext cx="318575" cy="315100"/>
            </a:xfrm>
            <a:custGeom>
              <a:avLst/>
              <a:gdLst/>
              <a:ahLst/>
              <a:cxnLst/>
              <a:rect l="l" t="t" r="r" b="b"/>
              <a:pathLst>
                <a:path w="12743" h="12604" extrusionOk="0">
                  <a:moveTo>
                    <a:pt x="1717" y="0"/>
                  </a:moveTo>
                  <a:cubicBezTo>
                    <a:pt x="1390" y="0"/>
                    <a:pt x="1088" y="189"/>
                    <a:pt x="847" y="421"/>
                  </a:cubicBezTo>
                  <a:cubicBezTo>
                    <a:pt x="305" y="945"/>
                    <a:pt x="1" y="1724"/>
                    <a:pt x="20" y="2497"/>
                  </a:cubicBezTo>
                  <a:cubicBezTo>
                    <a:pt x="18" y="2497"/>
                    <a:pt x="121" y="6378"/>
                    <a:pt x="948" y="8179"/>
                  </a:cubicBezTo>
                  <a:cubicBezTo>
                    <a:pt x="1447" y="9263"/>
                    <a:pt x="2117" y="10281"/>
                    <a:pt x="3032" y="11004"/>
                  </a:cubicBezTo>
                  <a:cubicBezTo>
                    <a:pt x="4775" y="12384"/>
                    <a:pt x="7111" y="12515"/>
                    <a:pt x="9293" y="12591"/>
                  </a:cubicBezTo>
                  <a:cubicBezTo>
                    <a:pt x="9460" y="12597"/>
                    <a:pt x="9627" y="12603"/>
                    <a:pt x="9795" y="12603"/>
                  </a:cubicBezTo>
                  <a:cubicBezTo>
                    <a:pt x="10119" y="12603"/>
                    <a:pt x="10442" y="12581"/>
                    <a:pt x="10755" y="12497"/>
                  </a:cubicBezTo>
                  <a:cubicBezTo>
                    <a:pt x="11768" y="12227"/>
                    <a:pt x="12576" y="11256"/>
                    <a:pt x="12696" y="10167"/>
                  </a:cubicBezTo>
                  <a:cubicBezTo>
                    <a:pt x="12742" y="9743"/>
                    <a:pt x="12683" y="9283"/>
                    <a:pt x="12422" y="8956"/>
                  </a:cubicBezTo>
                  <a:cubicBezTo>
                    <a:pt x="12141" y="8603"/>
                    <a:pt x="11688" y="8470"/>
                    <a:pt x="11263" y="8352"/>
                  </a:cubicBezTo>
                  <a:cubicBezTo>
                    <a:pt x="9314" y="7813"/>
                    <a:pt x="7309" y="7176"/>
                    <a:pt x="5802" y="5771"/>
                  </a:cubicBezTo>
                  <a:cubicBezTo>
                    <a:pt x="4554" y="4607"/>
                    <a:pt x="3754" y="3010"/>
                    <a:pt x="3073" y="1408"/>
                  </a:cubicBezTo>
                  <a:cubicBezTo>
                    <a:pt x="2801" y="769"/>
                    <a:pt x="2407" y="18"/>
                    <a:pt x="1740" y="0"/>
                  </a:cubicBezTo>
                  <a:cubicBezTo>
                    <a:pt x="1732" y="0"/>
                    <a:pt x="172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76;p41">
              <a:extLst>
                <a:ext uri="{FF2B5EF4-FFF2-40B4-BE49-F238E27FC236}">
                  <a16:creationId xmlns:a16="http://schemas.microsoft.com/office/drawing/2014/main" id="{33C7D5DE-D18D-43D9-949F-1DC5352B6C9B}"/>
                </a:ext>
              </a:extLst>
            </p:cNvPr>
            <p:cNvSpPr/>
            <p:nvPr/>
          </p:nvSpPr>
          <p:spPr>
            <a:xfrm>
              <a:off x="2453300" y="5278750"/>
              <a:ext cx="331150" cy="129225"/>
            </a:xfrm>
            <a:custGeom>
              <a:avLst/>
              <a:gdLst/>
              <a:ahLst/>
              <a:cxnLst/>
              <a:rect l="l" t="t" r="r" b="b"/>
              <a:pathLst>
                <a:path w="13246" h="5169" extrusionOk="0">
                  <a:moveTo>
                    <a:pt x="6618" y="0"/>
                  </a:moveTo>
                  <a:cubicBezTo>
                    <a:pt x="6614" y="0"/>
                    <a:pt x="6609" y="1"/>
                    <a:pt x="6605" y="2"/>
                  </a:cubicBezTo>
                  <a:cubicBezTo>
                    <a:pt x="6602" y="2"/>
                    <a:pt x="6598" y="1"/>
                    <a:pt x="6595" y="1"/>
                  </a:cubicBezTo>
                  <a:cubicBezTo>
                    <a:pt x="6542" y="1"/>
                    <a:pt x="6491" y="19"/>
                    <a:pt x="6448" y="53"/>
                  </a:cubicBezTo>
                  <a:cubicBezTo>
                    <a:pt x="6438" y="64"/>
                    <a:pt x="6428" y="75"/>
                    <a:pt x="6420" y="87"/>
                  </a:cubicBezTo>
                  <a:cubicBezTo>
                    <a:pt x="6306" y="179"/>
                    <a:pt x="6213" y="324"/>
                    <a:pt x="6190" y="465"/>
                  </a:cubicBezTo>
                  <a:lnTo>
                    <a:pt x="6164" y="622"/>
                  </a:lnTo>
                  <a:cubicBezTo>
                    <a:pt x="6234" y="1282"/>
                    <a:pt x="6285" y="2017"/>
                    <a:pt x="5879" y="2544"/>
                  </a:cubicBezTo>
                  <a:cubicBezTo>
                    <a:pt x="5548" y="2971"/>
                    <a:pt x="4995" y="3151"/>
                    <a:pt x="4472" y="3283"/>
                  </a:cubicBezTo>
                  <a:cubicBezTo>
                    <a:pt x="3586" y="3504"/>
                    <a:pt x="2686" y="3655"/>
                    <a:pt x="1776" y="3733"/>
                  </a:cubicBezTo>
                  <a:cubicBezTo>
                    <a:pt x="1369" y="3768"/>
                    <a:pt x="944" y="3793"/>
                    <a:pt x="593" y="4001"/>
                  </a:cubicBezTo>
                  <a:cubicBezTo>
                    <a:pt x="242" y="4209"/>
                    <a:pt x="1" y="4669"/>
                    <a:pt x="181" y="5035"/>
                  </a:cubicBezTo>
                  <a:cubicBezTo>
                    <a:pt x="1470" y="5124"/>
                    <a:pt x="2761" y="5168"/>
                    <a:pt x="4053" y="5168"/>
                  </a:cubicBezTo>
                  <a:cubicBezTo>
                    <a:pt x="4706" y="5168"/>
                    <a:pt x="5360" y="5157"/>
                    <a:pt x="6013" y="5134"/>
                  </a:cubicBezTo>
                  <a:cubicBezTo>
                    <a:pt x="6118" y="5131"/>
                    <a:pt x="6370" y="5129"/>
                    <a:pt x="6622" y="5129"/>
                  </a:cubicBezTo>
                  <a:cubicBezTo>
                    <a:pt x="6875" y="5129"/>
                    <a:pt x="7127" y="5131"/>
                    <a:pt x="7232" y="5134"/>
                  </a:cubicBezTo>
                  <a:cubicBezTo>
                    <a:pt x="7885" y="5157"/>
                    <a:pt x="8539" y="5168"/>
                    <a:pt x="9192" y="5168"/>
                  </a:cubicBezTo>
                  <a:cubicBezTo>
                    <a:pt x="10483" y="5168"/>
                    <a:pt x="11775" y="5124"/>
                    <a:pt x="13063" y="5035"/>
                  </a:cubicBezTo>
                  <a:cubicBezTo>
                    <a:pt x="13245" y="4669"/>
                    <a:pt x="13004" y="4209"/>
                    <a:pt x="12653" y="4001"/>
                  </a:cubicBezTo>
                  <a:cubicBezTo>
                    <a:pt x="12301" y="3793"/>
                    <a:pt x="11877" y="3768"/>
                    <a:pt x="11470" y="3733"/>
                  </a:cubicBezTo>
                  <a:cubicBezTo>
                    <a:pt x="10560" y="3655"/>
                    <a:pt x="9659" y="3504"/>
                    <a:pt x="8774" y="3283"/>
                  </a:cubicBezTo>
                  <a:cubicBezTo>
                    <a:pt x="8250" y="3151"/>
                    <a:pt x="7697" y="2971"/>
                    <a:pt x="7367" y="2544"/>
                  </a:cubicBezTo>
                  <a:cubicBezTo>
                    <a:pt x="6961" y="2017"/>
                    <a:pt x="7012" y="1282"/>
                    <a:pt x="7081" y="622"/>
                  </a:cubicBezTo>
                  <a:lnTo>
                    <a:pt x="7056" y="465"/>
                  </a:lnTo>
                  <a:cubicBezTo>
                    <a:pt x="7032" y="324"/>
                    <a:pt x="6941" y="179"/>
                    <a:pt x="6826" y="87"/>
                  </a:cubicBezTo>
                  <a:cubicBezTo>
                    <a:pt x="6818" y="75"/>
                    <a:pt x="6807" y="64"/>
                    <a:pt x="6797" y="53"/>
                  </a:cubicBezTo>
                  <a:cubicBezTo>
                    <a:pt x="6755" y="19"/>
                    <a:pt x="6703" y="1"/>
                    <a:pt x="6650" y="1"/>
                  </a:cubicBezTo>
                  <a:cubicBezTo>
                    <a:pt x="6646" y="1"/>
                    <a:pt x="6643" y="2"/>
                    <a:pt x="6640" y="2"/>
                  </a:cubicBezTo>
                  <a:cubicBezTo>
                    <a:pt x="6634" y="0"/>
                    <a:pt x="6629" y="0"/>
                    <a:pt x="6623" y="0"/>
                  </a:cubicBezTo>
                  <a:cubicBezTo>
                    <a:pt x="6621" y="0"/>
                    <a:pt x="6620" y="0"/>
                    <a:pt x="6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77;p41">
              <a:extLst>
                <a:ext uri="{FF2B5EF4-FFF2-40B4-BE49-F238E27FC236}">
                  <a16:creationId xmlns:a16="http://schemas.microsoft.com/office/drawing/2014/main" id="{507DF4F8-BB8B-4898-B7A2-32A13EE22BC1}"/>
                </a:ext>
              </a:extLst>
            </p:cNvPr>
            <p:cNvSpPr/>
            <p:nvPr/>
          </p:nvSpPr>
          <p:spPr>
            <a:xfrm>
              <a:off x="2226350" y="4525025"/>
              <a:ext cx="784950" cy="784825"/>
            </a:xfrm>
            <a:custGeom>
              <a:avLst/>
              <a:gdLst/>
              <a:ahLst/>
              <a:cxnLst/>
              <a:rect l="l" t="t" r="r" b="b"/>
              <a:pathLst>
                <a:path w="31398" h="31393" extrusionOk="0">
                  <a:moveTo>
                    <a:pt x="15722" y="1"/>
                  </a:moveTo>
                  <a:cubicBezTo>
                    <a:pt x="15716" y="1"/>
                    <a:pt x="15710" y="1"/>
                    <a:pt x="15703" y="1"/>
                  </a:cubicBezTo>
                  <a:cubicBezTo>
                    <a:pt x="12885" y="1"/>
                    <a:pt x="10238" y="744"/>
                    <a:pt x="7953" y="2044"/>
                  </a:cubicBezTo>
                  <a:cubicBezTo>
                    <a:pt x="4713" y="3887"/>
                    <a:pt x="2188" y="6850"/>
                    <a:pt x="918" y="10407"/>
                  </a:cubicBezTo>
                  <a:cubicBezTo>
                    <a:pt x="310" y="12104"/>
                    <a:pt x="1" y="13894"/>
                    <a:pt x="4" y="15697"/>
                  </a:cubicBezTo>
                  <a:cubicBezTo>
                    <a:pt x="4" y="20098"/>
                    <a:pt x="1814" y="24072"/>
                    <a:pt x="4730" y="26922"/>
                  </a:cubicBezTo>
                  <a:cubicBezTo>
                    <a:pt x="7555" y="29690"/>
                    <a:pt x="11432" y="31392"/>
                    <a:pt x="15703" y="31392"/>
                  </a:cubicBezTo>
                  <a:cubicBezTo>
                    <a:pt x="20538" y="31392"/>
                    <a:pt x="24871" y="29199"/>
                    <a:pt x="27748" y="25757"/>
                  </a:cubicBezTo>
                  <a:cubicBezTo>
                    <a:pt x="30025" y="23032"/>
                    <a:pt x="31398" y="19524"/>
                    <a:pt x="31398" y="15697"/>
                  </a:cubicBezTo>
                  <a:cubicBezTo>
                    <a:pt x="31398" y="11230"/>
                    <a:pt x="29534" y="7199"/>
                    <a:pt x="26539" y="4341"/>
                  </a:cubicBezTo>
                  <a:cubicBezTo>
                    <a:pt x="23626" y="1556"/>
                    <a:pt x="19751" y="1"/>
                    <a:pt x="15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78;p41">
              <a:extLst>
                <a:ext uri="{FF2B5EF4-FFF2-40B4-BE49-F238E27FC236}">
                  <a16:creationId xmlns:a16="http://schemas.microsoft.com/office/drawing/2014/main" id="{F43A915D-D2AB-41AE-9EF5-96F533F3E770}"/>
                </a:ext>
              </a:extLst>
            </p:cNvPr>
            <p:cNvSpPr/>
            <p:nvPr/>
          </p:nvSpPr>
          <p:spPr>
            <a:xfrm>
              <a:off x="2717800" y="4600250"/>
              <a:ext cx="293500" cy="568700"/>
            </a:xfrm>
            <a:custGeom>
              <a:avLst/>
              <a:gdLst/>
              <a:ahLst/>
              <a:cxnLst/>
              <a:rect l="l" t="t" r="r" b="b"/>
              <a:pathLst>
                <a:path w="11740" h="22748" extrusionOk="0">
                  <a:moveTo>
                    <a:pt x="5290" y="0"/>
                  </a:moveTo>
                  <a:cubicBezTo>
                    <a:pt x="5293" y="179"/>
                    <a:pt x="5278" y="354"/>
                    <a:pt x="5257" y="532"/>
                  </a:cubicBezTo>
                  <a:cubicBezTo>
                    <a:pt x="5058" y="1970"/>
                    <a:pt x="4153" y="3216"/>
                    <a:pt x="3146" y="4272"/>
                  </a:cubicBezTo>
                  <a:cubicBezTo>
                    <a:pt x="2350" y="5100"/>
                    <a:pt x="1466" y="5867"/>
                    <a:pt x="869" y="6850"/>
                  </a:cubicBezTo>
                  <a:cubicBezTo>
                    <a:pt x="268" y="7827"/>
                    <a:pt x="0" y="9107"/>
                    <a:pt x="536" y="10126"/>
                  </a:cubicBezTo>
                  <a:cubicBezTo>
                    <a:pt x="1461" y="11875"/>
                    <a:pt x="3982" y="11831"/>
                    <a:pt x="5635" y="12919"/>
                  </a:cubicBezTo>
                  <a:cubicBezTo>
                    <a:pt x="5838" y="13054"/>
                    <a:pt x="6029" y="13206"/>
                    <a:pt x="6207" y="13374"/>
                  </a:cubicBezTo>
                  <a:cubicBezTo>
                    <a:pt x="8013" y="15079"/>
                    <a:pt x="8038" y="18140"/>
                    <a:pt x="7920" y="20735"/>
                  </a:cubicBezTo>
                  <a:cubicBezTo>
                    <a:pt x="7892" y="21380"/>
                    <a:pt x="7929" y="22102"/>
                    <a:pt x="8090" y="22748"/>
                  </a:cubicBezTo>
                  <a:cubicBezTo>
                    <a:pt x="10367" y="20023"/>
                    <a:pt x="11740" y="16515"/>
                    <a:pt x="11740" y="12688"/>
                  </a:cubicBezTo>
                  <a:cubicBezTo>
                    <a:pt x="11740" y="8221"/>
                    <a:pt x="9876" y="4190"/>
                    <a:pt x="6881" y="1332"/>
                  </a:cubicBezTo>
                  <a:cubicBezTo>
                    <a:pt x="6380" y="853"/>
                    <a:pt x="5849" y="408"/>
                    <a:pt x="5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79;p41">
              <a:extLst>
                <a:ext uri="{FF2B5EF4-FFF2-40B4-BE49-F238E27FC236}">
                  <a16:creationId xmlns:a16="http://schemas.microsoft.com/office/drawing/2014/main" id="{23A2FA39-871A-4909-A578-21CE4448FB0D}"/>
                </a:ext>
              </a:extLst>
            </p:cNvPr>
            <p:cNvSpPr/>
            <p:nvPr/>
          </p:nvSpPr>
          <p:spPr>
            <a:xfrm>
              <a:off x="2575400" y="4546825"/>
              <a:ext cx="154025" cy="259400"/>
            </a:xfrm>
            <a:custGeom>
              <a:avLst/>
              <a:gdLst/>
              <a:ahLst/>
              <a:cxnLst/>
              <a:rect l="l" t="t" r="r" b="b"/>
              <a:pathLst>
                <a:path w="6161" h="10376" extrusionOk="0">
                  <a:moveTo>
                    <a:pt x="4125" y="1"/>
                  </a:moveTo>
                  <a:cubicBezTo>
                    <a:pt x="4053" y="1"/>
                    <a:pt x="3981" y="9"/>
                    <a:pt x="3910" y="28"/>
                  </a:cubicBezTo>
                  <a:cubicBezTo>
                    <a:pt x="3449" y="149"/>
                    <a:pt x="3203" y="637"/>
                    <a:pt x="2991" y="1064"/>
                  </a:cubicBezTo>
                  <a:cubicBezTo>
                    <a:pt x="2670" y="1713"/>
                    <a:pt x="2299" y="2336"/>
                    <a:pt x="1881" y="2927"/>
                  </a:cubicBezTo>
                  <a:cubicBezTo>
                    <a:pt x="1062" y="4087"/>
                    <a:pt x="20" y="5247"/>
                    <a:pt x="5" y="6667"/>
                  </a:cubicBezTo>
                  <a:cubicBezTo>
                    <a:pt x="0" y="7169"/>
                    <a:pt x="276" y="8302"/>
                    <a:pt x="276" y="8303"/>
                  </a:cubicBezTo>
                  <a:cubicBezTo>
                    <a:pt x="414" y="8646"/>
                    <a:pt x="589" y="8973"/>
                    <a:pt x="726" y="9315"/>
                  </a:cubicBezTo>
                  <a:cubicBezTo>
                    <a:pt x="833" y="9582"/>
                    <a:pt x="943" y="9854"/>
                    <a:pt x="1136" y="10067"/>
                  </a:cubicBezTo>
                  <a:cubicBezTo>
                    <a:pt x="1296" y="10245"/>
                    <a:pt x="1529" y="10376"/>
                    <a:pt x="1765" y="10376"/>
                  </a:cubicBezTo>
                  <a:cubicBezTo>
                    <a:pt x="1811" y="10376"/>
                    <a:pt x="1857" y="10371"/>
                    <a:pt x="1902" y="10360"/>
                  </a:cubicBezTo>
                  <a:cubicBezTo>
                    <a:pt x="2230" y="10287"/>
                    <a:pt x="2441" y="9955"/>
                    <a:pt x="2517" y="9627"/>
                  </a:cubicBezTo>
                  <a:cubicBezTo>
                    <a:pt x="2593" y="9299"/>
                    <a:pt x="2570" y="8955"/>
                    <a:pt x="2630" y="8623"/>
                  </a:cubicBezTo>
                  <a:cubicBezTo>
                    <a:pt x="2790" y="7732"/>
                    <a:pt x="3493" y="7059"/>
                    <a:pt x="4111" y="6398"/>
                  </a:cubicBezTo>
                  <a:cubicBezTo>
                    <a:pt x="4913" y="5541"/>
                    <a:pt x="5648" y="4562"/>
                    <a:pt x="5905" y="3416"/>
                  </a:cubicBezTo>
                  <a:cubicBezTo>
                    <a:pt x="6160" y="2269"/>
                    <a:pt x="5833" y="928"/>
                    <a:pt x="4864" y="265"/>
                  </a:cubicBezTo>
                  <a:cubicBezTo>
                    <a:pt x="4646" y="114"/>
                    <a:pt x="4385" y="1"/>
                    <a:pt x="4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80;p41">
              <a:extLst>
                <a:ext uri="{FF2B5EF4-FFF2-40B4-BE49-F238E27FC236}">
                  <a16:creationId xmlns:a16="http://schemas.microsoft.com/office/drawing/2014/main" id="{BB8845BC-37B4-4B5D-97D1-945CFF4E4EB0}"/>
                </a:ext>
              </a:extLst>
            </p:cNvPr>
            <p:cNvSpPr/>
            <p:nvPr/>
          </p:nvSpPr>
          <p:spPr>
            <a:xfrm>
              <a:off x="2249275" y="4576100"/>
              <a:ext cx="456450" cy="720675"/>
            </a:xfrm>
            <a:custGeom>
              <a:avLst/>
              <a:gdLst/>
              <a:ahLst/>
              <a:cxnLst/>
              <a:rect l="l" t="t" r="r" b="b"/>
              <a:pathLst>
                <a:path w="18258" h="28827" extrusionOk="0">
                  <a:moveTo>
                    <a:pt x="7037" y="1"/>
                  </a:moveTo>
                  <a:cubicBezTo>
                    <a:pt x="3797" y="1844"/>
                    <a:pt x="1272" y="4807"/>
                    <a:pt x="1" y="8364"/>
                  </a:cubicBezTo>
                  <a:cubicBezTo>
                    <a:pt x="325" y="8758"/>
                    <a:pt x="693" y="9113"/>
                    <a:pt x="1097" y="9424"/>
                  </a:cubicBezTo>
                  <a:cubicBezTo>
                    <a:pt x="1532" y="9765"/>
                    <a:pt x="2019" y="10069"/>
                    <a:pt x="2328" y="10532"/>
                  </a:cubicBezTo>
                  <a:cubicBezTo>
                    <a:pt x="2965" y="11502"/>
                    <a:pt x="2615" y="12801"/>
                    <a:pt x="2856" y="13934"/>
                  </a:cubicBezTo>
                  <a:cubicBezTo>
                    <a:pt x="3199" y="15582"/>
                    <a:pt x="4730" y="16699"/>
                    <a:pt x="6245" y="17437"/>
                  </a:cubicBezTo>
                  <a:cubicBezTo>
                    <a:pt x="7755" y="18177"/>
                    <a:pt x="9423" y="18745"/>
                    <a:pt x="10580" y="19972"/>
                  </a:cubicBezTo>
                  <a:cubicBezTo>
                    <a:pt x="11737" y="21194"/>
                    <a:pt x="12188" y="22854"/>
                    <a:pt x="12688" y="24494"/>
                  </a:cubicBezTo>
                  <a:cubicBezTo>
                    <a:pt x="13105" y="25874"/>
                    <a:pt x="13560" y="27234"/>
                    <a:pt x="14482" y="28302"/>
                  </a:cubicBezTo>
                  <a:cubicBezTo>
                    <a:pt x="14720" y="28583"/>
                    <a:pt x="15124" y="28827"/>
                    <a:pt x="15461" y="28827"/>
                  </a:cubicBezTo>
                  <a:cubicBezTo>
                    <a:pt x="15636" y="28827"/>
                    <a:pt x="15792" y="28761"/>
                    <a:pt x="15898" y="28602"/>
                  </a:cubicBezTo>
                  <a:cubicBezTo>
                    <a:pt x="15996" y="28451"/>
                    <a:pt x="16012" y="28265"/>
                    <a:pt x="16016" y="28082"/>
                  </a:cubicBezTo>
                  <a:cubicBezTo>
                    <a:pt x="16033" y="26551"/>
                    <a:pt x="15537" y="25058"/>
                    <a:pt x="15436" y="23535"/>
                  </a:cubicBezTo>
                  <a:cubicBezTo>
                    <a:pt x="15415" y="23255"/>
                    <a:pt x="15411" y="22974"/>
                    <a:pt x="15424" y="22695"/>
                  </a:cubicBezTo>
                  <a:cubicBezTo>
                    <a:pt x="15517" y="20811"/>
                    <a:pt x="16443" y="19086"/>
                    <a:pt x="17211" y="17365"/>
                  </a:cubicBezTo>
                  <a:cubicBezTo>
                    <a:pt x="17823" y="15981"/>
                    <a:pt x="18258" y="14149"/>
                    <a:pt x="17142" y="13134"/>
                  </a:cubicBezTo>
                  <a:cubicBezTo>
                    <a:pt x="16641" y="12680"/>
                    <a:pt x="15946" y="12521"/>
                    <a:pt x="15275" y="12521"/>
                  </a:cubicBezTo>
                  <a:cubicBezTo>
                    <a:pt x="15251" y="12521"/>
                    <a:pt x="15226" y="12521"/>
                    <a:pt x="15201" y="12521"/>
                  </a:cubicBezTo>
                  <a:cubicBezTo>
                    <a:pt x="12848" y="12559"/>
                    <a:pt x="10602" y="14252"/>
                    <a:pt x="8358" y="14252"/>
                  </a:cubicBezTo>
                  <a:cubicBezTo>
                    <a:pt x="7962" y="14252"/>
                    <a:pt x="7567" y="14199"/>
                    <a:pt x="7171" y="14076"/>
                  </a:cubicBezTo>
                  <a:cubicBezTo>
                    <a:pt x="6327" y="13813"/>
                    <a:pt x="3850" y="12152"/>
                    <a:pt x="4008" y="11064"/>
                  </a:cubicBezTo>
                  <a:cubicBezTo>
                    <a:pt x="4191" y="9846"/>
                    <a:pt x="6858" y="10690"/>
                    <a:pt x="7699" y="10053"/>
                  </a:cubicBezTo>
                  <a:cubicBezTo>
                    <a:pt x="8206" y="9668"/>
                    <a:pt x="8352" y="8949"/>
                    <a:pt x="8266" y="8319"/>
                  </a:cubicBezTo>
                  <a:cubicBezTo>
                    <a:pt x="8174" y="7685"/>
                    <a:pt x="7889" y="7101"/>
                    <a:pt x="7678" y="6496"/>
                  </a:cubicBezTo>
                  <a:cubicBezTo>
                    <a:pt x="7235" y="5215"/>
                    <a:pt x="7124" y="3842"/>
                    <a:pt x="7353" y="2506"/>
                  </a:cubicBezTo>
                  <a:cubicBezTo>
                    <a:pt x="7508" y="1632"/>
                    <a:pt x="7671" y="500"/>
                    <a:pt x="7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81;p41">
              <a:extLst>
                <a:ext uri="{FF2B5EF4-FFF2-40B4-BE49-F238E27FC236}">
                  <a16:creationId xmlns:a16="http://schemas.microsoft.com/office/drawing/2014/main" id="{193EC651-27C1-4D5E-BE74-02FC5E99A881}"/>
                </a:ext>
              </a:extLst>
            </p:cNvPr>
            <p:cNvSpPr/>
            <p:nvPr/>
          </p:nvSpPr>
          <p:spPr>
            <a:xfrm>
              <a:off x="2246950" y="4544875"/>
              <a:ext cx="390975" cy="802250"/>
            </a:xfrm>
            <a:custGeom>
              <a:avLst/>
              <a:gdLst/>
              <a:ahLst/>
              <a:cxnLst/>
              <a:rect l="l" t="t" r="r" b="b"/>
              <a:pathLst>
                <a:path w="15639" h="32090" extrusionOk="0">
                  <a:moveTo>
                    <a:pt x="14352" y="0"/>
                  </a:moveTo>
                  <a:cubicBezTo>
                    <a:pt x="14238" y="0"/>
                    <a:pt x="14124" y="28"/>
                    <a:pt x="14018" y="88"/>
                  </a:cubicBezTo>
                  <a:cubicBezTo>
                    <a:pt x="11794" y="1382"/>
                    <a:pt x="9810" y="2841"/>
                    <a:pt x="8120" y="4425"/>
                  </a:cubicBezTo>
                  <a:cubicBezTo>
                    <a:pt x="2185" y="9989"/>
                    <a:pt x="1" y="18057"/>
                    <a:pt x="2686" y="24504"/>
                  </a:cubicBezTo>
                  <a:cubicBezTo>
                    <a:pt x="4677" y="29284"/>
                    <a:pt x="9031" y="32089"/>
                    <a:pt x="14403" y="32089"/>
                  </a:cubicBezTo>
                  <a:cubicBezTo>
                    <a:pt x="14590" y="32089"/>
                    <a:pt x="14780" y="32086"/>
                    <a:pt x="14970" y="32079"/>
                  </a:cubicBezTo>
                  <a:cubicBezTo>
                    <a:pt x="15346" y="32066"/>
                    <a:pt x="15638" y="31749"/>
                    <a:pt x="15625" y="31373"/>
                  </a:cubicBezTo>
                  <a:cubicBezTo>
                    <a:pt x="15611" y="31012"/>
                    <a:pt x="15313" y="30717"/>
                    <a:pt x="14959" y="30717"/>
                  </a:cubicBezTo>
                  <a:cubicBezTo>
                    <a:pt x="14946" y="30717"/>
                    <a:pt x="14933" y="30717"/>
                    <a:pt x="14920" y="30718"/>
                  </a:cubicBezTo>
                  <a:cubicBezTo>
                    <a:pt x="14736" y="30725"/>
                    <a:pt x="14553" y="30729"/>
                    <a:pt x="14372" y="30729"/>
                  </a:cubicBezTo>
                  <a:cubicBezTo>
                    <a:pt x="9527" y="30729"/>
                    <a:pt x="5736" y="28287"/>
                    <a:pt x="3942" y="23979"/>
                  </a:cubicBezTo>
                  <a:cubicBezTo>
                    <a:pt x="1888" y="19049"/>
                    <a:pt x="2672" y="11398"/>
                    <a:pt x="9051" y="5419"/>
                  </a:cubicBezTo>
                  <a:cubicBezTo>
                    <a:pt x="10666" y="3904"/>
                    <a:pt x="12566" y="2507"/>
                    <a:pt x="14702" y="1265"/>
                  </a:cubicBezTo>
                  <a:cubicBezTo>
                    <a:pt x="15021" y="1074"/>
                    <a:pt x="15128" y="661"/>
                    <a:pt x="14941" y="339"/>
                  </a:cubicBezTo>
                  <a:cubicBezTo>
                    <a:pt x="14815" y="122"/>
                    <a:pt x="14586" y="0"/>
                    <a:pt x="14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82;p41">
              <a:extLst>
                <a:ext uri="{FF2B5EF4-FFF2-40B4-BE49-F238E27FC236}">
                  <a16:creationId xmlns:a16="http://schemas.microsoft.com/office/drawing/2014/main" id="{7677E4A9-E27E-46D4-843C-EC2CEED94975}"/>
                </a:ext>
              </a:extLst>
            </p:cNvPr>
            <p:cNvSpPr/>
            <p:nvPr/>
          </p:nvSpPr>
          <p:spPr>
            <a:xfrm>
              <a:off x="2585950" y="4593275"/>
              <a:ext cx="32900" cy="13125"/>
            </a:xfrm>
            <a:custGeom>
              <a:avLst/>
              <a:gdLst/>
              <a:ahLst/>
              <a:cxnLst/>
              <a:rect l="l" t="t" r="r" b="b"/>
              <a:pathLst>
                <a:path w="1316" h="525" extrusionOk="0">
                  <a:moveTo>
                    <a:pt x="658" y="0"/>
                  </a:moveTo>
                  <a:cubicBezTo>
                    <a:pt x="296" y="0"/>
                    <a:pt x="1" y="118"/>
                    <a:pt x="1" y="263"/>
                  </a:cubicBezTo>
                  <a:cubicBezTo>
                    <a:pt x="1" y="407"/>
                    <a:pt x="296" y="524"/>
                    <a:pt x="658" y="524"/>
                  </a:cubicBezTo>
                  <a:cubicBezTo>
                    <a:pt x="1022" y="524"/>
                    <a:pt x="1316" y="408"/>
                    <a:pt x="1316" y="263"/>
                  </a:cubicBezTo>
                  <a:cubicBezTo>
                    <a:pt x="1316" y="118"/>
                    <a:pt x="1022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83;p41">
              <a:extLst>
                <a:ext uri="{FF2B5EF4-FFF2-40B4-BE49-F238E27FC236}">
                  <a16:creationId xmlns:a16="http://schemas.microsoft.com/office/drawing/2014/main" id="{AB556419-D53D-4F6F-AD93-217D10653CC3}"/>
                </a:ext>
              </a:extLst>
            </p:cNvPr>
            <p:cNvSpPr/>
            <p:nvPr/>
          </p:nvSpPr>
          <p:spPr>
            <a:xfrm>
              <a:off x="2590350" y="4536975"/>
              <a:ext cx="17250" cy="64525"/>
            </a:xfrm>
            <a:custGeom>
              <a:avLst/>
              <a:gdLst/>
              <a:ahLst/>
              <a:cxnLst/>
              <a:rect l="l" t="t" r="r" b="b"/>
              <a:pathLst>
                <a:path w="690" h="2581" extrusionOk="0">
                  <a:moveTo>
                    <a:pt x="517" y="1"/>
                  </a:moveTo>
                  <a:lnTo>
                    <a:pt x="1" y="56"/>
                  </a:lnTo>
                  <a:lnTo>
                    <a:pt x="260" y="2580"/>
                  </a:lnTo>
                  <a:lnTo>
                    <a:pt x="689" y="255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038EB2-22B5-4D5E-A4ED-26758B2D2B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045601" y="2214574"/>
            <a:ext cx="202095" cy="202095"/>
          </a:xfrm>
          <a:prstGeom prst="rect">
            <a:avLst/>
          </a:prstGeom>
        </p:spPr>
      </p:pic>
      <p:pic>
        <p:nvPicPr>
          <p:cNvPr id="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40DA3168-807B-4A8D-9E3F-AEB07C4128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96736" y="3983738"/>
            <a:ext cx="609600" cy="609600"/>
          </a:xfrm>
          <a:prstGeom prst="rect">
            <a:avLst/>
          </a:prstGeom>
        </p:spPr>
      </p:pic>
      <p:pic>
        <p:nvPicPr>
          <p:cNvPr id="14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54F07F98-D526-44AF-9262-5BAB34C5C2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13230" y="1772509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E97CBB-BFAC-7022-42E8-112B45A661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5" name="AutoShape 3">
              <a:extLst>
                <a:ext uri="{FF2B5EF4-FFF2-40B4-BE49-F238E27FC236}">
                  <a16:creationId xmlns:a16="http://schemas.microsoft.com/office/drawing/2014/main" id="{FB016472-2948-C56E-313D-B06919018B9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5500C19E-4470-04F4-72BD-254C57CFD15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DA0F9-79CB-EEF4-C9FA-55F10FEDFE9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589615BF-432E-6C86-AFFD-FA8C1F778A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2571CF48-EA43-A0BB-1D42-A20F478D010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3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5" grpId="0" animBg="1"/>
      <p:bldP spid="118" grpId="0" animBg="1"/>
      <p:bldP spid="119" grpId="0" animBg="1"/>
      <p:bldP spid="114" grpId="0" animBg="1"/>
      <p:bldP spid="115" grpId="0" animBg="1"/>
      <p:bldP spid="124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E966717-4C36-440C-B212-75DD9039D9CD}"/>
              </a:ext>
            </a:extLst>
          </p:cNvPr>
          <p:cNvGrpSpPr/>
          <p:nvPr/>
        </p:nvGrpSpPr>
        <p:grpSpPr>
          <a:xfrm>
            <a:off x="4911425" y="3062621"/>
            <a:ext cx="1575196" cy="1788824"/>
            <a:chOff x="3361898" y="1103407"/>
            <a:chExt cx="1575196" cy="178882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572546-5920-4150-8E8E-2B30EB84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61898" y="1103407"/>
              <a:ext cx="1575196" cy="1743503"/>
            </a:xfrm>
            <a:prstGeom prst="rect">
              <a:avLst/>
            </a:prstGeom>
          </p:spPr>
        </p:pic>
        <p:pic>
          <p:nvPicPr>
            <p:cNvPr id="2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69F7E7-D869-4648-ACCC-53EA0638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369176" y="2714117"/>
              <a:ext cx="178114" cy="17811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C799EF-9F0A-4D81-AE0D-2390B0B9E10C}"/>
              </a:ext>
            </a:extLst>
          </p:cNvPr>
          <p:cNvGrpSpPr/>
          <p:nvPr/>
        </p:nvGrpSpPr>
        <p:grpSpPr>
          <a:xfrm>
            <a:off x="3906827" y="354217"/>
            <a:ext cx="1410722" cy="1843541"/>
            <a:chOff x="3002255" y="-200187"/>
            <a:chExt cx="1410722" cy="18435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16B1BC-9192-4E66-B4EF-B6D59A986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02255" y="-200187"/>
              <a:ext cx="1410722" cy="1634279"/>
            </a:xfrm>
            <a:prstGeom prst="rect">
              <a:avLst/>
            </a:prstGeom>
          </p:spPr>
        </p:pic>
        <p:pic>
          <p:nvPicPr>
            <p:cNvPr id="21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94D44F-C127-4825-8952-E10AF34F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665457" y="1465240"/>
              <a:ext cx="178114" cy="17811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53013B-4B02-4845-A809-D4B56CD4B480}"/>
              </a:ext>
            </a:extLst>
          </p:cNvPr>
          <p:cNvGrpSpPr/>
          <p:nvPr/>
        </p:nvGrpSpPr>
        <p:grpSpPr>
          <a:xfrm>
            <a:off x="678605" y="804876"/>
            <a:ext cx="1578672" cy="1651939"/>
            <a:chOff x="281874" y="1726385"/>
            <a:chExt cx="1578672" cy="16519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89076D-980B-42C9-A598-9C04FA16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1874" y="1726385"/>
              <a:ext cx="1578672" cy="1406609"/>
            </a:xfrm>
            <a:prstGeom prst="rect">
              <a:avLst/>
            </a:prstGeom>
          </p:spPr>
        </p:pic>
        <p:pic>
          <p:nvPicPr>
            <p:cNvPr id="21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2906A3-12A6-4213-BED0-A3213955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96769" y="3200210"/>
              <a:ext cx="178114" cy="17811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6</a:t>
            </a:fld>
            <a:r>
              <a:rPr lang="en-US"/>
              <a:t>  |  © ESLKidStuff.com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177113" y="92162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E27A6-9E0F-4992-8618-9E23D8E760C9}"/>
              </a:ext>
            </a:extLst>
          </p:cNvPr>
          <p:cNvGrpSpPr/>
          <p:nvPr/>
        </p:nvGrpSpPr>
        <p:grpSpPr>
          <a:xfrm>
            <a:off x="2447546" y="2437217"/>
            <a:ext cx="1578672" cy="1772914"/>
            <a:chOff x="516935" y="4973156"/>
            <a:chExt cx="1791225" cy="2011619"/>
          </a:xfrm>
        </p:grpSpPr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AC8FBC-4578-48FC-BF9B-58CDB674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935" y="4973156"/>
              <a:ext cx="1791225" cy="1763361"/>
            </a:xfrm>
            <a:prstGeom prst="rect">
              <a:avLst/>
            </a:prstGeom>
          </p:spPr>
        </p:pic>
        <p:pic>
          <p:nvPicPr>
            <p:cNvPr id="12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FA0A1B-577E-4D4A-9036-1C4413DD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215996" y="6782680"/>
              <a:ext cx="202095" cy="2020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F9520-4CFF-40E2-B8F7-FE3236B977EF}"/>
              </a:ext>
            </a:extLst>
          </p:cNvPr>
          <p:cNvGrpSpPr/>
          <p:nvPr/>
        </p:nvGrpSpPr>
        <p:grpSpPr>
          <a:xfrm>
            <a:off x="6973897" y="389662"/>
            <a:ext cx="1258669" cy="1763809"/>
            <a:chOff x="3446241" y="5009531"/>
            <a:chExt cx="1428135" cy="2001288"/>
          </a:xfrm>
        </p:grpSpPr>
        <p:pic>
          <p:nvPicPr>
            <p:cNvPr id="125" name="Picture 1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67F2A0-91ED-4439-A873-B79AA358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41" y="5009531"/>
              <a:ext cx="1428135" cy="2001288"/>
            </a:xfrm>
            <a:prstGeom prst="rect">
              <a:avLst/>
            </a:prstGeom>
          </p:spPr>
        </p:pic>
        <p:pic>
          <p:nvPicPr>
            <p:cNvPr id="12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CA5BD8D-B213-440B-BD20-30191E9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4572000" y="6432104"/>
              <a:ext cx="202095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2437A-6C57-436E-816D-2C4824A2F302}"/>
              </a:ext>
            </a:extLst>
          </p:cNvPr>
          <p:cNvGrpSpPr/>
          <p:nvPr/>
        </p:nvGrpSpPr>
        <p:grpSpPr>
          <a:xfrm>
            <a:off x="6973897" y="2643056"/>
            <a:ext cx="1575197" cy="1644316"/>
            <a:chOff x="2024217" y="7424575"/>
            <a:chExt cx="1575197" cy="1644316"/>
          </a:xfrm>
        </p:grpSpPr>
        <p:pic>
          <p:nvPicPr>
            <p:cNvPr id="126" name="Picture 12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C10089-8C86-4BFB-8E4E-D9CAACBB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4217" y="7424575"/>
              <a:ext cx="1575197" cy="1644316"/>
            </a:xfrm>
            <a:prstGeom prst="rect">
              <a:avLst/>
            </a:prstGeom>
          </p:spPr>
        </p:pic>
        <p:pic>
          <p:nvPicPr>
            <p:cNvPr id="12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15F51C-ED5F-4684-BE66-D2732F5C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390610" y="8669238"/>
              <a:ext cx="202095" cy="202095"/>
            </a:xfrm>
            <a:prstGeom prst="rect">
              <a:avLst/>
            </a:prstGeom>
          </p:spPr>
        </p:pic>
      </p:grpSp>
      <p:pic>
        <p:nvPicPr>
          <p:cNvPr id="130" name="02-fruit-apple-US">
            <a:hlinkClick r:id="" action="ppaction://media"/>
            <a:extLst>
              <a:ext uri="{FF2B5EF4-FFF2-40B4-BE49-F238E27FC236}">
                <a16:creationId xmlns:a16="http://schemas.microsoft.com/office/drawing/2014/main" id="{BE497700-F3EF-4A39-87C8-647F6D2C2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1708" y="3122373"/>
            <a:ext cx="406729" cy="406729"/>
          </a:xfrm>
          <a:prstGeom prst="rect">
            <a:avLst/>
          </a:prstGeom>
        </p:spPr>
      </p:pic>
      <p:pic>
        <p:nvPicPr>
          <p:cNvPr id="131" name="02-fruit-banana-US">
            <a:hlinkClick r:id="" action="ppaction://media"/>
            <a:extLst>
              <a:ext uri="{FF2B5EF4-FFF2-40B4-BE49-F238E27FC236}">
                <a16:creationId xmlns:a16="http://schemas.microsoft.com/office/drawing/2014/main" id="{ADCC73C6-89FD-4063-89B8-517425FA19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11463" y="1189243"/>
            <a:ext cx="406729" cy="406729"/>
          </a:xfrm>
          <a:prstGeom prst="rect">
            <a:avLst/>
          </a:prstGeom>
        </p:spPr>
      </p:pic>
      <p:pic>
        <p:nvPicPr>
          <p:cNvPr id="132" name="02-fruit-grapes-US">
            <a:hlinkClick r:id="" action="ppaction://media"/>
            <a:extLst>
              <a:ext uri="{FF2B5EF4-FFF2-40B4-BE49-F238E27FC236}">
                <a16:creationId xmlns:a16="http://schemas.microsoft.com/office/drawing/2014/main" id="{0D2214DD-0D08-4BD2-BBF2-F8CD1C4F37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44436" y="3273968"/>
            <a:ext cx="406729" cy="406729"/>
          </a:xfrm>
          <a:prstGeom prst="rect">
            <a:avLst/>
          </a:prstGeom>
        </p:spPr>
      </p:pic>
      <p:pic>
        <p:nvPicPr>
          <p:cNvPr id="30" name="02-fruit-orange-US">
            <a:hlinkClick r:id="" action="ppaction://media"/>
            <a:extLst>
              <a:ext uri="{FF2B5EF4-FFF2-40B4-BE49-F238E27FC236}">
                <a16:creationId xmlns:a16="http://schemas.microsoft.com/office/drawing/2014/main" id="{243071E1-F800-4BA1-B325-ABB52E01FE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83936" y="1320635"/>
            <a:ext cx="486014" cy="486014"/>
          </a:xfrm>
          <a:prstGeom prst="rect">
            <a:avLst/>
          </a:prstGeom>
        </p:spPr>
      </p:pic>
      <p:pic>
        <p:nvPicPr>
          <p:cNvPr id="31" name="02-fruit-pineapple-US">
            <a:hlinkClick r:id="" action="ppaction://media"/>
            <a:extLst>
              <a:ext uri="{FF2B5EF4-FFF2-40B4-BE49-F238E27FC236}">
                <a16:creationId xmlns:a16="http://schemas.microsoft.com/office/drawing/2014/main" id="{111AE627-F45D-4125-B715-CEE6E7C7EA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05761" y="3914385"/>
            <a:ext cx="609600" cy="609600"/>
          </a:xfrm>
          <a:prstGeom prst="rect">
            <a:avLst/>
          </a:prstGeom>
        </p:spPr>
      </p:pic>
      <p:pic>
        <p:nvPicPr>
          <p:cNvPr id="32" name="02-fruit-melon-US">
            <a:hlinkClick r:id="" action="ppaction://media"/>
            <a:extLst>
              <a:ext uri="{FF2B5EF4-FFF2-40B4-BE49-F238E27FC236}">
                <a16:creationId xmlns:a16="http://schemas.microsoft.com/office/drawing/2014/main" id="{74D8183A-C337-42CD-A889-E5835D5D637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383314" y="986372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1F262B-6922-DDD4-E27C-1B1E0C5D8006}"/>
              </a:ext>
            </a:extLst>
          </p:cNvPr>
          <p:cNvGrpSpPr/>
          <p:nvPr/>
        </p:nvGrpSpPr>
        <p:grpSpPr>
          <a:xfrm>
            <a:off x="7410091" y="4541509"/>
            <a:ext cx="1477148" cy="406729"/>
            <a:chOff x="5986171" y="4035109"/>
            <a:chExt cx="1550126" cy="40672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18B3EB-18D9-827B-8A31-2B96496E63F3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3C583A-0E31-2154-0710-5A7374EC4DDD}"/>
                </a:ext>
              </a:extLst>
            </p:cNvPr>
            <p:cNvSpPr txBox="1"/>
            <p:nvPr/>
          </p:nvSpPr>
          <p:spPr>
            <a:xfrm>
              <a:off x="6162150" y="4084584"/>
              <a:ext cx="1179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Practice fruit</a:t>
              </a:r>
            </a:p>
          </p:txBody>
        </p:sp>
      </p:grpSp>
      <p:grpSp>
        <p:nvGrpSpPr>
          <p:cNvPr id="34" name="Google Shape;2040;p50">
            <a:extLst>
              <a:ext uri="{FF2B5EF4-FFF2-40B4-BE49-F238E27FC236}">
                <a16:creationId xmlns:a16="http://schemas.microsoft.com/office/drawing/2014/main" id="{C2AFB377-A36C-EAA9-E06A-383E91A18F2F}"/>
              </a:ext>
            </a:extLst>
          </p:cNvPr>
          <p:cNvGrpSpPr/>
          <p:nvPr/>
        </p:nvGrpSpPr>
        <p:grpSpPr>
          <a:xfrm>
            <a:off x="192603" y="2932016"/>
            <a:ext cx="1536969" cy="1757269"/>
            <a:chOff x="2695871" y="1385421"/>
            <a:chExt cx="1308942" cy="1496558"/>
          </a:xfrm>
        </p:grpSpPr>
        <p:grpSp>
          <p:nvGrpSpPr>
            <p:cNvPr id="35" name="Google Shape;2041;p50">
              <a:extLst>
                <a:ext uri="{FF2B5EF4-FFF2-40B4-BE49-F238E27FC236}">
                  <a16:creationId xmlns:a16="http://schemas.microsoft.com/office/drawing/2014/main" id="{6B715FBB-B430-10D7-2204-C0F3D5CD45D7}"/>
                </a:ext>
              </a:extLst>
            </p:cNvPr>
            <p:cNvGrpSpPr/>
            <p:nvPr/>
          </p:nvGrpSpPr>
          <p:grpSpPr>
            <a:xfrm>
              <a:off x="2695871" y="1385421"/>
              <a:ext cx="1308942" cy="1496558"/>
              <a:chOff x="-4850025" y="1876975"/>
              <a:chExt cx="1415225" cy="1618075"/>
            </a:xfrm>
          </p:grpSpPr>
          <p:sp>
            <p:nvSpPr>
              <p:cNvPr id="37" name="Google Shape;2042;p50">
                <a:extLst>
                  <a:ext uri="{FF2B5EF4-FFF2-40B4-BE49-F238E27FC236}">
                    <a16:creationId xmlns:a16="http://schemas.microsoft.com/office/drawing/2014/main" id="{5DF87CF0-A4E7-4C6B-8512-B5EBD5A20B58}"/>
                  </a:ext>
                </a:extLst>
              </p:cNvPr>
              <p:cNvSpPr/>
              <p:nvPr/>
            </p:nvSpPr>
            <p:spPr>
              <a:xfrm>
                <a:off x="-4274025" y="1876975"/>
                <a:ext cx="839225" cy="1480500"/>
              </a:xfrm>
              <a:custGeom>
                <a:avLst/>
                <a:gdLst/>
                <a:ahLst/>
                <a:cxnLst/>
                <a:rect l="l" t="t" r="r" b="b"/>
                <a:pathLst>
                  <a:path w="33569" h="59220" extrusionOk="0">
                    <a:moveTo>
                      <a:pt x="16848" y="1"/>
                    </a:moveTo>
                    <a:cubicBezTo>
                      <a:pt x="6518" y="1"/>
                      <a:pt x="475" y="3743"/>
                      <a:pt x="475" y="3743"/>
                    </a:cubicBezTo>
                    <a:cubicBezTo>
                      <a:pt x="1" y="3902"/>
                      <a:pt x="6285" y="56721"/>
                      <a:pt x="6285" y="56721"/>
                    </a:cubicBezTo>
                    <a:cubicBezTo>
                      <a:pt x="6307" y="57006"/>
                      <a:pt x="6499" y="57257"/>
                      <a:pt x="6775" y="57333"/>
                    </a:cubicBezTo>
                    <a:cubicBezTo>
                      <a:pt x="7657" y="57577"/>
                      <a:pt x="8440" y="58144"/>
                      <a:pt x="9252" y="58591"/>
                    </a:cubicBezTo>
                    <a:cubicBezTo>
                      <a:pt x="9883" y="58939"/>
                      <a:pt x="10617" y="59219"/>
                      <a:pt x="11320" y="59219"/>
                    </a:cubicBezTo>
                    <a:cubicBezTo>
                      <a:pt x="11674" y="59219"/>
                      <a:pt x="12019" y="59148"/>
                      <a:pt x="12340" y="58980"/>
                    </a:cubicBezTo>
                    <a:cubicBezTo>
                      <a:pt x="13274" y="58487"/>
                      <a:pt x="13457" y="56842"/>
                      <a:pt x="12506" y="56459"/>
                    </a:cubicBezTo>
                    <a:lnTo>
                      <a:pt x="12506" y="56459"/>
                    </a:lnTo>
                    <a:cubicBezTo>
                      <a:pt x="13250" y="56722"/>
                      <a:pt x="14040" y="56854"/>
                      <a:pt x="14830" y="56854"/>
                    </a:cubicBezTo>
                    <a:cubicBezTo>
                      <a:pt x="15468" y="56854"/>
                      <a:pt x="16107" y="56768"/>
                      <a:pt x="16721" y="56596"/>
                    </a:cubicBezTo>
                    <a:cubicBezTo>
                      <a:pt x="17065" y="56500"/>
                      <a:pt x="17268" y="56146"/>
                      <a:pt x="17192" y="55798"/>
                    </a:cubicBezTo>
                    <a:lnTo>
                      <a:pt x="17153" y="55620"/>
                    </a:lnTo>
                    <a:cubicBezTo>
                      <a:pt x="17056" y="55177"/>
                      <a:pt x="17404" y="54792"/>
                      <a:pt x="17812" y="54792"/>
                    </a:cubicBezTo>
                    <a:cubicBezTo>
                      <a:pt x="17900" y="54792"/>
                      <a:pt x="17990" y="54810"/>
                      <a:pt x="18080" y="54849"/>
                    </a:cubicBezTo>
                    <a:cubicBezTo>
                      <a:pt x="18481" y="55024"/>
                      <a:pt x="18921" y="55117"/>
                      <a:pt x="19358" y="55117"/>
                    </a:cubicBezTo>
                    <a:cubicBezTo>
                      <a:pt x="19914" y="55117"/>
                      <a:pt x="20465" y="54967"/>
                      <a:pt x="20925" y="54647"/>
                    </a:cubicBezTo>
                    <a:cubicBezTo>
                      <a:pt x="21852" y="54000"/>
                      <a:pt x="22256" y="52765"/>
                      <a:pt x="22052" y="51665"/>
                    </a:cubicBezTo>
                    <a:cubicBezTo>
                      <a:pt x="21974" y="51240"/>
                      <a:pt x="22319" y="50878"/>
                      <a:pt x="22718" y="50878"/>
                    </a:cubicBezTo>
                    <a:cubicBezTo>
                      <a:pt x="22791" y="50878"/>
                      <a:pt x="22867" y="50890"/>
                      <a:pt x="22942" y="50917"/>
                    </a:cubicBezTo>
                    <a:cubicBezTo>
                      <a:pt x="23636" y="51161"/>
                      <a:pt x="24336" y="51382"/>
                      <a:pt x="25045" y="51582"/>
                    </a:cubicBezTo>
                    <a:cubicBezTo>
                      <a:pt x="25108" y="51599"/>
                      <a:pt x="25170" y="51607"/>
                      <a:pt x="25232" y="51607"/>
                    </a:cubicBezTo>
                    <a:cubicBezTo>
                      <a:pt x="25608" y="51607"/>
                      <a:pt x="25933" y="51296"/>
                      <a:pt x="25916" y="50896"/>
                    </a:cubicBezTo>
                    <a:cubicBezTo>
                      <a:pt x="25875" y="49986"/>
                      <a:pt x="25670" y="49092"/>
                      <a:pt x="25310" y="48255"/>
                    </a:cubicBezTo>
                    <a:cubicBezTo>
                      <a:pt x="25107" y="47783"/>
                      <a:pt x="25457" y="47293"/>
                      <a:pt x="25920" y="47293"/>
                    </a:cubicBezTo>
                    <a:cubicBezTo>
                      <a:pt x="25991" y="47293"/>
                      <a:pt x="26065" y="47305"/>
                      <a:pt x="26140" y="47330"/>
                    </a:cubicBezTo>
                    <a:cubicBezTo>
                      <a:pt x="26995" y="47615"/>
                      <a:pt x="27898" y="47762"/>
                      <a:pt x="28799" y="47762"/>
                    </a:cubicBezTo>
                    <a:cubicBezTo>
                      <a:pt x="29300" y="47762"/>
                      <a:pt x="29801" y="47717"/>
                      <a:pt x="30293" y="47625"/>
                    </a:cubicBezTo>
                    <a:cubicBezTo>
                      <a:pt x="30677" y="47554"/>
                      <a:pt x="30921" y="47157"/>
                      <a:pt x="30812" y="46782"/>
                    </a:cubicBezTo>
                    <a:cubicBezTo>
                      <a:pt x="30423" y="45455"/>
                      <a:pt x="29672" y="44234"/>
                      <a:pt x="28670" y="43279"/>
                    </a:cubicBezTo>
                    <a:cubicBezTo>
                      <a:pt x="28204" y="42835"/>
                      <a:pt x="28572" y="42112"/>
                      <a:pt x="29135" y="42112"/>
                    </a:cubicBezTo>
                    <a:cubicBezTo>
                      <a:pt x="29213" y="42112"/>
                      <a:pt x="29295" y="42126"/>
                      <a:pt x="29379" y="42156"/>
                    </a:cubicBezTo>
                    <a:cubicBezTo>
                      <a:pt x="29922" y="42353"/>
                      <a:pt x="30499" y="42591"/>
                      <a:pt x="31011" y="42631"/>
                    </a:cubicBezTo>
                    <a:cubicBezTo>
                      <a:pt x="31052" y="42635"/>
                      <a:pt x="31093" y="42636"/>
                      <a:pt x="31133" y="42636"/>
                    </a:cubicBezTo>
                    <a:cubicBezTo>
                      <a:pt x="32526" y="42636"/>
                      <a:pt x="33367" y="40766"/>
                      <a:pt x="32865" y="39430"/>
                    </a:cubicBezTo>
                    <a:cubicBezTo>
                      <a:pt x="32606" y="38738"/>
                      <a:pt x="32138" y="38178"/>
                      <a:pt x="31577" y="37695"/>
                    </a:cubicBezTo>
                    <a:cubicBezTo>
                      <a:pt x="31211" y="37381"/>
                      <a:pt x="31305" y="36806"/>
                      <a:pt x="31731" y="36579"/>
                    </a:cubicBezTo>
                    <a:cubicBezTo>
                      <a:pt x="32755" y="36033"/>
                      <a:pt x="33569" y="34701"/>
                      <a:pt x="33296" y="33488"/>
                    </a:cubicBezTo>
                    <a:cubicBezTo>
                      <a:pt x="33015" y="32246"/>
                      <a:pt x="32149" y="31305"/>
                      <a:pt x="31105" y="30531"/>
                    </a:cubicBezTo>
                    <a:cubicBezTo>
                      <a:pt x="30669" y="30207"/>
                      <a:pt x="30743" y="29516"/>
                      <a:pt x="31256" y="29337"/>
                    </a:cubicBezTo>
                    <a:cubicBezTo>
                      <a:pt x="32223" y="28999"/>
                      <a:pt x="33044" y="28209"/>
                      <a:pt x="33265" y="27203"/>
                    </a:cubicBezTo>
                    <a:cubicBezTo>
                      <a:pt x="33494" y="26154"/>
                      <a:pt x="33031" y="25050"/>
                      <a:pt x="32237" y="24340"/>
                    </a:cubicBezTo>
                    <a:cubicBezTo>
                      <a:pt x="31931" y="24067"/>
                      <a:pt x="31927" y="23600"/>
                      <a:pt x="32234" y="23327"/>
                    </a:cubicBezTo>
                    <a:cubicBezTo>
                      <a:pt x="33059" y="22597"/>
                      <a:pt x="33515" y="21166"/>
                      <a:pt x="32911" y="20143"/>
                    </a:cubicBezTo>
                    <a:cubicBezTo>
                      <a:pt x="32333" y="19167"/>
                      <a:pt x="31340" y="18619"/>
                      <a:pt x="30227" y="18315"/>
                    </a:cubicBezTo>
                    <a:cubicBezTo>
                      <a:pt x="29749" y="18184"/>
                      <a:pt x="29583" y="17599"/>
                      <a:pt x="29901" y="17221"/>
                    </a:cubicBezTo>
                    <a:cubicBezTo>
                      <a:pt x="30653" y="16327"/>
                      <a:pt x="30942" y="14896"/>
                      <a:pt x="30277" y="13877"/>
                    </a:cubicBezTo>
                    <a:cubicBezTo>
                      <a:pt x="29703" y="13000"/>
                      <a:pt x="28761" y="12509"/>
                      <a:pt x="27726" y="12348"/>
                    </a:cubicBezTo>
                    <a:cubicBezTo>
                      <a:pt x="27089" y="12248"/>
                      <a:pt x="26912" y="11422"/>
                      <a:pt x="27464" y="11092"/>
                    </a:cubicBezTo>
                    <a:lnTo>
                      <a:pt x="27536" y="11048"/>
                    </a:lnTo>
                    <a:cubicBezTo>
                      <a:pt x="27853" y="10859"/>
                      <a:pt x="27954" y="10453"/>
                      <a:pt x="27777" y="10128"/>
                    </a:cubicBezTo>
                    <a:cubicBezTo>
                      <a:pt x="27353" y="9355"/>
                      <a:pt x="26613" y="8775"/>
                      <a:pt x="25773" y="8466"/>
                    </a:cubicBezTo>
                    <a:cubicBezTo>
                      <a:pt x="25213" y="8261"/>
                      <a:pt x="25182" y="7480"/>
                      <a:pt x="25719" y="7221"/>
                    </a:cubicBezTo>
                    <a:lnTo>
                      <a:pt x="25751" y="7205"/>
                    </a:lnTo>
                    <a:cubicBezTo>
                      <a:pt x="26174" y="7001"/>
                      <a:pt x="26272" y="6435"/>
                      <a:pt x="25934" y="6107"/>
                    </a:cubicBezTo>
                    <a:cubicBezTo>
                      <a:pt x="25110" y="5311"/>
                      <a:pt x="24087" y="4723"/>
                      <a:pt x="22988" y="4386"/>
                    </a:cubicBezTo>
                    <a:cubicBezTo>
                      <a:pt x="22411" y="4209"/>
                      <a:pt x="30165" y="921"/>
                      <a:pt x="20325" y="140"/>
                    </a:cubicBezTo>
                    <a:cubicBezTo>
                      <a:pt x="19118" y="44"/>
                      <a:pt x="17958" y="1"/>
                      <a:pt x="168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43;p50">
                <a:extLst>
                  <a:ext uri="{FF2B5EF4-FFF2-40B4-BE49-F238E27FC236}">
                    <a16:creationId xmlns:a16="http://schemas.microsoft.com/office/drawing/2014/main" id="{9940B727-2B8C-2899-2C45-A2E221311261}"/>
                  </a:ext>
                </a:extLst>
              </p:cNvPr>
              <p:cNvSpPr/>
              <p:nvPr/>
            </p:nvSpPr>
            <p:spPr>
              <a:xfrm>
                <a:off x="-4849500" y="1970525"/>
                <a:ext cx="971925" cy="1375300"/>
              </a:xfrm>
              <a:custGeom>
                <a:avLst/>
                <a:gdLst/>
                <a:ahLst/>
                <a:cxnLst/>
                <a:rect l="l" t="t" r="r" b="b"/>
                <a:pathLst>
                  <a:path w="38877" h="55012" extrusionOk="0">
                    <a:moveTo>
                      <a:pt x="23505" y="1"/>
                    </a:moveTo>
                    <a:cubicBezTo>
                      <a:pt x="23501" y="1"/>
                      <a:pt x="23497" y="1"/>
                      <a:pt x="23493" y="1"/>
                    </a:cubicBezTo>
                    <a:cubicBezTo>
                      <a:pt x="20036" y="72"/>
                      <a:pt x="17256" y="1147"/>
                      <a:pt x="13615" y="4216"/>
                    </a:cubicBezTo>
                    <a:cubicBezTo>
                      <a:pt x="11762" y="5779"/>
                      <a:pt x="10167" y="7766"/>
                      <a:pt x="7919" y="8673"/>
                    </a:cubicBezTo>
                    <a:cubicBezTo>
                      <a:pt x="7330" y="8911"/>
                      <a:pt x="6674" y="9028"/>
                      <a:pt x="6018" y="9028"/>
                    </a:cubicBezTo>
                    <a:cubicBezTo>
                      <a:pt x="4173" y="9028"/>
                      <a:pt x="2334" y="8103"/>
                      <a:pt x="2019" y="6342"/>
                    </a:cubicBezTo>
                    <a:lnTo>
                      <a:pt x="2019" y="6342"/>
                    </a:lnTo>
                    <a:cubicBezTo>
                      <a:pt x="0" y="10981"/>
                      <a:pt x="3035" y="17086"/>
                      <a:pt x="7954" y="18276"/>
                    </a:cubicBezTo>
                    <a:cubicBezTo>
                      <a:pt x="10139" y="18805"/>
                      <a:pt x="12916" y="18736"/>
                      <a:pt x="13986" y="20715"/>
                    </a:cubicBezTo>
                    <a:cubicBezTo>
                      <a:pt x="14363" y="21413"/>
                      <a:pt x="14421" y="22234"/>
                      <a:pt x="14470" y="23026"/>
                    </a:cubicBezTo>
                    <a:lnTo>
                      <a:pt x="15537" y="39899"/>
                    </a:lnTo>
                    <a:cubicBezTo>
                      <a:pt x="15740" y="43095"/>
                      <a:pt x="15960" y="46370"/>
                      <a:pt x="17269" y="49291"/>
                    </a:cubicBezTo>
                    <a:cubicBezTo>
                      <a:pt x="18579" y="52214"/>
                      <a:pt x="21229" y="54753"/>
                      <a:pt x="24422" y="54993"/>
                    </a:cubicBezTo>
                    <a:cubicBezTo>
                      <a:pt x="24587" y="55005"/>
                      <a:pt x="24751" y="55011"/>
                      <a:pt x="24915" y="55011"/>
                    </a:cubicBezTo>
                    <a:cubicBezTo>
                      <a:pt x="27492" y="55011"/>
                      <a:pt x="29949" y="53518"/>
                      <a:pt x="31580" y="51498"/>
                    </a:cubicBezTo>
                    <a:cubicBezTo>
                      <a:pt x="33314" y="49349"/>
                      <a:pt x="34245" y="46667"/>
                      <a:pt x="34933" y="43993"/>
                    </a:cubicBezTo>
                    <a:cubicBezTo>
                      <a:pt x="38877" y="28660"/>
                      <a:pt x="35402" y="11382"/>
                      <a:pt x="24133" y="261"/>
                    </a:cubicBezTo>
                    <a:lnTo>
                      <a:pt x="24133" y="262"/>
                    </a:lnTo>
                    <a:cubicBezTo>
                      <a:pt x="23968" y="95"/>
                      <a:pt x="23741" y="1"/>
                      <a:pt x="23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44;p50">
                <a:extLst>
                  <a:ext uri="{FF2B5EF4-FFF2-40B4-BE49-F238E27FC236}">
                    <a16:creationId xmlns:a16="http://schemas.microsoft.com/office/drawing/2014/main" id="{C0ED8391-D441-9735-85CB-F932FA7CFD3C}"/>
                  </a:ext>
                </a:extLst>
              </p:cNvPr>
              <p:cNvSpPr/>
              <p:nvPr/>
            </p:nvSpPr>
            <p:spPr>
              <a:xfrm>
                <a:off x="-4408225" y="2855125"/>
                <a:ext cx="253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888" extrusionOk="0">
                    <a:moveTo>
                      <a:pt x="587" y="1"/>
                    </a:moveTo>
                    <a:cubicBezTo>
                      <a:pt x="431" y="128"/>
                      <a:pt x="297" y="279"/>
                      <a:pt x="193" y="450"/>
                    </a:cubicBezTo>
                    <a:cubicBezTo>
                      <a:pt x="114" y="581"/>
                      <a:pt x="58" y="723"/>
                      <a:pt x="29" y="872"/>
                    </a:cubicBezTo>
                    <a:cubicBezTo>
                      <a:pt x="1" y="1022"/>
                      <a:pt x="0" y="1174"/>
                      <a:pt x="27" y="1324"/>
                    </a:cubicBezTo>
                    <a:cubicBezTo>
                      <a:pt x="61" y="1523"/>
                      <a:pt x="131" y="1713"/>
                      <a:pt x="232" y="1888"/>
                    </a:cubicBezTo>
                    <a:cubicBezTo>
                      <a:pt x="481" y="1815"/>
                      <a:pt x="635" y="1684"/>
                      <a:pt x="757" y="1539"/>
                    </a:cubicBezTo>
                    <a:cubicBezTo>
                      <a:pt x="871" y="1398"/>
                      <a:pt x="948" y="1231"/>
                      <a:pt x="981" y="1052"/>
                    </a:cubicBezTo>
                    <a:cubicBezTo>
                      <a:pt x="1014" y="874"/>
                      <a:pt x="1003" y="689"/>
                      <a:pt x="949" y="516"/>
                    </a:cubicBezTo>
                    <a:cubicBezTo>
                      <a:pt x="886" y="337"/>
                      <a:pt x="792" y="159"/>
                      <a:pt x="587" y="1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45;p50">
                <a:extLst>
                  <a:ext uri="{FF2B5EF4-FFF2-40B4-BE49-F238E27FC236}">
                    <a16:creationId xmlns:a16="http://schemas.microsoft.com/office/drawing/2014/main" id="{05F4F8C8-703F-37F7-A52A-FB51A0ED7430}"/>
                  </a:ext>
                </a:extLst>
              </p:cNvPr>
              <p:cNvSpPr/>
              <p:nvPr/>
            </p:nvSpPr>
            <p:spPr>
              <a:xfrm>
                <a:off x="-4305450" y="2820800"/>
                <a:ext cx="25000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2575" extrusionOk="0">
                    <a:moveTo>
                      <a:pt x="599" y="1"/>
                    </a:moveTo>
                    <a:cubicBezTo>
                      <a:pt x="381" y="200"/>
                      <a:pt x="265" y="407"/>
                      <a:pt x="171" y="615"/>
                    </a:cubicBezTo>
                    <a:cubicBezTo>
                      <a:pt x="86" y="818"/>
                      <a:pt x="35" y="1032"/>
                      <a:pt x="18" y="1251"/>
                    </a:cubicBezTo>
                    <a:cubicBezTo>
                      <a:pt x="1" y="1469"/>
                      <a:pt x="18" y="1690"/>
                      <a:pt x="72" y="1903"/>
                    </a:cubicBezTo>
                    <a:cubicBezTo>
                      <a:pt x="132" y="2123"/>
                      <a:pt x="217" y="2345"/>
                      <a:pt x="403" y="2575"/>
                    </a:cubicBezTo>
                    <a:cubicBezTo>
                      <a:pt x="622" y="2376"/>
                      <a:pt x="739" y="2169"/>
                      <a:pt x="831" y="1960"/>
                    </a:cubicBezTo>
                    <a:cubicBezTo>
                      <a:pt x="916" y="1758"/>
                      <a:pt x="968" y="1543"/>
                      <a:pt x="984" y="1325"/>
                    </a:cubicBezTo>
                    <a:cubicBezTo>
                      <a:pt x="999" y="1106"/>
                      <a:pt x="982" y="886"/>
                      <a:pt x="928" y="673"/>
                    </a:cubicBezTo>
                    <a:cubicBezTo>
                      <a:pt x="867" y="453"/>
                      <a:pt x="783" y="230"/>
                      <a:pt x="599" y="1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46;p50">
                <a:extLst>
                  <a:ext uri="{FF2B5EF4-FFF2-40B4-BE49-F238E27FC236}">
                    <a16:creationId xmlns:a16="http://schemas.microsoft.com/office/drawing/2014/main" id="{D9EFBDFF-57FC-1D8B-CD8A-8C94705A4BE7}"/>
                  </a:ext>
                </a:extLst>
              </p:cNvPr>
              <p:cNvSpPr/>
              <p:nvPr/>
            </p:nvSpPr>
            <p:spPr>
              <a:xfrm>
                <a:off x="-4255225" y="2931875"/>
                <a:ext cx="26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078" extrusionOk="0">
                    <a:moveTo>
                      <a:pt x="160" y="0"/>
                    </a:moveTo>
                    <a:cubicBezTo>
                      <a:pt x="105" y="198"/>
                      <a:pt x="61" y="401"/>
                      <a:pt x="29" y="606"/>
                    </a:cubicBezTo>
                    <a:cubicBezTo>
                      <a:pt x="7" y="753"/>
                      <a:pt x="0" y="903"/>
                      <a:pt x="7" y="1052"/>
                    </a:cubicBezTo>
                    <a:cubicBezTo>
                      <a:pt x="17" y="1200"/>
                      <a:pt x="42" y="1348"/>
                      <a:pt x="83" y="1492"/>
                    </a:cubicBezTo>
                    <a:cubicBezTo>
                      <a:pt x="138" y="1691"/>
                      <a:pt x="207" y="1887"/>
                      <a:pt x="287" y="2078"/>
                    </a:cubicBezTo>
                    <a:cubicBezTo>
                      <a:pt x="550" y="2002"/>
                      <a:pt x="716" y="1828"/>
                      <a:pt x="831" y="1633"/>
                    </a:cubicBezTo>
                    <a:cubicBezTo>
                      <a:pt x="1049" y="1234"/>
                      <a:pt x="1019" y="744"/>
                      <a:pt x="752" y="374"/>
                    </a:cubicBezTo>
                    <a:cubicBezTo>
                      <a:pt x="615" y="196"/>
                      <a:pt x="429" y="44"/>
                      <a:pt x="160" y="0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47;p50">
                <a:extLst>
                  <a:ext uri="{FF2B5EF4-FFF2-40B4-BE49-F238E27FC236}">
                    <a16:creationId xmlns:a16="http://schemas.microsoft.com/office/drawing/2014/main" id="{72A0BD26-56D5-98BE-07E0-E8E2E7AAAA6E}"/>
                  </a:ext>
                </a:extLst>
              </p:cNvPr>
              <p:cNvSpPr/>
              <p:nvPr/>
            </p:nvSpPr>
            <p:spPr>
              <a:xfrm>
                <a:off x="-4410925" y="3319000"/>
                <a:ext cx="18482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7393" h="7042" extrusionOk="0">
                    <a:moveTo>
                      <a:pt x="4492" y="1"/>
                    </a:moveTo>
                    <a:lnTo>
                      <a:pt x="4492" y="1"/>
                    </a:lnTo>
                    <a:cubicBezTo>
                      <a:pt x="3936" y="1349"/>
                      <a:pt x="4755" y="3178"/>
                      <a:pt x="3720" y="4206"/>
                    </a:cubicBezTo>
                    <a:cubicBezTo>
                      <a:pt x="2916" y="5004"/>
                      <a:pt x="1525" y="4720"/>
                      <a:pt x="547" y="5290"/>
                    </a:cubicBezTo>
                    <a:cubicBezTo>
                      <a:pt x="262" y="5456"/>
                      <a:pt x="0" y="5735"/>
                      <a:pt x="9" y="6065"/>
                    </a:cubicBezTo>
                    <a:cubicBezTo>
                      <a:pt x="23" y="6651"/>
                      <a:pt x="774" y="6869"/>
                      <a:pt x="1357" y="6920"/>
                    </a:cubicBezTo>
                    <a:cubicBezTo>
                      <a:pt x="2043" y="6981"/>
                      <a:pt x="2734" y="7042"/>
                      <a:pt x="3422" y="7042"/>
                    </a:cubicBezTo>
                    <a:cubicBezTo>
                      <a:pt x="3956" y="7042"/>
                      <a:pt x="4487" y="7005"/>
                      <a:pt x="5011" y="6903"/>
                    </a:cubicBezTo>
                    <a:cubicBezTo>
                      <a:pt x="5726" y="6764"/>
                      <a:pt x="6462" y="6471"/>
                      <a:pt x="6869" y="5867"/>
                    </a:cubicBezTo>
                    <a:cubicBezTo>
                      <a:pt x="7194" y="5384"/>
                      <a:pt x="7260" y="4776"/>
                      <a:pt x="7299" y="4194"/>
                    </a:cubicBezTo>
                    <a:cubicBezTo>
                      <a:pt x="7379" y="3024"/>
                      <a:pt x="7393" y="1851"/>
                      <a:pt x="7341" y="680"/>
                    </a:cubicBezTo>
                    <a:lnTo>
                      <a:pt x="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48;p50">
                <a:extLst>
                  <a:ext uri="{FF2B5EF4-FFF2-40B4-BE49-F238E27FC236}">
                    <a16:creationId xmlns:a16="http://schemas.microsoft.com/office/drawing/2014/main" id="{24DC6FAA-F961-9C27-23C5-24F3D425AC57}"/>
                  </a:ext>
                </a:extLst>
              </p:cNvPr>
              <p:cNvSpPr/>
              <p:nvPr/>
            </p:nvSpPr>
            <p:spPr>
              <a:xfrm>
                <a:off x="-4207175" y="3293125"/>
                <a:ext cx="153750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77" extrusionOk="0">
                    <a:moveTo>
                      <a:pt x="4584" y="0"/>
                    </a:moveTo>
                    <a:lnTo>
                      <a:pt x="1246" y="310"/>
                    </a:lnTo>
                    <a:lnTo>
                      <a:pt x="2639" y="4145"/>
                    </a:lnTo>
                    <a:cubicBezTo>
                      <a:pt x="2683" y="4265"/>
                      <a:pt x="2726" y="4389"/>
                      <a:pt x="2723" y="4516"/>
                    </a:cubicBezTo>
                    <a:cubicBezTo>
                      <a:pt x="2711" y="4948"/>
                      <a:pt x="2216" y="5163"/>
                      <a:pt x="1828" y="5351"/>
                    </a:cubicBezTo>
                    <a:cubicBezTo>
                      <a:pt x="1227" y="5645"/>
                      <a:pt x="720" y="6101"/>
                      <a:pt x="366" y="6669"/>
                    </a:cubicBezTo>
                    <a:cubicBezTo>
                      <a:pt x="147" y="7020"/>
                      <a:pt x="1" y="7502"/>
                      <a:pt x="260" y="7824"/>
                    </a:cubicBezTo>
                    <a:cubicBezTo>
                      <a:pt x="413" y="8013"/>
                      <a:pt x="644" y="8077"/>
                      <a:pt x="892" y="8077"/>
                    </a:cubicBezTo>
                    <a:cubicBezTo>
                      <a:pt x="1088" y="8077"/>
                      <a:pt x="1294" y="8037"/>
                      <a:pt x="1479" y="7989"/>
                    </a:cubicBezTo>
                    <a:cubicBezTo>
                      <a:pt x="2487" y="7731"/>
                      <a:pt x="3477" y="7407"/>
                      <a:pt x="4442" y="7021"/>
                    </a:cubicBezTo>
                    <a:cubicBezTo>
                      <a:pt x="4807" y="6875"/>
                      <a:pt x="5178" y="6714"/>
                      <a:pt x="5454" y="6435"/>
                    </a:cubicBezTo>
                    <a:cubicBezTo>
                      <a:pt x="6150" y="5732"/>
                      <a:pt x="6011" y="4580"/>
                      <a:pt x="5770" y="3621"/>
                    </a:cubicBezTo>
                    <a:cubicBezTo>
                      <a:pt x="5461" y="2387"/>
                      <a:pt x="5064" y="1177"/>
                      <a:pt x="4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49;p50">
                <a:extLst>
                  <a:ext uri="{FF2B5EF4-FFF2-40B4-BE49-F238E27FC236}">
                    <a16:creationId xmlns:a16="http://schemas.microsoft.com/office/drawing/2014/main" id="{19B28058-2306-56AE-B596-E4EF8D91EA4E}"/>
                  </a:ext>
                </a:extLst>
              </p:cNvPr>
              <p:cNvSpPr/>
              <p:nvPr/>
            </p:nvSpPr>
            <p:spPr>
              <a:xfrm>
                <a:off x="-4850025" y="2092950"/>
                <a:ext cx="9765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4240" extrusionOk="0">
                    <a:moveTo>
                      <a:pt x="2097" y="1"/>
                    </a:moveTo>
                    <a:cubicBezTo>
                      <a:pt x="1928" y="1"/>
                      <a:pt x="1758" y="26"/>
                      <a:pt x="1592" y="77"/>
                    </a:cubicBezTo>
                    <a:cubicBezTo>
                      <a:pt x="979" y="266"/>
                      <a:pt x="487" y="791"/>
                      <a:pt x="306" y="1444"/>
                    </a:cubicBezTo>
                    <a:cubicBezTo>
                      <a:pt x="296" y="1482"/>
                      <a:pt x="287" y="1520"/>
                      <a:pt x="278" y="1558"/>
                    </a:cubicBezTo>
                    <a:cubicBezTo>
                      <a:pt x="28" y="2075"/>
                      <a:pt x="0" y="2640"/>
                      <a:pt x="209" y="3131"/>
                    </a:cubicBezTo>
                    <a:cubicBezTo>
                      <a:pt x="450" y="3702"/>
                      <a:pt x="1020" y="4117"/>
                      <a:pt x="1695" y="4216"/>
                    </a:cubicBezTo>
                    <a:cubicBezTo>
                      <a:pt x="1796" y="4232"/>
                      <a:pt x="1899" y="4240"/>
                      <a:pt x="2002" y="4240"/>
                    </a:cubicBezTo>
                    <a:cubicBezTo>
                      <a:pt x="2543" y="4240"/>
                      <a:pt x="3035" y="4025"/>
                      <a:pt x="3359" y="3635"/>
                    </a:cubicBezTo>
                    <a:cubicBezTo>
                      <a:pt x="3752" y="3163"/>
                      <a:pt x="3906" y="2491"/>
                      <a:pt x="3804" y="1691"/>
                    </a:cubicBezTo>
                    <a:cubicBezTo>
                      <a:pt x="3769" y="1416"/>
                      <a:pt x="3694" y="1011"/>
                      <a:pt x="3444" y="666"/>
                    </a:cubicBezTo>
                    <a:cubicBezTo>
                      <a:pt x="3137" y="242"/>
                      <a:pt x="2625" y="1"/>
                      <a:pt x="2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50;p50">
                <a:extLst>
                  <a:ext uri="{FF2B5EF4-FFF2-40B4-BE49-F238E27FC236}">
                    <a16:creationId xmlns:a16="http://schemas.microsoft.com/office/drawing/2014/main" id="{172C2E22-8BA7-DBDD-F8B1-D5E7CE26DD89}"/>
                  </a:ext>
                </a:extLst>
              </p:cNvPr>
              <p:cNvSpPr/>
              <p:nvPr/>
            </p:nvSpPr>
            <p:spPr>
              <a:xfrm>
                <a:off x="-4345600" y="2317700"/>
                <a:ext cx="141575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5663" h="3166" extrusionOk="0">
                    <a:moveTo>
                      <a:pt x="3077" y="1"/>
                    </a:moveTo>
                    <a:cubicBezTo>
                      <a:pt x="1856" y="1"/>
                      <a:pt x="1143" y="505"/>
                      <a:pt x="811" y="955"/>
                    </a:cubicBezTo>
                    <a:cubicBezTo>
                      <a:pt x="0" y="2054"/>
                      <a:pt x="1194" y="3166"/>
                      <a:pt x="3092" y="3166"/>
                    </a:cubicBezTo>
                    <a:cubicBezTo>
                      <a:pt x="3455" y="3166"/>
                      <a:pt x="3843" y="3125"/>
                      <a:pt x="4247" y="3036"/>
                    </a:cubicBezTo>
                    <a:cubicBezTo>
                      <a:pt x="5433" y="2776"/>
                      <a:pt x="5663" y="2028"/>
                      <a:pt x="5545" y="1484"/>
                    </a:cubicBezTo>
                    <a:cubicBezTo>
                      <a:pt x="5477" y="1168"/>
                      <a:pt x="5356" y="849"/>
                      <a:pt x="5080" y="586"/>
                    </a:cubicBezTo>
                    <a:cubicBezTo>
                      <a:pt x="4790" y="309"/>
                      <a:pt x="4323" y="125"/>
                      <a:pt x="3822" y="58"/>
                    </a:cubicBezTo>
                    <a:cubicBezTo>
                      <a:pt x="3555" y="19"/>
                      <a:pt x="3307" y="1"/>
                      <a:pt x="3077" y="1"/>
                    </a:cubicBezTo>
                    <a:close/>
                  </a:path>
                </a:pathLst>
              </a:custGeom>
              <a:solidFill>
                <a:srgbClr val="FCA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51;p50">
                <a:extLst>
                  <a:ext uri="{FF2B5EF4-FFF2-40B4-BE49-F238E27FC236}">
                    <a16:creationId xmlns:a16="http://schemas.microsoft.com/office/drawing/2014/main" id="{39BD128E-8487-E611-4F8C-5E74B0EDB170}"/>
                  </a:ext>
                </a:extLst>
              </p:cNvPr>
              <p:cNvSpPr/>
              <p:nvPr/>
            </p:nvSpPr>
            <p:spPr>
              <a:xfrm>
                <a:off x="-4385225" y="2086725"/>
                <a:ext cx="175825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7692" extrusionOk="0">
                    <a:moveTo>
                      <a:pt x="3629" y="0"/>
                    </a:moveTo>
                    <a:cubicBezTo>
                      <a:pt x="1522" y="0"/>
                      <a:pt x="1" y="3375"/>
                      <a:pt x="526" y="5324"/>
                    </a:cubicBezTo>
                    <a:cubicBezTo>
                      <a:pt x="839" y="6484"/>
                      <a:pt x="1848" y="7439"/>
                      <a:pt x="3029" y="7658"/>
                    </a:cubicBezTo>
                    <a:cubicBezTo>
                      <a:pt x="3139" y="7679"/>
                      <a:pt x="3269" y="7691"/>
                      <a:pt x="3412" y="7691"/>
                    </a:cubicBezTo>
                    <a:cubicBezTo>
                      <a:pt x="3949" y="7691"/>
                      <a:pt x="4673" y="7516"/>
                      <a:pt x="5256" y="6934"/>
                    </a:cubicBezTo>
                    <a:cubicBezTo>
                      <a:pt x="7033" y="5157"/>
                      <a:pt x="6692" y="1552"/>
                      <a:pt x="4688" y="284"/>
                    </a:cubicBezTo>
                    <a:cubicBezTo>
                      <a:pt x="4324" y="88"/>
                      <a:pt x="3969" y="0"/>
                      <a:pt x="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52;p50">
                <a:extLst>
                  <a:ext uri="{FF2B5EF4-FFF2-40B4-BE49-F238E27FC236}">
                    <a16:creationId xmlns:a16="http://schemas.microsoft.com/office/drawing/2014/main" id="{86010A13-4DB9-3FDB-3E73-5429618646F8}"/>
                  </a:ext>
                </a:extLst>
              </p:cNvPr>
              <p:cNvSpPr/>
              <p:nvPr/>
            </p:nvSpPr>
            <p:spPr>
              <a:xfrm>
                <a:off x="-4568050" y="2356375"/>
                <a:ext cx="1511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2065" extrusionOk="0">
                    <a:moveTo>
                      <a:pt x="546" y="1"/>
                    </a:moveTo>
                    <a:cubicBezTo>
                      <a:pt x="444" y="1"/>
                      <a:pt x="342" y="33"/>
                      <a:pt x="254" y="100"/>
                    </a:cubicBezTo>
                    <a:cubicBezTo>
                      <a:pt x="42" y="261"/>
                      <a:pt x="0" y="565"/>
                      <a:pt x="162" y="778"/>
                    </a:cubicBezTo>
                    <a:cubicBezTo>
                      <a:pt x="195" y="822"/>
                      <a:pt x="993" y="1858"/>
                      <a:pt x="2422" y="2038"/>
                    </a:cubicBezTo>
                    <a:cubicBezTo>
                      <a:pt x="2563" y="2056"/>
                      <a:pt x="2707" y="2065"/>
                      <a:pt x="2849" y="2065"/>
                    </a:cubicBezTo>
                    <a:cubicBezTo>
                      <a:pt x="3812" y="2065"/>
                      <a:pt x="4805" y="1663"/>
                      <a:pt x="5807" y="865"/>
                    </a:cubicBezTo>
                    <a:cubicBezTo>
                      <a:pt x="6011" y="697"/>
                      <a:pt x="6044" y="396"/>
                      <a:pt x="5879" y="189"/>
                    </a:cubicBezTo>
                    <a:cubicBezTo>
                      <a:pt x="5783" y="69"/>
                      <a:pt x="5642" y="7"/>
                      <a:pt x="5499" y="7"/>
                    </a:cubicBezTo>
                    <a:cubicBezTo>
                      <a:pt x="5396" y="7"/>
                      <a:pt x="5292" y="39"/>
                      <a:pt x="5204" y="107"/>
                    </a:cubicBezTo>
                    <a:cubicBezTo>
                      <a:pt x="4378" y="764"/>
                      <a:pt x="3586" y="1095"/>
                      <a:pt x="2845" y="1095"/>
                    </a:cubicBezTo>
                    <a:cubicBezTo>
                      <a:pt x="2748" y="1095"/>
                      <a:pt x="2652" y="1090"/>
                      <a:pt x="2557" y="1079"/>
                    </a:cubicBezTo>
                    <a:cubicBezTo>
                      <a:pt x="1546" y="957"/>
                      <a:pt x="949" y="212"/>
                      <a:pt x="933" y="192"/>
                    </a:cubicBezTo>
                    <a:cubicBezTo>
                      <a:pt x="838" y="67"/>
                      <a:pt x="693" y="1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53;p50">
                <a:extLst>
                  <a:ext uri="{FF2B5EF4-FFF2-40B4-BE49-F238E27FC236}">
                    <a16:creationId xmlns:a16="http://schemas.microsoft.com/office/drawing/2014/main" id="{BC6AFE01-938E-4665-08E7-EF79F083CE9C}"/>
                  </a:ext>
                </a:extLst>
              </p:cNvPr>
              <p:cNvSpPr/>
              <p:nvPr/>
            </p:nvSpPr>
            <p:spPr>
              <a:xfrm>
                <a:off x="-4525600" y="2573875"/>
                <a:ext cx="400475" cy="479975"/>
              </a:xfrm>
              <a:custGeom>
                <a:avLst/>
                <a:gdLst/>
                <a:ahLst/>
                <a:cxnLst/>
                <a:rect l="l" t="t" r="r" b="b"/>
                <a:pathLst>
                  <a:path w="16019" h="19199" extrusionOk="0">
                    <a:moveTo>
                      <a:pt x="3324" y="1"/>
                    </a:moveTo>
                    <a:cubicBezTo>
                      <a:pt x="2795" y="1"/>
                      <a:pt x="2199" y="283"/>
                      <a:pt x="1618" y="715"/>
                    </a:cubicBezTo>
                    <a:cubicBezTo>
                      <a:pt x="591" y="1479"/>
                      <a:pt x="0" y="2419"/>
                      <a:pt x="668" y="3318"/>
                    </a:cubicBezTo>
                    <a:lnTo>
                      <a:pt x="13374" y="18674"/>
                    </a:lnTo>
                    <a:cubicBezTo>
                      <a:pt x="13660" y="19021"/>
                      <a:pt x="14073" y="19198"/>
                      <a:pt x="14487" y="19198"/>
                    </a:cubicBezTo>
                    <a:cubicBezTo>
                      <a:pt x="14854" y="19198"/>
                      <a:pt x="15220" y="19059"/>
                      <a:pt x="15499" y="18776"/>
                    </a:cubicBezTo>
                    <a:cubicBezTo>
                      <a:pt x="15531" y="18742"/>
                      <a:pt x="15562" y="18709"/>
                      <a:pt x="15594" y="18674"/>
                    </a:cubicBezTo>
                    <a:cubicBezTo>
                      <a:pt x="16016" y="18201"/>
                      <a:pt x="16019" y="17483"/>
                      <a:pt x="15659" y="16961"/>
                    </a:cubicBezTo>
                    <a:lnTo>
                      <a:pt x="4382" y="555"/>
                    </a:lnTo>
                    <a:cubicBezTo>
                      <a:pt x="4093" y="166"/>
                      <a:pt x="3728" y="1"/>
                      <a:pt x="3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54;p50">
                <a:extLst>
                  <a:ext uri="{FF2B5EF4-FFF2-40B4-BE49-F238E27FC236}">
                    <a16:creationId xmlns:a16="http://schemas.microsoft.com/office/drawing/2014/main" id="{09D51158-8C58-88C8-F33B-556615BA8F9A}"/>
                  </a:ext>
                </a:extLst>
              </p:cNvPr>
              <p:cNvSpPr/>
              <p:nvPr/>
            </p:nvSpPr>
            <p:spPr>
              <a:xfrm>
                <a:off x="-4563525" y="2518600"/>
                <a:ext cx="14240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5227" extrusionOk="0">
                    <a:moveTo>
                      <a:pt x="3257" y="0"/>
                    </a:moveTo>
                    <a:cubicBezTo>
                      <a:pt x="2735" y="0"/>
                      <a:pt x="2085" y="233"/>
                      <a:pt x="1489" y="676"/>
                    </a:cubicBezTo>
                    <a:cubicBezTo>
                      <a:pt x="475" y="1430"/>
                      <a:pt x="1" y="2511"/>
                      <a:pt x="432" y="3089"/>
                    </a:cubicBezTo>
                    <a:lnTo>
                      <a:pt x="2000" y="5198"/>
                    </a:lnTo>
                    <a:cubicBezTo>
                      <a:pt x="2008" y="5209"/>
                      <a:pt x="2017" y="5216"/>
                      <a:pt x="2025" y="5226"/>
                    </a:cubicBezTo>
                    <a:lnTo>
                      <a:pt x="5696" y="2496"/>
                    </a:lnTo>
                    <a:cubicBezTo>
                      <a:pt x="5688" y="2486"/>
                      <a:pt x="5682" y="2474"/>
                      <a:pt x="5675" y="2465"/>
                    </a:cubicBezTo>
                    <a:lnTo>
                      <a:pt x="4106" y="354"/>
                    </a:lnTo>
                    <a:cubicBezTo>
                      <a:pt x="3928" y="116"/>
                      <a:pt x="3624" y="0"/>
                      <a:pt x="3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55;p50">
                <a:extLst>
                  <a:ext uri="{FF2B5EF4-FFF2-40B4-BE49-F238E27FC236}">
                    <a16:creationId xmlns:a16="http://schemas.microsoft.com/office/drawing/2014/main" id="{3644C0A2-0E2F-7240-AC53-C2864DE0CCC8}"/>
                  </a:ext>
                </a:extLst>
              </p:cNvPr>
              <p:cNvSpPr/>
              <p:nvPr/>
            </p:nvSpPr>
            <p:spPr>
              <a:xfrm>
                <a:off x="-4506825" y="2517625"/>
                <a:ext cx="66475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3296" extrusionOk="0">
                    <a:moveTo>
                      <a:pt x="465" y="0"/>
                    </a:moveTo>
                    <a:lnTo>
                      <a:pt x="1" y="347"/>
                    </a:lnTo>
                    <a:lnTo>
                      <a:pt x="2194" y="3296"/>
                    </a:lnTo>
                    <a:lnTo>
                      <a:pt x="2658" y="295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56;p50">
                <a:extLst>
                  <a:ext uri="{FF2B5EF4-FFF2-40B4-BE49-F238E27FC236}">
                    <a16:creationId xmlns:a16="http://schemas.microsoft.com/office/drawing/2014/main" id="{6856A781-9664-F18D-81DD-B85767D10785}"/>
                  </a:ext>
                </a:extLst>
              </p:cNvPr>
              <p:cNvSpPr/>
              <p:nvPr/>
            </p:nvSpPr>
            <p:spPr>
              <a:xfrm>
                <a:off x="-4648675" y="2396100"/>
                <a:ext cx="1938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7997" extrusionOk="0">
                    <a:moveTo>
                      <a:pt x="779" y="1"/>
                    </a:moveTo>
                    <a:cubicBezTo>
                      <a:pt x="779" y="1"/>
                      <a:pt x="1" y="7997"/>
                      <a:pt x="3636" y="7997"/>
                    </a:cubicBezTo>
                    <a:cubicBezTo>
                      <a:pt x="3702" y="7997"/>
                      <a:pt x="3769" y="7994"/>
                      <a:pt x="3838" y="7989"/>
                    </a:cubicBezTo>
                    <a:cubicBezTo>
                      <a:pt x="3838" y="7989"/>
                      <a:pt x="7496" y="5267"/>
                      <a:pt x="7512" y="5254"/>
                    </a:cubicBezTo>
                    <a:cubicBezTo>
                      <a:pt x="7688" y="5124"/>
                      <a:pt x="7751" y="3557"/>
                      <a:pt x="6633" y="2754"/>
                    </a:cubicBezTo>
                    <a:cubicBezTo>
                      <a:pt x="4941" y="1540"/>
                      <a:pt x="2438" y="1526"/>
                      <a:pt x="7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57;p50">
                <a:extLst>
                  <a:ext uri="{FF2B5EF4-FFF2-40B4-BE49-F238E27FC236}">
                    <a16:creationId xmlns:a16="http://schemas.microsoft.com/office/drawing/2014/main" id="{FE3806C9-4C3A-9BDF-F1C6-E126D8899748}"/>
                  </a:ext>
                </a:extLst>
              </p:cNvPr>
              <p:cNvSpPr/>
              <p:nvPr/>
            </p:nvSpPr>
            <p:spPr>
              <a:xfrm>
                <a:off x="-4647150" y="2396100"/>
                <a:ext cx="1303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8102" extrusionOk="0">
                    <a:moveTo>
                      <a:pt x="719" y="1"/>
                    </a:moveTo>
                    <a:lnTo>
                      <a:pt x="719" y="1"/>
                    </a:lnTo>
                    <a:cubicBezTo>
                      <a:pt x="0" y="7669"/>
                      <a:pt x="3026" y="8101"/>
                      <a:pt x="3717" y="8101"/>
                    </a:cubicBezTo>
                    <a:cubicBezTo>
                      <a:pt x="3804" y="8101"/>
                      <a:pt x="3855" y="8094"/>
                      <a:pt x="3855" y="8094"/>
                    </a:cubicBezTo>
                    <a:lnTo>
                      <a:pt x="5213" y="6929"/>
                    </a:lnTo>
                    <a:cubicBezTo>
                      <a:pt x="1836" y="6508"/>
                      <a:pt x="720" y="1"/>
                      <a:pt x="7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58;p50">
                <a:extLst>
                  <a:ext uri="{FF2B5EF4-FFF2-40B4-BE49-F238E27FC236}">
                    <a16:creationId xmlns:a16="http://schemas.microsoft.com/office/drawing/2014/main" id="{BB5ECB90-B0E8-6208-F7D5-0A1149094031}"/>
                  </a:ext>
                </a:extLst>
              </p:cNvPr>
              <p:cNvSpPr/>
              <p:nvPr/>
            </p:nvSpPr>
            <p:spPr>
              <a:xfrm>
                <a:off x="-4618675" y="2643025"/>
                <a:ext cx="435075" cy="452500"/>
              </a:xfrm>
              <a:custGeom>
                <a:avLst/>
                <a:gdLst/>
                <a:ahLst/>
                <a:cxnLst/>
                <a:rect l="l" t="t" r="r" b="b"/>
                <a:pathLst>
                  <a:path w="17403" h="18100" extrusionOk="0">
                    <a:moveTo>
                      <a:pt x="3218" y="1"/>
                    </a:moveTo>
                    <a:cubicBezTo>
                      <a:pt x="2655" y="1"/>
                      <a:pt x="2038" y="351"/>
                      <a:pt x="1454" y="875"/>
                    </a:cubicBezTo>
                    <a:cubicBezTo>
                      <a:pt x="503" y="1731"/>
                      <a:pt x="0" y="2721"/>
                      <a:pt x="749" y="3554"/>
                    </a:cubicBezTo>
                    <a:lnTo>
                      <a:pt x="14815" y="17675"/>
                    </a:lnTo>
                    <a:cubicBezTo>
                      <a:pt x="15098" y="17959"/>
                      <a:pt x="15469" y="18100"/>
                      <a:pt x="15838" y="18100"/>
                    </a:cubicBezTo>
                    <a:cubicBezTo>
                      <a:pt x="16250" y="18100"/>
                      <a:pt x="16659" y="17925"/>
                      <a:pt x="16942" y="17580"/>
                    </a:cubicBezTo>
                    <a:cubicBezTo>
                      <a:pt x="16971" y="17544"/>
                      <a:pt x="16999" y="17507"/>
                      <a:pt x="17025" y="17470"/>
                    </a:cubicBezTo>
                    <a:cubicBezTo>
                      <a:pt x="17403" y="16959"/>
                      <a:pt x="17339" y="16246"/>
                      <a:pt x="16933" y="15757"/>
                    </a:cubicBezTo>
                    <a:lnTo>
                      <a:pt x="4193" y="461"/>
                    </a:lnTo>
                    <a:cubicBezTo>
                      <a:pt x="3904" y="139"/>
                      <a:pt x="3571" y="1"/>
                      <a:pt x="3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59;p50">
                <a:extLst>
                  <a:ext uri="{FF2B5EF4-FFF2-40B4-BE49-F238E27FC236}">
                    <a16:creationId xmlns:a16="http://schemas.microsoft.com/office/drawing/2014/main" id="{3AF74D92-FBAE-CA8F-65F3-7A402A946A43}"/>
                  </a:ext>
                </a:extLst>
              </p:cNvPr>
              <p:cNvSpPr/>
              <p:nvPr/>
            </p:nvSpPr>
            <p:spPr>
              <a:xfrm>
                <a:off x="-4661300" y="2591600"/>
                <a:ext cx="1417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325" extrusionOk="0">
                    <a:moveTo>
                      <a:pt x="3160" y="0"/>
                    </a:moveTo>
                    <a:cubicBezTo>
                      <a:pt x="2614" y="0"/>
                      <a:pt x="1920" y="299"/>
                      <a:pt x="1313" y="842"/>
                    </a:cubicBezTo>
                    <a:cubicBezTo>
                      <a:pt x="373" y="1687"/>
                      <a:pt x="1" y="2807"/>
                      <a:pt x="483" y="3343"/>
                    </a:cubicBezTo>
                    <a:lnTo>
                      <a:pt x="2240" y="5299"/>
                    </a:lnTo>
                    <a:cubicBezTo>
                      <a:pt x="2247" y="5309"/>
                      <a:pt x="2257" y="5316"/>
                      <a:pt x="2266" y="5325"/>
                    </a:cubicBezTo>
                    <a:lnTo>
                      <a:pt x="5669" y="2268"/>
                    </a:lnTo>
                    <a:cubicBezTo>
                      <a:pt x="5661" y="2258"/>
                      <a:pt x="5654" y="2247"/>
                      <a:pt x="5646" y="2238"/>
                    </a:cubicBezTo>
                    <a:lnTo>
                      <a:pt x="3890" y="282"/>
                    </a:lnTo>
                    <a:cubicBezTo>
                      <a:pt x="3718" y="91"/>
                      <a:pt x="3462" y="0"/>
                      <a:pt x="3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60;p50">
                <a:extLst>
                  <a:ext uri="{FF2B5EF4-FFF2-40B4-BE49-F238E27FC236}">
                    <a16:creationId xmlns:a16="http://schemas.microsoft.com/office/drawing/2014/main" id="{6E90EEC3-AFCA-23FD-B088-4A1A740AD146}"/>
                  </a:ext>
                </a:extLst>
              </p:cNvPr>
              <p:cNvSpPr/>
              <p:nvPr/>
            </p:nvSpPr>
            <p:spPr>
              <a:xfrm>
                <a:off x="-4609925" y="2592025"/>
                <a:ext cx="72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3123" extrusionOk="0">
                    <a:moveTo>
                      <a:pt x="431" y="0"/>
                    </a:moveTo>
                    <a:lnTo>
                      <a:pt x="1" y="388"/>
                    </a:lnTo>
                    <a:lnTo>
                      <a:pt x="2457" y="3122"/>
                    </a:lnTo>
                    <a:lnTo>
                      <a:pt x="2887" y="2736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61;p50">
                <a:extLst>
                  <a:ext uri="{FF2B5EF4-FFF2-40B4-BE49-F238E27FC236}">
                    <a16:creationId xmlns:a16="http://schemas.microsoft.com/office/drawing/2014/main" id="{E6381194-5781-6B1C-A8F8-1A6E3EDFF30C}"/>
                  </a:ext>
                </a:extLst>
              </p:cNvPr>
              <p:cNvSpPr/>
              <p:nvPr/>
            </p:nvSpPr>
            <p:spPr>
              <a:xfrm>
                <a:off x="-4744675" y="2483350"/>
                <a:ext cx="18472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710" extrusionOk="0">
                    <a:moveTo>
                      <a:pt x="37" y="1"/>
                    </a:moveTo>
                    <a:cubicBezTo>
                      <a:pt x="37" y="1"/>
                      <a:pt x="1" y="7710"/>
                      <a:pt x="3400" y="7710"/>
                    </a:cubicBezTo>
                    <a:cubicBezTo>
                      <a:pt x="3534" y="7710"/>
                      <a:pt x="3673" y="7698"/>
                      <a:pt x="3818" y="7673"/>
                    </a:cubicBezTo>
                    <a:cubicBezTo>
                      <a:pt x="3818" y="7673"/>
                      <a:pt x="7210" y="4626"/>
                      <a:pt x="7225" y="4612"/>
                    </a:cubicBezTo>
                    <a:cubicBezTo>
                      <a:pt x="7388" y="4466"/>
                      <a:pt x="7306" y="2899"/>
                      <a:pt x="6119" y="2203"/>
                    </a:cubicBezTo>
                    <a:cubicBezTo>
                      <a:pt x="4322" y="1150"/>
                      <a:pt x="1828" y="1367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62;p50">
                <a:extLst>
                  <a:ext uri="{FF2B5EF4-FFF2-40B4-BE49-F238E27FC236}">
                    <a16:creationId xmlns:a16="http://schemas.microsoft.com/office/drawing/2014/main" id="{FF15ED1D-C10E-CB91-ACF7-EFA4B1354F30}"/>
                  </a:ext>
                </a:extLst>
              </p:cNvPr>
              <p:cNvSpPr/>
              <p:nvPr/>
            </p:nvSpPr>
            <p:spPr>
              <a:xfrm>
                <a:off x="-4743975" y="2483350"/>
                <a:ext cx="128075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7800" extrusionOk="0">
                    <a:moveTo>
                      <a:pt x="9" y="1"/>
                    </a:moveTo>
                    <a:lnTo>
                      <a:pt x="9" y="1"/>
                    </a:lnTo>
                    <a:cubicBezTo>
                      <a:pt x="1" y="7178"/>
                      <a:pt x="2650" y="7799"/>
                      <a:pt x="3569" y="7799"/>
                    </a:cubicBezTo>
                    <a:cubicBezTo>
                      <a:pt x="3761" y="7799"/>
                      <a:pt x="3878" y="7772"/>
                      <a:pt x="3878" y="7772"/>
                    </a:cubicBezTo>
                    <a:lnTo>
                      <a:pt x="5122" y="6485"/>
                    </a:lnTo>
                    <a:cubicBezTo>
                      <a:pt x="1721" y="6378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63;p50">
                <a:extLst>
                  <a:ext uri="{FF2B5EF4-FFF2-40B4-BE49-F238E27FC236}">
                    <a16:creationId xmlns:a16="http://schemas.microsoft.com/office/drawing/2014/main" id="{35EBD456-14B3-5E08-94F6-9AB5649DD254}"/>
                  </a:ext>
                </a:extLst>
              </p:cNvPr>
              <p:cNvSpPr/>
              <p:nvPr/>
            </p:nvSpPr>
            <p:spPr>
              <a:xfrm>
                <a:off x="-4478250" y="2583225"/>
                <a:ext cx="245950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11333" extrusionOk="0">
                    <a:moveTo>
                      <a:pt x="7544" y="0"/>
                    </a:moveTo>
                    <a:cubicBezTo>
                      <a:pt x="7170" y="0"/>
                      <a:pt x="6889" y="342"/>
                      <a:pt x="6858" y="1178"/>
                    </a:cubicBezTo>
                    <a:cubicBezTo>
                      <a:pt x="6661" y="6472"/>
                      <a:pt x="4267" y="7192"/>
                      <a:pt x="2822" y="8133"/>
                    </a:cubicBezTo>
                    <a:cubicBezTo>
                      <a:pt x="1721" y="8853"/>
                      <a:pt x="461" y="9575"/>
                      <a:pt x="48" y="10824"/>
                    </a:cubicBezTo>
                    <a:cubicBezTo>
                      <a:pt x="1" y="10967"/>
                      <a:pt x="302" y="11332"/>
                      <a:pt x="430" y="11332"/>
                    </a:cubicBezTo>
                    <a:cubicBezTo>
                      <a:pt x="432" y="11332"/>
                      <a:pt x="434" y="11332"/>
                      <a:pt x="435" y="11332"/>
                    </a:cubicBezTo>
                    <a:cubicBezTo>
                      <a:pt x="4570" y="11008"/>
                      <a:pt x="9214" y="8787"/>
                      <a:pt x="9676" y="3697"/>
                    </a:cubicBezTo>
                    <a:cubicBezTo>
                      <a:pt x="9837" y="1917"/>
                      <a:pt x="8430" y="0"/>
                      <a:pt x="7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64;p50">
                <a:extLst>
                  <a:ext uri="{FF2B5EF4-FFF2-40B4-BE49-F238E27FC236}">
                    <a16:creationId xmlns:a16="http://schemas.microsoft.com/office/drawing/2014/main" id="{B505F995-A85E-8393-993A-DE8659E61AD8}"/>
                  </a:ext>
                </a:extLst>
              </p:cNvPr>
              <p:cNvSpPr/>
              <p:nvPr/>
            </p:nvSpPr>
            <p:spPr>
              <a:xfrm>
                <a:off x="-4674600" y="2677600"/>
                <a:ext cx="27710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4190" extrusionOk="0">
                    <a:moveTo>
                      <a:pt x="1103" y="1"/>
                    </a:moveTo>
                    <a:lnTo>
                      <a:pt x="1103" y="1"/>
                    </a:lnTo>
                    <a:cubicBezTo>
                      <a:pt x="1103" y="1"/>
                      <a:pt x="0" y="4189"/>
                      <a:pt x="5473" y="4189"/>
                    </a:cubicBezTo>
                    <a:cubicBezTo>
                      <a:pt x="6074" y="4189"/>
                      <a:pt x="6754" y="4139"/>
                      <a:pt x="7524" y="4027"/>
                    </a:cubicBezTo>
                    <a:cubicBezTo>
                      <a:pt x="8280" y="3916"/>
                      <a:pt x="9014" y="3661"/>
                      <a:pt x="9655" y="3246"/>
                    </a:cubicBezTo>
                    <a:cubicBezTo>
                      <a:pt x="10452" y="2730"/>
                      <a:pt x="11084" y="1996"/>
                      <a:pt x="9520" y="1450"/>
                    </a:cubicBezTo>
                    <a:cubicBezTo>
                      <a:pt x="8999" y="1269"/>
                      <a:pt x="8477" y="1208"/>
                      <a:pt x="7953" y="1208"/>
                    </a:cubicBezTo>
                    <a:cubicBezTo>
                      <a:pt x="6906" y="1208"/>
                      <a:pt x="5847" y="1449"/>
                      <a:pt x="4758" y="1449"/>
                    </a:cubicBezTo>
                    <a:cubicBezTo>
                      <a:pt x="3583" y="1449"/>
                      <a:pt x="2372" y="1168"/>
                      <a:pt x="1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065;p50">
              <a:extLst>
                <a:ext uri="{FF2B5EF4-FFF2-40B4-BE49-F238E27FC236}">
                  <a16:creationId xmlns:a16="http://schemas.microsoft.com/office/drawing/2014/main" id="{C2AD7987-B762-2760-E5DD-B96AB16C246C}"/>
                </a:ext>
              </a:extLst>
            </p:cNvPr>
            <p:cNvSpPr/>
            <p:nvPr/>
          </p:nvSpPr>
          <p:spPr>
            <a:xfrm>
              <a:off x="3153677" y="16328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29E8AB-A00D-D2BA-02AA-420A15B4E8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DBF46E2-3D0E-45E0-D7F0-0738168887C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E512586C-09B4-CEE1-4EAE-CAD60B598D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B6DA60-94DB-0CF7-5F87-39ADA48186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53C85EE3-140C-E2CE-A8C5-F2912FFC64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4085B7B-878D-6DF3-C95C-B0785C07970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8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05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E966717-4C36-440C-B212-75DD9039D9CD}"/>
              </a:ext>
            </a:extLst>
          </p:cNvPr>
          <p:cNvGrpSpPr/>
          <p:nvPr/>
        </p:nvGrpSpPr>
        <p:grpSpPr>
          <a:xfrm>
            <a:off x="3793030" y="1681926"/>
            <a:ext cx="1121838" cy="1287027"/>
            <a:chOff x="3361899" y="1605204"/>
            <a:chExt cx="1121838" cy="12870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572546-5920-4150-8E8E-2B30EB84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361899" y="1605204"/>
              <a:ext cx="1121838" cy="1241705"/>
            </a:xfrm>
            <a:prstGeom prst="rect">
              <a:avLst/>
            </a:prstGeom>
          </p:spPr>
        </p:pic>
        <p:pic>
          <p:nvPicPr>
            <p:cNvPr id="2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69F7E7-D869-4648-ACCC-53EA0638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369176" y="2714117"/>
              <a:ext cx="178114" cy="17811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C799EF-9F0A-4D81-AE0D-2390B0B9E10C}"/>
              </a:ext>
            </a:extLst>
          </p:cNvPr>
          <p:cNvGrpSpPr/>
          <p:nvPr/>
        </p:nvGrpSpPr>
        <p:grpSpPr>
          <a:xfrm>
            <a:off x="4124582" y="138064"/>
            <a:ext cx="1017616" cy="1388139"/>
            <a:chOff x="3002255" y="255215"/>
            <a:chExt cx="1017616" cy="138813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16B1BC-9192-4E66-B4EF-B6D59A986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002255" y="255215"/>
              <a:ext cx="1017616" cy="1178878"/>
            </a:xfrm>
            <a:prstGeom prst="rect">
              <a:avLst/>
            </a:prstGeom>
          </p:spPr>
        </p:pic>
        <p:pic>
          <p:nvPicPr>
            <p:cNvPr id="21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94D44F-C127-4825-8952-E10AF34F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411457" y="1465240"/>
              <a:ext cx="178114" cy="17811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53013B-4B02-4845-A809-D4B56CD4B480}"/>
              </a:ext>
            </a:extLst>
          </p:cNvPr>
          <p:cNvGrpSpPr/>
          <p:nvPr/>
        </p:nvGrpSpPr>
        <p:grpSpPr>
          <a:xfrm>
            <a:off x="402528" y="923160"/>
            <a:ext cx="1203189" cy="1260056"/>
            <a:chOff x="281874" y="1726385"/>
            <a:chExt cx="1203189" cy="12600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89076D-980B-42C9-A598-9C04FA16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81874" y="1726385"/>
              <a:ext cx="1203189" cy="1072051"/>
            </a:xfrm>
            <a:prstGeom prst="rect">
              <a:avLst/>
            </a:prstGeom>
          </p:spPr>
        </p:pic>
        <p:pic>
          <p:nvPicPr>
            <p:cNvPr id="21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2906A3-12A6-4213-BED0-A3213955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79057" y="2808327"/>
              <a:ext cx="178114" cy="17811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7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83280" y="4541509"/>
            <a:ext cx="1258467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175611" y="4084584"/>
              <a:ext cx="1152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Review quiz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7183C6-D90A-4ADE-86B2-2313C8CEAB7F}"/>
              </a:ext>
            </a:extLst>
          </p:cNvPr>
          <p:cNvGrpSpPr/>
          <p:nvPr/>
        </p:nvGrpSpPr>
        <p:grpSpPr>
          <a:xfrm>
            <a:off x="450570" y="2932678"/>
            <a:ext cx="986546" cy="1474629"/>
            <a:chOff x="2911898" y="843053"/>
            <a:chExt cx="1119374" cy="16731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EA1C9C-74C5-4628-B571-7C3BA5692BEC}"/>
                </a:ext>
              </a:extLst>
            </p:cNvPr>
            <p:cNvSpPr/>
            <p:nvPr/>
          </p:nvSpPr>
          <p:spPr>
            <a:xfrm>
              <a:off x="2911898" y="843053"/>
              <a:ext cx="1119374" cy="141874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7D69CC6-846C-416E-8DE9-4ED80331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415457" y="2314130"/>
              <a:ext cx="202095" cy="20209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77B488-447F-4633-B093-DFDA206FE21E}"/>
              </a:ext>
            </a:extLst>
          </p:cNvPr>
          <p:cNvGrpSpPr/>
          <p:nvPr/>
        </p:nvGrpSpPr>
        <p:grpSpPr>
          <a:xfrm>
            <a:off x="7305663" y="2700531"/>
            <a:ext cx="986546" cy="1466385"/>
            <a:chOff x="5884597" y="681584"/>
            <a:chExt cx="1119374" cy="16638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0D05FF6-5254-4573-A01F-411E1186D985}"/>
                </a:ext>
              </a:extLst>
            </p:cNvPr>
            <p:cNvSpPr/>
            <p:nvPr/>
          </p:nvSpPr>
          <p:spPr>
            <a:xfrm>
              <a:off x="5884597" y="681584"/>
              <a:ext cx="1119374" cy="141874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A9A3F0B-4FBB-47AD-81F5-1377545B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6347843" y="2143307"/>
              <a:ext cx="202095" cy="2020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177113" y="92162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BA69BA-9783-4892-A6D6-553308BA82C5}"/>
              </a:ext>
            </a:extLst>
          </p:cNvPr>
          <p:cNvGrpSpPr/>
          <p:nvPr/>
        </p:nvGrpSpPr>
        <p:grpSpPr>
          <a:xfrm>
            <a:off x="2544466" y="188675"/>
            <a:ext cx="986546" cy="1463296"/>
            <a:chOff x="5171239" y="2843373"/>
            <a:chExt cx="1119374" cy="1660314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B725770-5A6A-4E1D-9327-C50583E4BB5A}"/>
                </a:ext>
              </a:extLst>
            </p:cNvPr>
            <p:cNvSpPr/>
            <p:nvPr/>
          </p:nvSpPr>
          <p:spPr>
            <a:xfrm>
              <a:off x="5171239" y="2843373"/>
              <a:ext cx="1119374" cy="14187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B835D1-7BF7-443B-B5CB-3AB39DDD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5674981" y="4301592"/>
              <a:ext cx="202095" cy="202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F8A042-617B-49A0-8566-8568BA845910}"/>
              </a:ext>
            </a:extLst>
          </p:cNvPr>
          <p:cNvGrpSpPr/>
          <p:nvPr/>
        </p:nvGrpSpPr>
        <p:grpSpPr>
          <a:xfrm>
            <a:off x="5983369" y="157045"/>
            <a:ext cx="986546" cy="1470821"/>
            <a:chOff x="3964723" y="367230"/>
            <a:chExt cx="1119374" cy="166885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9E6D2F-7815-4D23-9D8E-BC45C48DE33A}"/>
                </a:ext>
              </a:extLst>
            </p:cNvPr>
            <p:cNvSpPr/>
            <p:nvPr/>
          </p:nvSpPr>
          <p:spPr>
            <a:xfrm>
              <a:off x="3964723" y="367230"/>
              <a:ext cx="1119374" cy="1418741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37B545B-34E2-443B-B28D-FE25047F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4433141" y="1833987"/>
              <a:ext cx="202095" cy="202095"/>
            </a:xfrm>
            <a:prstGeom prst="rect">
              <a:avLst/>
            </a:prstGeom>
          </p:spPr>
        </p:pic>
      </p:grpSp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35159" y="662141"/>
            <a:ext cx="609600" cy="609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45F77-55F0-46B9-83E4-7A3D1F064E76}"/>
              </a:ext>
            </a:extLst>
          </p:cNvPr>
          <p:cNvGrpSpPr/>
          <p:nvPr/>
        </p:nvGrpSpPr>
        <p:grpSpPr>
          <a:xfrm>
            <a:off x="3784522" y="3433620"/>
            <a:ext cx="986546" cy="1471626"/>
            <a:chOff x="3409620" y="3128503"/>
            <a:chExt cx="1119374" cy="16697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DA3209A-E08E-41C5-B504-FE14D84E4764}"/>
                </a:ext>
              </a:extLst>
            </p:cNvPr>
            <p:cNvSpPr/>
            <p:nvPr/>
          </p:nvSpPr>
          <p:spPr>
            <a:xfrm>
              <a:off x="3409620" y="3128503"/>
              <a:ext cx="1119374" cy="141874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4FA274B-165D-4DF2-905E-3F951A653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868259" y="4596173"/>
              <a:ext cx="202095" cy="202095"/>
            </a:xfrm>
            <a:prstGeom prst="rect">
              <a:avLst/>
            </a:prstGeom>
          </p:spPr>
        </p:pic>
      </p:grpSp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104252" y="3964497"/>
            <a:ext cx="609600" cy="609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E27A6-9E0F-4992-8618-9E23D8E760C9}"/>
              </a:ext>
            </a:extLst>
          </p:cNvPr>
          <p:cNvGrpSpPr/>
          <p:nvPr/>
        </p:nvGrpSpPr>
        <p:grpSpPr>
          <a:xfrm>
            <a:off x="1894413" y="3465397"/>
            <a:ext cx="1266947" cy="1466038"/>
            <a:chOff x="516935" y="5321350"/>
            <a:chExt cx="1437529" cy="1663425"/>
          </a:xfrm>
        </p:grpSpPr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AC8FBC-4578-48FC-BF9B-58CDB674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935" y="5321350"/>
              <a:ext cx="1437529" cy="1415167"/>
            </a:xfrm>
            <a:prstGeom prst="rect">
              <a:avLst/>
            </a:prstGeom>
          </p:spPr>
        </p:pic>
        <p:pic>
          <p:nvPicPr>
            <p:cNvPr id="12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FA0A1B-577E-4D4A-9036-1C4413DD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1084251" y="6782680"/>
              <a:ext cx="202095" cy="2020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F9520-4CFF-40E2-B8F7-FE3236B977EF}"/>
              </a:ext>
            </a:extLst>
          </p:cNvPr>
          <p:cNvGrpSpPr/>
          <p:nvPr/>
        </p:nvGrpSpPr>
        <p:grpSpPr>
          <a:xfrm>
            <a:off x="7634641" y="742435"/>
            <a:ext cx="892511" cy="1250701"/>
            <a:chOff x="3861698" y="5591724"/>
            <a:chExt cx="1012678" cy="1419095"/>
          </a:xfrm>
        </p:grpSpPr>
        <p:pic>
          <p:nvPicPr>
            <p:cNvPr id="125" name="Picture 1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67F2A0-91ED-4439-A873-B79AA358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1698" y="5591724"/>
              <a:ext cx="1012678" cy="1419095"/>
            </a:xfrm>
            <a:prstGeom prst="rect">
              <a:avLst/>
            </a:prstGeom>
          </p:spPr>
        </p:pic>
        <p:pic>
          <p:nvPicPr>
            <p:cNvPr id="12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CA5BD8D-B213-440B-BD20-30191E9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4572000" y="6432104"/>
              <a:ext cx="202095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2437A-6C57-436E-816D-2C4824A2F302}"/>
              </a:ext>
            </a:extLst>
          </p:cNvPr>
          <p:cNvGrpSpPr/>
          <p:nvPr/>
        </p:nvGrpSpPr>
        <p:grpSpPr>
          <a:xfrm>
            <a:off x="5213007" y="3319819"/>
            <a:ext cx="1421325" cy="1424667"/>
            <a:chOff x="2024217" y="7644223"/>
            <a:chExt cx="1421325" cy="1424667"/>
          </a:xfrm>
        </p:grpSpPr>
        <p:pic>
          <p:nvPicPr>
            <p:cNvPr id="126" name="Picture 12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C10089-8C86-4BFB-8E4E-D9CAACBB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4217" y="7644223"/>
              <a:ext cx="1364781" cy="1424667"/>
            </a:xfrm>
            <a:prstGeom prst="rect">
              <a:avLst/>
            </a:prstGeom>
          </p:spPr>
        </p:pic>
        <p:pic>
          <p:nvPicPr>
            <p:cNvPr id="12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15F51C-ED5F-4684-BE66-D2732F5C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243447" y="8770275"/>
              <a:ext cx="202095" cy="202095"/>
            </a:xfrm>
            <a:prstGeom prst="rect">
              <a:avLst/>
            </a:prstGeom>
          </p:spPr>
        </p:pic>
      </p:grpSp>
      <p:pic>
        <p:nvPicPr>
          <p:cNvPr id="130" name="02-fruit-apple-US">
            <a:hlinkClick r:id="" action="ppaction://media"/>
            <a:extLst>
              <a:ext uri="{FF2B5EF4-FFF2-40B4-BE49-F238E27FC236}">
                <a16:creationId xmlns:a16="http://schemas.microsoft.com/office/drawing/2014/main" id="{BE497700-F3EF-4A39-87C8-647F6D2C2F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445006" y="4020381"/>
            <a:ext cx="406729" cy="406729"/>
          </a:xfrm>
          <a:prstGeom prst="rect">
            <a:avLst/>
          </a:prstGeom>
        </p:spPr>
      </p:pic>
      <p:pic>
        <p:nvPicPr>
          <p:cNvPr id="131" name="02-fruit-banana-US">
            <a:hlinkClick r:id="" action="ppaction://media"/>
            <a:extLst>
              <a:ext uri="{FF2B5EF4-FFF2-40B4-BE49-F238E27FC236}">
                <a16:creationId xmlns:a16="http://schemas.microsoft.com/office/drawing/2014/main" id="{ADCC73C6-89FD-4063-89B8-517425FA1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961249" y="1164420"/>
            <a:ext cx="406729" cy="406729"/>
          </a:xfrm>
          <a:prstGeom prst="rect">
            <a:avLst/>
          </a:prstGeom>
        </p:spPr>
      </p:pic>
      <p:pic>
        <p:nvPicPr>
          <p:cNvPr id="132" name="02-fruit-grapes-US">
            <a:hlinkClick r:id="" action="ppaction://media"/>
            <a:extLst>
              <a:ext uri="{FF2B5EF4-FFF2-40B4-BE49-F238E27FC236}">
                <a16:creationId xmlns:a16="http://schemas.microsoft.com/office/drawing/2014/main" id="{0D2214DD-0D08-4BD2-BBF2-F8CD1C4F379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18791" y="3938105"/>
            <a:ext cx="406729" cy="406729"/>
          </a:xfrm>
          <a:prstGeom prst="rect">
            <a:avLst/>
          </a:prstGeom>
        </p:spPr>
      </p:pic>
      <p:grpSp>
        <p:nvGrpSpPr>
          <p:cNvPr id="178" name="Google Shape;2170;p50">
            <a:extLst>
              <a:ext uri="{FF2B5EF4-FFF2-40B4-BE49-F238E27FC236}">
                <a16:creationId xmlns:a16="http://schemas.microsoft.com/office/drawing/2014/main" id="{1E33B7E5-8B8D-4536-8753-CCA6F6D9E160}"/>
              </a:ext>
            </a:extLst>
          </p:cNvPr>
          <p:cNvGrpSpPr/>
          <p:nvPr/>
        </p:nvGrpSpPr>
        <p:grpSpPr>
          <a:xfrm flipH="1">
            <a:off x="-1374618" y="1832968"/>
            <a:ext cx="1247568" cy="1907424"/>
            <a:chOff x="3633723" y="2856442"/>
            <a:chExt cx="1247568" cy="1907424"/>
          </a:xfrm>
        </p:grpSpPr>
        <p:grpSp>
          <p:nvGrpSpPr>
            <p:cNvPr id="179" name="Google Shape;2171;p50">
              <a:extLst>
                <a:ext uri="{FF2B5EF4-FFF2-40B4-BE49-F238E27FC236}">
                  <a16:creationId xmlns:a16="http://schemas.microsoft.com/office/drawing/2014/main" id="{E4C00280-27D8-4414-B462-BFCBB52B4379}"/>
                </a:ext>
              </a:extLst>
            </p:cNvPr>
            <p:cNvGrpSpPr/>
            <p:nvPr/>
          </p:nvGrpSpPr>
          <p:grpSpPr>
            <a:xfrm>
              <a:off x="3633723" y="2856442"/>
              <a:ext cx="1247568" cy="1907424"/>
              <a:chOff x="535450" y="273275"/>
              <a:chExt cx="1547275" cy="2365650"/>
            </a:xfrm>
          </p:grpSpPr>
          <p:sp>
            <p:nvSpPr>
              <p:cNvPr id="182" name="Google Shape;2172;p50">
                <a:extLst>
                  <a:ext uri="{FF2B5EF4-FFF2-40B4-BE49-F238E27FC236}">
                    <a16:creationId xmlns:a16="http://schemas.microsoft.com/office/drawing/2014/main" id="{71CE290A-FB30-4A8C-934F-AD5A6BC35964}"/>
                  </a:ext>
                </a:extLst>
              </p:cNvPr>
              <p:cNvSpPr/>
              <p:nvPr/>
            </p:nvSpPr>
            <p:spPr>
              <a:xfrm>
                <a:off x="1301100" y="1020925"/>
                <a:ext cx="127375" cy="1219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4877" extrusionOk="0">
                    <a:moveTo>
                      <a:pt x="5095" y="0"/>
                    </a:moveTo>
                    <a:cubicBezTo>
                      <a:pt x="3550" y="717"/>
                      <a:pt x="1839" y="1267"/>
                      <a:pt x="0" y="1627"/>
                    </a:cubicBezTo>
                    <a:cubicBezTo>
                      <a:pt x="103" y="2355"/>
                      <a:pt x="259" y="3474"/>
                      <a:pt x="448" y="4876"/>
                    </a:cubicBezTo>
                    <a:cubicBezTo>
                      <a:pt x="2015" y="2646"/>
                      <a:pt x="3765" y="977"/>
                      <a:pt x="50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73;p50">
                <a:extLst>
                  <a:ext uri="{FF2B5EF4-FFF2-40B4-BE49-F238E27FC236}">
                    <a16:creationId xmlns:a16="http://schemas.microsoft.com/office/drawing/2014/main" id="{DF1647B4-3EBF-490F-8AAB-BAF14CD98444}"/>
                  </a:ext>
                </a:extLst>
              </p:cNvPr>
              <p:cNvSpPr/>
              <p:nvPr/>
            </p:nvSpPr>
            <p:spPr>
              <a:xfrm>
                <a:off x="669975" y="1020500"/>
                <a:ext cx="1053600" cy="1292525"/>
              </a:xfrm>
              <a:custGeom>
                <a:avLst/>
                <a:gdLst/>
                <a:ahLst/>
                <a:cxnLst/>
                <a:rect l="l" t="t" r="r" b="b"/>
                <a:pathLst>
                  <a:path w="42144" h="51701" extrusionOk="0">
                    <a:moveTo>
                      <a:pt x="9664" y="1"/>
                    </a:moveTo>
                    <a:cubicBezTo>
                      <a:pt x="10455" y="841"/>
                      <a:pt x="9769" y="4297"/>
                      <a:pt x="8952" y="8312"/>
                    </a:cubicBezTo>
                    <a:cubicBezTo>
                      <a:pt x="8746" y="9330"/>
                      <a:pt x="8207" y="11064"/>
                      <a:pt x="7492" y="13147"/>
                    </a:cubicBezTo>
                    <a:cubicBezTo>
                      <a:pt x="7469" y="13217"/>
                      <a:pt x="7445" y="13286"/>
                      <a:pt x="7421" y="13355"/>
                    </a:cubicBezTo>
                    <a:cubicBezTo>
                      <a:pt x="7436" y="13394"/>
                      <a:pt x="7453" y="13434"/>
                      <a:pt x="7469" y="13473"/>
                    </a:cubicBezTo>
                    <a:cubicBezTo>
                      <a:pt x="8242" y="15439"/>
                      <a:pt x="6652" y="25864"/>
                      <a:pt x="2348" y="26599"/>
                    </a:cubicBezTo>
                    <a:cubicBezTo>
                      <a:pt x="2302" y="26707"/>
                      <a:pt x="2258" y="26812"/>
                      <a:pt x="2216" y="26918"/>
                    </a:cubicBezTo>
                    <a:cubicBezTo>
                      <a:pt x="1400" y="28857"/>
                      <a:pt x="731" y="30337"/>
                      <a:pt x="373" y="30958"/>
                    </a:cubicBezTo>
                    <a:cubicBezTo>
                      <a:pt x="311" y="31064"/>
                      <a:pt x="239" y="31163"/>
                      <a:pt x="159" y="31255"/>
                    </a:cubicBezTo>
                    <a:cubicBezTo>
                      <a:pt x="0" y="37927"/>
                      <a:pt x="1295" y="43533"/>
                      <a:pt x="4955" y="47301"/>
                    </a:cubicBezTo>
                    <a:cubicBezTo>
                      <a:pt x="4970" y="47320"/>
                      <a:pt x="4988" y="47338"/>
                      <a:pt x="5006" y="47355"/>
                    </a:cubicBezTo>
                    <a:cubicBezTo>
                      <a:pt x="5529" y="47890"/>
                      <a:pt x="6094" y="48380"/>
                      <a:pt x="6696" y="48824"/>
                    </a:cubicBezTo>
                    <a:cubicBezTo>
                      <a:pt x="9363" y="50790"/>
                      <a:pt x="13692" y="51651"/>
                      <a:pt x="18364" y="51699"/>
                    </a:cubicBezTo>
                    <a:lnTo>
                      <a:pt x="18451" y="51699"/>
                    </a:lnTo>
                    <a:cubicBezTo>
                      <a:pt x="18575" y="51700"/>
                      <a:pt x="18699" y="51701"/>
                      <a:pt x="18824" y="51701"/>
                    </a:cubicBezTo>
                    <a:cubicBezTo>
                      <a:pt x="21971" y="51701"/>
                      <a:pt x="25257" y="51334"/>
                      <a:pt x="28275" y="50690"/>
                    </a:cubicBezTo>
                    <a:cubicBezTo>
                      <a:pt x="28341" y="50678"/>
                      <a:pt x="28407" y="50663"/>
                      <a:pt x="28471" y="50648"/>
                    </a:cubicBezTo>
                    <a:cubicBezTo>
                      <a:pt x="28480" y="50645"/>
                      <a:pt x="28490" y="50643"/>
                      <a:pt x="28500" y="50643"/>
                    </a:cubicBezTo>
                    <a:cubicBezTo>
                      <a:pt x="28711" y="50597"/>
                      <a:pt x="28925" y="50550"/>
                      <a:pt x="29133" y="50498"/>
                    </a:cubicBezTo>
                    <a:cubicBezTo>
                      <a:pt x="29343" y="50450"/>
                      <a:pt x="29554" y="50399"/>
                      <a:pt x="29759" y="50347"/>
                    </a:cubicBezTo>
                    <a:cubicBezTo>
                      <a:pt x="29987" y="50290"/>
                      <a:pt x="30213" y="50233"/>
                      <a:pt x="30436" y="50170"/>
                    </a:cubicBezTo>
                    <a:cubicBezTo>
                      <a:pt x="30533" y="50146"/>
                      <a:pt x="30626" y="50119"/>
                      <a:pt x="30719" y="50092"/>
                    </a:cubicBezTo>
                    <a:cubicBezTo>
                      <a:pt x="30903" y="50043"/>
                      <a:pt x="31087" y="49992"/>
                      <a:pt x="31267" y="49938"/>
                    </a:cubicBezTo>
                    <a:cubicBezTo>
                      <a:pt x="31403" y="49899"/>
                      <a:pt x="31538" y="49857"/>
                      <a:pt x="31673" y="49815"/>
                    </a:cubicBezTo>
                    <a:cubicBezTo>
                      <a:pt x="31778" y="49784"/>
                      <a:pt x="31883" y="49752"/>
                      <a:pt x="31986" y="49718"/>
                    </a:cubicBezTo>
                    <a:cubicBezTo>
                      <a:pt x="32333" y="49607"/>
                      <a:pt x="32672" y="49495"/>
                      <a:pt x="33004" y="49378"/>
                    </a:cubicBezTo>
                    <a:cubicBezTo>
                      <a:pt x="33335" y="49260"/>
                      <a:pt x="33654" y="49140"/>
                      <a:pt x="33967" y="49014"/>
                    </a:cubicBezTo>
                    <a:cubicBezTo>
                      <a:pt x="34085" y="48968"/>
                      <a:pt x="34202" y="48921"/>
                      <a:pt x="34316" y="48872"/>
                    </a:cubicBezTo>
                    <a:cubicBezTo>
                      <a:pt x="34433" y="48824"/>
                      <a:pt x="34545" y="48776"/>
                      <a:pt x="34660" y="48728"/>
                    </a:cubicBezTo>
                    <a:cubicBezTo>
                      <a:pt x="35033" y="48568"/>
                      <a:pt x="35393" y="48400"/>
                      <a:pt x="35738" y="48228"/>
                    </a:cubicBezTo>
                    <a:cubicBezTo>
                      <a:pt x="35948" y="48123"/>
                      <a:pt x="36150" y="48017"/>
                      <a:pt x="36345" y="47909"/>
                    </a:cubicBezTo>
                    <a:cubicBezTo>
                      <a:pt x="36953" y="47578"/>
                      <a:pt x="37499" y="47226"/>
                      <a:pt x="37974" y="46861"/>
                    </a:cubicBezTo>
                    <a:cubicBezTo>
                      <a:pt x="38034" y="46816"/>
                      <a:pt x="38092" y="46771"/>
                      <a:pt x="38146" y="46726"/>
                    </a:cubicBezTo>
                    <a:cubicBezTo>
                      <a:pt x="38224" y="46666"/>
                      <a:pt x="38296" y="46605"/>
                      <a:pt x="38368" y="46543"/>
                    </a:cubicBezTo>
                    <a:cubicBezTo>
                      <a:pt x="38440" y="46482"/>
                      <a:pt x="38510" y="46419"/>
                      <a:pt x="38579" y="46355"/>
                    </a:cubicBezTo>
                    <a:cubicBezTo>
                      <a:pt x="38645" y="46296"/>
                      <a:pt x="38708" y="46232"/>
                      <a:pt x="38768" y="46172"/>
                    </a:cubicBezTo>
                    <a:cubicBezTo>
                      <a:pt x="38832" y="46109"/>
                      <a:pt x="38892" y="46049"/>
                      <a:pt x="38949" y="45985"/>
                    </a:cubicBezTo>
                    <a:cubicBezTo>
                      <a:pt x="40220" y="44616"/>
                      <a:pt x="41021" y="42860"/>
                      <a:pt x="41502" y="40927"/>
                    </a:cubicBezTo>
                    <a:cubicBezTo>
                      <a:pt x="41547" y="40744"/>
                      <a:pt x="41589" y="40560"/>
                      <a:pt x="41631" y="40374"/>
                    </a:cubicBezTo>
                    <a:cubicBezTo>
                      <a:pt x="41658" y="40244"/>
                      <a:pt x="41685" y="40114"/>
                      <a:pt x="41710" y="39986"/>
                    </a:cubicBezTo>
                    <a:cubicBezTo>
                      <a:pt x="41734" y="39868"/>
                      <a:pt x="41754" y="39748"/>
                      <a:pt x="41776" y="39631"/>
                    </a:cubicBezTo>
                    <a:cubicBezTo>
                      <a:pt x="41788" y="39552"/>
                      <a:pt x="41803" y="39470"/>
                      <a:pt x="41815" y="39393"/>
                    </a:cubicBezTo>
                    <a:cubicBezTo>
                      <a:pt x="41833" y="39288"/>
                      <a:pt x="41848" y="39178"/>
                      <a:pt x="41863" y="39073"/>
                    </a:cubicBezTo>
                    <a:cubicBezTo>
                      <a:pt x="41865" y="39071"/>
                      <a:pt x="41866" y="39068"/>
                      <a:pt x="41866" y="39065"/>
                    </a:cubicBezTo>
                    <a:cubicBezTo>
                      <a:pt x="41891" y="38892"/>
                      <a:pt x="41915" y="38721"/>
                      <a:pt x="41935" y="38546"/>
                    </a:cubicBezTo>
                    <a:cubicBezTo>
                      <a:pt x="41957" y="38394"/>
                      <a:pt x="41972" y="38240"/>
                      <a:pt x="41986" y="38086"/>
                    </a:cubicBezTo>
                    <a:cubicBezTo>
                      <a:pt x="42004" y="37932"/>
                      <a:pt x="42020" y="37779"/>
                      <a:pt x="42032" y="37623"/>
                    </a:cubicBezTo>
                    <a:lnTo>
                      <a:pt x="42032" y="37620"/>
                    </a:lnTo>
                    <a:cubicBezTo>
                      <a:pt x="42071" y="37177"/>
                      <a:pt x="42098" y="36734"/>
                      <a:pt x="42116" y="36286"/>
                    </a:cubicBezTo>
                    <a:cubicBezTo>
                      <a:pt x="42122" y="36078"/>
                      <a:pt x="42128" y="35871"/>
                      <a:pt x="42134" y="35663"/>
                    </a:cubicBezTo>
                    <a:cubicBezTo>
                      <a:pt x="42140" y="35473"/>
                      <a:pt x="42143" y="35284"/>
                      <a:pt x="42140" y="35094"/>
                    </a:cubicBezTo>
                    <a:cubicBezTo>
                      <a:pt x="42143" y="34775"/>
                      <a:pt x="42140" y="34456"/>
                      <a:pt x="42133" y="34137"/>
                    </a:cubicBezTo>
                    <a:cubicBezTo>
                      <a:pt x="40143" y="35211"/>
                      <a:pt x="37553" y="36134"/>
                      <a:pt x="34801" y="36134"/>
                    </a:cubicBezTo>
                    <a:cubicBezTo>
                      <a:pt x="34190" y="36134"/>
                      <a:pt x="33571" y="36088"/>
                      <a:pt x="32948" y="35988"/>
                    </a:cubicBezTo>
                    <a:cubicBezTo>
                      <a:pt x="32732" y="35952"/>
                      <a:pt x="32515" y="35909"/>
                      <a:pt x="32301" y="35855"/>
                    </a:cubicBezTo>
                    <a:cubicBezTo>
                      <a:pt x="32252" y="35847"/>
                      <a:pt x="32204" y="35835"/>
                      <a:pt x="32157" y="35820"/>
                    </a:cubicBezTo>
                    <a:cubicBezTo>
                      <a:pt x="32147" y="35816"/>
                      <a:pt x="32137" y="35814"/>
                      <a:pt x="32127" y="35813"/>
                    </a:cubicBezTo>
                    <a:cubicBezTo>
                      <a:pt x="32060" y="35796"/>
                      <a:pt x="31994" y="35774"/>
                      <a:pt x="31924" y="35757"/>
                    </a:cubicBezTo>
                    <a:cubicBezTo>
                      <a:pt x="31145" y="35524"/>
                      <a:pt x="30395" y="35178"/>
                      <a:pt x="29676" y="34730"/>
                    </a:cubicBezTo>
                    <a:cubicBezTo>
                      <a:pt x="29601" y="34682"/>
                      <a:pt x="29528" y="34633"/>
                      <a:pt x="29453" y="34586"/>
                    </a:cubicBezTo>
                    <a:lnTo>
                      <a:pt x="29450" y="34586"/>
                    </a:lnTo>
                    <a:cubicBezTo>
                      <a:pt x="29381" y="34540"/>
                      <a:pt x="29315" y="34495"/>
                      <a:pt x="29246" y="34447"/>
                    </a:cubicBezTo>
                    <a:cubicBezTo>
                      <a:pt x="29188" y="34407"/>
                      <a:pt x="29129" y="34365"/>
                      <a:pt x="29071" y="34324"/>
                    </a:cubicBezTo>
                    <a:cubicBezTo>
                      <a:pt x="28911" y="34203"/>
                      <a:pt x="28749" y="34082"/>
                      <a:pt x="28595" y="33959"/>
                    </a:cubicBezTo>
                    <a:cubicBezTo>
                      <a:pt x="28505" y="33887"/>
                      <a:pt x="28418" y="33814"/>
                      <a:pt x="28330" y="33739"/>
                    </a:cubicBezTo>
                    <a:lnTo>
                      <a:pt x="28330" y="33743"/>
                    </a:lnTo>
                    <a:cubicBezTo>
                      <a:pt x="28321" y="34098"/>
                      <a:pt x="28297" y="34441"/>
                      <a:pt x="28259" y="34781"/>
                    </a:cubicBezTo>
                    <a:cubicBezTo>
                      <a:pt x="28228" y="35019"/>
                      <a:pt x="28192" y="35254"/>
                      <a:pt x="28150" y="35485"/>
                    </a:cubicBezTo>
                    <a:cubicBezTo>
                      <a:pt x="28125" y="35600"/>
                      <a:pt x="28102" y="35715"/>
                      <a:pt x="28078" y="35825"/>
                    </a:cubicBezTo>
                    <a:cubicBezTo>
                      <a:pt x="28051" y="35946"/>
                      <a:pt x="28020" y="36066"/>
                      <a:pt x="27988" y="36183"/>
                    </a:cubicBezTo>
                    <a:cubicBezTo>
                      <a:pt x="27942" y="36362"/>
                      <a:pt x="27891" y="36536"/>
                      <a:pt x="27834" y="36707"/>
                    </a:cubicBezTo>
                    <a:cubicBezTo>
                      <a:pt x="27792" y="36837"/>
                      <a:pt x="27747" y="36967"/>
                      <a:pt x="27696" y="37093"/>
                    </a:cubicBezTo>
                    <a:cubicBezTo>
                      <a:pt x="27609" y="37334"/>
                      <a:pt x="27510" y="37570"/>
                      <a:pt x="27398" y="37800"/>
                    </a:cubicBezTo>
                    <a:cubicBezTo>
                      <a:pt x="27334" y="37939"/>
                      <a:pt x="27263" y="38077"/>
                      <a:pt x="27190" y="38213"/>
                    </a:cubicBezTo>
                    <a:cubicBezTo>
                      <a:pt x="27133" y="38321"/>
                      <a:pt x="27072" y="38429"/>
                      <a:pt x="27006" y="38535"/>
                    </a:cubicBezTo>
                    <a:cubicBezTo>
                      <a:pt x="26979" y="38583"/>
                      <a:pt x="26949" y="38635"/>
                      <a:pt x="26920" y="38682"/>
                    </a:cubicBezTo>
                    <a:cubicBezTo>
                      <a:pt x="26871" y="38764"/>
                      <a:pt x="26820" y="38842"/>
                      <a:pt x="26771" y="38917"/>
                    </a:cubicBezTo>
                    <a:cubicBezTo>
                      <a:pt x="26736" y="38968"/>
                      <a:pt x="26702" y="39020"/>
                      <a:pt x="26670" y="39068"/>
                    </a:cubicBezTo>
                    <a:cubicBezTo>
                      <a:pt x="26516" y="39291"/>
                      <a:pt x="26354" y="39504"/>
                      <a:pt x="26185" y="39710"/>
                    </a:cubicBezTo>
                    <a:cubicBezTo>
                      <a:pt x="26092" y="39823"/>
                      <a:pt x="25992" y="39935"/>
                      <a:pt x="25892" y="40043"/>
                    </a:cubicBezTo>
                    <a:cubicBezTo>
                      <a:pt x="25793" y="40151"/>
                      <a:pt x="25691" y="40261"/>
                      <a:pt x="25585" y="40362"/>
                    </a:cubicBezTo>
                    <a:cubicBezTo>
                      <a:pt x="23861" y="42073"/>
                      <a:pt x="21501" y="43034"/>
                      <a:pt x="19037" y="43034"/>
                    </a:cubicBezTo>
                    <a:cubicBezTo>
                      <a:pt x="15814" y="43034"/>
                      <a:pt x="12411" y="41390"/>
                      <a:pt x="10012" y="37626"/>
                    </a:cubicBezTo>
                    <a:cubicBezTo>
                      <a:pt x="4630" y="29173"/>
                      <a:pt x="10283" y="5284"/>
                      <a:pt x="11416" y="786"/>
                    </a:cubicBezTo>
                    <a:cubicBezTo>
                      <a:pt x="11337" y="759"/>
                      <a:pt x="11256" y="729"/>
                      <a:pt x="11181" y="696"/>
                    </a:cubicBezTo>
                    <a:cubicBezTo>
                      <a:pt x="11102" y="666"/>
                      <a:pt x="11027" y="635"/>
                      <a:pt x="10948" y="603"/>
                    </a:cubicBezTo>
                    <a:cubicBezTo>
                      <a:pt x="10904" y="584"/>
                      <a:pt x="10858" y="566"/>
                      <a:pt x="10813" y="545"/>
                    </a:cubicBezTo>
                    <a:cubicBezTo>
                      <a:pt x="10720" y="506"/>
                      <a:pt x="10627" y="467"/>
                      <a:pt x="10536" y="427"/>
                    </a:cubicBezTo>
                    <a:cubicBezTo>
                      <a:pt x="10440" y="383"/>
                      <a:pt x="10343" y="341"/>
                      <a:pt x="10250" y="292"/>
                    </a:cubicBezTo>
                    <a:cubicBezTo>
                      <a:pt x="10157" y="251"/>
                      <a:pt x="10064" y="206"/>
                      <a:pt x="9971" y="157"/>
                    </a:cubicBezTo>
                    <a:cubicBezTo>
                      <a:pt x="9865" y="106"/>
                      <a:pt x="9763" y="55"/>
                      <a:pt x="9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74;p50">
                <a:extLst>
                  <a:ext uri="{FF2B5EF4-FFF2-40B4-BE49-F238E27FC236}">
                    <a16:creationId xmlns:a16="http://schemas.microsoft.com/office/drawing/2014/main" id="{147D660D-B3E0-46CC-BC8E-1B71E7C6231B}"/>
                  </a:ext>
                </a:extLst>
              </p:cNvPr>
              <p:cNvSpPr/>
              <p:nvPr/>
            </p:nvSpPr>
            <p:spPr>
              <a:xfrm>
                <a:off x="785725" y="1040125"/>
                <a:ext cx="592500" cy="1056225"/>
              </a:xfrm>
              <a:custGeom>
                <a:avLst/>
                <a:gdLst/>
                <a:ahLst/>
                <a:cxnLst/>
                <a:rect l="l" t="t" r="r" b="b"/>
                <a:pathLst>
                  <a:path w="23700" h="42249" extrusionOk="0">
                    <a:moveTo>
                      <a:pt x="6785" y="1"/>
                    </a:moveTo>
                    <a:cubicBezTo>
                      <a:pt x="5653" y="4498"/>
                      <a:pt x="1" y="28388"/>
                      <a:pt x="5383" y="36839"/>
                    </a:cubicBezTo>
                    <a:cubicBezTo>
                      <a:pt x="7781" y="40604"/>
                      <a:pt x="11184" y="42249"/>
                      <a:pt x="14408" y="42249"/>
                    </a:cubicBezTo>
                    <a:cubicBezTo>
                      <a:pt x="19187" y="42249"/>
                      <a:pt x="23571" y="38634"/>
                      <a:pt x="23700" y="32955"/>
                    </a:cubicBezTo>
                    <a:cubicBezTo>
                      <a:pt x="21899" y="31416"/>
                      <a:pt x="20368" y="29201"/>
                      <a:pt x="19246" y="26550"/>
                    </a:cubicBezTo>
                    <a:cubicBezTo>
                      <a:pt x="15387" y="24342"/>
                      <a:pt x="15419" y="21490"/>
                      <a:pt x="16257" y="18236"/>
                    </a:cubicBezTo>
                    <a:cubicBezTo>
                      <a:pt x="16484" y="17347"/>
                      <a:pt x="16805" y="16484"/>
                      <a:pt x="17216" y="15662"/>
                    </a:cubicBezTo>
                    <a:cubicBezTo>
                      <a:pt x="17218" y="15488"/>
                      <a:pt x="17219" y="15315"/>
                      <a:pt x="17224" y="15140"/>
                    </a:cubicBezTo>
                    <a:cubicBezTo>
                      <a:pt x="17365" y="10723"/>
                      <a:pt x="19064" y="6957"/>
                      <a:pt x="21063" y="4108"/>
                    </a:cubicBezTo>
                    <a:cubicBezTo>
                      <a:pt x="20874" y="2707"/>
                      <a:pt x="20718" y="1587"/>
                      <a:pt x="20615" y="860"/>
                    </a:cubicBezTo>
                    <a:cubicBezTo>
                      <a:pt x="18964" y="1184"/>
                      <a:pt x="17209" y="1356"/>
                      <a:pt x="15373" y="1356"/>
                    </a:cubicBezTo>
                    <a:cubicBezTo>
                      <a:pt x="15004" y="1356"/>
                      <a:pt x="14632" y="1349"/>
                      <a:pt x="14256" y="1335"/>
                    </a:cubicBezTo>
                    <a:cubicBezTo>
                      <a:pt x="11217" y="1221"/>
                      <a:pt x="8762" y="741"/>
                      <a:pt x="67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75;p50">
                <a:extLst>
                  <a:ext uri="{FF2B5EF4-FFF2-40B4-BE49-F238E27FC236}">
                    <a16:creationId xmlns:a16="http://schemas.microsoft.com/office/drawing/2014/main" id="{642C1F7A-0E5A-4D31-BAE8-2496F892075B}"/>
                  </a:ext>
                </a:extLst>
              </p:cNvPr>
              <p:cNvSpPr/>
              <p:nvPr/>
            </p:nvSpPr>
            <p:spPr>
              <a:xfrm>
                <a:off x="669625" y="273275"/>
                <a:ext cx="328600" cy="29400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11760" extrusionOk="0">
                    <a:moveTo>
                      <a:pt x="8173" y="0"/>
                    </a:moveTo>
                    <a:cubicBezTo>
                      <a:pt x="7696" y="0"/>
                      <a:pt x="7186" y="93"/>
                      <a:pt x="6644" y="301"/>
                    </a:cubicBezTo>
                    <a:cubicBezTo>
                      <a:pt x="1987" y="2092"/>
                      <a:pt x="0" y="7704"/>
                      <a:pt x="2812" y="10268"/>
                    </a:cubicBezTo>
                    <a:cubicBezTo>
                      <a:pt x="3758" y="11130"/>
                      <a:pt x="4758" y="11581"/>
                      <a:pt x="5673" y="11759"/>
                    </a:cubicBezTo>
                    <a:cubicBezTo>
                      <a:pt x="6180" y="10814"/>
                      <a:pt x="6793" y="9903"/>
                      <a:pt x="7491" y="9044"/>
                    </a:cubicBezTo>
                    <a:cubicBezTo>
                      <a:pt x="6539" y="8423"/>
                      <a:pt x="5391" y="7832"/>
                      <a:pt x="4898" y="7366"/>
                    </a:cubicBezTo>
                    <a:cubicBezTo>
                      <a:pt x="4021" y="6538"/>
                      <a:pt x="5073" y="4835"/>
                      <a:pt x="6388" y="4835"/>
                    </a:cubicBezTo>
                    <a:cubicBezTo>
                      <a:pt x="6456" y="4835"/>
                      <a:pt x="6525" y="4840"/>
                      <a:pt x="6595" y="4849"/>
                    </a:cubicBezTo>
                    <a:cubicBezTo>
                      <a:pt x="7426" y="4963"/>
                      <a:pt x="8614" y="6076"/>
                      <a:pt x="9446" y="6967"/>
                    </a:cubicBezTo>
                    <a:cubicBezTo>
                      <a:pt x="10578" y="5928"/>
                      <a:pt x="11831" y="5023"/>
                      <a:pt x="13143" y="4304"/>
                    </a:cubicBezTo>
                    <a:cubicBezTo>
                      <a:pt x="12392" y="2713"/>
                      <a:pt x="10760" y="0"/>
                      <a:pt x="8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76;p50">
                <a:extLst>
                  <a:ext uri="{FF2B5EF4-FFF2-40B4-BE49-F238E27FC236}">
                    <a16:creationId xmlns:a16="http://schemas.microsoft.com/office/drawing/2014/main" id="{3C614EDA-2CC2-4853-980B-2F6B17EA0624}"/>
                  </a:ext>
                </a:extLst>
              </p:cNvPr>
              <p:cNvSpPr/>
              <p:nvPr/>
            </p:nvSpPr>
            <p:spPr>
              <a:xfrm>
                <a:off x="770150" y="394150"/>
                <a:ext cx="135600" cy="105225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4209" extrusionOk="0">
                    <a:moveTo>
                      <a:pt x="2367" y="0"/>
                    </a:moveTo>
                    <a:cubicBezTo>
                      <a:pt x="1052" y="0"/>
                      <a:pt x="0" y="1703"/>
                      <a:pt x="877" y="2531"/>
                    </a:cubicBezTo>
                    <a:cubicBezTo>
                      <a:pt x="1370" y="2997"/>
                      <a:pt x="2518" y="3590"/>
                      <a:pt x="3470" y="4209"/>
                    </a:cubicBezTo>
                    <a:cubicBezTo>
                      <a:pt x="4070" y="3469"/>
                      <a:pt x="4722" y="2776"/>
                      <a:pt x="5424" y="2132"/>
                    </a:cubicBezTo>
                    <a:cubicBezTo>
                      <a:pt x="4593" y="1242"/>
                      <a:pt x="3405" y="129"/>
                      <a:pt x="2574" y="14"/>
                    </a:cubicBezTo>
                    <a:cubicBezTo>
                      <a:pt x="2504" y="5"/>
                      <a:pt x="2435" y="0"/>
                      <a:pt x="2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77;p50">
                <a:extLst>
                  <a:ext uri="{FF2B5EF4-FFF2-40B4-BE49-F238E27FC236}">
                    <a16:creationId xmlns:a16="http://schemas.microsoft.com/office/drawing/2014/main" id="{7398D36C-4789-4053-A218-3799C44ED8B6}"/>
                  </a:ext>
                </a:extLst>
              </p:cNvPr>
              <p:cNvSpPr/>
              <p:nvPr/>
            </p:nvSpPr>
            <p:spPr>
              <a:xfrm>
                <a:off x="1541375" y="430400"/>
                <a:ext cx="133850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539" extrusionOk="0">
                    <a:moveTo>
                      <a:pt x="2993" y="1"/>
                    </a:moveTo>
                    <a:cubicBezTo>
                      <a:pt x="2925" y="1"/>
                      <a:pt x="2856" y="5"/>
                      <a:pt x="2787" y="15"/>
                    </a:cubicBezTo>
                    <a:cubicBezTo>
                      <a:pt x="1976" y="126"/>
                      <a:pt x="828" y="1190"/>
                      <a:pt x="1" y="2069"/>
                    </a:cubicBezTo>
                    <a:cubicBezTo>
                      <a:pt x="524" y="2861"/>
                      <a:pt x="995" y="3686"/>
                      <a:pt x="1413" y="4538"/>
                    </a:cubicBezTo>
                    <a:cubicBezTo>
                      <a:pt x="2419" y="3801"/>
                      <a:pt x="3900" y="3079"/>
                      <a:pt x="4479" y="2530"/>
                    </a:cubicBezTo>
                    <a:cubicBezTo>
                      <a:pt x="5354" y="1703"/>
                      <a:pt x="4304" y="1"/>
                      <a:pt x="2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78;p50">
                <a:extLst>
                  <a:ext uri="{FF2B5EF4-FFF2-40B4-BE49-F238E27FC236}">
                    <a16:creationId xmlns:a16="http://schemas.microsoft.com/office/drawing/2014/main" id="{A9ACFA0B-55FA-4E07-A20D-BCD7AFACD9B9}"/>
                  </a:ext>
                </a:extLst>
              </p:cNvPr>
              <p:cNvSpPr/>
              <p:nvPr/>
            </p:nvSpPr>
            <p:spPr>
              <a:xfrm>
                <a:off x="1455975" y="309525"/>
                <a:ext cx="319575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1851" extrusionOk="0">
                    <a:moveTo>
                      <a:pt x="4626" y="0"/>
                    </a:moveTo>
                    <a:cubicBezTo>
                      <a:pt x="2377" y="0"/>
                      <a:pt x="852" y="2062"/>
                      <a:pt x="1" y="3645"/>
                    </a:cubicBezTo>
                    <a:cubicBezTo>
                      <a:pt x="1357" y="4483"/>
                      <a:pt x="2528" y="5554"/>
                      <a:pt x="3412" y="6898"/>
                    </a:cubicBezTo>
                    <a:cubicBezTo>
                      <a:pt x="3413" y="6900"/>
                      <a:pt x="3416" y="6902"/>
                      <a:pt x="3417" y="6904"/>
                    </a:cubicBezTo>
                    <a:cubicBezTo>
                      <a:pt x="4244" y="6025"/>
                      <a:pt x="5392" y="4961"/>
                      <a:pt x="6203" y="4850"/>
                    </a:cubicBezTo>
                    <a:cubicBezTo>
                      <a:pt x="6272" y="4840"/>
                      <a:pt x="6341" y="4836"/>
                      <a:pt x="6409" y="4836"/>
                    </a:cubicBezTo>
                    <a:cubicBezTo>
                      <a:pt x="7720" y="4836"/>
                      <a:pt x="8770" y="6538"/>
                      <a:pt x="7895" y="7365"/>
                    </a:cubicBezTo>
                    <a:cubicBezTo>
                      <a:pt x="7316" y="7914"/>
                      <a:pt x="5835" y="8636"/>
                      <a:pt x="4829" y="9373"/>
                    </a:cubicBezTo>
                    <a:cubicBezTo>
                      <a:pt x="5219" y="10169"/>
                      <a:pt x="5550" y="10992"/>
                      <a:pt x="5819" y="11835"/>
                    </a:cubicBezTo>
                    <a:cubicBezTo>
                      <a:pt x="5940" y="11846"/>
                      <a:pt x="6065" y="11851"/>
                      <a:pt x="6192" y="11851"/>
                    </a:cubicBezTo>
                    <a:cubicBezTo>
                      <a:pt x="7319" y="11851"/>
                      <a:pt x="8697" y="11437"/>
                      <a:pt x="9976" y="10268"/>
                    </a:cubicBezTo>
                    <a:cubicBezTo>
                      <a:pt x="12782" y="7704"/>
                      <a:pt x="10798" y="2092"/>
                      <a:pt x="6154" y="302"/>
                    </a:cubicBezTo>
                    <a:cubicBezTo>
                      <a:pt x="5612" y="93"/>
                      <a:pt x="5103" y="0"/>
                      <a:pt x="4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79;p50">
                <a:extLst>
                  <a:ext uri="{FF2B5EF4-FFF2-40B4-BE49-F238E27FC236}">
                    <a16:creationId xmlns:a16="http://schemas.microsoft.com/office/drawing/2014/main" id="{F28AC4FE-6937-40E4-8584-EC2F727C88F9}"/>
                  </a:ext>
                </a:extLst>
              </p:cNvPr>
              <p:cNvSpPr/>
              <p:nvPr/>
            </p:nvSpPr>
            <p:spPr>
              <a:xfrm>
                <a:off x="1596850" y="1174850"/>
                <a:ext cx="235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00" extrusionOk="0">
                    <a:moveTo>
                      <a:pt x="36" y="1"/>
                    </a:moveTo>
                    <a:cubicBezTo>
                      <a:pt x="24" y="9"/>
                      <a:pt x="12" y="18"/>
                      <a:pt x="0" y="28"/>
                    </a:cubicBezTo>
                    <a:cubicBezTo>
                      <a:pt x="31" y="84"/>
                      <a:pt x="62" y="143"/>
                      <a:pt x="94" y="200"/>
                    </a:cubicBezTo>
                    <a:cubicBezTo>
                      <a:pt x="74" y="133"/>
                      <a:pt x="56" y="67"/>
                      <a:pt x="36" y="1"/>
                    </a:cubicBez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80;p50">
                <a:extLst>
                  <a:ext uri="{FF2B5EF4-FFF2-40B4-BE49-F238E27FC236}">
                    <a16:creationId xmlns:a16="http://schemas.microsoft.com/office/drawing/2014/main" id="{922CDEF1-8CCB-41F7-BD96-32B712AFE85F}"/>
                  </a:ext>
                </a:extLst>
              </p:cNvPr>
              <p:cNvSpPr/>
              <p:nvPr/>
            </p:nvSpPr>
            <p:spPr>
              <a:xfrm>
                <a:off x="1591925" y="1169375"/>
                <a:ext cx="204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722" extrusionOk="0">
                    <a:moveTo>
                      <a:pt x="283" y="0"/>
                    </a:moveTo>
                    <a:lnTo>
                      <a:pt x="0" y="201"/>
                    </a:lnTo>
                    <a:lnTo>
                      <a:pt x="819" y="1721"/>
                    </a:lnTo>
                    <a:lnTo>
                      <a:pt x="378" y="17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81;p50">
                <a:extLst>
                  <a:ext uri="{FF2B5EF4-FFF2-40B4-BE49-F238E27FC236}">
                    <a16:creationId xmlns:a16="http://schemas.microsoft.com/office/drawing/2014/main" id="{992A7DD6-545C-4D33-A9AF-B84F6470DCD0}"/>
                  </a:ext>
                </a:extLst>
              </p:cNvPr>
              <p:cNvSpPr/>
              <p:nvPr/>
            </p:nvSpPr>
            <p:spPr>
              <a:xfrm>
                <a:off x="1418200" y="1714075"/>
                <a:ext cx="30325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5589" extrusionOk="0">
                    <a:moveTo>
                      <a:pt x="11709" y="0"/>
                    </a:moveTo>
                    <a:cubicBezTo>
                      <a:pt x="10590" y="1711"/>
                      <a:pt x="8574" y="2548"/>
                      <a:pt x="5677" y="2548"/>
                    </a:cubicBezTo>
                    <a:cubicBezTo>
                      <a:pt x="4152" y="2548"/>
                      <a:pt x="2384" y="2316"/>
                      <a:pt x="375" y="1858"/>
                    </a:cubicBezTo>
                    <a:cubicBezTo>
                      <a:pt x="246" y="1829"/>
                      <a:pt x="126" y="1799"/>
                      <a:pt x="1" y="1769"/>
                    </a:cubicBezTo>
                    <a:lnTo>
                      <a:pt x="1" y="1769"/>
                    </a:lnTo>
                    <a:cubicBezTo>
                      <a:pt x="1715" y="3873"/>
                      <a:pt x="4174" y="4991"/>
                      <a:pt x="6762" y="5471"/>
                    </a:cubicBezTo>
                    <a:cubicBezTo>
                      <a:pt x="7196" y="5552"/>
                      <a:pt x="7625" y="5588"/>
                      <a:pt x="8046" y="5588"/>
                    </a:cubicBezTo>
                    <a:cubicBezTo>
                      <a:pt x="9562" y="5588"/>
                      <a:pt x="10970" y="5115"/>
                      <a:pt x="12130" y="4531"/>
                    </a:cubicBezTo>
                    <a:cubicBezTo>
                      <a:pt x="12034" y="2928"/>
                      <a:pt x="11870" y="1387"/>
                      <a:pt x="11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82;p50">
                <a:extLst>
                  <a:ext uri="{FF2B5EF4-FFF2-40B4-BE49-F238E27FC236}">
                    <a16:creationId xmlns:a16="http://schemas.microsoft.com/office/drawing/2014/main" id="{E7380FC4-2150-4845-8A79-F4B6AF99DBCB}"/>
                  </a:ext>
                </a:extLst>
              </p:cNvPr>
              <p:cNvSpPr/>
              <p:nvPr/>
            </p:nvSpPr>
            <p:spPr>
              <a:xfrm>
                <a:off x="776950" y="1249750"/>
                <a:ext cx="955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31" extrusionOk="0">
                    <a:moveTo>
                      <a:pt x="382" y="1"/>
                    </a:moveTo>
                    <a:cubicBezTo>
                      <a:pt x="254" y="317"/>
                      <a:pt x="126" y="638"/>
                      <a:pt x="1" y="965"/>
                    </a:cubicBezTo>
                    <a:cubicBezTo>
                      <a:pt x="106" y="981"/>
                      <a:pt x="210" y="1003"/>
                      <a:pt x="312" y="1030"/>
                    </a:cubicBezTo>
                    <a:cubicBezTo>
                      <a:pt x="341" y="660"/>
                      <a:pt x="365" y="315"/>
                      <a:pt x="382" y="1"/>
                    </a:cubicBez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83;p50">
                <a:extLst>
                  <a:ext uri="{FF2B5EF4-FFF2-40B4-BE49-F238E27FC236}">
                    <a16:creationId xmlns:a16="http://schemas.microsoft.com/office/drawing/2014/main" id="{F70C6F62-3CA8-4B2E-AB49-2341CFBE2002}"/>
                  </a:ext>
                </a:extLst>
              </p:cNvPr>
              <p:cNvSpPr/>
              <p:nvPr/>
            </p:nvSpPr>
            <p:spPr>
              <a:xfrm>
                <a:off x="771775" y="1227325"/>
                <a:ext cx="198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20" extrusionOk="0">
                    <a:moveTo>
                      <a:pt x="792" y="0"/>
                    </a:moveTo>
                    <a:lnTo>
                      <a:pt x="450" y="841"/>
                    </a:lnTo>
                    <a:cubicBezTo>
                      <a:pt x="322" y="1159"/>
                      <a:pt x="194" y="1480"/>
                      <a:pt x="67" y="1808"/>
                    </a:cubicBezTo>
                    <a:lnTo>
                      <a:pt x="0" y="1982"/>
                    </a:lnTo>
                    <a:lnTo>
                      <a:pt x="184" y="2012"/>
                    </a:lnTo>
                    <a:cubicBezTo>
                      <a:pt x="284" y="2027"/>
                      <a:pt x="382" y="2047"/>
                      <a:pt x="479" y="2073"/>
                    </a:cubicBezTo>
                    <a:lnTo>
                      <a:pt x="655" y="2120"/>
                    </a:lnTo>
                    <a:lnTo>
                      <a:pt x="669" y="1939"/>
                    </a:lnTo>
                    <a:cubicBezTo>
                      <a:pt x="698" y="1568"/>
                      <a:pt x="722" y="1221"/>
                      <a:pt x="739" y="90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84;p50">
                <a:extLst>
                  <a:ext uri="{FF2B5EF4-FFF2-40B4-BE49-F238E27FC236}">
                    <a16:creationId xmlns:a16="http://schemas.microsoft.com/office/drawing/2014/main" id="{F0C6CBE0-2968-42FE-9ED8-909B47D8ACDE}"/>
                  </a:ext>
                </a:extLst>
              </p:cNvPr>
              <p:cNvSpPr/>
              <p:nvPr/>
            </p:nvSpPr>
            <p:spPr>
              <a:xfrm>
                <a:off x="1424800" y="1175500"/>
                <a:ext cx="309225" cy="388300"/>
              </a:xfrm>
              <a:custGeom>
                <a:avLst/>
                <a:gdLst/>
                <a:ahLst/>
                <a:cxnLst/>
                <a:rect l="l" t="t" r="r" b="b"/>
                <a:pathLst>
                  <a:path w="12369" h="15532" extrusionOk="0">
                    <a:moveTo>
                      <a:pt x="6882" y="1"/>
                    </a:moveTo>
                    <a:cubicBezTo>
                      <a:pt x="6260" y="447"/>
                      <a:pt x="5436" y="646"/>
                      <a:pt x="4240" y="1467"/>
                    </a:cubicBezTo>
                    <a:cubicBezTo>
                      <a:pt x="3236" y="2158"/>
                      <a:pt x="1484" y="4256"/>
                      <a:pt x="1" y="6983"/>
                    </a:cubicBezTo>
                    <a:cubicBezTo>
                      <a:pt x="2482" y="8272"/>
                      <a:pt x="6575" y="10787"/>
                      <a:pt x="10305" y="13782"/>
                    </a:cubicBezTo>
                    <a:cubicBezTo>
                      <a:pt x="11011" y="14350"/>
                      <a:pt x="11702" y="14934"/>
                      <a:pt x="12369" y="15532"/>
                    </a:cubicBezTo>
                    <a:cubicBezTo>
                      <a:pt x="12248" y="14508"/>
                      <a:pt x="12033" y="13389"/>
                      <a:pt x="11724" y="12176"/>
                    </a:cubicBezTo>
                    <a:cubicBezTo>
                      <a:pt x="10473" y="7300"/>
                      <a:pt x="8588" y="3155"/>
                      <a:pt x="6976" y="174"/>
                    </a:cubicBezTo>
                    <a:cubicBezTo>
                      <a:pt x="6944" y="117"/>
                      <a:pt x="6913" y="58"/>
                      <a:pt x="6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85;p50">
                <a:extLst>
                  <a:ext uri="{FF2B5EF4-FFF2-40B4-BE49-F238E27FC236}">
                    <a16:creationId xmlns:a16="http://schemas.microsoft.com/office/drawing/2014/main" id="{3D20DEB8-4836-487F-A998-A140650A5029}"/>
                  </a:ext>
                </a:extLst>
              </p:cNvPr>
              <p:cNvSpPr/>
              <p:nvPr/>
            </p:nvSpPr>
            <p:spPr>
              <a:xfrm>
                <a:off x="753800" y="332850"/>
                <a:ext cx="893850" cy="741200"/>
              </a:xfrm>
              <a:custGeom>
                <a:avLst/>
                <a:gdLst/>
                <a:ahLst/>
                <a:cxnLst/>
                <a:rect l="l" t="t" r="r" b="b"/>
                <a:pathLst>
                  <a:path w="35754" h="29648" extrusionOk="0">
                    <a:moveTo>
                      <a:pt x="18046" y="0"/>
                    </a:moveTo>
                    <a:cubicBezTo>
                      <a:pt x="16977" y="0"/>
                      <a:pt x="15901" y="74"/>
                      <a:pt x="14824" y="210"/>
                    </a:cubicBezTo>
                    <a:cubicBezTo>
                      <a:pt x="13127" y="423"/>
                      <a:pt x="11406" y="1030"/>
                      <a:pt x="9777" y="1922"/>
                    </a:cubicBezTo>
                    <a:cubicBezTo>
                      <a:pt x="8466" y="2641"/>
                      <a:pt x="7212" y="3546"/>
                      <a:pt x="6079" y="4585"/>
                    </a:cubicBezTo>
                    <a:cubicBezTo>
                      <a:pt x="5378" y="5228"/>
                      <a:pt x="4725" y="5922"/>
                      <a:pt x="4125" y="6662"/>
                    </a:cubicBezTo>
                    <a:cubicBezTo>
                      <a:pt x="3427" y="7521"/>
                      <a:pt x="2813" y="8432"/>
                      <a:pt x="2306" y="9377"/>
                    </a:cubicBezTo>
                    <a:cubicBezTo>
                      <a:pt x="1679" y="10543"/>
                      <a:pt x="1213" y="11757"/>
                      <a:pt x="955" y="12983"/>
                    </a:cubicBezTo>
                    <a:cubicBezTo>
                      <a:pt x="30" y="17376"/>
                      <a:pt x="0" y="23726"/>
                      <a:pt x="5740" y="27183"/>
                    </a:cubicBezTo>
                    <a:cubicBezTo>
                      <a:pt x="5856" y="27253"/>
                      <a:pt x="5974" y="27321"/>
                      <a:pt x="6093" y="27388"/>
                    </a:cubicBezTo>
                    <a:cubicBezTo>
                      <a:pt x="6164" y="27428"/>
                      <a:pt x="6238" y="27467"/>
                      <a:pt x="6311" y="27506"/>
                    </a:cubicBezTo>
                    <a:cubicBezTo>
                      <a:pt x="8528" y="28691"/>
                      <a:pt x="11524" y="29475"/>
                      <a:pt x="15534" y="29626"/>
                    </a:cubicBezTo>
                    <a:cubicBezTo>
                      <a:pt x="15912" y="29640"/>
                      <a:pt x="16287" y="29647"/>
                      <a:pt x="16659" y="29647"/>
                    </a:cubicBezTo>
                    <a:cubicBezTo>
                      <a:pt x="20538" y="29647"/>
                      <a:pt x="24058" y="28882"/>
                      <a:pt x="26988" y="27523"/>
                    </a:cubicBezTo>
                    <a:cubicBezTo>
                      <a:pt x="27819" y="26915"/>
                      <a:pt x="28483" y="26576"/>
                      <a:pt x="28840" y="26537"/>
                    </a:cubicBezTo>
                    <a:cubicBezTo>
                      <a:pt x="29511" y="26131"/>
                      <a:pt x="30153" y="25680"/>
                      <a:pt x="30761" y="25185"/>
                    </a:cubicBezTo>
                    <a:cubicBezTo>
                      <a:pt x="34991" y="21735"/>
                      <a:pt x="35754" y="16719"/>
                      <a:pt x="33908" y="10904"/>
                    </a:cubicBezTo>
                    <a:cubicBezTo>
                      <a:pt x="33638" y="10059"/>
                      <a:pt x="33307" y="9237"/>
                      <a:pt x="32917" y="8441"/>
                    </a:cubicBezTo>
                    <a:cubicBezTo>
                      <a:pt x="32499" y="7588"/>
                      <a:pt x="32027" y="6763"/>
                      <a:pt x="31505" y="5972"/>
                    </a:cubicBezTo>
                    <a:cubicBezTo>
                      <a:pt x="31503" y="5969"/>
                      <a:pt x="31501" y="5967"/>
                      <a:pt x="31500" y="5965"/>
                    </a:cubicBezTo>
                    <a:cubicBezTo>
                      <a:pt x="30615" y="4621"/>
                      <a:pt x="29444" y="3551"/>
                      <a:pt x="28089" y="2712"/>
                    </a:cubicBezTo>
                    <a:cubicBezTo>
                      <a:pt x="24973" y="784"/>
                      <a:pt x="21545" y="0"/>
                      <a:pt x="180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86;p50">
                <a:extLst>
                  <a:ext uri="{FF2B5EF4-FFF2-40B4-BE49-F238E27FC236}">
                    <a16:creationId xmlns:a16="http://schemas.microsoft.com/office/drawing/2014/main" id="{BC251723-A75B-4675-B680-592516258025}"/>
                  </a:ext>
                </a:extLst>
              </p:cNvPr>
              <p:cNvSpPr/>
              <p:nvPr/>
            </p:nvSpPr>
            <p:spPr>
              <a:xfrm>
                <a:off x="1170400" y="1324550"/>
                <a:ext cx="571300" cy="453225"/>
              </a:xfrm>
              <a:custGeom>
                <a:avLst/>
                <a:gdLst/>
                <a:ahLst/>
                <a:cxnLst/>
                <a:rect l="l" t="t" r="r" b="b"/>
                <a:pathLst>
                  <a:path w="22852" h="18129" extrusionOk="0">
                    <a:moveTo>
                      <a:pt x="7187" y="1"/>
                    </a:moveTo>
                    <a:cubicBezTo>
                      <a:pt x="5098" y="1"/>
                      <a:pt x="3100" y="1748"/>
                      <a:pt x="1829" y="4284"/>
                    </a:cubicBezTo>
                    <a:cubicBezTo>
                      <a:pt x="1418" y="5106"/>
                      <a:pt x="1097" y="5969"/>
                      <a:pt x="868" y="6859"/>
                    </a:cubicBezTo>
                    <a:cubicBezTo>
                      <a:pt x="32" y="10112"/>
                      <a:pt x="0" y="12964"/>
                      <a:pt x="3859" y="15172"/>
                    </a:cubicBezTo>
                    <a:cubicBezTo>
                      <a:pt x="5288" y="15990"/>
                      <a:pt x="7258" y="16720"/>
                      <a:pt x="9913" y="17349"/>
                    </a:cubicBezTo>
                    <a:cubicBezTo>
                      <a:pt x="10038" y="17379"/>
                      <a:pt x="10158" y="17409"/>
                      <a:pt x="10287" y="17438"/>
                    </a:cubicBezTo>
                    <a:cubicBezTo>
                      <a:pt x="12297" y="17896"/>
                      <a:pt x="14065" y="18128"/>
                      <a:pt x="15590" y="18128"/>
                    </a:cubicBezTo>
                    <a:cubicBezTo>
                      <a:pt x="18486" y="18128"/>
                      <a:pt x="20502" y="17292"/>
                      <a:pt x="21619" y="15580"/>
                    </a:cubicBezTo>
                    <a:cubicBezTo>
                      <a:pt x="22538" y="14175"/>
                      <a:pt x="22851" y="12180"/>
                      <a:pt x="22545" y="9570"/>
                    </a:cubicBezTo>
                    <a:cubicBezTo>
                      <a:pt x="21878" y="8972"/>
                      <a:pt x="21187" y="8388"/>
                      <a:pt x="20481" y="7820"/>
                    </a:cubicBezTo>
                    <a:cubicBezTo>
                      <a:pt x="16751" y="4825"/>
                      <a:pt x="12656" y="2310"/>
                      <a:pt x="10177" y="1021"/>
                    </a:cubicBezTo>
                    <a:cubicBezTo>
                      <a:pt x="9536" y="689"/>
                      <a:pt x="9000" y="436"/>
                      <a:pt x="8610" y="280"/>
                    </a:cubicBezTo>
                    <a:cubicBezTo>
                      <a:pt x="8136" y="90"/>
                      <a:pt x="7659" y="1"/>
                      <a:pt x="7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87;p50">
                <a:extLst>
                  <a:ext uri="{FF2B5EF4-FFF2-40B4-BE49-F238E27FC236}">
                    <a16:creationId xmlns:a16="http://schemas.microsoft.com/office/drawing/2014/main" id="{12C7994E-4FB8-4EF0-A4A7-49B09F599627}"/>
                  </a:ext>
                </a:extLst>
              </p:cNvPr>
              <p:cNvSpPr/>
              <p:nvPr/>
            </p:nvSpPr>
            <p:spPr>
              <a:xfrm>
                <a:off x="1266875" y="1703850"/>
                <a:ext cx="558250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8799" extrusionOk="0">
                    <a:moveTo>
                      <a:pt x="0" y="1"/>
                    </a:moveTo>
                    <a:cubicBezTo>
                      <a:pt x="1993" y="4709"/>
                      <a:pt x="5275" y="8046"/>
                      <a:pt x="9073" y="8653"/>
                    </a:cubicBezTo>
                    <a:cubicBezTo>
                      <a:pt x="9696" y="8753"/>
                      <a:pt x="10315" y="8799"/>
                      <a:pt x="10927" y="8799"/>
                    </a:cubicBezTo>
                    <a:cubicBezTo>
                      <a:pt x="13677" y="8799"/>
                      <a:pt x="16268" y="7876"/>
                      <a:pt x="18257" y="6801"/>
                    </a:cubicBezTo>
                    <a:cubicBezTo>
                      <a:pt x="20410" y="5638"/>
                      <a:pt x="21858" y="4296"/>
                      <a:pt x="22040" y="3751"/>
                    </a:cubicBezTo>
                    <a:cubicBezTo>
                      <a:pt x="22330" y="2881"/>
                      <a:pt x="21750" y="2772"/>
                      <a:pt x="21442" y="2772"/>
                    </a:cubicBezTo>
                    <a:cubicBezTo>
                      <a:pt x="21339" y="2772"/>
                      <a:pt x="21266" y="2784"/>
                      <a:pt x="21266" y="2784"/>
                    </a:cubicBezTo>
                    <a:cubicBezTo>
                      <a:pt x="21266" y="2784"/>
                      <a:pt x="20044" y="4004"/>
                      <a:pt x="18183" y="4940"/>
                    </a:cubicBezTo>
                    <a:cubicBezTo>
                      <a:pt x="17023" y="5524"/>
                      <a:pt x="15615" y="5997"/>
                      <a:pt x="14099" y="5997"/>
                    </a:cubicBezTo>
                    <a:cubicBezTo>
                      <a:pt x="13678" y="5997"/>
                      <a:pt x="13249" y="5961"/>
                      <a:pt x="12815" y="5880"/>
                    </a:cubicBezTo>
                    <a:cubicBezTo>
                      <a:pt x="10227" y="5399"/>
                      <a:pt x="7768" y="4282"/>
                      <a:pt x="6054" y="2178"/>
                    </a:cubicBezTo>
                    <a:cubicBezTo>
                      <a:pt x="3399" y="1548"/>
                      <a:pt x="1430" y="81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88;p50">
                <a:extLst>
                  <a:ext uri="{FF2B5EF4-FFF2-40B4-BE49-F238E27FC236}">
                    <a16:creationId xmlns:a16="http://schemas.microsoft.com/office/drawing/2014/main" id="{97243BE3-A43A-4BA1-8C66-956569F77AB0}"/>
                  </a:ext>
                </a:extLst>
              </p:cNvPr>
              <p:cNvSpPr/>
              <p:nvPr/>
            </p:nvSpPr>
            <p:spPr>
              <a:xfrm>
                <a:off x="1216100" y="996075"/>
                <a:ext cx="409200" cy="435600"/>
              </a:xfrm>
              <a:custGeom>
                <a:avLst/>
                <a:gdLst/>
                <a:ahLst/>
                <a:cxnLst/>
                <a:rect l="l" t="t" r="r" b="b"/>
                <a:pathLst>
                  <a:path w="16368" h="17424" extrusionOk="0">
                    <a:moveTo>
                      <a:pt x="10423" y="0"/>
                    </a:moveTo>
                    <a:cubicBezTo>
                      <a:pt x="10413" y="0"/>
                      <a:pt x="10404" y="0"/>
                      <a:pt x="10394" y="1"/>
                    </a:cubicBezTo>
                    <a:cubicBezTo>
                      <a:pt x="10381" y="1"/>
                      <a:pt x="10362" y="6"/>
                      <a:pt x="10347" y="7"/>
                    </a:cubicBezTo>
                    <a:cubicBezTo>
                      <a:pt x="9990" y="47"/>
                      <a:pt x="9326" y="385"/>
                      <a:pt x="8495" y="994"/>
                    </a:cubicBezTo>
                    <a:cubicBezTo>
                      <a:pt x="5464" y="3217"/>
                      <a:pt x="259" y="9025"/>
                      <a:pt x="8" y="16902"/>
                    </a:cubicBezTo>
                    <a:cubicBezTo>
                      <a:pt x="3" y="17077"/>
                      <a:pt x="3" y="17250"/>
                      <a:pt x="1" y="17423"/>
                    </a:cubicBezTo>
                    <a:cubicBezTo>
                      <a:pt x="1272" y="14887"/>
                      <a:pt x="3270" y="13140"/>
                      <a:pt x="5359" y="13140"/>
                    </a:cubicBezTo>
                    <a:cubicBezTo>
                      <a:pt x="5831" y="13140"/>
                      <a:pt x="6308" y="13229"/>
                      <a:pt x="6782" y="13419"/>
                    </a:cubicBezTo>
                    <a:cubicBezTo>
                      <a:pt x="7172" y="13576"/>
                      <a:pt x="7708" y="13828"/>
                      <a:pt x="8349" y="14161"/>
                    </a:cubicBezTo>
                    <a:cubicBezTo>
                      <a:pt x="9832" y="11434"/>
                      <a:pt x="11584" y="9336"/>
                      <a:pt x="12588" y="8645"/>
                    </a:cubicBezTo>
                    <a:cubicBezTo>
                      <a:pt x="13784" y="7823"/>
                      <a:pt x="14608" y="7625"/>
                      <a:pt x="15230" y="7179"/>
                    </a:cubicBezTo>
                    <a:cubicBezTo>
                      <a:pt x="15242" y="7170"/>
                      <a:pt x="15254" y="7160"/>
                      <a:pt x="15266" y="7152"/>
                    </a:cubicBezTo>
                    <a:cubicBezTo>
                      <a:pt x="15700" y="6830"/>
                      <a:pt x="16036" y="6379"/>
                      <a:pt x="16330" y="5484"/>
                    </a:cubicBezTo>
                    <a:cubicBezTo>
                      <a:pt x="16368" y="5368"/>
                      <a:pt x="15173" y="3865"/>
                      <a:pt x="13802" y="2461"/>
                    </a:cubicBezTo>
                    <a:cubicBezTo>
                      <a:pt x="13380" y="2030"/>
                      <a:pt x="12942" y="1609"/>
                      <a:pt x="12518" y="1240"/>
                    </a:cubicBezTo>
                    <a:cubicBezTo>
                      <a:pt x="11691" y="520"/>
                      <a:pt x="10918" y="0"/>
                      <a:pt x="10423" y="0"/>
                    </a:cubicBezTo>
                    <a:close/>
                  </a:path>
                </a:pathLst>
              </a:custGeom>
              <a:solidFill>
                <a:srgbClr val="FBB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89;p50">
                <a:extLst>
                  <a:ext uri="{FF2B5EF4-FFF2-40B4-BE49-F238E27FC236}">
                    <a16:creationId xmlns:a16="http://schemas.microsoft.com/office/drawing/2014/main" id="{482C01D3-1695-4B56-9F45-84A14D73A9D1}"/>
                  </a:ext>
                </a:extLst>
              </p:cNvPr>
              <p:cNvSpPr/>
              <p:nvPr/>
            </p:nvSpPr>
            <p:spPr>
              <a:xfrm>
                <a:off x="784075" y="1011625"/>
                <a:ext cx="147300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13710" extrusionOk="0">
                    <a:moveTo>
                      <a:pt x="4265" y="1"/>
                    </a:moveTo>
                    <a:cubicBezTo>
                      <a:pt x="3565" y="1"/>
                      <a:pt x="2836" y="624"/>
                      <a:pt x="2226" y="1539"/>
                    </a:cubicBezTo>
                    <a:cubicBezTo>
                      <a:pt x="1441" y="2717"/>
                      <a:pt x="1" y="6410"/>
                      <a:pt x="129" y="7829"/>
                    </a:cubicBezTo>
                    <a:cubicBezTo>
                      <a:pt x="153" y="8091"/>
                      <a:pt x="143" y="8697"/>
                      <a:pt x="97" y="9526"/>
                    </a:cubicBezTo>
                    <a:cubicBezTo>
                      <a:pt x="79" y="9840"/>
                      <a:pt x="56" y="10185"/>
                      <a:pt x="27" y="10555"/>
                    </a:cubicBezTo>
                    <a:cubicBezTo>
                      <a:pt x="1425" y="10932"/>
                      <a:pt x="2276" y="12279"/>
                      <a:pt x="2855" y="13709"/>
                    </a:cubicBezTo>
                    <a:cubicBezTo>
                      <a:pt x="3606" y="11538"/>
                      <a:pt x="4174" y="9717"/>
                      <a:pt x="4387" y="8667"/>
                    </a:cubicBezTo>
                    <a:cubicBezTo>
                      <a:pt x="5203" y="4652"/>
                      <a:pt x="5892" y="1194"/>
                      <a:pt x="5098" y="354"/>
                    </a:cubicBezTo>
                    <a:cubicBezTo>
                      <a:pt x="5026" y="315"/>
                      <a:pt x="4952" y="276"/>
                      <a:pt x="4881" y="236"/>
                    </a:cubicBezTo>
                    <a:cubicBezTo>
                      <a:pt x="4762" y="169"/>
                      <a:pt x="4644" y="101"/>
                      <a:pt x="4528" y="31"/>
                    </a:cubicBezTo>
                    <a:cubicBezTo>
                      <a:pt x="4441" y="11"/>
                      <a:pt x="4353" y="1"/>
                      <a:pt x="4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190;p50">
                <a:extLst>
                  <a:ext uri="{FF2B5EF4-FFF2-40B4-BE49-F238E27FC236}">
                    <a16:creationId xmlns:a16="http://schemas.microsoft.com/office/drawing/2014/main" id="{1A391A70-A7D7-4690-8362-F6CC921C060E}"/>
                  </a:ext>
                </a:extLst>
              </p:cNvPr>
              <p:cNvSpPr/>
              <p:nvPr/>
            </p:nvSpPr>
            <p:spPr>
              <a:xfrm>
                <a:off x="646975" y="1669400"/>
                <a:ext cx="81675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465" extrusionOk="0">
                    <a:moveTo>
                      <a:pt x="718" y="0"/>
                    </a:moveTo>
                    <a:lnTo>
                      <a:pt x="718" y="0"/>
                    </a:lnTo>
                    <a:cubicBezTo>
                      <a:pt x="0" y="2550"/>
                      <a:pt x="148" y="5464"/>
                      <a:pt x="792" y="5464"/>
                    </a:cubicBezTo>
                    <a:cubicBezTo>
                      <a:pt x="878" y="5464"/>
                      <a:pt x="974" y="5411"/>
                      <a:pt x="1077" y="5298"/>
                    </a:cubicBezTo>
                    <a:cubicBezTo>
                      <a:pt x="1159" y="5207"/>
                      <a:pt x="1231" y="5107"/>
                      <a:pt x="1292" y="5000"/>
                    </a:cubicBezTo>
                    <a:cubicBezTo>
                      <a:pt x="1668" y="4349"/>
                      <a:pt x="2392" y="2736"/>
                      <a:pt x="3267" y="642"/>
                    </a:cubicBezTo>
                    <a:lnTo>
                      <a:pt x="3267" y="642"/>
                    </a:lnTo>
                    <a:cubicBezTo>
                      <a:pt x="3107" y="669"/>
                      <a:pt x="2944" y="683"/>
                      <a:pt x="2778" y="683"/>
                    </a:cubicBezTo>
                    <a:cubicBezTo>
                      <a:pt x="2568" y="683"/>
                      <a:pt x="2352" y="661"/>
                      <a:pt x="2130" y="614"/>
                    </a:cubicBezTo>
                    <a:cubicBezTo>
                      <a:pt x="1887" y="562"/>
                      <a:pt x="1653" y="478"/>
                      <a:pt x="1424" y="380"/>
                    </a:cubicBezTo>
                    <a:cubicBezTo>
                      <a:pt x="1177" y="275"/>
                      <a:pt x="940" y="148"/>
                      <a:pt x="7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191;p50">
                <a:extLst>
                  <a:ext uri="{FF2B5EF4-FFF2-40B4-BE49-F238E27FC236}">
                    <a16:creationId xmlns:a16="http://schemas.microsoft.com/office/drawing/2014/main" id="{36D44E36-1443-44DA-86A8-79723AC29D21}"/>
                  </a:ext>
                </a:extLst>
              </p:cNvPr>
              <p:cNvSpPr/>
              <p:nvPr/>
            </p:nvSpPr>
            <p:spPr>
              <a:xfrm>
                <a:off x="535450" y="1272925"/>
                <a:ext cx="340600" cy="413550"/>
              </a:xfrm>
              <a:custGeom>
                <a:avLst/>
                <a:gdLst/>
                <a:ahLst/>
                <a:cxnLst/>
                <a:rect l="l" t="t" r="r" b="b"/>
                <a:pathLst>
                  <a:path w="13624" h="16542" extrusionOk="0">
                    <a:moveTo>
                      <a:pt x="9171" y="1"/>
                    </a:moveTo>
                    <a:cubicBezTo>
                      <a:pt x="8725" y="1"/>
                      <a:pt x="8232" y="87"/>
                      <a:pt x="7689" y="281"/>
                    </a:cubicBezTo>
                    <a:cubicBezTo>
                      <a:pt x="1" y="3018"/>
                      <a:pt x="1093" y="13119"/>
                      <a:pt x="5179" y="15860"/>
                    </a:cubicBezTo>
                    <a:cubicBezTo>
                      <a:pt x="5402" y="16007"/>
                      <a:pt x="5638" y="16134"/>
                      <a:pt x="5882" y="16239"/>
                    </a:cubicBezTo>
                    <a:cubicBezTo>
                      <a:pt x="6115" y="16336"/>
                      <a:pt x="6347" y="16420"/>
                      <a:pt x="6590" y="16472"/>
                    </a:cubicBezTo>
                    <a:cubicBezTo>
                      <a:pt x="6803" y="16518"/>
                      <a:pt x="7021" y="16541"/>
                      <a:pt x="7238" y="16541"/>
                    </a:cubicBezTo>
                    <a:cubicBezTo>
                      <a:pt x="7333" y="16541"/>
                      <a:pt x="7427" y="16537"/>
                      <a:pt x="7521" y="16528"/>
                    </a:cubicBezTo>
                    <a:cubicBezTo>
                      <a:pt x="7523" y="16526"/>
                      <a:pt x="7523" y="16526"/>
                      <a:pt x="7526" y="16526"/>
                    </a:cubicBezTo>
                    <a:cubicBezTo>
                      <a:pt x="7595" y="16521"/>
                      <a:pt x="7662" y="16514"/>
                      <a:pt x="7729" y="16501"/>
                    </a:cubicBezTo>
                    <a:cubicBezTo>
                      <a:pt x="12033" y="15767"/>
                      <a:pt x="13623" y="5342"/>
                      <a:pt x="12850" y="3376"/>
                    </a:cubicBezTo>
                    <a:cubicBezTo>
                      <a:pt x="12834" y="3337"/>
                      <a:pt x="12816" y="3298"/>
                      <a:pt x="12801" y="3258"/>
                    </a:cubicBezTo>
                    <a:cubicBezTo>
                      <a:pt x="12782" y="3214"/>
                      <a:pt x="12765" y="3168"/>
                      <a:pt x="12743" y="3123"/>
                    </a:cubicBezTo>
                    <a:cubicBezTo>
                      <a:pt x="12165" y="1745"/>
                      <a:pt x="11326" y="468"/>
                      <a:pt x="9972" y="104"/>
                    </a:cubicBezTo>
                    <a:cubicBezTo>
                      <a:pt x="9872" y="77"/>
                      <a:pt x="9767" y="55"/>
                      <a:pt x="9661" y="37"/>
                    </a:cubicBezTo>
                    <a:cubicBezTo>
                      <a:pt x="9504" y="13"/>
                      <a:pt x="9341" y="1"/>
                      <a:pt x="9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192;p50">
                <a:extLst>
                  <a:ext uri="{FF2B5EF4-FFF2-40B4-BE49-F238E27FC236}">
                    <a16:creationId xmlns:a16="http://schemas.microsoft.com/office/drawing/2014/main" id="{21D5E16E-085B-46C8-A8F4-17ECF8A12873}"/>
                  </a:ext>
                </a:extLst>
              </p:cNvPr>
              <p:cNvSpPr/>
              <p:nvPr/>
            </p:nvSpPr>
            <p:spPr>
              <a:xfrm>
                <a:off x="1269575" y="1984175"/>
                <a:ext cx="448800" cy="654750"/>
              </a:xfrm>
              <a:custGeom>
                <a:avLst/>
                <a:gdLst/>
                <a:ahLst/>
                <a:cxnLst/>
                <a:rect l="l" t="t" r="r" b="b"/>
                <a:pathLst>
                  <a:path w="17952" h="26190" extrusionOk="0">
                    <a:moveTo>
                      <a:pt x="17951" y="0"/>
                    </a:moveTo>
                    <a:cubicBezTo>
                      <a:pt x="17931" y="174"/>
                      <a:pt x="17907" y="347"/>
                      <a:pt x="17881" y="519"/>
                    </a:cubicBezTo>
                    <a:cubicBezTo>
                      <a:pt x="17882" y="522"/>
                      <a:pt x="17881" y="525"/>
                      <a:pt x="17878" y="527"/>
                    </a:cubicBezTo>
                    <a:cubicBezTo>
                      <a:pt x="17864" y="632"/>
                      <a:pt x="17848" y="741"/>
                      <a:pt x="17830" y="847"/>
                    </a:cubicBezTo>
                    <a:cubicBezTo>
                      <a:pt x="17818" y="925"/>
                      <a:pt x="17803" y="1006"/>
                      <a:pt x="17791" y="1084"/>
                    </a:cubicBezTo>
                    <a:cubicBezTo>
                      <a:pt x="17769" y="1202"/>
                      <a:pt x="17749" y="1322"/>
                      <a:pt x="17725" y="1440"/>
                    </a:cubicBezTo>
                    <a:cubicBezTo>
                      <a:pt x="17700" y="1569"/>
                      <a:pt x="17673" y="1698"/>
                      <a:pt x="17646" y="1827"/>
                    </a:cubicBezTo>
                    <a:cubicBezTo>
                      <a:pt x="17604" y="2014"/>
                      <a:pt x="17562" y="2198"/>
                      <a:pt x="17517" y="2381"/>
                    </a:cubicBezTo>
                    <a:cubicBezTo>
                      <a:pt x="17036" y="4315"/>
                      <a:pt x="16235" y="6069"/>
                      <a:pt x="14964" y="7439"/>
                    </a:cubicBezTo>
                    <a:cubicBezTo>
                      <a:pt x="14907" y="7502"/>
                      <a:pt x="14847" y="7563"/>
                      <a:pt x="14783" y="7625"/>
                    </a:cubicBezTo>
                    <a:cubicBezTo>
                      <a:pt x="14724" y="7686"/>
                      <a:pt x="14660" y="7749"/>
                      <a:pt x="14594" y="7809"/>
                    </a:cubicBezTo>
                    <a:cubicBezTo>
                      <a:pt x="14001" y="8357"/>
                      <a:pt x="13245" y="8879"/>
                      <a:pt x="12360" y="9363"/>
                    </a:cubicBezTo>
                    <a:cubicBezTo>
                      <a:pt x="12165" y="9471"/>
                      <a:pt x="11963" y="9577"/>
                      <a:pt x="11753" y="9682"/>
                    </a:cubicBezTo>
                    <a:cubicBezTo>
                      <a:pt x="10653" y="10233"/>
                      <a:pt x="9383" y="10733"/>
                      <a:pt x="8001" y="11172"/>
                    </a:cubicBezTo>
                    <a:cubicBezTo>
                      <a:pt x="7898" y="11206"/>
                      <a:pt x="7793" y="11238"/>
                      <a:pt x="7688" y="11269"/>
                    </a:cubicBezTo>
                    <a:cubicBezTo>
                      <a:pt x="7553" y="11311"/>
                      <a:pt x="7418" y="11353"/>
                      <a:pt x="7282" y="11392"/>
                    </a:cubicBezTo>
                    <a:cubicBezTo>
                      <a:pt x="6791" y="11536"/>
                      <a:pt x="6289" y="11675"/>
                      <a:pt x="5774" y="11801"/>
                    </a:cubicBezTo>
                    <a:cubicBezTo>
                      <a:pt x="5361" y="11904"/>
                      <a:pt x="4940" y="12004"/>
                      <a:pt x="4516" y="12097"/>
                    </a:cubicBezTo>
                    <a:cubicBezTo>
                      <a:pt x="4505" y="12097"/>
                      <a:pt x="4495" y="12099"/>
                      <a:pt x="4486" y="12102"/>
                    </a:cubicBezTo>
                    <a:cubicBezTo>
                      <a:pt x="4423" y="12117"/>
                      <a:pt x="4356" y="12132"/>
                      <a:pt x="4290" y="12144"/>
                    </a:cubicBezTo>
                    <a:cubicBezTo>
                      <a:pt x="4298" y="12244"/>
                      <a:pt x="4308" y="12347"/>
                      <a:pt x="4313" y="12448"/>
                    </a:cubicBezTo>
                    <a:cubicBezTo>
                      <a:pt x="4486" y="14661"/>
                      <a:pt x="4573" y="17229"/>
                      <a:pt x="4065" y="17373"/>
                    </a:cubicBezTo>
                    <a:cubicBezTo>
                      <a:pt x="0" y="18536"/>
                      <a:pt x="1096" y="24535"/>
                      <a:pt x="4516" y="25698"/>
                    </a:cubicBezTo>
                    <a:cubicBezTo>
                      <a:pt x="5485" y="26026"/>
                      <a:pt x="6718" y="26189"/>
                      <a:pt x="8022" y="26189"/>
                    </a:cubicBezTo>
                    <a:cubicBezTo>
                      <a:pt x="11317" y="26189"/>
                      <a:pt x="15063" y="25149"/>
                      <a:pt x="16127" y="23117"/>
                    </a:cubicBezTo>
                    <a:cubicBezTo>
                      <a:pt x="17250" y="20966"/>
                      <a:pt x="17783" y="8631"/>
                      <a:pt x="17919" y="2387"/>
                    </a:cubicBezTo>
                    <a:cubicBezTo>
                      <a:pt x="17921" y="2228"/>
                      <a:pt x="17924" y="2071"/>
                      <a:pt x="17927" y="1917"/>
                    </a:cubicBezTo>
                    <a:cubicBezTo>
                      <a:pt x="17943" y="1173"/>
                      <a:pt x="17948" y="533"/>
                      <a:pt x="17951" y="27"/>
                    </a:cubicBezTo>
                    <a:lnTo>
                      <a:pt x="179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193;p50">
                <a:extLst>
                  <a:ext uri="{FF2B5EF4-FFF2-40B4-BE49-F238E27FC236}">
                    <a16:creationId xmlns:a16="http://schemas.microsoft.com/office/drawing/2014/main" id="{E7C42D71-46EA-4BC6-AAC3-A09E34CD1429}"/>
                  </a:ext>
                </a:extLst>
              </p:cNvPr>
              <p:cNvSpPr/>
              <p:nvPr/>
            </p:nvSpPr>
            <p:spPr>
              <a:xfrm>
                <a:off x="693800" y="2204375"/>
                <a:ext cx="435275" cy="411950"/>
              </a:xfrm>
              <a:custGeom>
                <a:avLst/>
                <a:gdLst/>
                <a:ahLst/>
                <a:cxnLst/>
                <a:rect l="l" t="t" r="r" b="b"/>
                <a:pathLst>
                  <a:path w="17411" h="16478" extrusionOk="0">
                    <a:moveTo>
                      <a:pt x="4053" y="0"/>
                    </a:moveTo>
                    <a:lnTo>
                      <a:pt x="4053" y="0"/>
                    </a:lnTo>
                    <a:cubicBezTo>
                      <a:pt x="4067" y="127"/>
                      <a:pt x="4082" y="281"/>
                      <a:pt x="4101" y="449"/>
                    </a:cubicBezTo>
                    <a:cubicBezTo>
                      <a:pt x="4324" y="2529"/>
                      <a:pt x="4775" y="7460"/>
                      <a:pt x="4065" y="7663"/>
                    </a:cubicBezTo>
                    <a:cubicBezTo>
                      <a:pt x="1" y="8824"/>
                      <a:pt x="1096" y="14825"/>
                      <a:pt x="4516" y="15986"/>
                    </a:cubicBezTo>
                    <a:cubicBezTo>
                      <a:pt x="5486" y="16315"/>
                      <a:pt x="6720" y="16478"/>
                      <a:pt x="8024" y="16478"/>
                    </a:cubicBezTo>
                    <a:cubicBezTo>
                      <a:pt x="11319" y="16478"/>
                      <a:pt x="15065" y="15438"/>
                      <a:pt x="16128" y="13407"/>
                    </a:cubicBezTo>
                    <a:cubicBezTo>
                      <a:pt x="16688" y="12335"/>
                      <a:pt x="17100" y="8734"/>
                      <a:pt x="17392" y="4616"/>
                    </a:cubicBezTo>
                    <a:cubicBezTo>
                      <a:pt x="17398" y="4526"/>
                      <a:pt x="17404" y="4435"/>
                      <a:pt x="17411" y="4345"/>
                    </a:cubicBezTo>
                    <a:cubicBezTo>
                      <a:pt x="12738" y="4296"/>
                      <a:pt x="8409" y="3436"/>
                      <a:pt x="5742" y="1469"/>
                    </a:cubicBezTo>
                    <a:cubicBezTo>
                      <a:pt x="5140" y="1025"/>
                      <a:pt x="4575" y="535"/>
                      <a:pt x="4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194;p50">
                <a:extLst>
                  <a:ext uri="{FF2B5EF4-FFF2-40B4-BE49-F238E27FC236}">
                    <a16:creationId xmlns:a16="http://schemas.microsoft.com/office/drawing/2014/main" id="{0B639A71-C6CA-4ADE-BA52-29C5A9C71C4F}"/>
                  </a:ext>
                </a:extLst>
              </p:cNvPr>
              <p:cNvSpPr/>
              <p:nvPr/>
            </p:nvSpPr>
            <p:spPr>
              <a:xfrm>
                <a:off x="1720700" y="1843025"/>
                <a:ext cx="51625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4723" extrusionOk="0">
                    <a:moveTo>
                      <a:pt x="2064" y="1"/>
                    </a:moveTo>
                    <a:cubicBezTo>
                      <a:pt x="1440" y="455"/>
                      <a:pt x="785" y="868"/>
                      <a:pt x="104" y="1234"/>
                    </a:cubicBezTo>
                    <a:cubicBezTo>
                      <a:pt x="128" y="2398"/>
                      <a:pt x="99" y="3571"/>
                      <a:pt x="0" y="4723"/>
                    </a:cubicBezTo>
                    <a:cubicBezTo>
                      <a:pt x="875" y="3458"/>
                      <a:pt x="1558" y="1805"/>
                      <a:pt x="2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195;p50">
                <a:extLst>
                  <a:ext uri="{FF2B5EF4-FFF2-40B4-BE49-F238E27FC236}">
                    <a16:creationId xmlns:a16="http://schemas.microsoft.com/office/drawing/2014/main" id="{FD93FB7B-56C9-4613-9628-60DE973F2D46}"/>
                  </a:ext>
                </a:extLst>
              </p:cNvPr>
              <p:cNvSpPr/>
              <p:nvPr/>
            </p:nvSpPr>
            <p:spPr>
              <a:xfrm>
                <a:off x="1597725" y="1141675"/>
                <a:ext cx="206825" cy="6856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27426" extrusionOk="0">
                    <a:moveTo>
                      <a:pt x="942" y="1"/>
                    </a:moveTo>
                    <a:cubicBezTo>
                      <a:pt x="932" y="21"/>
                      <a:pt x="923" y="43"/>
                      <a:pt x="915" y="64"/>
                    </a:cubicBezTo>
                    <a:cubicBezTo>
                      <a:pt x="915" y="68"/>
                      <a:pt x="914" y="72"/>
                      <a:pt x="911" y="75"/>
                    </a:cubicBezTo>
                    <a:cubicBezTo>
                      <a:pt x="754" y="452"/>
                      <a:pt x="589" y="732"/>
                      <a:pt x="403" y="952"/>
                    </a:cubicBezTo>
                    <a:cubicBezTo>
                      <a:pt x="349" y="1012"/>
                      <a:pt x="294" y="1069"/>
                      <a:pt x="244" y="1118"/>
                    </a:cubicBezTo>
                    <a:cubicBezTo>
                      <a:pt x="167" y="1194"/>
                      <a:pt x="86" y="1264"/>
                      <a:pt x="0" y="1328"/>
                    </a:cubicBezTo>
                    <a:cubicBezTo>
                      <a:pt x="21" y="1394"/>
                      <a:pt x="39" y="1461"/>
                      <a:pt x="60" y="1527"/>
                    </a:cubicBezTo>
                    <a:cubicBezTo>
                      <a:pt x="75" y="1557"/>
                      <a:pt x="93" y="1586"/>
                      <a:pt x="108" y="1617"/>
                    </a:cubicBezTo>
                    <a:cubicBezTo>
                      <a:pt x="1707" y="4588"/>
                      <a:pt x="3566" y="8701"/>
                      <a:pt x="4808" y="13529"/>
                    </a:cubicBezTo>
                    <a:cubicBezTo>
                      <a:pt x="5116" y="14742"/>
                      <a:pt x="5331" y="15860"/>
                      <a:pt x="5452" y="16884"/>
                    </a:cubicBezTo>
                    <a:cubicBezTo>
                      <a:pt x="5758" y="19493"/>
                      <a:pt x="5445" y="21489"/>
                      <a:pt x="4528" y="22895"/>
                    </a:cubicBezTo>
                    <a:cubicBezTo>
                      <a:pt x="4690" y="24284"/>
                      <a:pt x="4852" y="25825"/>
                      <a:pt x="4949" y="27426"/>
                    </a:cubicBezTo>
                    <a:cubicBezTo>
                      <a:pt x="6099" y="26848"/>
                      <a:pt x="7005" y="26162"/>
                      <a:pt x="7529" y="25719"/>
                    </a:cubicBezTo>
                    <a:cubicBezTo>
                      <a:pt x="8176" y="22323"/>
                      <a:pt x="8273" y="18753"/>
                      <a:pt x="7887" y="16380"/>
                    </a:cubicBezTo>
                    <a:cubicBezTo>
                      <a:pt x="7600" y="14607"/>
                      <a:pt x="5370" y="8836"/>
                      <a:pt x="2564" y="2887"/>
                    </a:cubicBezTo>
                    <a:cubicBezTo>
                      <a:pt x="2047" y="1789"/>
                      <a:pt x="1574" y="949"/>
                      <a:pt x="1150" y="305"/>
                    </a:cubicBezTo>
                    <a:cubicBezTo>
                      <a:pt x="1077" y="196"/>
                      <a:pt x="1008" y="97"/>
                      <a:pt x="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196;p50">
                <a:extLst>
                  <a:ext uri="{FF2B5EF4-FFF2-40B4-BE49-F238E27FC236}">
                    <a16:creationId xmlns:a16="http://schemas.microsoft.com/office/drawing/2014/main" id="{E543B264-CFBF-44C4-98F8-FC33396433EB}"/>
                  </a:ext>
                </a:extLst>
              </p:cNvPr>
              <p:cNvSpPr/>
              <p:nvPr/>
            </p:nvSpPr>
            <p:spPr>
              <a:xfrm>
                <a:off x="1529075" y="997500"/>
                <a:ext cx="553650" cy="1046375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1855" extrusionOk="0">
                    <a:moveTo>
                      <a:pt x="4940" y="1"/>
                    </a:moveTo>
                    <a:cubicBezTo>
                      <a:pt x="3232" y="1"/>
                      <a:pt x="1810" y="386"/>
                      <a:pt x="720" y="845"/>
                    </a:cubicBezTo>
                    <a:cubicBezTo>
                      <a:pt x="575" y="908"/>
                      <a:pt x="436" y="969"/>
                      <a:pt x="304" y="1035"/>
                    </a:cubicBezTo>
                    <a:cubicBezTo>
                      <a:pt x="201" y="1080"/>
                      <a:pt x="103" y="1128"/>
                      <a:pt x="9" y="1176"/>
                    </a:cubicBezTo>
                    <a:cubicBezTo>
                      <a:pt x="7" y="1180"/>
                      <a:pt x="3" y="1180"/>
                      <a:pt x="0" y="1183"/>
                    </a:cubicBezTo>
                    <a:cubicBezTo>
                      <a:pt x="424" y="1552"/>
                      <a:pt x="862" y="1974"/>
                      <a:pt x="1283" y="2405"/>
                    </a:cubicBezTo>
                    <a:cubicBezTo>
                      <a:pt x="2493" y="3645"/>
                      <a:pt x="3568" y="4967"/>
                      <a:pt x="3775" y="5334"/>
                    </a:cubicBezTo>
                    <a:cubicBezTo>
                      <a:pt x="3802" y="5382"/>
                      <a:pt x="3814" y="5415"/>
                      <a:pt x="3811" y="5427"/>
                    </a:cubicBezTo>
                    <a:cubicBezTo>
                      <a:pt x="3772" y="5548"/>
                      <a:pt x="3730" y="5660"/>
                      <a:pt x="3688" y="5768"/>
                    </a:cubicBezTo>
                    <a:cubicBezTo>
                      <a:pt x="3757" y="5864"/>
                      <a:pt x="3826" y="5964"/>
                      <a:pt x="3896" y="6072"/>
                    </a:cubicBezTo>
                    <a:cubicBezTo>
                      <a:pt x="3919" y="6104"/>
                      <a:pt x="3941" y="6141"/>
                      <a:pt x="3962" y="6174"/>
                    </a:cubicBezTo>
                    <a:cubicBezTo>
                      <a:pt x="4049" y="6307"/>
                      <a:pt x="4137" y="6445"/>
                      <a:pt x="4221" y="6593"/>
                    </a:cubicBezTo>
                    <a:cubicBezTo>
                      <a:pt x="4281" y="6686"/>
                      <a:pt x="4335" y="6782"/>
                      <a:pt x="4392" y="6882"/>
                    </a:cubicBezTo>
                    <a:cubicBezTo>
                      <a:pt x="4446" y="6975"/>
                      <a:pt x="4501" y="7068"/>
                      <a:pt x="4555" y="7167"/>
                    </a:cubicBezTo>
                    <a:cubicBezTo>
                      <a:pt x="4588" y="7228"/>
                      <a:pt x="4624" y="7291"/>
                      <a:pt x="4658" y="7357"/>
                    </a:cubicBezTo>
                    <a:cubicBezTo>
                      <a:pt x="4693" y="7421"/>
                      <a:pt x="4727" y="7487"/>
                      <a:pt x="4762" y="7556"/>
                    </a:cubicBezTo>
                    <a:cubicBezTo>
                      <a:pt x="4835" y="7688"/>
                      <a:pt x="4908" y="7826"/>
                      <a:pt x="4977" y="7971"/>
                    </a:cubicBezTo>
                    <a:cubicBezTo>
                      <a:pt x="5085" y="8188"/>
                      <a:pt x="5197" y="8414"/>
                      <a:pt x="5310" y="8654"/>
                    </a:cubicBezTo>
                    <a:cubicBezTo>
                      <a:pt x="8117" y="14603"/>
                      <a:pt x="10347" y="20374"/>
                      <a:pt x="10633" y="22147"/>
                    </a:cubicBezTo>
                    <a:cubicBezTo>
                      <a:pt x="11019" y="24520"/>
                      <a:pt x="10922" y="28090"/>
                      <a:pt x="10275" y="31486"/>
                    </a:cubicBezTo>
                    <a:cubicBezTo>
                      <a:pt x="10600" y="31215"/>
                      <a:pt x="10777" y="31038"/>
                      <a:pt x="10777" y="31038"/>
                    </a:cubicBezTo>
                    <a:cubicBezTo>
                      <a:pt x="10777" y="31038"/>
                      <a:pt x="10850" y="31026"/>
                      <a:pt x="10952" y="31026"/>
                    </a:cubicBezTo>
                    <a:cubicBezTo>
                      <a:pt x="11261" y="31026"/>
                      <a:pt x="11843" y="31134"/>
                      <a:pt x="11551" y="32004"/>
                    </a:cubicBezTo>
                    <a:cubicBezTo>
                      <a:pt x="11434" y="32363"/>
                      <a:pt x="10772" y="33057"/>
                      <a:pt x="9729" y="33823"/>
                    </a:cubicBezTo>
                    <a:cubicBezTo>
                      <a:pt x="9224" y="35626"/>
                      <a:pt x="8541" y="37279"/>
                      <a:pt x="7664" y="38546"/>
                    </a:cubicBezTo>
                    <a:cubicBezTo>
                      <a:pt x="7637" y="38852"/>
                      <a:pt x="7610" y="39160"/>
                      <a:pt x="7571" y="39467"/>
                    </a:cubicBezTo>
                    <a:cubicBezTo>
                      <a:pt x="7568" y="40078"/>
                      <a:pt x="7559" y="40894"/>
                      <a:pt x="7539" y="41855"/>
                    </a:cubicBezTo>
                    <a:cubicBezTo>
                      <a:pt x="22145" y="41855"/>
                      <a:pt x="20531" y="22323"/>
                      <a:pt x="19551" y="17427"/>
                    </a:cubicBezTo>
                    <a:cubicBezTo>
                      <a:pt x="18520" y="12264"/>
                      <a:pt x="14841" y="2396"/>
                      <a:pt x="8457" y="524"/>
                    </a:cubicBezTo>
                    <a:cubicBezTo>
                      <a:pt x="7180" y="150"/>
                      <a:pt x="6004" y="1"/>
                      <a:pt x="49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197;p50">
                <a:extLst>
                  <a:ext uri="{FF2B5EF4-FFF2-40B4-BE49-F238E27FC236}">
                    <a16:creationId xmlns:a16="http://schemas.microsoft.com/office/drawing/2014/main" id="{AD26A09B-F414-43FD-AD6D-24DE5771C702}"/>
                  </a:ext>
                </a:extLst>
              </p:cNvPr>
              <p:cNvSpPr/>
              <p:nvPr/>
            </p:nvSpPr>
            <p:spPr>
              <a:xfrm>
                <a:off x="950200" y="748925"/>
                <a:ext cx="367750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11568" extrusionOk="0">
                    <a:moveTo>
                      <a:pt x="7261" y="0"/>
                    </a:moveTo>
                    <a:cubicBezTo>
                      <a:pt x="6769" y="0"/>
                      <a:pt x="6251" y="46"/>
                      <a:pt x="5710" y="145"/>
                    </a:cubicBezTo>
                    <a:cubicBezTo>
                      <a:pt x="3065" y="629"/>
                      <a:pt x="0" y="4145"/>
                      <a:pt x="968" y="7338"/>
                    </a:cubicBezTo>
                    <a:cubicBezTo>
                      <a:pt x="1749" y="9915"/>
                      <a:pt x="3495" y="11567"/>
                      <a:pt x="6851" y="11567"/>
                    </a:cubicBezTo>
                    <a:cubicBezTo>
                      <a:pt x="7655" y="11567"/>
                      <a:pt x="8551" y="11473"/>
                      <a:pt x="9548" y="11273"/>
                    </a:cubicBezTo>
                    <a:cubicBezTo>
                      <a:pt x="14709" y="10241"/>
                      <a:pt x="14161" y="6402"/>
                      <a:pt x="13451" y="4145"/>
                    </a:cubicBezTo>
                    <a:cubicBezTo>
                      <a:pt x="12831" y="2173"/>
                      <a:pt x="10645" y="0"/>
                      <a:pt x="7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198;p50">
                <a:extLst>
                  <a:ext uri="{FF2B5EF4-FFF2-40B4-BE49-F238E27FC236}">
                    <a16:creationId xmlns:a16="http://schemas.microsoft.com/office/drawing/2014/main" id="{060A6D1C-8371-445C-8BB1-F7C4C45A631E}"/>
                  </a:ext>
                </a:extLst>
              </p:cNvPr>
              <p:cNvSpPr/>
              <p:nvPr/>
            </p:nvSpPr>
            <p:spPr>
              <a:xfrm>
                <a:off x="1041025" y="832250"/>
                <a:ext cx="12137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2760" extrusionOk="0">
                    <a:moveTo>
                      <a:pt x="1975" y="0"/>
                    </a:moveTo>
                    <a:cubicBezTo>
                      <a:pt x="997" y="0"/>
                      <a:pt x="107" y="157"/>
                      <a:pt x="71" y="556"/>
                    </a:cubicBezTo>
                    <a:cubicBezTo>
                      <a:pt x="1" y="1313"/>
                      <a:pt x="1071" y="2403"/>
                      <a:pt x="2039" y="2725"/>
                    </a:cubicBezTo>
                    <a:cubicBezTo>
                      <a:pt x="2109" y="2749"/>
                      <a:pt x="2185" y="2760"/>
                      <a:pt x="2264" y="2760"/>
                    </a:cubicBezTo>
                    <a:cubicBezTo>
                      <a:pt x="3267" y="2760"/>
                      <a:pt x="4854" y="988"/>
                      <a:pt x="4528" y="493"/>
                    </a:cubicBezTo>
                    <a:cubicBezTo>
                      <a:pt x="4340" y="208"/>
                      <a:pt x="3100" y="0"/>
                      <a:pt x="1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99;p50">
                <a:extLst>
                  <a:ext uri="{FF2B5EF4-FFF2-40B4-BE49-F238E27FC236}">
                    <a16:creationId xmlns:a16="http://schemas.microsoft.com/office/drawing/2014/main" id="{C2513AFF-68E4-43FA-BAC9-506CCFE6C981}"/>
                  </a:ext>
                </a:extLst>
              </p:cNvPr>
              <p:cNvSpPr/>
              <p:nvPr/>
            </p:nvSpPr>
            <p:spPr>
              <a:xfrm>
                <a:off x="1011425" y="966500"/>
                <a:ext cx="1752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845" extrusionOk="0">
                    <a:moveTo>
                      <a:pt x="6841" y="0"/>
                    </a:moveTo>
                    <a:cubicBezTo>
                      <a:pt x="6814" y="0"/>
                      <a:pt x="6786" y="8"/>
                      <a:pt x="6761" y="23"/>
                    </a:cubicBezTo>
                    <a:cubicBezTo>
                      <a:pt x="6210" y="371"/>
                      <a:pt x="5624" y="480"/>
                      <a:pt x="5104" y="480"/>
                    </a:cubicBezTo>
                    <a:cubicBezTo>
                      <a:pt x="4399" y="480"/>
                      <a:pt x="3815" y="279"/>
                      <a:pt x="3604" y="198"/>
                    </a:cubicBezTo>
                    <a:cubicBezTo>
                      <a:pt x="3550" y="176"/>
                      <a:pt x="3519" y="162"/>
                      <a:pt x="3516" y="162"/>
                    </a:cubicBezTo>
                    <a:cubicBezTo>
                      <a:pt x="3495" y="151"/>
                      <a:pt x="3473" y="146"/>
                      <a:pt x="3451" y="146"/>
                    </a:cubicBezTo>
                    <a:cubicBezTo>
                      <a:pt x="3427" y="146"/>
                      <a:pt x="3403" y="152"/>
                      <a:pt x="3381" y="164"/>
                    </a:cubicBezTo>
                    <a:cubicBezTo>
                      <a:pt x="3357" y="179"/>
                      <a:pt x="3332" y="191"/>
                      <a:pt x="3306" y="201"/>
                    </a:cubicBezTo>
                    <a:cubicBezTo>
                      <a:pt x="2810" y="458"/>
                      <a:pt x="2337" y="548"/>
                      <a:pt x="1918" y="548"/>
                    </a:cubicBezTo>
                    <a:cubicBezTo>
                      <a:pt x="966" y="548"/>
                      <a:pt x="293" y="82"/>
                      <a:pt x="253" y="53"/>
                    </a:cubicBezTo>
                    <a:cubicBezTo>
                      <a:pt x="227" y="36"/>
                      <a:pt x="199" y="28"/>
                      <a:pt x="171" y="28"/>
                    </a:cubicBezTo>
                    <a:cubicBezTo>
                      <a:pt x="124" y="28"/>
                      <a:pt x="78" y="50"/>
                      <a:pt x="48" y="90"/>
                    </a:cubicBezTo>
                    <a:cubicBezTo>
                      <a:pt x="1" y="155"/>
                      <a:pt x="12" y="246"/>
                      <a:pt x="75" y="296"/>
                    </a:cubicBezTo>
                    <a:cubicBezTo>
                      <a:pt x="87" y="306"/>
                      <a:pt x="858" y="845"/>
                      <a:pt x="1939" y="845"/>
                    </a:cubicBezTo>
                    <a:cubicBezTo>
                      <a:pt x="2363" y="845"/>
                      <a:pt x="2833" y="760"/>
                      <a:pt x="3327" y="529"/>
                    </a:cubicBezTo>
                    <a:cubicBezTo>
                      <a:pt x="3372" y="507"/>
                      <a:pt x="3416" y="487"/>
                      <a:pt x="3462" y="462"/>
                    </a:cubicBezTo>
                    <a:cubicBezTo>
                      <a:pt x="3501" y="480"/>
                      <a:pt x="3555" y="501"/>
                      <a:pt x="3624" y="526"/>
                    </a:cubicBezTo>
                    <a:cubicBezTo>
                      <a:pt x="3920" y="631"/>
                      <a:pt x="4463" y="786"/>
                      <a:pt x="5102" y="786"/>
                    </a:cubicBezTo>
                    <a:cubicBezTo>
                      <a:pt x="5668" y="786"/>
                      <a:pt x="6309" y="664"/>
                      <a:pt x="6921" y="279"/>
                    </a:cubicBezTo>
                    <a:cubicBezTo>
                      <a:pt x="6989" y="233"/>
                      <a:pt x="7011" y="142"/>
                      <a:pt x="6969" y="71"/>
                    </a:cubicBezTo>
                    <a:cubicBezTo>
                      <a:pt x="6940" y="25"/>
                      <a:pt x="6891" y="0"/>
                      <a:pt x="6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200;p50">
                <a:extLst>
                  <a:ext uri="{FF2B5EF4-FFF2-40B4-BE49-F238E27FC236}">
                    <a16:creationId xmlns:a16="http://schemas.microsoft.com/office/drawing/2014/main" id="{53AE2019-326A-4359-A34D-67E6C08843B5}"/>
                  </a:ext>
                </a:extLst>
              </p:cNvPr>
              <p:cNvSpPr/>
              <p:nvPr/>
            </p:nvSpPr>
            <p:spPr>
              <a:xfrm>
                <a:off x="1216100" y="996075"/>
                <a:ext cx="409200" cy="435600"/>
              </a:xfrm>
              <a:custGeom>
                <a:avLst/>
                <a:gdLst/>
                <a:ahLst/>
                <a:cxnLst/>
                <a:rect l="l" t="t" r="r" b="b"/>
                <a:pathLst>
                  <a:path w="16368" h="17424" extrusionOk="0">
                    <a:moveTo>
                      <a:pt x="10423" y="0"/>
                    </a:moveTo>
                    <a:cubicBezTo>
                      <a:pt x="10413" y="0"/>
                      <a:pt x="10404" y="0"/>
                      <a:pt x="10394" y="1"/>
                    </a:cubicBezTo>
                    <a:cubicBezTo>
                      <a:pt x="10381" y="1"/>
                      <a:pt x="10362" y="6"/>
                      <a:pt x="10347" y="7"/>
                    </a:cubicBezTo>
                    <a:cubicBezTo>
                      <a:pt x="9990" y="47"/>
                      <a:pt x="9326" y="385"/>
                      <a:pt x="8495" y="994"/>
                    </a:cubicBezTo>
                    <a:cubicBezTo>
                      <a:pt x="5464" y="3217"/>
                      <a:pt x="259" y="9025"/>
                      <a:pt x="8" y="16902"/>
                    </a:cubicBezTo>
                    <a:cubicBezTo>
                      <a:pt x="3" y="17077"/>
                      <a:pt x="3" y="17250"/>
                      <a:pt x="1" y="17423"/>
                    </a:cubicBezTo>
                    <a:cubicBezTo>
                      <a:pt x="1272" y="14887"/>
                      <a:pt x="3270" y="13140"/>
                      <a:pt x="5359" y="13140"/>
                    </a:cubicBezTo>
                    <a:cubicBezTo>
                      <a:pt x="5831" y="13140"/>
                      <a:pt x="6308" y="13229"/>
                      <a:pt x="6782" y="13419"/>
                    </a:cubicBezTo>
                    <a:cubicBezTo>
                      <a:pt x="7172" y="13576"/>
                      <a:pt x="7708" y="13828"/>
                      <a:pt x="8349" y="14161"/>
                    </a:cubicBezTo>
                    <a:cubicBezTo>
                      <a:pt x="9832" y="11434"/>
                      <a:pt x="11584" y="9336"/>
                      <a:pt x="12588" y="8645"/>
                    </a:cubicBezTo>
                    <a:cubicBezTo>
                      <a:pt x="13784" y="7823"/>
                      <a:pt x="14608" y="7625"/>
                      <a:pt x="15230" y="7179"/>
                    </a:cubicBezTo>
                    <a:cubicBezTo>
                      <a:pt x="15242" y="7170"/>
                      <a:pt x="15254" y="7160"/>
                      <a:pt x="15266" y="7152"/>
                    </a:cubicBezTo>
                    <a:cubicBezTo>
                      <a:pt x="15700" y="6830"/>
                      <a:pt x="16036" y="6379"/>
                      <a:pt x="16330" y="5484"/>
                    </a:cubicBezTo>
                    <a:cubicBezTo>
                      <a:pt x="16368" y="5368"/>
                      <a:pt x="15173" y="3865"/>
                      <a:pt x="13802" y="2461"/>
                    </a:cubicBezTo>
                    <a:cubicBezTo>
                      <a:pt x="13380" y="2030"/>
                      <a:pt x="12942" y="1609"/>
                      <a:pt x="12518" y="1240"/>
                    </a:cubicBezTo>
                    <a:cubicBezTo>
                      <a:pt x="11691" y="520"/>
                      <a:pt x="10918" y="0"/>
                      <a:pt x="10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2201;p50">
              <a:extLst>
                <a:ext uri="{FF2B5EF4-FFF2-40B4-BE49-F238E27FC236}">
                  <a16:creationId xmlns:a16="http://schemas.microsoft.com/office/drawing/2014/main" id="{6267523F-4DF0-4245-AD52-50077B100967}"/>
                </a:ext>
              </a:extLst>
            </p:cNvPr>
            <p:cNvSpPr/>
            <p:nvPr/>
          </p:nvSpPr>
          <p:spPr>
            <a:xfrm>
              <a:off x="3972900" y="3116774"/>
              <a:ext cx="65702" cy="58774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02;p50">
              <a:extLst>
                <a:ext uri="{FF2B5EF4-FFF2-40B4-BE49-F238E27FC236}">
                  <a16:creationId xmlns:a16="http://schemas.microsoft.com/office/drawing/2014/main" id="{D319BDC5-39B1-49C0-BF57-E923C66E123A}"/>
                </a:ext>
              </a:extLst>
            </p:cNvPr>
            <p:cNvSpPr/>
            <p:nvPr/>
          </p:nvSpPr>
          <p:spPr>
            <a:xfrm>
              <a:off x="4204500" y="3116774"/>
              <a:ext cx="65702" cy="58774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93A790-CCA4-49B7-B88E-1B73405A14E9}"/>
              </a:ext>
            </a:extLst>
          </p:cNvPr>
          <p:cNvGrpSpPr/>
          <p:nvPr/>
        </p:nvGrpSpPr>
        <p:grpSpPr>
          <a:xfrm>
            <a:off x="1916656" y="1742737"/>
            <a:ext cx="986546" cy="1471626"/>
            <a:chOff x="5209800" y="331128"/>
            <a:chExt cx="1119374" cy="1669765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67AFCC9-ACFC-402D-9A6A-A3CDB5E7E38A}"/>
                </a:ext>
              </a:extLst>
            </p:cNvPr>
            <p:cNvSpPr/>
            <p:nvPr/>
          </p:nvSpPr>
          <p:spPr>
            <a:xfrm>
              <a:off x="5209800" y="331128"/>
              <a:ext cx="1119374" cy="14187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A20A220-C52C-4795-AA10-DF33F136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5668439" y="1798798"/>
              <a:ext cx="202095" cy="2020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34674-C2E7-4EAA-89C0-B1765778C0CE}"/>
              </a:ext>
            </a:extLst>
          </p:cNvPr>
          <p:cNvGrpSpPr/>
          <p:nvPr/>
        </p:nvGrpSpPr>
        <p:grpSpPr>
          <a:xfrm>
            <a:off x="5589177" y="1687211"/>
            <a:ext cx="986546" cy="1471626"/>
            <a:chOff x="7379617" y="3675696"/>
            <a:chExt cx="1119374" cy="1669765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9FB5DE4-DD25-4033-9176-56C6937E4A51}"/>
                </a:ext>
              </a:extLst>
            </p:cNvPr>
            <p:cNvSpPr/>
            <p:nvPr/>
          </p:nvSpPr>
          <p:spPr>
            <a:xfrm>
              <a:off x="7379617" y="3675696"/>
              <a:ext cx="1119374" cy="14187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B6CFB9F-5EA7-4E33-980E-FAB9A4A7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838256" y="5143366"/>
              <a:ext cx="202095" cy="202095"/>
            </a:xfrm>
            <a:prstGeom prst="rect">
              <a:avLst/>
            </a:prstGeom>
          </p:spPr>
        </p:pic>
      </p:grpSp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844455" y="621329"/>
            <a:ext cx="609600" cy="609600"/>
          </a:xfrm>
          <a:prstGeom prst="rect">
            <a:avLst/>
          </a:prstGeom>
        </p:spPr>
      </p:pic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13613" y="3319819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616510" y="3174046"/>
            <a:ext cx="609600" cy="609600"/>
          </a:xfrm>
          <a:prstGeom prst="rect">
            <a:avLst/>
          </a:prstGeom>
        </p:spPr>
      </p:pic>
      <p:pic>
        <p:nvPicPr>
          <p:cNvPr id="15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140C0619-29E2-496C-B6EC-212D1F7D401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28339" y="2195442"/>
            <a:ext cx="533302" cy="533302"/>
          </a:xfrm>
          <a:prstGeom prst="rect">
            <a:avLst/>
          </a:prstGeom>
        </p:spPr>
      </p:pic>
      <p:pic>
        <p:nvPicPr>
          <p:cNvPr id="1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DBB38771-5CE1-43AE-8C39-D7925208323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01534" y="2173906"/>
            <a:ext cx="609600" cy="609600"/>
          </a:xfrm>
          <a:prstGeom prst="rect">
            <a:avLst/>
          </a:prstGeom>
        </p:spPr>
      </p:pic>
      <p:pic>
        <p:nvPicPr>
          <p:cNvPr id="30" name="02-fruit-orange-US">
            <a:hlinkClick r:id="" action="ppaction://media"/>
            <a:extLst>
              <a:ext uri="{FF2B5EF4-FFF2-40B4-BE49-F238E27FC236}">
                <a16:creationId xmlns:a16="http://schemas.microsoft.com/office/drawing/2014/main" id="{243071E1-F800-4BA1-B325-ABB52E01FE8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58693" y="1189394"/>
            <a:ext cx="486014" cy="486014"/>
          </a:xfrm>
          <a:prstGeom prst="rect">
            <a:avLst/>
          </a:prstGeom>
        </p:spPr>
      </p:pic>
      <p:pic>
        <p:nvPicPr>
          <p:cNvPr id="31" name="02-fruit-pineapple-US">
            <a:hlinkClick r:id="" action="ppaction://media"/>
            <a:extLst>
              <a:ext uri="{FF2B5EF4-FFF2-40B4-BE49-F238E27FC236}">
                <a16:creationId xmlns:a16="http://schemas.microsoft.com/office/drawing/2014/main" id="{111AE627-F45D-4125-B715-CEE6E7C7EAD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977064" y="2188836"/>
            <a:ext cx="609600" cy="609600"/>
          </a:xfrm>
          <a:prstGeom prst="rect">
            <a:avLst/>
          </a:prstGeom>
        </p:spPr>
      </p:pic>
      <p:pic>
        <p:nvPicPr>
          <p:cNvPr id="32" name="02-fruit-melon-US">
            <a:hlinkClick r:id="" action="ppaction://media"/>
            <a:extLst>
              <a:ext uri="{FF2B5EF4-FFF2-40B4-BE49-F238E27FC236}">
                <a16:creationId xmlns:a16="http://schemas.microsoft.com/office/drawing/2014/main" id="{74D8183A-C337-42CD-A889-E5835D5D637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342595" y="557375"/>
            <a:ext cx="609600" cy="609600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C9CC18E-129C-4680-AAA2-64909F4EFB3D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B9B3970C-4657-4887-A392-F744B3B7F0C6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9D850AB-D692-419B-990C-AEE1B704FA92}"/>
                </a:ext>
              </a:extLst>
            </p:cNvPr>
            <p:cNvSpPr txBox="1"/>
            <p:nvPr/>
          </p:nvSpPr>
          <p:spPr>
            <a:xfrm>
              <a:off x="2006535" y="1596995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Quiz time!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► to start and move through the images,</a:t>
              </a:r>
              <a:br>
                <a:rPr lang="en-US" sz="2000" dirty="0"/>
              </a:br>
              <a:r>
                <a:rPr lang="en-US" sz="2000" dirty="0"/>
                <a:t>press ◄ to go back.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Ready?  Let’s start! ►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ADF813E-CB2F-450C-9EAE-F84C3642E34C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Google Shape;468;p32">
                <a:extLst>
                  <a:ext uri="{FF2B5EF4-FFF2-40B4-BE49-F238E27FC236}">
                    <a16:creationId xmlns:a16="http://schemas.microsoft.com/office/drawing/2014/main" id="{AADBDA46-4455-434D-96DC-78214E9F435A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69;p32">
                <a:extLst>
                  <a:ext uri="{FF2B5EF4-FFF2-40B4-BE49-F238E27FC236}">
                    <a16:creationId xmlns:a16="http://schemas.microsoft.com/office/drawing/2014/main" id="{64FBD887-3B88-48B4-AEBF-76FB28497795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70;p32">
                <a:extLst>
                  <a:ext uri="{FF2B5EF4-FFF2-40B4-BE49-F238E27FC236}">
                    <a16:creationId xmlns:a16="http://schemas.microsoft.com/office/drawing/2014/main" id="{F978E89E-B3BC-4640-9845-E1D6348043DF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71;p32">
                <a:extLst>
                  <a:ext uri="{FF2B5EF4-FFF2-40B4-BE49-F238E27FC236}">
                    <a16:creationId xmlns:a16="http://schemas.microsoft.com/office/drawing/2014/main" id="{2F57AA7A-7E01-4364-80AC-091539A3B8D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72;p32">
                <a:extLst>
                  <a:ext uri="{FF2B5EF4-FFF2-40B4-BE49-F238E27FC236}">
                    <a16:creationId xmlns:a16="http://schemas.microsoft.com/office/drawing/2014/main" id="{F37B00D3-CDDD-45F1-B899-301945BADB88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73;p32">
                <a:extLst>
                  <a:ext uri="{FF2B5EF4-FFF2-40B4-BE49-F238E27FC236}">
                    <a16:creationId xmlns:a16="http://schemas.microsoft.com/office/drawing/2014/main" id="{56EA915D-4C43-40B8-9261-E67AEABC36FE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74;p32">
                <a:extLst>
                  <a:ext uri="{FF2B5EF4-FFF2-40B4-BE49-F238E27FC236}">
                    <a16:creationId xmlns:a16="http://schemas.microsoft.com/office/drawing/2014/main" id="{3776AA0F-54E5-47B9-B090-D44C95A2AA34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75;p32">
                <a:extLst>
                  <a:ext uri="{FF2B5EF4-FFF2-40B4-BE49-F238E27FC236}">
                    <a16:creationId xmlns:a16="http://schemas.microsoft.com/office/drawing/2014/main" id="{9271CC0C-6208-491E-B196-CCD3E43BDE04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76;p32">
                <a:extLst>
                  <a:ext uri="{FF2B5EF4-FFF2-40B4-BE49-F238E27FC236}">
                    <a16:creationId xmlns:a16="http://schemas.microsoft.com/office/drawing/2014/main" id="{75CD134A-FAC2-454D-8D64-21F043ACB279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77;p32">
                <a:extLst>
                  <a:ext uri="{FF2B5EF4-FFF2-40B4-BE49-F238E27FC236}">
                    <a16:creationId xmlns:a16="http://schemas.microsoft.com/office/drawing/2014/main" id="{CF304BC0-FF5E-4534-9BFB-2315E7BC91D6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78;p32">
                <a:extLst>
                  <a:ext uri="{FF2B5EF4-FFF2-40B4-BE49-F238E27FC236}">
                    <a16:creationId xmlns:a16="http://schemas.microsoft.com/office/drawing/2014/main" id="{3431DD73-21F8-48B5-B507-81AA18C46BB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79;p32">
                <a:extLst>
                  <a:ext uri="{FF2B5EF4-FFF2-40B4-BE49-F238E27FC236}">
                    <a16:creationId xmlns:a16="http://schemas.microsoft.com/office/drawing/2014/main" id="{4A1586EA-DBFF-4666-A3AC-25AB48D15FA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80;p32">
                <a:extLst>
                  <a:ext uri="{FF2B5EF4-FFF2-40B4-BE49-F238E27FC236}">
                    <a16:creationId xmlns:a16="http://schemas.microsoft.com/office/drawing/2014/main" id="{7E8D2BDD-780A-4336-B02D-0108938B7F72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81;p32">
                <a:extLst>
                  <a:ext uri="{FF2B5EF4-FFF2-40B4-BE49-F238E27FC236}">
                    <a16:creationId xmlns:a16="http://schemas.microsoft.com/office/drawing/2014/main" id="{8553BD33-43BA-4F22-992D-328AD6D53A0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82;p32">
                <a:extLst>
                  <a:ext uri="{FF2B5EF4-FFF2-40B4-BE49-F238E27FC236}">
                    <a16:creationId xmlns:a16="http://schemas.microsoft.com/office/drawing/2014/main" id="{E3603682-F626-4B5A-9F1F-FB4BDE55A37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83;p32">
                <a:extLst>
                  <a:ext uri="{FF2B5EF4-FFF2-40B4-BE49-F238E27FC236}">
                    <a16:creationId xmlns:a16="http://schemas.microsoft.com/office/drawing/2014/main" id="{21D01276-35B2-46FC-8518-FE826A461713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84;p32">
                <a:extLst>
                  <a:ext uri="{FF2B5EF4-FFF2-40B4-BE49-F238E27FC236}">
                    <a16:creationId xmlns:a16="http://schemas.microsoft.com/office/drawing/2014/main" id="{765F13CF-83B2-43AA-A5D1-6639D4F7FA65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CF4FC8A-40EF-4F78-8906-ACF24201D544}"/>
              </a:ext>
            </a:extLst>
          </p:cNvPr>
          <p:cNvGrpSpPr/>
          <p:nvPr/>
        </p:nvGrpSpPr>
        <p:grpSpPr>
          <a:xfrm>
            <a:off x="2024842" y="1215161"/>
            <a:ext cx="5050844" cy="2687046"/>
            <a:chOff x="1818543" y="1380546"/>
            <a:chExt cx="5050844" cy="2687046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2F49BBB-A69D-47AF-8693-EE496BEA04D1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43E1D3D-F2BA-4B90-8BE4-DCFC03A64482}"/>
                </a:ext>
              </a:extLst>
            </p:cNvPr>
            <p:cNvSpPr txBox="1"/>
            <p:nvPr/>
          </p:nvSpPr>
          <p:spPr>
            <a:xfrm>
              <a:off x="2011421" y="1657903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FA833BB-318E-4EF5-9E66-9708FA691C7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Google Shape;468;p32">
                <a:extLst>
                  <a:ext uri="{FF2B5EF4-FFF2-40B4-BE49-F238E27FC236}">
                    <a16:creationId xmlns:a16="http://schemas.microsoft.com/office/drawing/2014/main" id="{E54EE132-E1DE-41EB-99D0-B1770271AEE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9;p32">
                <a:extLst>
                  <a:ext uri="{FF2B5EF4-FFF2-40B4-BE49-F238E27FC236}">
                    <a16:creationId xmlns:a16="http://schemas.microsoft.com/office/drawing/2014/main" id="{9941FCAD-F9A3-41CC-B497-99E77E27DE85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70;p32">
                <a:extLst>
                  <a:ext uri="{FF2B5EF4-FFF2-40B4-BE49-F238E27FC236}">
                    <a16:creationId xmlns:a16="http://schemas.microsoft.com/office/drawing/2014/main" id="{3125ABB7-144B-40A5-B92C-C57FE6DC704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71;p32">
                <a:extLst>
                  <a:ext uri="{FF2B5EF4-FFF2-40B4-BE49-F238E27FC236}">
                    <a16:creationId xmlns:a16="http://schemas.microsoft.com/office/drawing/2014/main" id="{6887C823-FF7A-48D4-91DA-9CFED59003ED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72;p32">
                <a:extLst>
                  <a:ext uri="{FF2B5EF4-FFF2-40B4-BE49-F238E27FC236}">
                    <a16:creationId xmlns:a16="http://schemas.microsoft.com/office/drawing/2014/main" id="{7189D3C6-5EA2-4B1E-B40C-370461C5D323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73;p32">
                <a:extLst>
                  <a:ext uri="{FF2B5EF4-FFF2-40B4-BE49-F238E27FC236}">
                    <a16:creationId xmlns:a16="http://schemas.microsoft.com/office/drawing/2014/main" id="{402E74AC-C5C9-4CE3-AF3A-64969737058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74;p32">
                <a:extLst>
                  <a:ext uri="{FF2B5EF4-FFF2-40B4-BE49-F238E27FC236}">
                    <a16:creationId xmlns:a16="http://schemas.microsoft.com/office/drawing/2014/main" id="{BB72FF07-D34A-4A5A-835A-07B52988457F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75;p32">
                <a:extLst>
                  <a:ext uri="{FF2B5EF4-FFF2-40B4-BE49-F238E27FC236}">
                    <a16:creationId xmlns:a16="http://schemas.microsoft.com/office/drawing/2014/main" id="{6C57B3C0-28F3-401F-AE1C-94EBFE0F9A00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76;p32">
                <a:extLst>
                  <a:ext uri="{FF2B5EF4-FFF2-40B4-BE49-F238E27FC236}">
                    <a16:creationId xmlns:a16="http://schemas.microsoft.com/office/drawing/2014/main" id="{0EC758E4-4D92-47B2-BD26-99107077CD84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77;p32">
                <a:extLst>
                  <a:ext uri="{FF2B5EF4-FFF2-40B4-BE49-F238E27FC236}">
                    <a16:creationId xmlns:a16="http://schemas.microsoft.com/office/drawing/2014/main" id="{8CD54D9D-AB6A-4841-AB8A-9BFDDB501AC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78;p32">
                <a:extLst>
                  <a:ext uri="{FF2B5EF4-FFF2-40B4-BE49-F238E27FC236}">
                    <a16:creationId xmlns:a16="http://schemas.microsoft.com/office/drawing/2014/main" id="{F7517C58-64DF-4EE3-B40D-67D18740A691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79;p32">
                <a:extLst>
                  <a:ext uri="{FF2B5EF4-FFF2-40B4-BE49-F238E27FC236}">
                    <a16:creationId xmlns:a16="http://schemas.microsoft.com/office/drawing/2014/main" id="{39BC95BC-60DD-4606-96CC-CAAD5C9C8AAA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80;p32">
                <a:extLst>
                  <a:ext uri="{FF2B5EF4-FFF2-40B4-BE49-F238E27FC236}">
                    <a16:creationId xmlns:a16="http://schemas.microsoft.com/office/drawing/2014/main" id="{DF4571CA-DF38-4F1F-874C-F69C31D1F019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81;p32">
                <a:extLst>
                  <a:ext uri="{FF2B5EF4-FFF2-40B4-BE49-F238E27FC236}">
                    <a16:creationId xmlns:a16="http://schemas.microsoft.com/office/drawing/2014/main" id="{D7DDA5D6-1967-42CA-9449-BAE43063986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82;p32">
                <a:extLst>
                  <a:ext uri="{FF2B5EF4-FFF2-40B4-BE49-F238E27FC236}">
                    <a16:creationId xmlns:a16="http://schemas.microsoft.com/office/drawing/2014/main" id="{84A666ED-582D-4B2D-AF88-EE428369F66B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3;p32">
                <a:extLst>
                  <a:ext uri="{FF2B5EF4-FFF2-40B4-BE49-F238E27FC236}">
                    <a16:creationId xmlns:a16="http://schemas.microsoft.com/office/drawing/2014/main" id="{65CA5C6C-22A6-4A63-8B35-BF5BCE10CEA9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4;p32">
                <a:extLst>
                  <a:ext uri="{FF2B5EF4-FFF2-40B4-BE49-F238E27FC236}">
                    <a16:creationId xmlns:a16="http://schemas.microsoft.com/office/drawing/2014/main" id="{9AB43D95-201E-4DFA-860E-2D67323CBF5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DA25BA-826E-634C-5F17-5D1E559E5C05}"/>
              </a:ext>
            </a:extLst>
          </p:cNvPr>
          <p:cNvSpPr txBox="1"/>
          <p:nvPr/>
        </p:nvSpPr>
        <p:spPr>
          <a:xfrm>
            <a:off x="2859372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to start 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A96F7-A863-2187-13AB-5F0C98DC0CD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C8953E5A-E27D-10C9-775C-3E42B5D0CDD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">
              <a:extLst>
                <a:ext uri="{FF2B5EF4-FFF2-40B4-BE49-F238E27FC236}">
                  <a16:creationId xmlns:a16="http://schemas.microsoft.com/office/drawing/2014/main" id="{5C2AD81C-5A97-5142-C85A-753CE10C8C9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CE9EC5-97C2-E901-E12B-6721DE30C19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679CBB12-7AEF-28F3-996A-C539BDC8E1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Text Box 7">
                <a:extLst>
                  <a:ext uri="{FF2B5EF4-FFF2-40B4-BE49-F238E27FC236}">
                    <a16:creationId xmlns:a16="http://schemas.microsoft.com/office/drawing/2014/main" id="{C2DEBFE4-F494-FD2D-A576-377B34E0FB5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05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0833 L 0.03177 0.00833 C 0.04045 0.00679 0.04931 0.0071 0.05781 0.00401 C 0.06198 0.00277 0.06545 -0.00309 0.06962 -0.00432 L 0.07431 -0.00556 C 0.08854 -0.01513 0.07379 -0.00618 0.08525 -0.01111 C 0.09097 -0.01389 0.08854 -0.01327 0.09306 -0.01698 C 0.09393 -0.01729 0.09462 -0.0176 0.09549 -0.01821 C 0.09792 -0.01976 0.10035 -0.02161 0.10261 -0.02377 C 0.10417 -0.02562 0.10781 -0.03056 0.10886 -0.0321 C 0.10955 -0.03334 0.10972 -0.03519 0.11042 -0.03642 C 0.11493 -0.04537 0.11372 -0.04352 0.11823 -0.04753 C 0.11875 -0.04908 0.11945 -0.05031 0.11979 -0.05186 C 0.12049 -0.05371 0.12084 -0.05587 0.12153 -0.05741 C 0.12552 -0.0676 0.12448 -0.05432 0.12847 -0.07562 C 0.12969 -0.0821 0.12865 -0.07778 0.1309 -0.08395 C 0.13472 -0.09507 0.1316 -0.08735 0.13646 -0.09815 C 0.13663 -0.09939 0.13681 -0.10093 0.13715 -0.10216 C 0.13768 -0.10371 0.1382 -0.10494 0.13872 -0.10648 C 0.13959 -0.10865 0.14045 -0.11111 0.14115 -0.11327 C 0.1415 -0.11482 0.1415 -0.11636 0.14184 -0.1176 C 0.1434 -0.12161 0.14531 -0.12469 0.1467 -0.12871 L 0.14896 -0.13581 C 0.14931 -0.13827 0.14913 -0.14074 0.14983 -0.1429 C 0.15104 -0.14692 0.15313 -0.15 0.15452 -0.15402 C 0.15504 -0.15525 0.15556 -0.15679 0.15608 -0.15834 C 0.1566 -0.15988 0.15712 -0.16204 0.15764 -0.16389 C 0.15816 -0.16513 0.15886 -0.16636 0.1592 -0.1679 C 0.15955 -0.16945 0.15972 -0.17068 0.16007 -0.17223 C 0.16059 -0.17469 0.16111 -0.17686 0.16163 -0.17932 C 0.16181 -0.18056 0.16198 -0.1821 0.16233 -0.18334 C 0.16302 -0.1855 0.1658 -0.19198 0.16632 -0.19321 C 0.16771 -0.20031 0.1665 -0.19537 0.16945 -0.20309 C 0.17049 -0.20587 0.17101 -0.20957 0.17257 -0.21142 C 0.17344 -0.21235 0.17413 -0.21327 0.175 -0.2142 C 0.17604 -0.21513 0.17709 -0.21574 0.17813 -0.21698 C 0.18264 -0.22192 0.17969 -0.22007 0.18368 -0.22408 C 0.18472 -0.225 0.18577 -0.22562 0.18681 -0.22686 C 0.18768 -0.22747 0.18837 -0.22902 0.18924 -0.22963 C 0.19011 -0.23025 0.19132 -0.23056 0.19236 -0.23087 C 0.19636 -0.23581 0.19288 -0.23241 0.19861 -0.23519 C 0.20018 -0.23581 0.2033 -0.23797 0.2033 -0.23797 L 0.20729 -0.23642 C 0.20886 -0.23611 0.21042 -0.23581 0.21198 -0.23519 C 0.21285 -0.23488 0.2165 -0.23334 0.21754 -0.23241 C 0.2184 -0.23148 0.2191 -0.23056 0.21979 -0.22963 C 0.22674 -0.22099 0.21979 -0.22902 0.22535 -0.22253 C 0.22813 -0.21297 0.22604 -0.21852 0.23247 -0.2071 L 0.23247 -0.2071 C 0.23299 -0.20587 0.23351 -0.20432 0.23403 -0.20309 C 0.23455 -0.20124 0.23507 -0.19908 0.23559 -0.19753 C 0.23629 -0.19537 0.23733 -0.19383 0.23802 -0.19167 C 0.24202 -0.18025 0.23768 -0.19136 0.24028 -0.1821 C 0.2408 -0.18056 0.2415 -0.17932 0.24184 -0.17778 C 0.24306 -0.17408 0.24306 -0.16914 0.2434 -0.16513 C 0.24358 -0.16389 0.24393 -0.16235 0.24427 -0.16111 C 0.24584 -0.15371 0.24566 -0.15463 0.2474 -0.14846 C 0.24757 -0.14692 0.24861 -0.13488 0.24896 -0.13303 C 0.24965 -0.12932 0.25104 -0.12624 0.25209 -0.12315 C 0.25243 -0.12037 0.25243 -0.1176 0.25295 -0.11482 C 0.25365 -0.11081 0.25608 -0.10371 0.25608 -0.10371 C 0.2566 -0.09939 0.25712 -0.09507 0.25764 -0.09105 C 0.25781 -0.0892 0.25799 -0.08735 0.25851 -0.0855 C 0.25886 -0.08334 0.25955 -0.08179 0.26007 -0.07994 C 0.26042 -0.07809 0.26059 -0.07593 0.26077 -0.07408 C 0.26111 -0.07284 0.26146 -0.07161 0.26163 -0.07007 C 0.26198 -0.0676 0.26198 -0.06513 0.26233 -0.06297 C 0.26268 -0.06142 0.26354 -0.06019 0.26389 -0.05895 C 0.26771 -0.04661 0.26511 -0.05463 0.26788 -0.04198 C 0.2684 -0.04013 0.2691 -0.03827 0.26945 -0.03642 C 0.27153 -0.02686 0.2691 -0.03457 0.27101 -0.02655 C 0.27292 -0.01914 0.2724 -0.02346 0.27344 -0.01698 C 0.27379 -0.01513 0.27379 -0.01297 0.27413 -0.01111 C 0.27674 -0.00062 0.27483 -0.01451 0.27726 -0.00155 C 0.27795 0.00216 0.2783 0.00617 0.279 0.00987 C 0.27952 0.01327 0.28056 0.0179 0.28125 0.02098 C 0.2816 0.02407 0.2816 0.02747 0.28212 0.03086 C 0.28281 0.0358 0.28403 0.03858 0.28525 0.04321 C 0.28559 0.04475 0.28577 0.04629 0.28594 0.04753 C 0.28993 0.06666 0.2849 0.04012 0.28906 0.06419 C 0.29011 0.07006 0.2915 0.07531 0.29236 0.08117 C 0.29254 0.08302 0.29271 0.08487 0.29306 0.08673 L 0.29549 0.09938 C 0.29601 0.10216 0.2967 0.10493 0.29705 0.10771 C 0.29722 0.10956 0.2974 0.11173 0.29775 0.11327 C 0.29844 0.11543 0.29931 0.11697 0.30018 0.11882 C 0.30174 0.12993 0.3007 0.12839 0.30417 0.1358 C 0.30486 0.13734 0.30573 0.13827 0.30643 0.13981 C 0.30955 0.14691 0.30834 0.14784 0.31198 0.15123 C 0.31268 0.15185 0.31354 0.15216 0.31441 0.15247 C 0.31771 0.15401 0.31858 0.15432 0.32222 0.15524 C 0.32309 0.15617 0.32379 0.1574 0.32465 0.15802 C 0.32656 0.15987 0.32986 0.16049 0.3316 0.1608 C 0.33247 0.16142 0.33663 0.1645 0.33802 0.16512 C 0.33959 0.16574 0.34115 0.16574 0.34271 0.16635 C 0.34462 0.16728 0.34636 0.16852 0.34827 0.16913 C 0.35104 0.17068 0.35313 0.1716 0.35608 0.17222 C 0.36823 0.17469 0.36111 0.17222 0.37257 0.175 C 0.37413 0.17531 0.3757 0.17592 0.37726 0.17623 C 0.38889 0.17531 0.40052 0.17561 0.41198 0.17345 C 0.42066 0.17191 0.41927 0.16821 0.42535 0.16512 C 0.42691 0.16419 0.42847 0.1645 0.43004 0.16358 C 0.4316 0.16296 0.44549 0.15493 0.4474 0.15247 C 0.44896 0.15061 0.45052 0.14876 0.45209 0.14691 C 0.45347 0.14506 0.45469 0.1429 0.45608 0.14135 C 0.45729 0.13981 0.45868 0.13858 0.46007 0.13703 C 0.4625 0.13395 0.46806 0.12531 0.46945 0.1216 C 0.46997 0.12037 0.47066 0.11913 0.47101 0.11759 C 0.4717 0.11512 0.4717 0.11265 0.47257 0.11049 C 0.47309 0.10926 0.47413 0.10864 0.475 0.10771 C 0.47726 0.09722 0.47622 0.10308 0.47813 0.0895 L 0.47813 0.0895 C 0.47865 0.08673 0.47917 0.08395 0.47969 0.08117 C 0.48021 0.0787 0.4809 0.07654 0.48125 0.07407 C 0.48195 0.06944 0.48281 0.06018 0.48281 0.06018 C 0.48229 0.01481 0.48195 -0.03025 0.48125 -0.07562 C 0.48125 -0.07716 0.48056 -0.08581 0.47969 -0.08827 C 0.479 -0.09013 0.47795 -0.09198 0.47726 -0.09383 C 0.47674 -0.09568 0.47622 -0.09753 0.4757 -0.09939 C 0.47535 -0.10093 0.47535 -0.10247 0.475 -0.10371 C 0.47431 -0.10525 0.47344 -0.10648 0.47257 -0.10772 C 0.4724 -0.10957 0.47222 -0.11173 0.47188 -0.11327 C 0.47118 -0.11544 0.47014 -0.11698 0.46945 -0.11914 C 0.46858 -0.1213 0.46788 -0.12377 0.46702 -0.12593 C 0.46285 -0.13951 0.4684 -0.12315 0.46389 -0.13858 C 0.46354 -0.14013 0.46285 -0.14136 0.46233 -0.1429 C 0.46042 -0.16667 0.4632 -0.14352 0.46007 -0.15679 C 0.45729 -0.16821 0.45816 -0.16636 0.45677 -0.175 C 0.4566 -0.17655 0.45643 -0.17778 0.45608 -0.17932 C 0.45556 -0.18148 0.45486 -0.18365 0.45452 -0.18611 C 0.45417 -0.18827 0.45347 -0.1963 0.45295 -0.19877 C 0.4507 -0.20834 0.45191 -0.19784 0.45052 -0.2071 C 0.44913 -0.21698 0.45087 -0.21142 0.44827 -0.21852 C 0.44775 -0.22346 0.44775 -0.22655 0.4467 -0.23087 C 0.44618 -0.23303 0.44549 -0.23457 0.44497 -0.23642 C 0.44479 -0.23797 0.44462 -0.23951 0.44427 -0.24074 C 0.44358 -0.2429 0.44271 -0.24445 0.44184 -0.2463 C 0.44167 -0.24784 0.4415 -0.24908 0.44115 -0.25062 C 0.44045 -0.2534 0.43906 -0.25803 0.43802 -0.2605 C 0.43733 -0.26173 0.43646 -0.26358 0.43559 -0.26451 C 0.4349 -0.26544 0.43403 -0.26544 0.43316 -0.26605 C 0.42917 -0.27346 0.43281 -0.26729 0.42778 -0.27439 C 0.42622 -0.27655 0.42188 -0.28334 0.41979 -0.2855 C 0.41893 -0.28673 0.41771 -0.28735 0.41667 -0.28827 C 0.41511 -0.29013 0.41389 -0.29321 0.41198 -0.29383 C 0.41094 -0.29445 0.4099 -0.29476 0.40886 -0.29537 C 0.40799 -0.29568 0.40729 -0.2963 0.40643 -0.29661 C 0.40434 -0.29784 0.40018 -0.29939 0.40018 -0.29939 C 0.38941 -0.29908 0.37865 -0.29939 0.36788 -0.29815 C 0.3665 -0.29784 0.36528 -0.29599 0.36389 -0.29537 C 0.36233 -0.29445 0.36077 -0.29476 0.3592 -0.29383 C 0.35608 -0.29229 0.35295 -0.28951 0.34983 -0.28827 C 0.34844 -0.28797 0.34705 -0.28766 0.34584 -0.28704 C 0.33542 -0.28148 0.34827 -0.28642 0.33802 -0.28272 C 0.33594 -0.28087 0.33403 -0.27809 0.3316 -0.27716 C 0.32674 -0.27531 0.32622 -0.27562 0.32066 -0.27161 C 0.31927 -0.27068 0.31806 -0.26945 0.31667 -0.26883 C 0.31563 -0.26821 0.31233 -0.26698 0.31111 -0.26605 C 0.30903 -0.26389 0.30695 -0.26142 0.30486 -0.25895 C 0.30417 -0.25803 0.3033 -0.2571 0.30261 -0.25618 C 0.30122 -0.25432 0.3 -0.25216 0.29861 -0.25062 C 0.29757 -0.24969 0.29653 -0.24969 0.29549 -0.24908 C 0.29393 -0.24723 0.29219 -0.24568 0.2908 -0.24352 C 0.28629 -0.23735 0.29045 -0.24074 0.28594 -0.23797 C 0.28281 -0.2321 0.28108 -0.2284 0.2757 -0.22531 C 0.275 -0.225 0.27413 -0.22469 0.27344 -0.22408 C 0.27257 -0.22315 0.2717 -0.22223 0.27101 -0.2213 C 0.27014 -0.21976 0.26962 -0.2179 0.26875 -0.21698 C 0.26771 -0.21605 0.2665 -0.21605 0.26545 -0.21544 C 0.26476 -0.2142 0.26406 -0.21235 0.2632 -0.21142 C 0.2625 -0.2105 0.26146 -0.21081 0.26077 -0.20988 C 0.25972 -0.20895 0.25868 -0.20741 0.25764 -0.20587 C 0.25677 -0.20463 0.25625 -0.20278 0.25521 -0.20155 C 0.25434 -0.20031 0.25313 -0.2 0.25209 -0.19877 C 0.25122 -0.19753 0.2507 -0.19568 0.24983 -0.19445 C 0.24775 -0.19229 0.24514 -0.19198 0.2434 -0.18889 C 0.2415 -0.1855 0.23924 -0.18087 0.23646 -0.17932 L 0.23403 -0.17778 C 0.23229 -0.17315 0.23212 -0.17223 0.22934 -0.1679 C 0.22726 -0.16513 0.22552 -0.16111 0.22309 -0.15957 C 0.22014 -0.15772 0.21962 -0.15803 0.21667 -0.15402 C 0.2158 -0.15278 0.21528 -0.15093 0.21441 -0.14969 C 0.2132 -0.14815 0.21163 -0.14723 0.21042 -0.14568 C 0.20938 -0.14445 0.20834 -0.1426 0.20729 -0.14136 C 0.20608 -0.13982 0.20469 -0.13858 0.2033 -0.13735 C 0.20174 -0.1355 0.20018 -0.13334 0.19861 -0.13148 C 0.19775 -0.13056 0.19705 -0.12963 0.19618 -0.12871 C 0.19514 -0.12778 0.1941 -0.12716 0.19306 -0.12593 C 0.18854 -0.12037 0.19254 -0.12377 0.18924 -0.1176 C 0.18854 -0.11636 0.1875 -0.11574 0.18681 -0.11482 C 0.18281 -0.10062 0.18802 -0.11821 0.18281 -0.10371 C 0.17934 -0.09383 0.18351 -0.10186 0.179 -0.09383 C 0.17709 -0.08426 0.17969 -0.09476 0.1757 -0.08673 C 0.17448 -0.08426 0.17379 -0.08118 0.17257 -0.0784 C 0.17188 -0.07655 0.17084 -0.075 0.17031 -0.07284 C 0.16962 -0.07068 0.16945 -0.0679 0.16875 -0.06574 C 0.16806 -0.06389 0.16545 -0.05865 0.16476 -0.05618 C 0.16406 -0.0534 0.16372 -0.05031 0.1632 -0.04753 L 0.16233 -0.04352 C 0.16215 -0.04198 0.16181 -0.04074 0.16163 -0.0392 C 0.16059 -0.03025 0.16111 -0.03457 0.16007 -0.02655 C 0.16042 -0.0105 0.15955 -0.00371 0.16163 0.00833 C 0.16215 0.01111 0.16233 0.01419 0.1632 0.01666 L 0.16476 0.02098 C 0.16615 0.03117 0.16476 0.02191 0.16719 0.03364 C 0.16771 0.03642 0.16771 0.0395 0.16875 0.04197 C 0.16962 0.04444 0.1717 0.04876 0.17257 0.05185 C 0.17396 0.05617 0.17396 0.05771 0.1757 0.06142 C 0.17656 0.06296 0.17743 0.06419 0.17813 0.06574 C 0.17952 0.07284 0.17813 0.06759 0.18125 0.07407 C 0.18212 0.07592 0.18281 0.07808 0.18368 0.07963 C 0.18507 0.08271 0.18698 0.08611 0.18924 0.08796 C 0.18993 0.08889 0.1908 0.08889 0.1915 0.0895 C 0.19254 0.09043 0.19358 0.09135 0.19462 0.09228 C 0.19601 0.09321 0.1974 0.09382 0.19861 0.09506 C 0.2 0.0966 0.20122 0.09876 0.20261 0.10061 C 0.21181 0.11296 0.1967 0.09228 0.20799 0.10617 C 0.21059 0.10926 0.2125 0.11358 0.21511 0.11605 C 0.21719 0.1179 0.21927 0.12006 0.22136 0.1216 C 0.22275 0.12284 0.22413 0.12314 0.22535 0.12438 C 0.22709 0.12623 0.2283 0.1287 0.23004 0.13024 C 0.23316 0.1324 0.23646 0.13395 0.23959 0.1358 C 0.24115 0.13673 0.24271 0.13734 0.24427 0.13858 C 0.24688 0.14043 0.25018 0.1429 0.25295 0.14413 C 0.26302 0.14845 0.25174 0.14012 0.26719 0.15123 C 0.28125 0.16111 0.25816 0.14506 0.27656 0.15679 C 0.2941 0.1679 0.26893 0.1537 0.28837 0.16512 C 0.29011 0.16605 0.29202 0.16666 0.29393 0.1679 C 0.29948 0.17129 0.29879 0.17253 0.30417 0.175 C 0.30573 0.17561 0.30729 0.17592 0.30886 0.17623 C 0.31302 0.17716 0.31719 0.17808 0.32136 0.17901 C 0.32379 0.18055 0.32622 0.18117 0.32847 0.18333 C 0.32952 0.18426 0.33056 0.18549 0.3316 0.18611 C 0.34323 0.19228 0.3309 0.18364 0.33959 0.18889 C 0.35087 0.19568 0.33542 0.18765 0.34827 0.19444 C 0.34931 0.19506 0.35035 0.19506 0.35139 0.19598 C 0.35434 0.19784 0.35504 0.20031 0.35851 0.20154 C 0.36077 0.20247 0.3632 0.20247 0.36545 0.20277 C 0.37431 0.2108 0.3632 0.20123 0.37188 0.2071 C 0.37292 0.20771 0.37379 0.20926 0.375 0.20987 C 0.37604 0.21049 0.37709 0.2108 0.37813 0.21111 C 0.379 0.21173 0.37969 0.21234 0.38056 0.21265 C 0.38368 0.21419 0.38681 0.21543 0.38993 0.21697 C 0.39202 0.2179 0.3941 0.21852 0.39618 0.21975 C 0.39705 0.22006 0.39775 0.22068 0.39861 0.22098 C 0.39965 0.2216 0.4007 0.22191 0.40174 0.22253 C 0.40261 0.22284 0.4033 0.22345 0.40417 0.22376 C 0.40538 0.22438 0.40677 0.22469 0.40799 0.22531 C 0.41129 0.22654 0.41424 0.22901 0.41754 0.22932 C 0.42952 0.23148 0.42275 0.23055 0.43802 0.2324 L 0.55677 0.23086 C 0.55781 0.23086 0.55781 0.22808 0.55851 0.22654 C 0.57344 0.19074 0.55417 0.23765 0.5632 0.21543 C 0.56389 0.21358 0.56476 0.21173 0.56545 0.20987 C 0.56719 0.20524 0.57031 0.19598 0.57031 0.19598 C 0.57084 0.19228 0.57118 0.18827 0.57188 0.18456 C 0.57205 0.18333 0.5724 0.18179 0.57257 0.18055 C 0.57292 0.1787 0.57309 0.17654 0.57344 0.175 C 0.57413 0.1716 0.575 0.16821 0.5757 0.16512 C 0.57778 0.14382 0.57552 0.16697 0.57726 0.15123 C 0.57813 0.14413 0.57795 0.13642 0.57969 0.13024 C 0.58056 0.12716 0.58143 0.12469 0.58212 0.1216 C 0.58715 0.09784 0.57986 0.125 0.58594 0.10339 C 0.58646 0.09938 0.58681 0.09506 0.5875 0.09105 C 0.58872 0.08426 0.59028 0.07777 0.5915 0.07129 C 0.59254 0.06574 0.59358 0.06018 0.59462 0.05463 C 0.59549 0.05031 0.59618 0.04598 0.59705 0.04197 C 0.59775 0.03827 0.59861 0.03456 0.59931 0.03086 C 0.60347 0.0074 0.59879 0.02932 0.60243 0.01265 C 0.60452 -0.00957 0.60104 0.02284 0.60729 -0.01111 C 0.60816 -0.01636 0.60799 -0.02161 0.60886 -0.02655 C 0.6099 -0.03303 0.61163 -0.03858 0.61268 -0.04476 C 0.61372 -0.05031 0.61424 -0.05618 0.61511 -0.06173 C 0.61615 -0.0676 0.61719 -0.07377 0.61823 -0.07994 C 0.61997 -0.10803 0.61823 -0.07716 0.61979 -0.12747 C 0.61997 -0.13241 0.62049 -0.13766 0.62066 -0.1429 C 0.62101 -0.15216 0.62118 -0.16142 0.62136 -0.17068 C 0.6217 -0.1855 0.62066 -0.21636 0.62379 -0.23519 C 0.62396 -0.23673 0.62483 -0.23797 0.62535 -0.23951 C 0.62587 -0.24445 0.62639 -0.25 0.62778 -0.25463 C 0.62847 -0.25772 0.63021 -0.25988 0.6309 -0.26327 C 0.63108 -0.26451 0.63108 -0.26636 0.6316 -0.26729 C 0.63299 -0.26945 0.63472 -0.27037 0.63629 -0.27161 C 0.64219 -0.27593 0.64844 -0.27686 0.65452 -0.2784 L 0.68906 -0.27716 C 0.69618 -0.27562 0.70278 -0.26976 0.70955 -0.26605 C 0.71545 -0.26266 0.72118 -0.25988 0.72691 -0.25618 C 0.73351 -0.25186 0.73993 -0.24692 0.74653 -0.24352 C 0.75035 -0.24167 0.754 -0.24044 0.75764 -0.23797 C 0.77483 -0.22655 0.75556 -0.23395 0.775 -0.22809 C 0.77622 -0.22686 0.77743 -0.225 0.77882 -0.22408 C 0.78316 -0.22099 0.78316 -0.22469 0.7875 -0.21976 C 0.78959 -0.21729 0.79202 -0.21574 0.79393 -0.21266 C 0.79497 -0.21111 0.79896 -0.20463 0.80087 -0.20309 C 0.80226 -0.20186 0.80347 -0.20124 0.80486 -0.20031 C 0.81059 -0.19013 0.80313 -0.20216 0.81111 -0.19321 C 0.81215 -0.19229 0.81268 -0.19013 0.81354 -0.18889 C 0.8165 -0.18488 0.81684 -0.18519 0.81979 -0.18334 C 0.82066 -0.1821 0.82136 -0.18025 0.82222 -0.17932 C 0.82917 -0.16976 0.82327 -0.17994 0.82934 -0.17068 C 0.83004 -0.16945 0.83073 -0.1679 0.8316 -0.16667 C 0.83281 -0.16451 0.83438 -0.16297 0.83559 -0.16111 C 0.83646 -0.15926 0.83698 -0.1571 0.83785 -0.15525 C 0.84028 -0.15093 0.84323 -0.14784 0.84497 -0.1429 C 0.84549 -0.14136 0.84601 -0.14013 0.84653 -0.13858 C 0.8474 -0.13642 0.84809 -0.13395 0.84896 -0.13148 C 0.84965 -0.12963 0.85052 -0.12809 0.85139 -0.12593 C 0.85209 -0.12377 0.85278 -0.1213 0.85365 -0.11914 C 0.85434 -0.11698 0.85538 -0.11544 0.85608 -0.11327 C 0.85695 -0.11081 0.85747 -0.10772 0.85834 -0.10494 C 0.85903 -0.10309 0.86007 -0.10124 0.86077 -0.09939 C 0.86302 -0.09352 0.86493 -0.08735 0.86702 -0.08118 C 0.86754 -0.07994 0.86823 -0.07871 0.86858 -0.07716 C 0.87066 -0.06821 0.86927 -0.07192 0.87257 -0.06574 C 0.87292 -0.06358 0.87275 -0.06111 0.87344 -0.05895 C 0.87396 -0.05679 0.875 -0.05525 0.8757 -0.05309 C 0.87639 -0.05155 0.87674 -0.04939 0.87726 -0.04753 C 0.8783 -0.04507 0.87952 -0.04321 0.88038 -0.04074 C 0.88108 -0.03889 0.88143 -0.03673 0.88195 -0.03519 C 0.88351 -0.03118 0.88525 -0.02747 0.88681 -0.02377 C 0.8875 -0.02192 0.88854 -0.02037 0.88906 -0.01821 C 0.89115 -0.00926 0.89011 -0.01358 0.89219 -0.00556 C 0.89393 0.01296 0.89167 -0.00865 0.89549 0.01389 C 0.89601 0.01821 0.89636 0.02253 0.89705 0.02654 C 0.89757 0.03086 0.89861 0.03487 0.89931 0.03919 C 0.90018 0.04475 0.90087 0.05031 0.90174 0.05586 C 0.9033 0.09444 0.90347 0.08796 0.90018 0.14969 C 0.9 0.15308 0.89844 0.15617 0.89775 0.15956 C 0.89219 0.18487 0.90087 0.14876 0.89375 0.17777 C 0.89254 0.19012 0.8941 0.17963 0.89063 0.19166 C 0.88698 0.20463 0.89167 0.1929 0.88594 0.20555 C 0.88542 0.20833 0.88525 0.21173 0.88438 0.21419 C 0.88368 0.21605 0.88229 0.21697 0.88125 0.21821 C 0.87709 0.22314 0.87639 0.22345 0.87101 0.22654 C 0.86788 0.2287 0.86163 0.2324 0.86163 0.2324 C 0.85313 0.23024 0.84462 0.22993 0.83629 0.22654 C 0.83125 0.22469 0.82361 0.21327 0.81979 0.20833 C 0.77327 0.15185 0.82344 0.21296 0.7875 0.17222 C 0.77969 0.16296 0.78247 0.16419 0.775 0.15401 C 0.77275 0.15092 0.77014 0.14845 0.76788 0.14537 C 0.76597 0.1429 0.76424 0.13981 0.76233 0.13703 C 0.76025 0.13426 0.75816 0.13148 0.75608 0.1287 C 0.75382 0.12561 0.75209 0.1216 0.74983 0.11882 C 0.74705 0.11574 0.74375 0.11389 0.74115 0.11049 C 0.73872 0.10771 0.73698 0.1037 0.73472 0.10061 C 0.72934 0.09352 0.72587 0.09197 0.71979 0.08518 C 0.71754 0.08271 0.7158 0.07932 0.71354 0.07685 C 0.71007 0.07314 0.70608 0.07098 0.70243 0.06697 C 0.6882 0.05185 0.68698 0.04691 0.67413 0.03642 C 0.66875 0.03179 0.6632 0.02808 0.65764 0.02376 C 0.65521 0.02191 0.65313 0.01913 0.65052 0.01821 C 0.64827 0.01728 0.64584 0.01666 0.6434 0.01543 C 0.64028 0.01327 0.63715 0.0108 0.63403 0.00833 C 0.63299 0.0074 0.63195 0.00617 0.6309 0.00555 C 0.62882 0.00432 0.62656 0.00401 0.62448 0.00277 C 0.61198 -0.00402 0.63299 0.00493 0.61354 -0.00432 C 0.61198 -0.00494 0.61042 -0.00525 0.60886 -0.00556 C 0.60747 -0.0071 0.60625 -0.00895 0.60486 -0.00988 C 0.60365 -0.01081 0.60226 -0.0105 0.60087 -0.01111 C 0.59965 -0.01204 0.59844 -0.01327 0.59705 -0.0142 C 0.59566 -0.01482 0.59445 -0.01482 0.59306 -0.01544 C 0.57691 -0.02315 0.59844 -0.01358 0.58438 -0.02099 C 0.58316 -0.02161 0.58177 -0.02192 0.58056 -0.02253 C 0.57188 -0.03025 0.58542 -0.01821 0.56788 -0.03087 C 0.5665 -0.03179 0.56528 -0.03303 0.56389 -0.03365 C 0.56215 -0.03457 0.56025 -0.03457 0.55851 -0.03519 L 0.54497 -0.0392 C 0.53646 -0.03889 0.52778 -0.03858 0.5191 -0.03797 C 0.51702 -0.03766 0.51597 -0.03519 0.51441 -0.03365 C 0.51337 -0.03272 0.51215 -0.03179 0.51111 -0.03087 C 0.50816 -0.02778 0.5099 -0.02809 0.50799 -0.0280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86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705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809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6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8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8</a:t>
            </a:fld>
            <a:r>
              <a:rPr lang="en-GB"/>
              <a:t>  |  © ESLKidStuff.com</a:t>
            </a:r>
            <a:endParaRPr lang="en-GB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93971" y="4541509"/>
            <a:ext cx="1349669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218858" y="4084584"/>
              <a:ext cx="1084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>
                  <a:latin typeface="+mn-lt"/>
                </a:rPr>
                <a:t>Story time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2859372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to the next slide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9D8B434-1947-4B71-9B7B-162A81B2AFFB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+mn-lt"/>
              </a:rPr>
              <a:t>Play reader video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+mn-lt"/>
              </a:rPr>
              <a:t>Reader worksheet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55147-47F1-4B3B-8B0F-F20F3679AEBD}"/>
              </a:ext>
            </a:extLst>
          </p:cNvPr>
          <p:cNvSpPr/>
          <p:nvPr/>
        </p:nvSpPr>
        <p:spPr>
          <a:xfrm>
            <a:off x="3027345" y="389220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5C7AF-1AEA-4CA5-92A4-614CD89DAA39}"/>
              </a:ext>
            </a:extLst>
          </p:cNvPr>
          <p:cNvGrpSpPr/>
          <p:nvPr/>
        </p:nvGrpSpPr>
        <p:grpSpPr>
          <a:xfrm>
            <a:off x="7378921" y="3625600"/>
            <a:ext cx="1401014" cy="607187"/>
            <a:chOff x="252265" y="2661287"/>
            <a:chExt cx="1170509" cy="400110"/>
          </a:xfrm>
        </p:grpSpPr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7F72901B-FCCD-41DF-BAA4-1062CF7122F6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Arrow: Pentagon 31">
              <a:hlinkClick r:id="" action="ppaction://noaction"/>
              <a:extLst>
                <a:ext uri="{FF2B5EF4-FFF2-40B4-BE49-F238E27FC236}">
                  <a16:creationId xmlns:a16="http://schemas.microsoft.com/office/drawing/2014/main" id="{B0A3266D-8FBA-4415-938D-EE0C25E40E58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467FF29-4794-41B7-81D5-6C31A4A4D050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+mn-lt"/>
                </a:rPr>
                <a:t>To skip reader and jump to next slide, click here</a:t>
              </a:r>
            </a:p>
          </p:txBody>
        </p:sp>
      </p:grpSp>
      <p:sp>
        <p:nvSpPr>
          <p:cNvPr id="34" name="Arrow: Pentagon 33">
            <a:hlinkClick r:id="rId2" action="ppaction://hlinksldjump"/>
            <a:extLst>
              <a:ext uri="{FF2B5EF4-FFF2-40B4-BE49-F238E27FC236}">
                <a16:creationId xmlns:a16="http://schemas.microsoft.com/office/drawing/2014/main" id="{CA59F47C-458B-4EC2-BF3B-1107ECEA65C9}"/>
              </a:ext>
            </a:extLst>
          </p:cNvPr>
          <p:cNvSpPr/>
          <p:nvPr/>
        </p:nvSpPr>
        <p:spPr>
          <a:xfrm>
            <a:off x="7347713" y="3574362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A8D651-D715-45EC-BFA0-683A3D673FE4}"/>
              </a:ext>
            </a:extLst>
          </p:cNvPr>
          <p:cNvSpPr txBox="1"/>
          <p:nvPr/>
        </p:nvSpPr>
        <p:spPr>
          <a:xfrm>
            <a:off x="2859372" y="4714048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 to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turn pages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2C7A1-7B43-4444-A0E4-1C9915EF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970" y="622260"/>
            <a:ext cx="2374449" cy="374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A0C58-054D-46A1-B4C8-425B55152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334" y="447801"/>
            <a:ext cx="2857598" cy="406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B15E4-08A4-4947-BFFB-8C7DB8E0D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837" y="455602"/>
            <a:ext cx="2844535" cy="4039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5F0C4-E609-4699-913D-F3FFC8C83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676" y="473726"/>
            <a:ext cx="2823409" cy="40069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BE6E13-B099-4570-B50D-C15E6879A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675" y="460187"/>
            <a:ext cx="2844536" cy="4030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1ACFE-4F8F-4374-BCC5-78EB5AC77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075" y="424612"/>
            <a:ext cx="2853757" cy="4048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760E46-F6D9-4EC5-AFF9-CA5E93C81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0198" y="446544"/>
            <a:ext cx="2868625" cy="40746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4AC14F-0BE2-4803-91BC-84D1D1348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3141" y="444541"/>
            <a:ext cx="2868626" cy="40563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5F30C4-6429-4301-BD04-D96BC7B86E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933" y="449860"/>
            <a:ext cx="2855524" cy="40465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DD413F5-DE76-476E-A9FA-5F112052B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6904" y="444541"/>
            <a:ext cx="2868625" cy="40711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1F88C3-DD56-4974-B560-FB918B0B00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2001" y="431520"/>
            <a:ext cx="2875319" cy="40725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D0C08C-8A47-4BBE-AB6E-B9EB6DE920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3316" y="428526"/>
            <a:ext cx="2875320" cy="40745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CDF196-E38D-4349-BAF4-092A061F7B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4267" y="428638"/>
            <a:ext cx="2868626" cy="40719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C39F94-4927-49C9-B22D-B5C995DA3F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1954" y="428526"/>
            <a:ext cx="2875797" cy="40848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89B7D1-871B-4A05-8EA5-02EDE99323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7791" y="440020"/>
            <a:ext cx="2867827" cy="40619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3ADF6B-9003-49C5-8707-04AB7BB391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5259" y="428526"/>
            <a:ext cx="2877364" cy="4080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53D595-FFB6-460F-BD75-C3D2314582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4135" y="446534"/>
            <a:ext cx="2875319" cy="40677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4BF826-C118-4C73-AF91-89114A796AB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09531" y="424612"/>
            <a:ext cx="2891338" cy="409042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25BDA17-576C-4AAE-A4D3-D00C41E1CC16}"/>
              </a:ext>
            </a:extLst>
          </p:cNvPr>
          <p:cNvGrpSpPr/>
          <p:nvPr/>
        </p:nvGrpSpPr>
        <p:grpSpPr>
          <a:xfrm>
            <a:off x="3320459" y="657628"/>
            <a:ext cx="2517989" cy="3538767"/>
            <a:chOff x="2490283" y="694020"/>
            <a:chExt cx="2517989" cy="353876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AB14C7A-5AED-429A-9FC7-76F99D6B6C79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D0DB093-CE71-404D-A9C7-1CA5B793FFE0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THE END</a:t>
              </a:r>
            </a:p>
            <a:p>
              <a:pPr algn="ctr"/>
              <a:endParaRPr lang="en-GB" sz="1600" dirty="0"/>
            </a:p>
            <a:p>
              <a:pPr algn="ctr"/>
              <a:endParaRPr lang="en-GB" sz="1600" dirty="0"/>
            </a:p>
            <a:p>
              <a:pPr algn="ctr"/>
              <a:endParaRPr lang="en-GB" sz="1600" dirty="0"/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Press space or left click mouse to move to next slide.</a:t>
              </a:r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Press left arrow key (◄ ) to go back through the book pages.</a:t>
              </a: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418CEB2-DB24-41B9-9661-C376F28F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2A09285-C8A1-4603-9F2C-816B337F891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59471" y="134590"/>
            <a:ext cx="3425059" cy="485651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781F47-AA94-6191-98B2-8329BB1E6FBA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D79239-BE57-D45B-205E-BB381D437B91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1EFB14-2204-498C-1E4E-1581BE29755B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5FBC13-D76E-88FC-5926-AF7348361F48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Google Shape;468;p32">
                <a:extLst>
                  <a:ext uri="{FF2B5EF4-FFF2-40B4-BE49-F238E27FC236}">
                    <a16:creationId xmlns:a16="http://schemas.microsoft.com/office/drawing/2014/main" id="{B1284701-E63C-F280-89F6-4A0781A058A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9;p32">
                <a:extLst>
                  <a:ext uri="{FF2B5EF4-FFF2-40B4-BE49-F238E27FC236}">
                    <a16:creationId xmlns:a16="http://schemas.microsoft.com/office/drawing/2014/main" id="{80EF68A1-29E8-1740-02D0-00321E27E2E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0;p32">
                <a:extLst>
                  <a:ext uri="{FF2B5EF4-FFF2-40B4-BE49-F238E27FC236}">
                    <a16:creationId xmlns:a16="http://schemas.microsoft.com/office/drawing/2014/main" id="{750A6705-C4D5-7A68-38D8-A0D37D2502A0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1;p32">
                <a:extLst>
                  <a:ext uri="{FF2B5EF4-FFF2-40B4-BE49-F238E27FC236}">
                    <a16:creationId xmlns:a16="http://schemas.microsoft.com/office/drawing/2014/main" id="{40449B10-CA73-89E7-C98B-3EA4E585341E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2;p32">
                <a:extLst>
                  <a:ext uri="{FF2B5EF4-FFF2-40B4-BE49-F238E27FC236}">
                    <a16:creationId xmlns:a16="http://schemas.microsoft.com/office/drawing/2014/main" id="{DD4528BA-D42B-0B73-AC73-52EB82EF38D2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3;p32">
                <a:extLst>
                  <a:ext uri="{FF2B5EF4-FFF2-40B4-BE49-F238E27FC236}">
                    <a16:creationId xmlns:a16="http://schemas.microsoft.com/office/drawing/2014/main" id="{FB66549C-31BF-1310-F21B-8667B592857E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4;p32">
                <a:extLst>
                  <a:ext uri="{FF2B5EF4-FFF2-40B4-BE49-F238E27FC236}">
                    <a16:creationId xmlns:a16="http://schemas.microsoft.com/office/drawing/2014/main" id="{4914E627-8620-5267-9BED-89B0DBABF0B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5;p32">
                <a:extLst>
                  <a:ext uri="{FF2B5EF4-FFF2-40B4-BE49-F238E27FC236}">
                    <a16:creationId xmlns:a16="http://schemas.microsoft.com/office/drawing/2014/main" id="{750DC08A-C3AA-DBFE-4021-B83B9C6CF8A0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76;p32">
                <a:extLst>
                  <a:ext uri="{FF2B5EF4-FFF2-40B4-BE49-F238E27FC236}">
                    <a16:creationId xmlns:a16="http://schemas.microsoft.com/office/drawing/2014/main" id="{C98D451A-F59B-880D-1956-E8546F00CA41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77;p32">
                <a:extLst>
                  <a:ext uri="{FF2B5EF4-FFF2-40B4-BE49-F238E27FC236}">
                    <a16:creationId xmlns:a16="http://schemas.microsoft.com/office/drawing/2014/main" id="{D50A7246-B85F-C9DA-4656-CEDCF713B657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78;p32">
                <a:extLst>
                  <a:ext uri="{FF2B5EF4-FFF2-40B4-BE49-F238E27FC236}">
                    <a16:creationId xmlns:a16="http://schemas.microsoft.com/office/drawing/2014/main" id="{7E079DA5-9EAA-4F4E-FB74-8AD16A6645E7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;p32">
                <a:extLst>
                  <a:ext uri="{FF2B5EF4-FFF2-40B4-BE49-F238E27FC236}">
                    <a16:creationId xmlns:a16="http://schemas.microsoft.com/office/drawing/2014/main" id="{5CCCF73F-F56F-0CAC-79FB-AC9E9E270F48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0;p32">
                <a:extLst>
                  <a:ext uri="{FF2B5EF4-FFF2-40B4-BE49-F238E27FC236}">
                    <a16:creationId xmlns:a16="http://schemas.microsoft.com/office/drawing/2014/main" id="{C6E8E81E-4EB8-A721-1EB0-1CEC83A82E6B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81;p32">
                <a:extLst>
                  <a:ext uri="{FF2B5EF4-FFF2-40B4-BE49-F238E27FC236}">
                    <a16:creationId xmlns:a16="http://schemas.microsoft.com/office/drawing/2014/main" id="{66D6B56F-5A70-AA40-85DA-4B834C715674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2;p32">
                <a:extLst>
                  <a:ext uri="{FF2B5EF4-FFF2-40B4-BE49-F238E27FC236}">
                    <a16:creationId xmlns:a16="http://schemas.microsoft.com/office/drawing/2014/main" id="{5879F1BA-2163-8F31-86AE-312BCD1BF40C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83;p32">
                <a:extLst>
                  <a:ext uri="{FF2B5EF4-FFF2-40B4-BE49-F238E27FC236}">
                    <a16:creationId xmlns:a16="http://schemas.microsoft.com/office/drawing/2014/main" id="{2C8450BA-ECC1-86AB-277B-512232F320C5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84;p32">
                <a:extLst>
                  <a:ext uri="{FF2B5EF4-FFF2-40B4-BE49-F238E27FC236}">
                    <a16:creationId xmlns:a16="http://schemas.microsoft.com/office/drawing/2014/main" id="{DFEB4928-1A86-4C0C-EA62-C0E68724BF74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1" name="Picture 50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3C430872-067A-91CC-5996-3B506479FF0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847" y="3440966"/>
            <a:ext cx="625980" cy="355950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2BC2986-4D37-5CD7-25C5-5A9D85F972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57CADB-BED8-C33E-BB41-0B9577A7A8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9F7B0653-D8C6-4E04-1052-65136318E41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">
              <a:extLst>
                <a:ext uri="{FF2B5EF4-FFF2-40B4-BE49-F238E27FC236}">
                  <a16:creationId xmlns:a16="http://schemas.microsoft.com/office/drawing/2014/main" id="{8674817B-AC05-3433-8E3B-5968D04B8D2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B38E5A3-7A66-5F55-0943-F878C23DF9A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5" name="AutoShape 6">
                <a:extLst>
                  <a:ext uri="{FF2B5EF4-FFF2-40B4-BE49-F238E27FC236}">
                    <a16:creationId xmlns:a16="http://schemas.microsoft.com/office/drawing/2014/main" id="{495D5657-36BF-B4E6-E50A-86F2661F86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Text Box 7">
                <a:extLst>
                  <a:ext uri="{FF2B5EF4-FFF2-40B4-BE49-F238E27FC236}">
                    <a16:creationId xmlns:a16="http://schemas.microsoft.com/office/drawing/2014/main" id="{CF58D341-2F06-B419-0D1F-63D077833CC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1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0" grpId="0"/>
      <p:bldP spid="10" grpId="0" animBg="1"/>
      <p:bldP spid="34" grpId="0" animBg="1"/>
      <p:bldP spid="119" grpId="0"/>
      <p:bldP spid="119" grpId="1"/>
    </p:bldLst>
  </p:timing>
</p:sld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833</Words>
  <Application>Microsoft Office PowerPoint</Application>
  <PresentationFormat>On-screen Show (16:9)</PresentationFormat>
  <Paragraphs>161</Paragraphs>
  <Slides>12</Slides>
  <Notes>1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Wingdings</vt:lpstr>
      <vt:lpstr>Didact Gothic</vt:lpstr>
      <vt:lpstr>Comic Sans MS</vt:lpstr>
      <vt:lpstr>Barrio</vt:lpstr>
      <vt:lpstr>Arial</vt:lpstr>
      <vt:lpstr>Elementary School Newsletter</vt:lpstr>
      <vt:lpstr>1_Elementary School Newsletter</vt:lpstr>
      <vt:lpstr>2_Elementary School Newsletter</vt:lpstr>
      <vt:lpstr>3_Elementary School Newsletter</vt:lpstr>
      <vt:lpstr>Colours and fruit 3</vt:lpstr>
      <vt:lpstr>PowerPoint Presentation</vt:lpstr>
      <vt:lpstr>What colour?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NEWSLETTER</dc:title>
  <dc:creator>Jeremy</dc:creator>
  <cp:lastModifiedBy>Jeremy Cowling</cp:lastModifiedBy>
  <cp:revision>474</cp:revision>
  <dcterms:modified xsi:type="dcterms:W3CDTF">2023-06-10T12:23:02Z</dcterms:modified>
</cp:coreProperties>
</file>