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Lst>
  <p:notesMasterIdLst>
    <p:notesMasterId r:id="rId23"/>
  </p:notesMasterIdLst>
  <p:handoutMasterIdLst>
    <p:handoutMasterId r:id="rId24"/>
  </p:handoutMasterIdLst>
  <p:sldIdLst>
    <p:sldId id="328" r:id="rId2"/>
    <p:sldId id="320" r:id="rId3"/>
    <p:sldId id="310" r:id="rId4"/>
    <p:sldId id="305" r:id="rId5"/>
    <p:sldId id="306" r:id="rId6"/>
    <p:sldId id="312" r:id="rId7"/>
    <p:sldId id="309" r:id="rId8"/>
    <p:sldId id="313" r:id="rId9"/>
    <p:sldId id="314" r:id="rId10"/>
    <p:sldId id="317" r:id="rId11"/>
    <p:sldId id="315" r:id="rId12"/>
    <p:sldId id="316" r:id="rId13"/>
    <p:sldId id="318" r:id="rId14"/>
    <p:sldId id="322" r:id="rId15"/>
    <p:sldId id="319" r:id="rId16"/>
    <p:sldId id="323" r:id="rId17"/>
    <p:sldId id="324" r:id="rId18"/>
    <p:sldId id="325" r:id="rId19"/>
    <p:sldId id="326" r:id="rId20"/>
    <p:sldId id="327" r:id="rId21"/>
    <p:sldId id="272" r:id="rId22"/>
  </p:sldIdLst>
  <p:sldSz cx="9144000" cy="5143500" type="screen16x9"/>
  <p:notesSz cx="6858000" cy="9144000"/>
  <p:embeddedFontLst>
    <p:embeddedFont>
      <p:font typeface="Barrio" panose="020B0604020202020204" charset="0"/>
      <p:regular r:id="rId25"/>
    </p:embeddedFont>
    <p:embeddedFont>
      <p:font typeface="Calibri" panose="020F050202020403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Didact Gothic" panose="000005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81" userDrawn="1">
          <p15:clr>
            <a:srgbClr val="9AA0A6"/>
          </p15:clr>
        </p15:guide>
        <p15:guide id="2"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0000FF"/>
    <a:srgbClr val="FFFFCC"/>
    <a:srgbClr val="99FF99"/>
    <a:srgbClr val="FCAAC7"/>
    <a:srgbClr val="FFFF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B302B-32A4-4843-A225-4F7318074C99}">
  <a:tblStyle styleId="{12BB302B-32A4-4843-A225-4F7318074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3772" autoAdjust="0"/>
  </p:normalViewPr>
  <p:slideViewPr>
    <p:cSldViewPr snapToGrid="0">
      <p:cViewPr varScale="1">
        <p:scale>
          <a:sx n="130" d="100"/>
          <a:sy n="130" d="100"/>
        </p:scale>
        <p:origin x="846" y="150"/>
      </p:cViewPr>
      <p:guideLst>
        <p:guide pos="4581"/>
        <p:guide orient="horz" pos="3117"/>
      </p:guideLst>
    </p:cSldViewPr>
  </p:slideViewPr>
  <p:outlineViewPr>
    <p:cViewPr>
      <p:scale>
        <a:sx n="33" d="100"/>
        <a:sy n="33" d="100"/>
      </p:scale>
      <p:origin x="0" y="-2970"/>
    </p:cViewPr>
  </p:outlineViewPr>
  <p:notesTextViewPr>
    <p:cViewPr>
      <p:scale>
        <a:sx n="3" d="2"/>
        <a:sy n="3" d="2"/>
      </p:scale>
      <p:origin x="0" y="0"/>
    </p:cViewPr>
  </p:notesTextViewPr>
  <p:notesViewPr>
    <p:cSldViewPr snapToGrid="0">
      <p:cViewPr varScale="1">
        <p:scale>
          <a:sx n="87" d="100"/>
          <a:sy n="87" d="100"/>
        </p:scale>
        <p:origin x="29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1A744-3A2E-43BB-9DED-79BB126E1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F3719-C5D0-4805-AACB-D68298BF0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799F0-5073-4F4E-98C8-D95A0D70637F}" type="datetimeFigureOut">
              <a:rPr lang="en-US" smtClean="0"/>
              <a:t>6/9/2023</a:t>
            </a:fld>
            <a:endParaRPr lang="en-US"/>
          </a:p>
        </p:txBody>
      </p:sp>
      <p:sp>
        <p:nvSpPr>
          <p:cNvPr id="4" name="Footer Placeholder 3">
            <a:extLst>
              <a:ext uri="{FF2B5EF4-FFF2-40B4-BE49-F238E27FC236}">
                <a16:creationId xmlns:a16="http://schemas.microsoft.com/office/drawing/2014/main" id="{D886A5F5-3ECF-4D4A-9B4B-3BEAB2056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F9F6A-36F4-45A7-A9B7-623DB78A0E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CD01E-0571-410D-90ED-5E348841191C}" type="slidenum">
              <a:rPr lang="en-US" smtClean="0"/>
              <a:t>‹#›</a:t>
            </a:fld>
            <a:endParaRPr lang="en-US"/>
          </a:p>
        </p:txBody>
      </p:sp>
    </p:spTree>
    <p:extLst>
      <p:ext uri="{BB962C8B-B14F-4D97-AF65-F5344CB8AC3E}">
        <p14:creationId xmlns:p14="http://schemas.microsoft.com/office/powerpoint/2010/main" val="307029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bf8a2b190_0_3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bf8a2b190_0_3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3978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1"/>
      <p:bldP spid="8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364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Blank">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9957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1">
  <p:cSld name="SECTION_HEADER_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74" r:id="rId1"/>
    <p:sldLayoutId id="2147483648" r:id="rId2"/>
    <p:sldLayoutId id="2147483673" r:id="rId3"/>
    <p:sldLayoutId id="2147483672" r:id="rId4"/>
    <p:sldLayoutId id="2147483661" r:id="rId5"/>
    <p:sldLayoutId id="2147483668"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RosendeutschschweizerBlatt.svg"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hyperlink" Target="http://www.pngall.com/fireworks-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hyperlink" Target="http://commons.wikimedia.org/wiki/Category:Sound_icons" TargetMode="External"/><Relationship Id="rId5" Type="http://schemas.microsoft.com/office/2007/relationships/media" Target="../media/media3.mp3"/><Relationship Id="rId10" Type="http://schemas.openxmlformats.org/officeDocument/2006/relationships/image" Target="../media/image27.png"/><Relationship Id="rId4" Type="http://schemas.openxmlformats.org/officeDocument/2006/relationships/audio" Target="../media/media2.mp3"/><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hyperlink" Target="http://www.pngall.com/beach-ball-p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15BDD83-30EF-4721-ACD2-D8CFA5ECFDBF}"/>
              </a:ext>
            </a:extLst>
          </p:cNvPr>
          <p:cNvSpPr>
            <a:spLocks noGrp="1"/>
          </p:cNvSpPr>
          <p:nvPr>
            <p:ph type="title"/>
          </p:nvPr>
        </p:nvSpPr>
        <p:spPr/>
        <p:txBody>
          <a:bodyPr/>
          <a:lstStyle/>
          <a:p>
            <a:r>
              <a:rPr lang="en-GB" noProof="0" dirty="0">
                <a:latin typeface="Comic Sans MS" panose="030F0702030302020204" pitchFamily="66" charset="0"/>
              </a:rPr>
              <a:t>Introduction Lesson</a:t>
            </a:r>
          </a:p>
        </p:txBody>
      </p:sp>
      <p:sp>
        <p:nvSpPr>
          <p:cNvPr id="22" name="Text Placeholder 2">
            <a:extLst>
              <a:ext uri="{FF2B5EF4-FFF2-40B4-BE49-F238E27FC236}">
                <a16:creationId xmlns:a16="http://schemas.microsoft.com/office/drawing/2014/main" id="{AA76E66D-CD92-4AA3-827E-1729947DFC1A}"/>
              </a:ext>
            </a:extLst>
          </p:cNvPr>
          <p:cNvSpPr>
            <a:spLocks noGrp="1"/>
          </p:cNvSpPr>
          <p:nvPr>
            <p:ph type="body" sz="quarter" idx="12"/>
          </p:nvPr>
        </p:nvSpPr>
        <p:spPr/>
        <p:txBody>
          <a:bodyPr/>
          <a:lstStyle/>
          <a:p>
            <a:r>
              <a:rPr lang="en-GB" noProof="0" dirty="0"/>
              <a:t>Greetings, names, follow simple instructions, identify and recognize 3 colours.</a:t>
            </a:r>
          </a:p>
        </p:txBody>
      </p:sp>
      <p:sp>
        <p:nvSpPr>
          <p:cNvPr id="23" name="Text Placeholder 3">
            <a:extLst>
              <a:ext uri="{FF2B5EF4-FFF2-40B4-BE49-F238E27FC236}">
                <a16:creationId xmlns:a16="http://schemas.microsoft.com/office/drawing/2014/main" id="{91E89A5C-5BF7-4A92-A8ED-1B108F2872E1}"/>
              </a:ext>
            </a:extLst>
          </p:cNvPr>
          <p:cNvSpPr>
            <a:spLocks noGrp="1"/>
          </p:cNvSpPr>
          <p:nvPr>
            <p:ph type="body" sz="quarter" idx="13"/>
          </p:nvPr>
        </p:nvSpPr>
        <p:spPr/>
        <p:txBody>
          <a:bodyPr/>
          <a:lstStyle/>
          <a:p>
            <a:r>
              <a:rPr lang="en-GB" noProof="0" dirty="0"/>
              <a:t>"Hello", "What's your name", "My name is...", "Goodbye", "Give me..."</a:t>
            </a:r>
          </a:p>
        </p:txBody>
      </p:sp>
      <p:sp>
        <p:nvSpPr>
          <p:cNvPr id="24" name="Text Placeholder 4">
            <a:extLst>
              <a:ext uri="{FF2B5EF4-FFF2-40B4-BE49-F238E27FC236}">
                <a16:creationId xmlns:a16="http://schemas.microsoft.com/office/drawing/2014/main" id="{7CAA839D-6065-4E5E-9799-EECB01052CCA}"/>
              </a:ext>
            </a:extLst>
          </p:cNvPr>
          <p:cNvSpPr>
            <a:spLocks noGrp="1"/>
          </p:cNvSpPr>
          <p:nvPr>
            <p:ph type="body" sz="quarter" idx="14"/>
          </p:nvPr>
        </p:nvSpPr>
        <p:spPr/>
        <p:txBody>
          <a:bodyPr/>
          <a:lstStyle/>
          <a:p>
            <a:r>
              <a:rPr lang="en-GB" noProof="0" dirty="0"/>
              <a:t>Hello Song (audio)</a:t>
            </a:r>
          </a:p>
          <a:p>
            <a:r>
              <a:rPr lang="en-GB" noProof="0" dirty="0"/>
              <a:t>Hello Song (video)</a:t>
            </a:r>
          </a:p>
          <a:p>
            <a:r>
              <a:rPr lang="en-GB" noProof="0" dirty="0"/>
              <a:t>Goodbye Song (audio)</a:t>
            </a:r>
          </a:p>
          <a:p>
            <a:r>
              <a:rPr lang="en-GB" noProof="0" dirty="0"/>
              <a:t>Goodbye Song (video)</a:t>
            </a:r>
          </a:p>
        </p:txBody>
      </p:sp>
      <p:sp>
        <p:nvSpPr>
          <p:cNvPr id="25" name="Text Placeholder 5">
            <a:extLst>
              <a:ext uri="{FF2B5EF4-FFF2-40B4-BE49-F238E27FC236}">
                <a16:creationId xmlns:a16="http://schemas.microsoft.com/office/drawing/2014/main" id="{FD8C86CC-5CC6-4418-9253-8B15D4894B35}"/>
              </a:ext>
            </a:extLst>
          </p:cNvPr>
          <p:cNvSpPr>
            <a:spLocks noGrp="1"/>
          </p:cNvSpPr>
          <p:nvPr>
            <p:ph type="body" sz="quarter" idx="15"/>
          </p:nvPr>
        </p:nvSpPr>
        <p:spPr/>
        <p:txBody>
          <a:bodyPr/>
          <a:lstStyle/>
          <a:p>
            <a:r>
              <a:rPr lang="en-GB" noProof="0" dirty="0"/>
              <a:t>Name flower craft sheet</a:t>
            </a:r>
          </a:p>
          <a:p>
            <a:r>
              <a:rPr lang="en-GB" noProof="0" dirty="0"/>
              <a:t>Colour the balloons worksheet</a:t>
            </a:r>
          </a:p>
        </p:txBody>
      </p:sp>
      <p:sp>
        <p:nvSpPr>
          <p:cNvPr id="26" name="Text Placeholder 6">
            <a:extLst>
              <a:ext uri="{FF2B5EF4-FFF2-40B4-BE49-F238E27FC236}">
                <a16:creationId xmlns:a16="http://schemas.microsoft.com/office/drawing/2014/main" id="{89A16658-05BD-472F-857C-19DB1527E049}"/>
              </a:ext>
            </a:extLst>
          </p:cNvPr>
          <p:cNvSpPr>
            <a:spLocks noGrp="1"/>
          </p:cNvSpPr>
          <p:nvPr>
            <p:ph type="body" sz="quarter" idx="16"/>
          </p:nvPr>
        </p:nvSpPr>
        <p:spPr/>
        <p:txBody>
          <a:bodyPr/>
          <a:lstStyle/>
          <a:p>
            <a:r>
              <a:rPr lang="en-GB" noProof="0" dirty="0"/>
              <a:t>name tracing sheets (one for each student with their name in dots)</a:t>
            </a:r>
          </a:p>
          <a:p>
            <a:r>
              <a:rPr lang="en-GB" noProof="0" dirty="0"/>
              <a:t>coloured crayons / pencils</a:t>
            </a:r>
          </a:p>
          <a:p>
            <a:r>
              <a:rPr lang="en-GB" noProof="0" dirty="0"/>
              <a:t>name tags for each student</a:t>
            </a:r>
          </a:p>
          <a:p>
            <a:r>
              <a:rPr lang="en-GB" noProof="0" dirty="0"/>
              <a:t>a glove puppet</a:t>
            </a:r>
          </a:p>
          <a:p>
            <a:r>
              <a:rPr lang="en-GB" noProof="0" dirty="0"/>
              <a:t>a small ball</a:t>
            </a:r>
          </a:p>
          <a:p>
            <a:r>
              <a:rPr lang="en-GB" noProof="0" dirty="0"/>
              <a:t>3 sheets of origami coloured paper (red, green, blue)</a:t>
            </a:r>
          </a:p>
          <a:p>
            <a:r>
              <a:rPr lang="en-GB" noProof="0" dirty="0"/>
              <a:t>cushions (1 per student)</a:t>
            </a:r>
          </a:p>
        </p:txBody>
      </p:sp>
      <p:sp>
        <p:nvSpPr>
          <p:cNvPr id="27" name="Text Placeholder 7">
            <a:extLst>
              <a:ext uri="{FF2B5EF4-FFF2-40B4-BE49-F238E27FC236}">
                <a16:creationId xmlns:a16="http://schemas.microsoft.com/office/drawing/2014/main" id="{FDA92CB4-A1B7-4A9C-9327-BBCAEA5C189D}"/>
              </a:ext>
            </a:extLst>
          </p:cNvPr>
          <p:cNvSpPr>
            <a:spLocks noGrp="1"/>
          </p:cNvSpPr>
          <p:nvPr>
            <p:ph type="body" sz="quarter" idx="17"/>
          </p:nvPr>
        </p:nvSpPr>
        <p:spPr/>
        <p:txBody>
          <a:bodyPr/>
          <a:lstStyle/>
          <a:p>
            <a:r>
              <a:rPr lang="en-GB" noProof="0" dirty="0"/>
              <a:t>red, blue, green, flower, stand up, sit down, hands up, hands down, jump, run, turn around, pass, touch.</a:t>
            </a:r>
          </a:p>
        </p:txBody>
      </p:sp>
      <p:sp>
        <p:nvSpPr>
          <p:cNvPr id="28" name="Text Placeholder 8">
            <a:extLst>
              <a:ext uri="{FF2B5EF4-FFF2-40B4-BE49-F238E27FC236}">
                <a16:creationId xmlns:a16="http://schemas.microsoft.com/office/drawing/2014/main" id="{599AF736-A584-42CA-BF9C-0CDBB3C7B2BC}"/>
              </a:ext>
            </a:extLst>
          </p:cNvPr>
          <p:cNvSpPr>
            <a:spLocks noGrp="1"/>
          </p:cNvSpPr>
          <p:nvPr>
            <p:ph type="body" sz="quarter" idx="18"/>
          </p:nvPr>
        </p:nvSpPr>
        <p:spPr/>
        <p:txBody>
          <a:bodyPr/>
          <a:lstStyle/>
          <a:p>
            <a:r>
              <a:rPr lang="en-GB" noProof="0" dirty="0"/>
              <a:t>This lesson provides a good platform to begin the course with your younger level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p:txBody>
      </p:sp>
      <p:sp>
        <p:nvSpPr>
          <p:cNvPr id="20" name="Text Placeholder 19">
            <a:extLst>
              <a:ext uri="{FF2B5EF4-FFF2-40B4-BE49-F238E27FC236}">
                <a16:creationId xmlns:a16="http://schemas.microsoft.com/office/drawing/2014/main" id="{76701301-FC58-4F23-9B6E-7FA506F7A240}"/>
              </a:ext>
            </a:extLst>
          </p:cNvPr>
          <p:cNvSpPr>
            <a:spLocks noGrp="1"/>
          </p:cNvSpPr>
          <p:nvPr>
            <p:ph type="body" sz="quarter" idx="19"/>
          </p:nvPr>
        </p:nvSpPr>
        <p:spPr/>
        <p:txBody>
          <a:bodyPr/>
          <a:lstStyle/>
          <a:p>
            <a:r>
              <a:rPr lang="en-GB" noProof="0" dirty="0">
                <a:latin typeface="Comic Sans MS" panose="030F0702030302020204" pitchFamily="66" charset="0"/>
              </a:rPr>
              <a:t>1</a:t>
            </a:r>
          </a:p>
        </p:txBody>
      </p:sp>
    </p:spTree>
    <p:extLst>
      <p:ext uri="{BB962C8B-B14F-4D97-AF65-F5344CB8AC3E}">
        <p14:creationId xmlns:p14="http://schemas.microsoft.com/office/powerpoint/2010/main" val="88047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9</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688804"/>
            </a:xfrm>
            <a:prstGeom prst="rect">
              <a:avLst/>
            </a:prstGeom>
            <a:noFill/>
          </p:spPr>
          <p:txBody>
            <a:bodyPr wrap="square" lIns="36000" tIns="36000" rIns="36000" bIns="36000" rtlCol="0">
              <a:spAutoFit/>
            </a:bodyPr>
            <a:lstStyle/>
            <a:p>
              <a:r>
                <a:rPr lang="en-GB" sz="1000" b="1" dirty="0">
                  <a:latin typeface="+mn-lt"/>
                </a:rPr>
                <a:t>Do "Exercise routine" activity</a:t>
              </a:r>
            </a:p>
            <a:p>
              <a:r>
                <a:rPr lang="en-GB" sz="1000" dirty="0">
                  <a:latin typeface="+mn-lt"/>
                </a:rPr>
                <a:t>Time for some action. Say the following and have the students follow your lead:</a:t>
              </a:r>
            </a:p>
            <a:p>
              <a:endParaRPr lang="en-GB" sz="1000" dirty="0">
                <a:latin typeface="+mn-lt"/>
              </a:endParaRPr>
            </a:p>
            <a:p>
              <a:pPr marL="85725" indent="-85725">
                <a:buFont typeface="Arial" panose="020B0604020202020204" pitchFamily="34" charset="0"/>
                <a:buChar char="•"/>
              </a:pPr>
              <a:r>
                <a:rPr lang="en-GB" sz="1000" dirty="0">
                  <a:latin typeface="+mn-lt"/>
                </a:rPr>
                <a:t>"Stand up (T stands and so does everyone else)</a:t>
              </a:r>
            </a:p>
            <a:p>
              <a:pPr marL="85725" indent="-85725">
                <a:buFont typeface="Arial" panose="020B0604020202020204" pitchFamily="34" charset="0"/>
                <a:buChar char="•"/>
              </a:pPr>
              <a:r>
                <a:rPr lang="en-GB" sz="1000" dirty="0">
                  <a:latin typeface="+mn-lt"/>
                </a:rPr>
                <a:t>"Hands up / hands down" (do 4 or 5 times)</a:t>
              </a:r>
            </a:p>
            <a:p>
              <a:pPr marL="85725" indent="-85725">
                <a:buFont typeface="Arial" panose="020B0604020202020204" pitchFamily="34" charset="0"/>
                <a:buChar char="•"/>
              </a:pPr>
              <a:r>
                <a:rPr lang="en-GB" sz="1000" dirty="0">
                  <a:latin typeface="+mn-lt"/>
                </a:rPr>
                <a:t>"Jump" (4 or 5 times)</a:t>
              </a:r>
            </a:p>
            <a:p>
              <a:pPr marL="85725" indent="-85725">
                <a:buFont typeface="Arial" panose="020B0604020202020204" pitchFamily="34" charset="0"/>
                <a:buChar char="•"/>
              </a:pPr>
              <a:r>
                <a:rPr lang="en-GB" sz="1000" dirty="0">
                  <a:latin typeface="+mn-lt"/>
                </a:rPr>
                <a:t>"Run! / Stop!" (4 or 5 times)</a:t>
              </a:r>
            </a:p>
            <a:p>
              <a:pPr marL="85725" indent="-85725">
                <a:buFont typeface="Arial" panose="020B0604020202020204" pitchFamily="34" charset="0"/>
                <a:buChar char="•"/>
              </a:pPr>
              <a:r>
                <a:rPr lang="en-GB" sz="1000" dirty="0">
                  <a:latin typeface="+mn-lt"/>
                </a:rPr>
                <a:t>"Turn around! / Stop!" (4 or 5 times)</a:t>
              </a:r>
            </a:p>
            <a:p>
              <a:pPr marL="85725" indent="-85725">
                <a:buFont typeface="Arial" panose="020B0604020202020204" pitchFamily="34" charset="0"/>
                <a:buChar char="•"/>
              </a:pPr>
              <a:r>
                <a:rPr lang="en-GB" sz="1000" dirty="0">
                  <a:latin typeface="+mn-lt"/>
                </a:rPr>
                <a:t>finally "Sit down".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lumMod val="75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96737" y="4084584"/>
              <a:ext cx="907621" cy="307777"/>
            </a:xfrm>
            <a:prstGeom prst="rect">
              <a:avLst/>
            </a:prstGeom>
            <a:noFill/>
          </p:spPr>
          <p:txBody>
            <a:bodyPr wrap="none" rtlCol="0">
              <a:spAutoFit/>
            </a:bodyPr>
            <a:lstStyle/>
            <a:p>
              <a:pPr algn="ctr"/>
              <a:r>
                <a:rPr lang="en-GB" dirty="0">
                  <a:latin typeface="+mn-lt"/>
                </a:rPr>
                <a:t>Exercises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4</a:t>
            </a:r>
          </a:p>
        </p:txBody>
      </p:sp>
      <p:grpSp>
        <p:nvGrpSpPr>
          <p:cNvPr id="16" name="Group 15">
            <a:extLst>
              <a:ext uri="{FF2B5EF4-FFF2-40B4-BE49-F238E27FC236}">
                <a16:creationId xmlns:a16="http://schemas.microsoft.com/office/drawing/2014/main" id="{30B5AB59-D4DF-46EC-A7B9-870FF5816FE5}"/>
              </a:ext>
            </a:extLst>
          </p:cNvPr>
          <p:cNvGrpSpPr/>
          <p:nvPr/>
        </p:nvGrpSpPr>
        <p:grpSpPr>
          <a:xfrm>
            <a:off x="990599" y="199455"/>
            <a:ext cx="1530810" cy="2217932"/>
            <a:chOff x="990599" y="199455"/>
            <a:chExt cx="1530810" cy="2217932"/>
          </a:xfrm>
        </p:grpSpPr>
        <p:pic>
          <p:nvPicPr>
            <p:cNvPr id="6" name="Picture 5">
              <a:extLst>
                <a:ext uri="{FF2B5EF4-FFF2-40B4-BE49-F238E27FC236}">
                  <a16:creationId xmlns:a16="http://schemas.microsoft.com/office/drawing/2014/main" id="{B3209C14-278A-43C2-BAA0-E4BC7923D980}"/>
                </a:ext>
              </a:extLst>
            </p:cNvPr>
            <p:cNvPicPr>
              <a:picLocks noChangeAspect="1"/>
            </p:cNvPicPr>
            <p:nvPr/>
          </p:nvPicPr>
          <p:blipFill>
            <a:blip r:embed="rId2"/>
            <a:stretch>
              <a:fillRect/>
            </a:stretch>
          </p:blipFill>
          <p:spPr>
            <a:xfrm>
              <a:off x="1700873" y="199455"/>
              <a:ext cx="820536" cy="2217932"/>
            </a:xfrm>
            <a:prstGeom prst="rect">
              <a:avLst/>
            </a:prstGeom>
          </p:spPr>
        </p:pic>
        <p:sp>
          <p:nvSpPr>
            <p:cNvPr id="15" name="TextBox 14">
              <a:extLst>
                <a:ext uri="{FF2B5EF4-FFF2-40B4-BE49-F238E27FC236}">
                  <a16:creationId xmlns:a16="http://schemas.microsoft.com/office/drawing/2014/main" id="{1A58CE60-ED64-4584-B26C-DD79C364B35D}"/>
                </a:ext>
              </a:extLst>
            </p:cNvPr>
            <p:cNvSpPr txBox="1"/>
            <p:nvPr/>
          </p:nvSpPr>
          <p:spPr>
            <a:xfrm>
              <a:off x="990599" y="1899312"/>
              <a:ext cx="994866" cy="307777"/>
            </a:xfrm>
            <a:prstGeom prst="rect">
              <a:avLst/>
            </a:prstGeom>
            <a:noFill/>
          </p:spPr>
          <p:txBody>
            <a:bodyPr wrap="square" rtlCol="0">
              <a:spAutoFit/>
            </a:bodyPr>
            <a:lstStyle/>
            <a:p>
              <a:pPr algn="ctr"/>
              <a:r>
                <a:rPr lang="en-GB">
                  <a:latin typeface="+mn-lt"/>
                </a:rPr>
                <a:t>stand up</a:t>
              </a:r>
              <a:endParaRPr lang="en-GB" dirty="0">
                <a:latin typeface="+mn-lt"/>
              </a:endParaRPr>
            </a:p>
          </p:txBody>
        </p:sp>
      </p:grpSp>
      <p:grpSp>
        <p:nvGrpSpPr>
          <p:cNvPr id="17" name="Group 16">
            <a:extLst>
              <a:ext uri="{FF2B5EF4-FFF2-40B4-BE49-F238E27FC236}">
                <a16:creationId xmlns:a16="http://schemas.microsoft.com/office/drawing/2014/main" id="{B10E133D-E917-4B7E-B39B-03AF74D42F34}"/>
              </a:ext>
            </a:extLst>
          </p:cNvPr>
          <p:cNvGrpSpPr/>
          <p:nvPr/>
        </p:nvGrpSpPr>
        <p:grpSpPr>
          <a:xfrm>
            <a:off x="2370704" y="142441"/>
            <a:ext cx="1702099" cy="2302364"/>
            <a:chOff x="2370704" y="142441"/>
            <a:chExt cx="1702099" cy="2302364"/>
          </a:xfrm>
        </p:grpSpPr>
        <p:pic>
          <p:nvPicPr>
            <p:cNvPr id="8" name="Picture 7">
              <a:extLst>
                <a:ext uri="{FF2B5EF4-FFF2-40B4-BE49-F238E27FC236}">
                  <a16:creationId xmlns:a16="http://schemas.microsoft.com/office/drawing/2014/main" id="{AE4EECDA-9C4A-4FC9-96FB-E7EFD6BAA4E7}"/>
                </a:ext>
              </a:extLst>
            </p:cNvPr>
            <p:cNvPicPr>
              <a:picLocks noChangeAspect="1"/>
            </p:cNvPicPr>
            <p:nvPr/>
          </p:nvPicPr>
          <p:blipFill>
            <a:blip r:embed="rId3"/>
            <a:stretch>
              <a:fillRect/>
            </a:stretch>
          </p:blipFill>
          <p:spPr>
            <a:xfrm>
              <a:off x="3070242" y="142441"/>
              <a:ext cx="1002561" cy="2302364"/>
            </a:xfrm>
            <a:prstGeom prst="rect">
              <a:avLst/>
            </a:prstGeom>
          </p:spPr>
        </p:pic>
        <p:sp>
          <p:nvSpPr>
            <p:cNvPr id="69" name="TextBox 68">
              <a:extLst>
                <a:ext uri="{FF2B5EF4-FFF2-40B4-BE49-F238E27FC236}">
                  <a16:creationId xmlns:a16="http://schemas.microsoft.com/office/drawing/2014/main" id="{092C3875-73AA-4F93-8894-2B7D465AD3C8}"/>
                </a:ext>
              </a:extLst>
            </p:cNvPr>
            <p:cNvSpPr txBox="1"/>
            <p:nvPr/>
          </p:nvSpPr>
          <p:spPr>
            <a:xfrm>
              <a:off x="2370704" y="1812303"/>
              <a:ext cx="994866" cy="307777"/>
            </a:xfrm>
            <a:prstGeom prst="rect">
              <a:avLst/>
            </a:prstGeom>
            <a:noFill/>
          </p:spPr>
          <p:txBody>
            <a:bodyPr wrap="square" rtlCol="0">
              <a:spAutoFit/>
            </a:bodyPr>
            <a:lstStyle/>
            <a:p>
              <a:pPr algn="ctr"/>
              <a:r>
                <a:rPr lang="en-GB">
                  <a:latin typeface="+mn-lt"/>
                </a:rPr>
                <a:t>hands up</a:t>
              </a:r>
              <a:endParaRPr lang="en-GB" dirty="0">
                <a:latin typeface="+mn-lt"/>
              </a:endParaRPr>
            </a:p>
          </p:txBody>
        </p:sp>
      </p:grpSp>
      <p:grpSp>
        <p:nvGrpSpPr>
          <p:cNvPr id="18" name="Group 17">
            <a:extLst>
              <a:ext uri="{FF2B5EF4-FFF2-40B4-BE49-F238E27FC236}">
                <a16:creationId xmlns:a16="http://schemas.microsoft.com/office/drawing/2014/main" id="{4B5AC904-F491-41CD-A14A-E908837166F8}"/>
              </a:ext>
            </a:extLst>
          </p:cNvPr>
          <p:cNvGrpSpPr/>
          <p:nvPr/>
        </p:nvGrpSpPr>
        <p:grpSpPr>
          <a:xfrm>
            <a:off x="3658130" y="208184"/>
            <a:ext cx="1638778" cy="2217933"/>
            <a:chOff x="3658130" y="208184"/>
            <a:chExt cx="1638778" cy="2217933"/>
          </a:xfrm>
        </p:grpSpPr>
        <p:pic>
          <p:nvPicPr>
            <p:cNvPr id="9" name="Picture 8">
              <a:extLst>
                <a:ext uri="{FF2B5EF4-FFF2-40B4-BE49-F238E27FC236}">
                  <a16:creationId xmlns:a16="http://schemas.microsoft.com/office/drawing/2014/main" id="{79FA8862-ACD8-4C31-8961-6A483826399A}"/>
                </a:ext>
              </a:extLst>
            </p:cNvPr>
            <p:cNvPicPr>
              <a:picLocks noChangeAspect="1"/>
            </p:cNvPicPr>
            <p:nvPr/>
          </p:nvPicPr>
          <p:blipFill>
            <a:blip r:embed="rId4"/>
            <a:stretch>
              <a:fillRect/>
            </a:stretch>
          </p:blipFill>
          <p:spPr>
            <a:xfrm>
              <a:off x="4471857" y="208184"/>
              <a:ext cx="825051" cy="2217933"/>
            </a:xfrm>
            <a:prstGeom prst="rect">
              <a:avLst/>
            </a:prstGeom>
          </p:spPr>
        </p:pic>
        <p:sp>
          <p:nvSpPr>
            <p:cNvPr id="70" name="TextBox 69">
              <a:extLst>
                <a:ext uri="{FF2B5EF4-FFF2-40B4-BE49-F238E27FC236}">
                  <a16:creationId xmlns:a16="http://schemas.microsoft.com/office/drawing/2014/main" id="{2FDCFDA1-7B03-4D74-BABD-226747FD4700}"/>
                </a:ext>
              </a:extLst>
            </p:cNvPr>
            <p:cNvSpPr txBox="1"/>
            <p:nvPr/>
          </p:nvSpPr>
          <p:spPr>
            <a:xfrm>
              <a:off x="3658130" y="1738321"/>
              <a:ext cx="994866" cy="523220"/>
            </a:xfrm>
            <a:prstGeom prst="rect">
              <a:avLst/>
            </a:prstGeom>
            <a:noFill/>
          </p:spPr>
          <p:txBody>
            <a:bodyPr wrap="square" rtlCol="0">
              <a:spAutoFit/>
            </a:bodyPr>
            <a:lstStyle/>
            <a:p>
              <a:pPr algn="r"/>
              <a:r>
                <a:rPr lang="en-GB">
                  <a:latin typeface="+mn-lt"/>
                </a:rPr>
                <a:t>hands down</a:t>
              </a:r>
              <a:endParaRPr lang="en-GB" dirty="0">
                <a:latin typeface="+mn-lt"/>
              </a:endParaRPr>
            </a:p>
          </p:txBody>
        </p:sp>
      </p:grpSp>
      <p:grpSp>
        <p:nvGrpSpPr>
          <p:cNvPr id="19" name="Group 18">
            <a:extLst>
              <a:ext uri="{FF2B5EF4-FFF2-40B4-BE49-F238E27FC236}">
                <a16:creationId xmlns:a16="http://schemas.microsoft.com/office/drawing/2014/main" id="{605B62A7-09D2-4CDD-BCD0-02E6FBC16965}"/>
              </a:ext>
            </a:extLst>
          </p:cNvPr>
          <p:cNvGrpSpPr/>
          <p:nvPr/>
        </p:nvGrpSpPr>
        <p:grpSpPr>
          <a:xfrm>
            <a:off x="5044603" y="123996"/>
            <a:ext cx="1978205" cy="2137545"/>
            <a:chOff x="5059351" y="123996"/>
            <a:chExt cx="1978205" cy="2137545"/>
          </a:xfrm>
        </p:grpSpPr>
        <p:pic>
          <p:nvPicPr>
            <p:cNvPr id="11" name="Picture 10">
              <a:extLst>
                <a:ext uri="{FF2B5EF4-FFF2-40B4-BE49-F238E27FC236}">
                  <a16:creationId xmlns:a16="http://schemas.microsoft.com/office/drawing/2014/main" id="{07A9BEA8-0253-462C-AFC9-1529E0DFDED3}"/>
                </a:ext>
              </a:extLst>
            </p:cNvPr>
            <p:cNvPicPr>
              <a:picLocks noChangeAspect="1"/>
            </p:cNvPicPr>
            <p:nvPr/>
          </p:nvPicPr>
          <p:blipFill>
            <a:blip r:embed="rId5"/>
            <a:stretch>
              <a:fillRect/>
            </a:stretch>
          </p:blipFill>
          <p:spPr>
            <a:xfrm>
              <a:off x="5766584" y="123996"/>
              <a:ext cx="1270972" cy="2137545"/>
            </a:xfrm>
            <a:prstGeom prst="rect">
              <a:avLst/>
            </a:prstGeom>
          </p:spPr>
        </p:pic>
        <p:sp>
          <p:nvSpPr>
            <p:cNvPr id="72" name="TextBox 71">
              <a:extLst>
                <a:ext uri="{FF2B5EF4-FFF2-40B4-BE49-F238E27FC236}">
                  <a16:creationId xmlns:a16="http://schemas.microsoft.com/office/drawing/2014/main" id="{F9752C11-DD1C-45BB-AE9F-96B1CCF9BD1A}"/>
                </a:ext>
              </a:extLst>
            </p:cNvPr>
            <p:cNvSpPr txBox="1"/>
            <p:nvPr/>
          </p:nvSpPr>
          <p:spPr>
            <a:xfrm>
              <a:off x="5059351" y="1718922"/>
              <a:ext cx="994866" cy="307777"/>
            </a:xfrm>
            <a:prstGeom prst="rect">
              <a:avLst/>
            </a:prstGeom>
            <a:noFill/>
          </p:spPr>
          <p:txBody>
            <a:bodyPr wrap="square" rtlCol="0">
              <a:spAutoFit/>
            </a:bodyPr>
            <a:lstStyle/>
            <a:p>
              <a:pPr algn="r"/>
              <a:r>
                <a:rPr lang="en-GB">
                  <a:latin typeface="+mn-lt"/>
                </a:rPr>
                <a:t>jump</a:t>
              </a:r>
              <a:endParaRPr lang="en-GB" dirty="0">
                <a:latin typeface="+mn-lt"/>
              </a:endParaRPr>
            </a:p>
          </p:txBody>
        </p:sp>
      </p:grpSp>
      <p:grpSp>
        <p:nvGrpSpPr>
          <p:cNvPr id="20" name="Group 19">
            <a:extLst>
              <a:ext uri="{FF2B5EF4-FFF2-40B4-BE49-F238E27FC236}">
                <a16:creationId xmlns:a16="http://schemas.microsoft.com/office/drawing/2014/main" id="{0C607076-8189-4350-84E2-A9B5C1C3D478}"/>
              </a:ext>
            </a:extLst>
          </p:cNvPr>
          <p:cNvGrpSpPr/>
          <p:nvPr/>
        </p:nvGrpSpPr>
        <p:grpSpPr>
          <a:xfrm>
            <a:off x="123878" y="2556965"/>
            <a:ext cx="2185429" cy="2217934"/>
            <a:chOff x="123878" y="2556965"/>
            <a:chExt cx="2185429" cy="2217934"/>
          </a:xfrm>
        </p:grpSpPr>
        <p:pic>
          <p:nvPicPr>
            <p:cNvPr id="12" name="Picture 11">
              <a:extLst>
                <a:ext uri="{FF2B5EF4-FFF2-40B4-BE49-F238E27FC236}">
                  <a16:creationId xmlns:a16="http://schemas.microsoft.com/office/drawing/2014/main" id="{597D3FB5-EAA6-4EED-8DC0-3ADB78332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73" name="TextBox 72">
              <a:extLst>
                <a:ext uri="{FF2B5EF4-FFF2-40B4-BE49-F238E27FC236}">
                  <a16:creationId xmlns:a16="http://schemas.microsoft.com/office/drawing/2014/main" id="{CA5F46C6-F388-4A69-A6DB-B4E10557BE5B}"/>
                </a:ext>
              </a:extLst>
            </p:cNvPr>
            <p:cNvSpPr txBox="1"/>
            <p:nvPr/>
          </p:nvSpPr>
          <p:spPr>
            <a:xfrm>
              <a:off x="123878" y="4387620"/>
              <a:ext cx="994866" cy="307777"/>
            </a:xfrm>
            <a:prstGeom prst="rect">
              <a:avLst/>
            </a:prstGeom>
            <a:noFill/>
          </p:spPr>
          <p:txBody>
            <a:bodyPr wrap="square" rtlCol="0">
              <a:spAutoFit/>
            </a:bodyPr>
            <a:lstStyle/>
            <a:p>
              <a:pPr algn="r"/>
              <a:r>
                <a:rPr lang="en-GB" dirty="0">
                  <a:latin typeface="+mn-lt"/>
                </a:rPr>
                <a:t>run</a:t>
              </a:r>
            </a:p>
          </p:txBody>
        </p:sp>
      </p:grpSp>
      <p:grpSp>
        <p:nvGrpSpPr>
          <p:cNvPr id="21" name="Group 20">
            <a:extLst>
              <a:ext uri="{FF2B5EF4-FFF2-40B4-BE49-F238E27FC236}">
                <a16:creationId xmlns:a16="http://schemas.microsoft.com/office/drawing/2014/main" id="{8E0A1FA3-B58B-4826-8F62-AA64AD8E7538}"/>
              </a:ext>
            </a:extLst>
          </p:cNvPr>
          <p:cNvGrpSpPr/>
          <p:nvPr/>
        </p:nvGrpSpPr>
        <p:grpSpPr>
          <a:xfrm>
            <a:off x="2928071" y="2507137"/>
            <a:ext cx="2286870" cy="2441101"/>
            <a:chOff x="2928071" y="2507137"/>
            <a:chExt cx="2286870" cy="2441101"/>
          </a:xfrm>
        </p:grpSpPr>
        <p:pic>
          <p:nvPicPr>
            <p:cNvPr id="13" name="Picture 12">
              <a:extLst>
                <a:ext uri="{FF2B5EF4-FFF2-40B4-BE49-F238E27FC236}">
                  <a16:creationId xmlns:a16="http://schemas.microsoft.com/office/drawing/2014/main" id="{A31771E3-2023-407C-8F31-6888F79F318F}"/>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77" name="TextBox 76">
              <a:extLst>
                <a:ext uri="{FF2B5EF4-FFF2-40B4-BE49-F238E27FC236}">
                  <a16:creationId xmlns:a16="http://schemas.microsoft.com/office/drawing/2014/main" id="{49FFFFCC-D1CC-4EAB-B444-8F51DEF99403}"/>
                </a:ext>
              </a:extLst>
            </p:cNvPr>
            <p:cNvSpPr txBox="1"/>
            <p:nvPr/>
          </p:nvSpPr>
          <p:spPr>
            <a:xfrm>
              <a:off x="3153998" y="4375541"/>
              <a:ext cx="994866" cy="523220"/>
            </a:xfrm>
            <a:prstGeom prst="rect">
              <a:avLst/>
            </a:prstGeom>
            <a:noFill/>
          </p:spPr>
          <p:txBody>
            <a:bodyPr wrap="square" rtlCol="0">
              <a:spAutoFit/>
            </a:bodyPr>
            <a:lstStyle/>
            <a:p>
              <a:pPr algn="ctr"/>
              <a:r>
                <a:rPr lang="en-GB" dirty="0">
                  <a:latin typeface="+mn-lt"/>
                </a:rPr>
                <a:t>turn around</a:t>
              </a:r>
            </a:p>
          </p:txBody>
        </p:sp>
      </p:grpSp>
      <p:grpSp>
        <p:nvGrpSpPr>
          <p:cNvPr id="22" name="Group 21">
            <a:extLst>
              <a:ext uri="{FF2B5EF4-FFF2-40B4-BE49-F238E27FC236}">
                <a16:creationId xmlns:a16="http://schemas.microsoft.com/office/drawing/2014/main" id="{2FE2B360-227B-4C0A-B651-D83E293F50BB}"/>
              </a:ext>
            </a:extLst>
          </p:cNvPr>
          <p:cNvGrpSpPr/>
          <p:nvPr/>
        </p:nvGrpSpPr>
        <p:grpSpPr>
          <a:xfrm>
            <a:off x="5004462" y="2261541"/>
            <a:ext cx="1853545" cy="2174688"/>
            <a:chOff x="5004462" y="2261541"/>
            <a:chExt cx="1853545" cy="2174688"/>
          </a:xfrm>
        </p:grpSpPr>
        <p:pic>
          <p:nvPicPr>
            <p:cNvPr id="14" name="Picture 13">
              <a:extLst>
                <a:ext uri="{FF2B5EF4-FFF2-40B4-BE49-F238E27FC236}">
                  <a16:creationId xmlns:a16="http://schemas.microsoft.com/office/drawing/2014/main" id="{1B9606B7-3F81-43DC-92EC-0FF3F6247B03}"/>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78" name="TextBox 77">
              <a:extLst>
                <a:ext uri="{FF2B5EF4-FFF2-40B4-BE49-F238E27FC236}">
                  <a16:creationId xmlns:a16="http://schemas.microsoft.com/office/drawing/2014/main" id="{636E8606-AD7B-4F11-A3FE-7C7EAB05667C}"/>
                </a:ext>
              </a:extLst>
            </p:cNvPr>
            <p:cNvSpPr txBox="1"/>
            <p:nvPr/>
          </p:nvSpPr>
          <p:spPr>
            <a:xfrm>
              <a:off x="5004462" y="2912844"/>
              <a:ext cx="994866" cy="523220"/>
            </a:xfrm>
            <a:prstGeom prst="rect">
              <a:avLst/>
            </a:prstGeom>
            <a:noFill/>
          </p:spPr>
          <p:txBody>
            <a:bodyPr wrap="square" rtlCol="0">
              <a:spAutoFit/>
            </a:bodyPr>
            <a:lstStyle/>
            <a:p>
              <a:pPr algn="r"/>
              <a:r>
                <a:rPr lang="en-GB">
                  <a:latin typeface="+mn-lt"/>
                </a:rPr>
                <a:t>sit</a:t>
              </a:r>
              <a:br>
                <a:rPr lang="en-GB">
                  <a:latin typeface="+mn-lt"/>
                </a:rPr>
              </a:br>
              <a:r>
                <a:rPr lang="en-GB">
                  <a:latin typeface="+mn-lt"/>
                </a:rPr>
                <a:t>down</a:t>
              </a:r>
              <a:endParaRPr lang="en-GB" dirty="0">
                <a:latin typeface="+mn-lt"/>
              </a:endParaRPr>
            </a:p>
          </p:txBody>
        </p:sp>
      </p:grpSp>
      <p:pic>
        <p:nvPicPr>
          <p:cNvPr id="4" name="Picture 3">
            <a:extLst>
              <a:ext uri="{FF2B5EF4-FFF2-40B4-BE49-F238E27FC236}">
                <a16:creationId xmlns:a16="http://schemas.microsoft.com/office/drawing/2014/main" id="{141D3277-7E48-462B-BD28-73095D16BD26}"/>
              </a:ext>
            </a:extLst>
          </p:cNvPr>
          <p:cNvPicPr>
            <a:picLocks noChangeAspect="1"/>
          </p:cNvPicPr>
          <p:nvPr/>
        </p:nvPicPr>
        <p:blipFill>
          <a:blip r:embed="rId9"/>
          <a:stretch>
            <a:fillRect/>
          </a:stretch>
        </p:blipFill>
        <p:spPr>
          <a:xfrm>
            <a:off x="1030829" y="992809"/>
            <a:ext cx="5558085" cy="3435797"/>
          </a:xfrm>
          <a:prstGeom prst="rect">
            <a:avLst/>
          </a:prstGeom>
        </p:spPr>
      </p:pic>
      <p:grpSp>
        <p:nvGrpSpPr>
          <p:cNvPr id="24" name="Group 23">
            <a:extLst>
              <a:ext uri="{FF2B5EF4-FFF2-40B4-BE49-F238E27FC236}">
                <a16:creationId xmlns:a16="http://schemas.microsoft.com/office/drawing/2014/main" id="{2A078DD4-4D25-44D9-A605-ED83F5E995D2}"/>
              </a:ext>
            </a:extLst>
          </p:cNvPr>
          <p:cNvGrpSpPr/>
          <p:nvPr/>
        </p:nvGrpSpPr>
        <p:grpSpPr>
          <a:xfrm>
            <a:off x="7735259" y="2978173"/>
            <a:ext cx="1410086" cy="609406"/>
            <a:chOff x="9227257" y="3019267"/>
            <a:chExt cx="1410086"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81" name="TextBox 80">
              <a:extLst>
                <a:ext uri="{FF2B5EF4-FFF2-40B4-BE49-F238E27FC236}">
                  <a16:creationId xmlns:a16="http://schemas.microsoft.com/office/drawing/2014/main" id="{A6140BB4-A6B6-4004-9DA2-82DE698E2AB2}"/>
                </a:ext>
              </a:extLst>
            </p:cNvPr>
            <p:cNvSpPr txBox="1"/>
            <p:nvPr/>
          </p:nvSpPr>
          <p:spPr>
            <a:xfrm>
              <a:off x="9443134" y="3019267"/>
              <a:ext cx="1194209" cy="600164"/>
            </a:xfrm>
            <a:prstGeom prst="rect">
              <a:avLst/>
            </a:prstGeom>
            <a:noFill/>
          </p:spPr>
          <p:txBody>
            <a:bodyPr wrap="square" rtlCol="0">
              <a:spAutoFit/>
            </a:bodyPr>
            <a:lstStyle/>
            <a:p>
              <a:r>
                <a:rPr lang="en-GB" sz="1100" dirty="0">
                  <a:solidFill>
                    <a:schemeClr val="bg1"/>
                  </a:solidFill>
                  <a:latin typeface="+mn-lt"/>
                </a:rPr>
                <a:t>Press space or</a:t>
              </a:r>
            </a:p>
            <a:p>
              <a:r>
                <a:rPr lang="en-GB" sz="1100" dirty="0">
                  <a:solidFill>
                    <a:schemeClr val="bg1"/>
                  </a:solidFill>
                  <a:latin typeface="+mn-lt"/>
                </a:rPr>
                <a:t>left mouse click to see exercises</a:t>
              </a:r>
            </a:p>
          </p:txBody>
        </p:sp>
      </p:grpSp>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0B6CA207-F652-8F25-82CF-F33A0D10ABC0}"/>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A568CEEF-0A23-FF9B-9FC1-E8A14A69864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CEDCF970-FF35-4336-73B9-D3B8AEF5796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89EC1355-6A25-2933-E50D-FFFB35488748}"/>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64410E86-68D6-7890-6B3D-245D91605E6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5" name="Text Box 7">
                <a:extLst>
                  <a:ext uri="{FF2B5EF4-FFF2-40B4-BE49-F238E27FC236}">
                    <a16:creationId xmlns:a16="http://schemas.microsoft.com/office/drawing/2014/main" id="{BC5AE475-A2D6-99CA-DA2A-AAE78F09582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xit" presetSubtype="0" fill="hold"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10</a:t>
            </a:fld>
            <a:r>
              <a:rPr lang="en-GB" dirty="0"/>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67315" y="4553919"/>
            <a:ext cx="2227456" cy="406729"/>
            <a:chOff x="5476397" y="4035109"/>
            <a:chExt cx="1557921"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484192" y="4084584"/>
              <a:ext cx="1550126" cy="307777"/>
            </a:xfrm>
            <a:prstGeom prst="rect">
              <a:avLst/>
            </a:prstGeom>
            <a:noFill/>
          </p:spPr>
          <p:txBody>
            <a:bodyPr wrap="square" rtlCol="0">
              <a:spAutoFit/>
            </a:bodyPr>
            <a:lstStyle/>
            <a:p>
              <a:pPr algn="ctr"/>
              <a:r>
                <a:rPr lang="en-GB" dirty="0">
                  <a:latin typeface="+mn-lt"/>
                </a:rPr>
                <a:t>Name writing practice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5</a:t>
            </a:r>
          </a:p>
        </p:txBody>
      </p:sp>
      <p:grpSp>
        <p:nvGrpSpPr>
          <p:cNvPr id="69" name="Group 68">
            <a:extLst>
              <a:ext uri="{FF2B5EF4-FFF2-40B4-BE49-F238E27FC236}">
                <a16:creationId xmlns:a16="http://schemas.microsoft.com/office/drawing/2014/main" id="{430F79B9-1A5C-41F8-9BB4-8B45AFC9CBC7}"/>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E7257A4C-67F0-49BD-9F57-99F5B1777878}"/>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side panel light rectangle">
              <a:extLst>
                <a:ext uri="{FF2B5EF4-FFF2-40B4-BE49-F238E27FC236}">
                  <a16:creationId xmlns:a16="http://schemas.microsoft.com/office/drawing/2014/main" id="{F6CB007B-7BD4-4146-9DDB-AA73289A3CF5}"/>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side panel textbox">
              <a:extLst>
                <a:ext uri="{FF2B5EF4-FFF2-40B4-BE49-F238E27FC236}">
                  <a16:creationId xmlns:a16="http://schemas.microsoft.com/office/drawing/2014/main" id="{051A20B4-DBDD-4C5D-BD98-1E3C090C18AD}"/>
                </a:ext>
              </a:extLst>
            </p:cNvPr>
            <p:cNvSpPr txBox="1"/>
            <p:nvPr/>
          </p:nvSpPr>
          <p:spPr>
            <a:xfrm>
              <a:off x="9183300" y="27074"/>
              <a:ext cx="1450860" cy="4843240"/>
            </a:xfrm>
            <a:prstGeom prst="rect">
              <a:avLst/>
            </a:prstGeom>
            <a:noFill/>
          </p:spPr>
          <p:txBody>
            <a:bodyPr wrap="square" lIns="36000" tIns="36000" rIns="36000" bIns="36000" rtlCol="0">
              <a:spAutoFit/>
            </a:bodyPr>
            <a:lstStyle/>
            <a:p>
              <a:r>
                <a:rPr lang="en-GB" sz="1000" b="1" dirty="0">
                  <a:latin typeface="+mn-lt"/>
                </a:rPr>
                <a:t>Name writing</a:t>
              </a:r>
            </a:p>
            <a:p>
              <a:r>
                <a:rPr lang="en-GB" sz="1000" dirty="0">
                  <a:latin typeface="+mn-lt"/>
                </a:rPr>
                <a:t>Your students are going to practice writing their names.</a:t>
              </a:r>
            </a:p>
            <a:p>
              <a:endParaRPr lang="en-GB" sz="1000" dirty="0">
                <a:latin typeface="+mn-lt"/>
              </a:endParaRPr>
            </a:p>
            <a:p>
              <a:r>
                <a:rPr lang="en-GB" sz="1000" dirty="0">
                  <a:latin typeface="+mn-lt"/>
                </a:rPr>
                <a:t>Before class prepare a writing sheet for each student with their name written in dots for them to practice tracing (similar to the picture on this slide).</a:t>
              </a:r>
            </a:p>
            <a:p>
              <a:endParaRPr lang="en-GB" sz="1000" dirty="0">
                <a:latin typeface="+mn-lt"/>
              </a:endParaRPr>
            </a:p>
            <a:p>
              <a:r>
                <a:rPr lang="en-GB" sz="1000" dirty="0">
                  <a:latin typeface="+mn-lt"/>
                </a:rPr>
                <a:t>Everyone sits at a table with you.  Give clear instructions: first, tell everyone to get their bags (you do the same so they can see what to do). Then say, "Take out your crayons".</a:t>
              </a:r>
            </a:p>
            <a:p>
              <a:endParaRPr lang="en-GB" sz="1000" dirty="0">
                <a:latin typeface="+mn-lt"/>
              </a:endParaRPr>
            </a:p>
            <a:p>
              <a:r>
                <a:rPr lang="en-GB" sz="1000" dirty="0">
                  <a:latin typeface="+mn-lt"/>
                </a:rPr>
                <a:t>Take the sheets of paper and read the names - encourage each student to put their hand up and say "Yes". Give out the sheets to each student and give one to yourself.</a:t>
              </a:r>
            </a:p>
            <a:p>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for more</a:t>
              </a:r>
              <a:r>
                <a:rPr lang="en-GB" sz="1000" dirty="0">
                  <a:solidFill>
                    <a:srgbClr val="0000FF"/>
                  </a:solidFill>
                  <a:latin typeface="+mn-lt"/>
                </a:rPr>
                <a:t> »</a:t>
              </a:r>
            </a:p>
          </p:txBody>
        </p:sp>
        <p:grpSp>
          <p:nvGrpSpPr>
            <p:cNvPr id="78" name="teacher icon group">
              <a:extLst>
                <a:ext uri="{FF2B5EF4-FFF2-40B4-BE49-F238E27FC236}">
                  <a16:creationId xmlns:a16="http://schemas.microsoft.com/office/drawing/2014/main" id="{057574C2-AE99-4690-BC28-D27A87FC14CD}"/>
                </a:ext>
              </a:extLst>
            </p:cNvPr>
            <p:cNvGrpSpPr/>
            <p:nvPr/>
          </p:nvGrpSpPr>
          <p:grpSpPr>
            <a:xfrm>
              <a:off x="8810640" y="151620"/>
              <a:ext cx="296181" cy="296181"/>
              <a:chOff x="8810640" y="62245"/>
              <a:chExt cx="296181" cy="296181"/>
            </a:xfrm>
          </p:grpSpPr>
          <p:sp>
            <p:nvSpPr>
              <p:cNvPr id="79" name="icon circle">
                <a:extLst>
                  <a:ext uri="{FF2B5EF4-FFF2-40B4-BE49-F238E27FC236}">
                    <a16:creationId xmlns:a16="http://schemas.microsoft.com/office/drawing/2014/main" id="{8076B2E5-C673-4307-999B-EE4792CBD8C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0" name="teacher icon">
                <a:extLst>
                  <a:ext uri="{FF2B5EF4-FFF2-40B4-BE49-F238E27FC236}">
                    <a16:creationId xmlns:a16="http://schemas.microsoft.com/office/drawing/2014/main" id="{03F8D7DC-D592-4678-A17B-2E63E0D9A192}"/>
                  </a:ext>
                </a:extLst>
              </p:cNvPr>
              <p:cNvGrpSpPr/>
              <p:nvPr/>
            </p:nvGrpSpPr>
            <p:grpSpPr>
              <a:xfrm>
                <a:off x="8864754" y="93114"/>
                <a:ext cx="193866" cy="206740"/>
                <a:chOff x="2542389" y="2767092"/>
                <a:chExt cx="480536" cy="512445"/>
              </a:xfrm>
            </p:grpSpPr>
            <p:sp>
              <p:nvSpPr>
                <p:cNvPr id="81" name="Google Shape;1395;p49">
                  <a:extLst>
                    <a:ext uri="{FF2B5EF4-FFF2-40B4-BE49-F238E27FC236}">
                      <a16:creationId xmlns:a16="http://schemas.microsoft.com/office/drawing/2014/main" id="{7B1094C5-36AB-4616-B467-2CB4A6DD8A4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6;p49">
                  <a:extLst>
                    <a:ext uri="{FF2B5EF4-FFF2-40B4-BE49-F238E27FC236}">
                      <a16:creationId xmlns:a16="http://schemas.microsoft.com/office/drawing/2014/main" id="{C548DFFB-E6D3-46F6-8D61-D99F1CBE494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7;p49">
                  <a:extLst>
                    <a:ext uri="{FF2B5EF4-FFF2-40B4-BE49-F238E27FC236}">
                      <a16:creationId xmlns:a16="http://schemas.microsoft.com/office/drawing/2014/main" id="{C6375868-D597-4A69-AEB2-6BF009A9F86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398;p49">
                  <a:extLst>
                    <a:ext uri="{FF2B5EF4-FFF2-40B4-BE49-F238E27FC236}">
                      <a16:creationId xmlns:a16="http://schemas.microsoft.com/office/drawing/2014/main" id="{BE1C6C2A-8421-4AB8-B269-366B093B889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9;p49">
                  <a:extLst>
                    <a:ext uri="{FF2B5EF4-FFF2-40B4-BE49-F238E27FC236}">
                      <a16:creationId xmlns:a16="http://schemas.microsoft.com/office/drawing/2014/main" id="{A78BFFC8-1913-49A9-9CDB-0A67183A3F5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0;p49">
                  <a:extLst>
                    <a:ext uri="{FF2B5EF4-FFF2-40B4-BE49-F238E27FC236}">
                      <a16:creationId xmlns:a16="http://schemas.microsoft.com/office/drawing/2014/main" id="{8E8A05C7-299A-4765-A7D1-6C62ADD8F6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401;p49">
                  <a:extLst>
                    <a:ext uri="{FF2B5EF4-FFF2-40B4-BE49-F238E27FC236}">
                      <a16:creationId xmlns:a16="http://schemas.microsoft.com/office/drawing/2014/main" id="{FACA44F2-CAB6-4D28-909C-3A19EC08E16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402;p49">
                  <a:extLst>
                    <a:ext uri="{FF2B5EF4-FFF2-40B4-BE49-F238E27FC236}">
                      <a16:creationId xmlns:a16="http://schemas.microsoft.com/office/drawing/2014/main" id="{B7C864E7-F1C9-4AB7-9CF2-0DC063E8D47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403;p49">
                  <a:extLst>
                    <a:ext uri="{FF2B5EF4-FFF2-40B4-BE49-F238E27FC236}">
                      <a16:creationId xmlns:a16="http://schemas.microsoft.com/office/drawing/2014/main" id="{4B8D8DC0-70E3-49BB-AA39-C8E9F408B4C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4;p49">
                  <a:extLst>
                    <a:ext uri="{FF2B5EF4-FFF2-40B4-BE49-F238E27FC236}">
                      <a16:creationId xmlns:a16="http://schemas.microsoft.com/office/drawing/2014/main" id="{46217969-636F-4AA2-94DE-F3F7680672E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5;p49">
                  <a:extLst>
                    <a:ext uri="{FF2B5EF4-FFF2-40B4-BE49-F238E27FC236}">
                      <a16:creationId xmlns:a16="http://schemas.microsoft.com/office/drawing/2014/main" id="{90D57303-BD6B-4DD1-96E4-FCC2CE1CCC0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6;p49">
                  <a:extLst>
                    <a:ext uri="{FF2B5EF4-FFF2-40B4-BE49-F238E27FC236}">
                      <a16:creationId xmlns:a16="http://schemas.microsoft.com/office/drawing/2014/main" id="{0161F97C-20A9-4C8C-A60A-CC5BAC9AFB7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7;p49">
                  <a:extLst>
                    <a:ext uri="{FF2B5EF4-FFF2-40B4-BE49-F238E27FC236}">
                      <a16:creationId xmlns:a16="http://schemas.microsoft.com/office/drawing/2014/main" id="{3C1B7C33-5005-4A22-AF14-061518F896A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8;p49">
                  <a:extLst>
                    <a:ext uri="{FF2B5EF4-FFF2-40B4-BE49-F238E27FC236}">
                      <a16:creationId xmlns:a16="http://schemas.microsoft.com/office/drawing/2014/main" id="{A5285D31-C61C-4229-8141-B8BC9713897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9;p49">
                  <a:extLst>
                    <a:ext uri="{FF2B5EF4-FFF2-40B4-BE49-F238E27FC236}">
                      <a16:creationId xmlns:a16="http://schemas.microsoft.com/office/drawing/2014/main" id="{CF967B8D-9762-4D33-B653-E2B008E4B19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10;p49">
                  <a:extLst>
                    <a:ext uri="{FF2B5EF4-FFF2-40B4-BE49-F238E27FC236}">
                      <a16:creationId xmlns:a16="http://schemas.microsoft.com/office/drawing/2014/main" id="{76BB202C-F130-4A3E-BD0E-8B1BBAB4811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11;p49">
                  <a:extLst>
                    <a:ext uri="{FF2B5EF4-FFF2-40B4-BE49-F238E27FC236}">
                      <a16:creationId xmlns:a16="http://schemas.microsoft.com/office/drawing/2014/main" id="{7B045CBC-9B53-481A-8EDF-33109E409F2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2;p49">
                  <a:extLst>
                    <a:ext uri="{FF2B5EF4-FFF2-40B4-BE49-F238E27FC236}">
                      <a16:creationId xmlns:a16="http://schemas.microsoft.com/office/drawing/2014/main" id="{B96F3995-9E48-41F0-A3A6-7F35D86ABE0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3;p49">
                  <a:extLst>
                    <a:ext uri="{FF2B5EF4-FFF2-40B4-BE49-F238E27FC236}">
                      <a16:creationId xmlns:a16="http://schemas.microsoft.com/office/drawing/2014/main" id="{ACA821B0-4FC0-4FE6-846E-4B7E6B40D0F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4;p49">
                  <a:extLst>
                    <a:ext uri="{FF2B5EF4-FFF2-40B4-BE49-F238E27FC236}">
                      <a16:creationId xmlns:a16="http://schemas.microsoft.com/office/drawing/2014/main" id="{B7E99708-0251-4E9F-937E-B69DBD01771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5;p49">
                  <a:extLst>
                    <a:ext uri="{FF2B5EF4-FFF2-40B4-BE49-F238E27FC236}">
                      <a16:creationId xmlns:a16="http://schemas.microsoft.com/office/drawing/2014/main" id="{2C81C4A5-A5F8-4B7B-A288-3B8010692F4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6;p49">
                  <a:extLst>
                    <a:ext uri="{FF2B5EF4-FFF2-40B4-BE49-F238E27FC236}">
                      <a16:creationId xmlns:a16="http://schemas.microsoft.com/office/drawing/2014/main" id="{72418DC6-E0EB-4258-962B-B9EBB47F41D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7;p49">
                  <a:extLst>
                    <a:ext uri="{FF2B5EF4-FFF2-40B4-BE49-F238E27FC236}">
                      <a16:creationId xmlns:a16="http://schemas.microsoft.com/office/drawing/2014/main" id="{D136EABD-95A4-4E17-ABF9-B738F80004F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8;p49">
                  <a:extLst>
                    <a:ext uri="{FF2B5EF4-FFF2-40B4-BE49-F238E27FC236}">
                      <a16:creationId xmlns:a16="http://schemas.microsoft.com/office/drawing/2014/main" id="{D9E1AC35-A0C2-4C61-8407-E948812FC20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9;p49">
                  <a:extLst>
                    <a:ext uri="{FF2B5EF4-FFF2-40B4-BE49-F238E27FC236}">
                      <a16:creationId xmlns:a16="http://schemas.microsoft.com/office/drawing/2014/main" id="{97F435D8-DE60-45FB-8CC8-0167ADE3E53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20;p49">
                  <a:extLst>
                    <a:ext uri="{FF2B5EF4-FFF2-40B4-BE49-F238E27FC236}">
                      <a16:creationId xmlns:a16="http://schemas.microsoft.com/office/drawing/2014/main" id="{D6B163D9-4DE6-4F4E-8E12-AD3F4589473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21;p49">
                  <a:extLst>
                    <a:ext uri="{FF2B5EF4-FFF2-40B4-BE49-F238E27FC236}">
                      <a16:creationId xmlns:a16="http://schemas.microsoft.com/office/drawing/2014/main" id="{2D5F6EC5-2597-41D2-900F-571C2EFE4AC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22;p49">
                  <a:extLst>
                    <a:ext uri="{FF2B5EF4-FFF2-40B4-BE49-F238E27FC236}">
                      <a16:creationId xmlns:a16="http://schemas.microsoft.com/office/drawing/2014/main" id="{9359E187-B77E-41A8-9923-6E363350D9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09" name="Group 108">
            <a:extLst>
              <a:ext uri="{FF2B5EF4-FFF2-40B4-BE49-F238E27FC236}">
                <a16:creationId xmlns:a16="http://schemas.microsoft.com/office/drawing/2014/main" id="{D66A8EAB-A39C-437E-9F39-5F7943BFC763}"/>
              </a:ext>
            </a:extLst>
          </p:cNvPr>
          <p:cNvGrpSpPr/>
          <p:nvPr/>
        </p:nvGrpSpPr>
        <p:grpSpPr>
          <a:xfrm>
            <a:off x="10708690" y="0"/>
            <a:ext cx="1506583" cy="5178090"/>
            <a:chOff x="11115791" y="0"/>
            <a:chExt cx="1506583" cy="5178090"/>
          </a:xfrm>
        </p:grpSpPr>
        <p:sp>
          <p:nvSpPr>
            <p:cNvPr id="110" name="side panel light rectangle">
              <a:extLst>
                <a:ext uri="{FF2B5EF4-FFF2-40B4-BE49-F238E27FC236}">
                  <a16:creationId xmlns:a16="http://schemas.microsoft.com/office/drawing/2014/main" id="{D668FA06-C111-43CD-8102-0C83AA59F565}"/>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side panel textbox">
              <a:extLst>
                <a:ext uri="{FF2B5EF4-FFF2-40B4-BE49-F238E27FC236}">
                  <a16:creationId xmlns:a16="http://schemas.microsoft.com/office/drawing/2014/main" id="{5618F077-491B-4947-BD50-C3B98609C86F}"/>
                </a:ext>
              </a:extLst>
            </p:cNvPr>
            <p:cNvSpPr txBox="1"/>
            <p:nvPr/>
          </p:nvSpPr>
          <p:spPr>
            <a:xfrm>
              <a:off x="11149224" y="27074"/>
              <a:ext cx="1450860" cy="5151016"/>
            </a:xfrm>
            <a:prstGeom prst="rect">
              <a:avLst/>
            </a:prstGeom>
            <a:noFill/>
          </p:spPr>
          <p:txBody>
            <a:bodyPr wrap="square" lIns="36000" tIns="36000" rIns="36000" bIns="36000" rtlCol="0">
              <a:spAutoFit/>
            </a:bodyPr>
            <a:lstStyle/>
            <a:p>
              <a:r>
                <a:rPr lang="en-GB" sz="1000" dirty="0">
                  <a:latin typeface="+mn-lt"/>
                </a:rPr>
                <a:t>Next, say, "Take out a crayon" and have the students follow you as you take out your crayon. Any colour will do. Model tracing your name, slowly and carefully, saying your name as you trace.</a:t>
              </a:r>
            </a:p>
            <a:p>
              <a:endParaRPr lang="en-GB" sz="1000" dirty="0">
                <a:latin typeface="+mn-lt"/>
              </a:endParaRPr>
            </a:p>
            <a:p>
              <a:r>
                <a:rPr lang="en-GB" sz="1000" dirty="0">
                  <a:latin typeface="+mn-lt"/>
                </a:rPr>
                <a:t>Have everyone trace the first name. Then put the crayon back into your pencil case and take out a different colour and write the next name.  As the students trace their names, circulate, help and give lots of praise. </a:t>
              </a:r>
            </a:p>
            <a:p>
              <a:endParaRPr lang="en-GB" sz="1000" dirty="0">
                <a:latin typeface="+mn-lt"/>
              </a:endParaRPr>
            </a:p>
            <a:p>
              <a:r>
                <a:rPr lang="en-GB" sz="1000" dirty="0">
                  <a:latin typeface="+mn-lt"/>
                </a:rPr>
                <a:t>When everyone has finished, get each student to hold up their sheet so you and everyone can see. Give lots of praise to each student - you can even put stickers on each student's sheet as a prize or even a simple drawing of a smiley face will do!</a:t>
              </a:r>
            </a:p>
            <a:p>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to go back</a:t>
              </a:r>
              <a:r>
                <a:rPr lang="en-GB" sz="1000" dirty="0">
                  <a:solidFill>
                    <a:srgbClr val="0000FF"/>
                  </a:solidFill>
                  <a:latin typeface="+mn-lt"/>
                </a:rPr>
                <a:t> »</a:t>
              </a:r>
            </a:p>
          </p:txBody>
        </p:sp>
      </p:grpSp>
      <p:pic>
        <p:nvPicPr>
          <p:cNvPr id="4" name="Picture 3">
            <a:extLst>
              <a:ext uri="{FF2B5EF4-FFF2-40B4-BE49-F238E27FC236}">
                <a16:creationId xmlns:a16="http://schemas.microsoft.com/office/drawing/2014/main" id="{021EBA58-247A-4E02-9A69-831826F87A28}"/>
              </a:ext>
            </a:extLst>
          </p:cNvPr>
          <p:cNvPicPr>
            <a:picLocks noChangeAspect="1"/>
          </p:cNvPicPr>
          <p:nvPr/>
        </p:nvPicPr>
        <p:blipFill>
          <a:blip r:embed="rId2"/>
          <a:stretch>
            <a:fillRect/>
          </a:stretch>
        </p:blipFill>
        <p:spPr>
          <a:xfrm>
            <a:off x="678893" y="891821"/>
            <a:ext cx="4613880" cy="3827425"/>
          </a:xfrm>
          <a:prstGeom prst="rect">
            <a:avLst/>
          </a:prstGeom>
        </p:spPr>
      </p:pic>
      <p:pic>
        <p:nvPicPr>
          <p:cNvPr id="6" name="Picture 5">
            <a:extLst>
              <a:ext uri="{FF2B5EF4-FFF2-40B4-BE49-F238E27FC236}">
                <a16:creationId xmlns:a16="http://schemas.microsoft.com/office/drawing/2014/main" id="{D2284929-79AD-4356-B538-FA51C6AA5C03}"/>
              </a:ext>
            </a:extLst>
          </p:cNvPr>
          <p:cNvPicPr>
            <a:picLocks noChangeAspect="1"/>
          </p:cNvPicPr>
          <p:nvPr/>
        </p:nvPicPr>
        <p:blipFill>
          <a:blip r:embed="rId3"/>
          <a:stretch>
            <a:fillRect/>
          </a:stretch>
        </p:blipFill>
        <p:spPr>
          <a:xfrm>
            <a:off x="5447181" y="1710827"/>
            <a:ext cx="1755346" cy="2346255"/>
          </a:xfrm>
          <a:prstGeom prst="rect">
            <a:avLst/>
          </a:prstGeom>
          <a:ln w="6350">
            <a:solidFill>
              <a:schemeClr val="tx1"/>
            </a:solidFill>
          </a:ln>
          <a:effectLst>
            <a:outerShdw blurRad="50800" dist="38100" dir="2700000" algn="tl" rotWithShape="0">
              <a:prstClr val="black">
                <a:alpha val="40000"/>
              </a:prstClr>
            </a:outerShdw>
          </a:effectLst>
        </p:spPr>
      </p:pic>
      <p:sp>
        <p:nvSpPr>
          <p:cNvPr id="49" name="Google Shape;267;p28">
            <a:extLst>
              <a:ext uri="{FF2B5EF4-FFF2-40B4-BE49-F238E27FC236}">
                <a16:creationId xmlns:a16="http://schemas.microsoft.com/office/drawing/2014/main" id="{4F3C7739-445D-4584-9D8A-F63E7EE8E23F}"/>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TextBox 52">
            <a:extLst>
              <a:ext uri="{FF2B5EF4-FFF2-40B4-BE49-F238E27FC236}">
                <a16:creationId xmlns:a16="http://schemas.microsoft.com/office/drawing/2014/main" id="{2D475679-6071-4807-87B9-19F84CCDC5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214CABA3-0794-B137-ABCE-6129BA8D4C7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397D104B-70BE-A370-F1B0-FB4D27C92D6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DA43F489-DBB7-D92F-C3D1-6CF645EEC5B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745E9640-53A7-2986-BFC6-DAE7FA603FE2}"/>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D3BBA9A8-E011-3229-A061-DBD3467459E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45CFFB75-F27A-23A5-62C1-1FE5B90969B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625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500"/>
                            </p:stCondLst>
                            <p:childTnLst>
                              <p:par>
                                <p:cTn id="29" presetID="35" presetClass="path" presetSubtype="0" accel="50000" decel="50000" fill="hold" nodeType="afterEffect">
                                  <p:stCondLst>
                                    <p:cond delay="0"/>
                                  </p:stCondLst>
                                  <p:childTnLst>
                                    <p:animMotion origin="layout" path="M 0 0 L -0.16372 0 " pathEditMode="relative" rAng="0" ptsTypes="AA">
                                      <p:cBhvr>
                                        <p:cTn id="30" dur="1000" fill="hold"/>
                                        <p:tgtEl>
                                          <p:spTgt spid="69"/>
                                        </p:tgtEl>
                                        <p:attrNameLst>
                                          <p:attrName>ppt_x</p:attrName>
                                          <p:attrName>ppt_y</p:attrName>
                                        </p:attrNameLst>
                                      </p:cBhvr>
                                      <p:rCtr x="-8194" y="0"/>
                                    </p:animMotion>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9"/>
                    </p:tgtEl>
                  </p:cond>
                </p:stCondLst>
                <p:endSync evt="end" delay="0">
                  <p:rtn val="all"/>
                </p:endSync>
                <p:childTnLst>
                  <p:par>
                    <p:cTn id="36" fill="hold">
                      <p:stCondLst>
                        <p:cond delay="0"/>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0.1743 4.93827E-6 L -0.33298 4.93827E-6 " pathEditMode="relative" rAng="0" ptsTypes="AA">
                                      <p:cBhvr>
                                        <p:cTn id="39" dur="1000" fill="hold"/>
                                        <p:tgtEl>
                                          <p:spTgt spid="109"/>
                                        </p:tgtEl>
                                        <p:attrNameLst>
                                          <p:attrName>ppt_x</p:attrName>
                                          <p:attrName>ppt_y</p:attrName>
                                        </p:attrNameLst>
                                      </p:cBhvr>
                                      <p:rCtr x="-7934" y="0"/>
                                    </p:animMotion>
                                  </p:childTnLst>
                                </p:cTn>
                              </p:par>
                            </p:childTnLst>
                          </p:cTn>
                        </p:par>
                      </p:childTnLst>
                    </p:cTn>
                  </p:par>
                </p:childTnLst>
              </p:cTn>
              <p:nextCondLst>
                <p:cond evt="onClick" delay="0">
                  <p:tgtEl>
                    <p:spTgt spid="69"/>
                  </p:tgtEl>
                </p:cond>
              </p:nextCondLst>
            </p:seq>
            <p:seq concurrent="1" nextAc="seek">
              <p:cTn id="40" restart="whenNotActive" fill="hold" evtFilter="cancelBubble" nodeType="interactiveSeq">
                <p:stCondLst>
                  <p:cond evt="onClick" delay="0">
                    <p:tgtEl>
                      <p:spTgt spid="109"/>
                    </p:tgtEl>
                  </p:cond>
                </p:stCondLst>
                <p:endSync evt="end" delay="0">
                  <p:rtn val="all"/>
                </p:endSync>
                <p:childTnLst>
                  <p:par>
                    <p:cTn id="41" fill="hold">
                      <p:stCondLst>
                        <p:cond delay="0"/>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33212 -0.00031 L -0.08212 -0.00031 " pathEditMode="relative" rAng="0" ptsTypes="AA">
                                      <p:cBhvr>
                                        <p:cTn id="44" dur="1000" fill="hold"/>
                                        <p:tgtEl>
                                          <p:spTgt spid="109"/>
                                        </p:tgtEl>
                                        <p:attrNameLst>
                                          <p:attrName>ppt_x</p:attrName>
                                          <p:attrName>ppt_y</p:attrName>
                                        </p:attrNameLst>
                                      </p:cBhvr>
                                      <p:rCtr x="12500" y="0"/>
                                    </p:animMotion>
                                  </p:childTnLst>
                                </p:cTn>
                              </p:par>
                            </p:childTnLst>
                          </p:cTn>
                        </p:par>
                      </p:childTnLst>
                    </p:cTn>
                  </p:par>
                </p:childTnLst>
              </p:cTn>
              <p:nextCondLst>
                <p:cond evt="onClick" delay="0">
                  <p:tgtEl>
                    <p:spTgt spid="109"/>
                  </p:tgtEl>
                </p:cond>
              </p:nextCondLst>
            </p:seq>
          </p:childTnLst>
        </p:cTn>
      </p:par>
    </p:tnLst>
    <p:bldLst>
      <p:bldP spid="68" grpId="0"/>
      <p:bldP spid="49"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11</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mn-lt"/>
                </a:rPr>
                <a:t>Do the “Name flower craft” activity</a:t>
              </a:r>
            </a:p>
            <a:p>
              <a:r>
                <a:rPr lang="en-GB" sz="1000" dirty="0">
                  <a:latin typeface="+mn-lt"/>
                </a:rPr>
                <a:t>Now that everyone has had a chance to practice writing their name you can do this craft activity.</a:t>
              </a:r>
            </a:p>
            <a:p>
              <a:endParaRPr lang="en-GB" sz="1000" dirty="0">
                <a:latin typeface="+mn-lt"/>
              </a:endParaRPr>
            </a:p>
            <a:p>
              <a:r>
                <a:rPr lang="en-GB" sz="1000" dirty="0">
                  <a:latin typeface="+mn-lt"/>
                </a:rPr>
                <a:t>Before class, print out the "Name Flower Craft" sheet and copy / cut out the flower shapes so that there are enough to give one to each student.</a:t>
              </a:r>
            </a:p>
            <a:p>
              <a:endParaRPr lang="en-GB" sz="1000" dirty="0">
                <a:latin typeface="+mn-lt"/>
              </a:endParaRPr>
            </a:p>
            <a:p>
              <a:r>
                <a:rPr lang="en-GB" sz="1000" dirty="0">
                  <a:latin typeface="+mn-lt"/>
                </a:rPr>
                <a:t>Get each student to write their name on the line and then </a:t>
              </a:r>
              <a:r>
                <a:rPr lang="en-GB" sz="1000" dirty="0" err="1">
                  <a:latin typeface="+mn-lt"/>
                </a:rPr>
                <a:t>color</a:t>
              </a:r>
              <a:r>
                <a:rPr lang="en-GB" sz="1000" dirty="0">
                  <a:latin typeface="+mn-lt"/>
                </a:rPr>
                <a:t> in their flower. Students can now decorate the classroom by sticking their name flowers on the walls. </a:t>
              </a:r>
            </a:p>
            <a:p>
              <a:endParaRPr lang="en-GB" sz="1000" dirty="0">
                <a:latin typeface="+mn-lt"/>
              </a:endParaRPr>
            </a:p>
            <a:p>
              <a:r>
                <a:rPr lang="en-GB" sz="1000" dirty="0">
                  <a:latin typeface="+mn-lt"/>
                </a:rPr>
                <a:t>Alternatively, have students make a name poster by sticking all of the name flowers onto one large piece of construction paper (idea: make a tree shape out of brown card for students to stick their flowers on).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15786" y="4084584"/>
              <a:ext cx="1069524" cy="307777"/>
            </a:xfrm>
            <a:prstGeom prst="rect">
              <a:avLst/>
            </a:prstGeom>
            <a:noFill/>
          </p:spPr>
          <p:txBody>
            <a:bodyPr wrap="none" rtlCol="0">
              <a:spAutoFit/>
            </a:bodyPr>
            <a:lstStyle/>
            <a:p>
              <a:pPr algn="ctr"/>
              <a:r>
                <a:rPr lang="en-GB">
                  <a:latin typeface="+mn-lt"/>
                </a:rPr>
                <a:t>Flower craft</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6</a:t>
            </a:r>
          </a:p>
        </p:txBody>
      </p:sp>
      <p:pic>
        <p:nvPicPr>
          <p:cNvPr id="7" name="Picture 6" descr="A picture containing clock&#10;&#10;Description automatically generated">
            <a:extLst>
              <a:ext uri="{FF2B5EF4-FFF2-40B4-BE49-F238E27FC236}">
                <a16:creationId xmlns:a16="http://schemas.microsoft.com/office/drawing/2014/main" id="{3EB6D91B-C15C-4AB5-AD9A-4B00FB8B45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85461" y="-998764"/>
            <a:ext cx="1718310" cy="1718310"/>
          </a:xfrm>
          <a:prstGeom prst="rect">
            <a:avLst/>
          </a:prstGeom>
        </p:spPr>
      </p:pic>
      <p:pic>
        <p:nvPicPr>
          <p:cNvPr id="4" name="Picture 3">
            <a:extLst>
              <a:ext uri="{FF2B5EF4-FFF2-40B4-BE49-F238E27FC236}">
                <a16:creationId xmlns:a16="http://schemas.microsoft.com/office/drawing/2014/main" id="{84175244-383C-46B4-9FBF-F4D5D6AF8A4F}"/>
              </a:ext>
            </a:extLst>
          </p:cNvPr>
          <p:cNvPicPr>
            <a:picLocks noChangeAspect="1"/>
          </p:cNvPicPr>
          <p:nvPr/>
        </p:nvPicPr>
        <p:blipFill>
          <a:blip r:embed="rId4"/>
          <a:stretch>
            <a:fillRect/>
          </a:stretch>
        </p:blipFill>
        <p:spPr>
          <a:xfrm>
            <a:off x="1511711" y="544392"/>
            <a:ext cx="4719484" cy="3997115"/>
          </a:xfrm>
          <a:prstGeom prst="rect">
            <a:avLst/>
          </a:prstGeom>
        </p:spPr>
      </p:pic>
      <p:pic>
        <p:nvPicPr>
          <p:cNvPr id="6" name="Picture 5">
            <a:extLst>
              <a:ext uri="{FF2B5EF4-FFF2-40B4-BE49-F238E27FC236}">
                <a16:creationId xmlns:a16="http://schemas.microsoft.com/office/drawing/2014/main" id="{A561477C-EC73-4851-9436-3B4D7FCA723A}"/>
              </a:ext>
            </a:extLst>
          </p:cNvPr>
          <p:cNvPicPr>
            <a:picLocks noChangeAspect="1"/>
          </p:cNvPicPr>
          <p:nvPr/>
        </p:nvPicPr>
        <p:blipFill>
          <a:blip r:embed="rId5"/>
          <a:stretch>
            <a:fillRect/>
          </a:stretch>
        </p:blipFill>
        <p:spPr>
          <a:xfrm>
            <a:off x="249302" y="3119625"/>
            <a:ext cx="998833" cy="141623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5FF2071-61D3-45D4-89A5-1ED7B3182519}"/>
              </a:ext>
            </a:extLst>
          </p:cNvPr>
          <p:cNvPicPr>
            <a:picLocks noChangeAspect="1"/>
          </p:cNvPicPr>
          <p:nvPr/>
        </p:nvPicPr>
        <p:blipFill>
          <a:blip r:embed="rId5"/>
          <a:stretch>
            <a:fillRect/>
          </a:stretch>
        </p:blipFill>
        <p:spPr>
          <a:xfrm>
            <a:off x="2263426" y="142911"/>
            <a:ext cx="3436511" cy="487258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GB" sz="1200" dirty="0">
                <a:solidFill>
                  <a:schemeClr val="bg2">
                    <a:lumMod val="75000"/>
                  </a:schemeClr>
                </a:solidFill>
                <a:latin typeface="+mn-lt"/>
              </a:rPr>
              <a:t>Click to see</a:t>
            </a:r>
          </a:p>
        </p:txBody>
      </p:sp>
      <p:grpSp>
        <p:nvGrpSpPr>
          <p:cNvPr id="3" name="Group 2">
            <a:extLst>
              <a:ext uri="{FF2B5EF4-FFF2-40B4-BE49-F238E27FC236}">
                <a16:creationId xmlns:a16="http://schemas.microsoft.com/office/drawing/2014/main" id="{3962F5EA-C38D-3CB6-BC23-6B7EC388D01D}"/>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17E3199F-7327-8B78-CDBD-1A135C26C8A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AFAED90F-4BE7-38EE-F0CC-AA861A4870A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3897AA47-2436-B913-D566-5DF1CD4F69C7}"/>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6E5D86D8-9D18-97C3-5942-18BE25D3F63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C80DA594-1B2F-0F1D-00AB-C4EC53758A2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4601 0.07438 L 0.04601 0.07438 C 0.04826 0.07716 0.05069 0.07994 0.05278 0.08333 C 0.05365 0.08488 0.05382 0.08704 0.05469 0.08827 C 0.05573 0.08981 0.05729 0.09043 0.05851 0.09136 C 0.06007 0.0929 0.06163 0.09475 0.06319 0.09599 C 0.06424 0.09722 0.0651 0.09815 0.06615 0.09938 C 0.06736 0.10093 0.0684 0.10278 0.06996 0.10432 C 0.07066 0.10494 0.0717 0.10494 0.07274 0.10556 C 0.07396 0.10648 0.07535 0.10802 0.07656 0.10864 C 0.07708 0.10988 0.0776 0.11111 0.0783 0.11204 C 0.0809 0.11543 0.08437 0.11728 0.08594 0.1216 C 0.08819 0.12747 0.08681 0.12562 0.09062 0.12778 C 0.09201 0.13148 0.09375 0.13549 0.09514 0.13889 C 0.09635 0.14043 0.0974 0.14197 0.09826 0.14352 C 0.09861 0.14506 0.09948 0.14691 0.1 0.14815 C 0.10174 0.15123 0.10365 0.15309 0.10486 0.15617 C 0.11059 0.17068 0.10312 0.15278 0.10868 0.1642 C 0.10937 0.16543 0.10972 0.16759 0.11059 0.16883 C 0.11146 0.17006 0.11233 0.17099 0.11337 0.17222 C 0.11406 0.17346 0.11458 0.175 0.1151 0.17685 C 0.1158 0.17809 0.1158 0.18025 0.11615 0.18179 C 0.11944 0.19074 0.11806 0.18488 0.12187 0.19259 C 0.12309 0.19537 0.12569 0.20216 0.12569 0.20247 C 0.12604 0.20339 0.12622 0.20525 0.12691 0.20679 C 0.12726 0.20802 0.12812 0.20864 0.12847 0.20988 C 0.12934 0.21142 0.12969 0.21296 0.13056 0.21481 C 0.13385 0.22438 0.13056 0.2179 0.13542 0.22562 C 0.13733 0.23488 0.13524 0.22654 0.13819 0.23364 C 0.13976 0.23673 0.14219 0.2429 0.14219 0.24321 C 0.1441 0.25648 0.14115 0.2429 0.14566 0.25432 C 0.14653 0.25556 0.14635 0.25741 0.1467 0.25895 C 0.14722 0.26018 0.14826 0.2608 0.14878 0.26204 C 0.15139 0.26883 0.15104 0.26944 0.1533 0.27654 C 0.15451 0.27901 0.15538 0.28148 0.15625 0.28395 C 0.15799 0.29815 0.1566 0.28981 0.16267 0.30741 L 0.16267 0.30772 C 0.16337 0.30957 0.16372 0.3108 0.16389 0.31265 C 0.16424 0.31512 0.16424 0.3179 0.16476 0.32037 C 0.1658 0.32407 0.16649 0.32809 0.16788 0.33179 C 0.1684 0.33333 0.1691 0.33457 0.16962 0.33642 C 0.17708 0.36389 0.16701 0.32994 0.17257 0.3537 C 0.17274 0.35556 0.17361 0.35679 0.17413 0.35833 C 0.17535 0.36574 0.17569 0.36759 0.17726 0.37562 C 0.17812 0.38056 0.17917 0.38518 0.17986 0.39012 L 0.18559 0.41852 C 0.18785 0.42932 0.18542 0.41605 0.18854 0.43117 C 0.1901 0.43827 0.18889 0.43395 0.1901 0.44228 C 0.19115 0.44537 0.19236 0.45185 0.19236 0.45216 C 0.19236 0.45802 0.19236 0.46451 0.1934 0.47037 C 0.19358 0.47191 0.19514 0.47222 0.19531 0.47376 C 0.19583 0.47932 0.19583 0.48549 0.19635 0.49136 C 0.19653 0.49506 0.19687 0.49846 0.19687 0.50185 C 0.19757 0.51759 0.19757 0.53272 0.19809 0.54784 C 0.19809 0.55093 0.19913 0.55309 0.19913 0.55617 C 0.19983 0.6216 0.19965 0.68765 0.2 0.75339 C 0.2 0.75556 0.20035 0.75772 0.20087 0.75957 C 0.20156 0.76204 0.20243 0.76358 0.20312 0.76605 C 0.20365 0.77037 0.20365 0.775 0.20486 0.7787 C 0.20642 0.78395 0.2066 0.78457 0.20781 0.78981 C 0.20851 0.79383 0.20885 0.79815 0.20937 0.80216 C 0.20972 0.80463 0.20972 0.80679 0.21059 0.80864 L 0.21233 0.81358 C 0.21267 0.81543 0.21302 0.8179 0.21337 0.81975 C 0.21389 0.82315 0.21476 0.82593 0.2151 0.82932 C 0.2158 0.83148 0.21667 0.83796 0.21719 0.84012 C 0.21753 0.84197 0.2184 0.84352 0.2191 0.84506 C 0.21962 0.84907 0.22049 0.85895 0.2217 0.86235 C 0.22622 0.87315 0.22431 0.86914 0.22778 0.875 C 0.23559 0.8716 0.22795 0.87562 0.23455 0.87037 C 0.23524 0.86975 0.23646 0.86944 0.23733 0.86883 C 0.23837 0.8679 0.23906 0.86605 0.2401 0.86574 C 0.24149 0.86481 0.24271 0.86451 0.24392 0.86389 C 0.24479 0.86358 0.24583 0.86265 0.2467 0.86235 C 0.25521 0.85833 0.2467 0.86296 0.2533 0.85926 C 0.25955 0.85278 0.2533 0.86049 0.25816 0.84969 C 0.26389 0.83673 0.26024 0.85062 0.26476 0.8358 C 0.26528 0.83395 0.26545 0.83241 0.2658 0.83086 C 0.26649 0.82685 0.26719 0.82253 0.26788 0.81821 C 0.26806 0.81605 0.26806 0.81389 0.26875 0.81173 C 0.26962 0.80648 0.27153 0.80154 0.27257 0.79599 C 0.27465 0.78426 0.27378 0.78981 0.27535 0.78025 C 0.27535 0.77222 0.27587 0.76451 0.27622 0.75648 C 0.27656 0.75494 0.27726 0.7537 0.27743 0.75185 C 0.27795 0.73272 0.27795 0.71389 0.27812 0.69475 C 0.27847 0.5358 0.27847 0.37685 0.27899 0.2179 C 0.27917 0.20123 0.27934 0.19599 0.28108 0.18302 C 0.28142 0.18117 0.2816 0.1787 0.28194 0.17685 C 0.28247 0.175 0.28316 0.17346 0.28385 0.17222 C 0.28628 0.16049 0.28316 0.17469 0.28594 0.1608 C 0.28611 0.15957 0.28611 0.15741 0.28646 0.15617 C 0.28733 0.15525 0.28854 0.15525 0.28976 0.15463 C 0.29184 0.15525 0.29427 0.15525 0.29618 0.15617 C 0.3 0.15802 0.29913 0.1608 0.30104 0.16574 C 0.30156 0.16759 0.30312 0.16883 0.30399 0.17037 C 0.30538 0.17562 0.30764 0.18086 0.30851 0.18611 C 0.30937 0.19043 0.31024 0.19506 0.31146 0.19907 C 0.31233 0.20123 0.3158 0.20833 0.31632 0.20988 C 0.3184 0.23426 0.31562 0.20741 0.3191 0.22562 C 0.32083 0.23457 0.3191 0.23179 0.32118 0.23981 C 0.32153 0.24197 0.3224 0.24414 0.32292 0.2463 C 0.32361 0.24938 0.32413 0.25247 0.325 0.25556 C 0.32726 0.2679 0.32587 0.26235 0.32865 0.27315 C 0.32899 0.27654 0.32899 0.27963 0.32969 0.28272 C 0.32986 0.28395 0.33108 0.28549 0.33142 0.28735 C 0.33194 0.28981 0.33194 0.29259 0.33229 0.29506 C 0.33299 0.30154 0.33299 0.30741 0.33351 0.3142 C 0.33351 0.31636 0.3342 0.31852 0.33437 0.32037 C 0.33472 0.32469 0.33507 0.3287 0.33524 0.33302 C 0.33559 0.33827 0.33559 0.34383 0.33628 0.34907 C 0.33681 0.35339 0.33889 0.36204 0.3401 0.36636 C 0.34132 0.37222 0.3408 0.37068 0.34219 0.37747 C 0.34219 0.37901 0.34253 0.38056 0.34288 0.3821 C 0.34323 0.38395 0.3434 0.38642 0.34375 0.38827 C 0.34444 0.39321 0.34462 0.39815 0.34566 0.40278 C 0.34618 0.40463 0.34705 0.40556 0.34757 0.40741 C 0.35017 0.42346 0.3467 0.40339 0.35069 0.42006 C 0.35191 0.42654 0.35417 0.4392 0.35417 0.43951 C 0.35469 0.44259 0.35469 0.4463 0.35521 0.45 C 0.35538 0.45185 0.3559 0.45309 0.3559 0.45494 C 0.35781 0.47006 0.35781 0.47284 0.35903 0.48642 C 0.35955 0.49012 0.35955 0.49383 0.36024 0.49753 C 0.36059 0.51111 0.36076 0.525 0.36076 0.53858 C 0.36198 0.56697 0.35955 0.55679 0.36389 0.5716 C 0.37622 0.65401 0.36267 0.56296 0.36562 0.81173 C 0.36562 0.81512 0.36684 0.81821 0.36736 0.8213 L 0.36979 0.83086 L 0.37153 0.84352 C 0.37222 0.85123 0.37153 0.84846 0.37413 0.85309 C 0.37448 0.85339 0.37569 0.86265 0.37622 0.86389 C 0.37743 0.86636 0.37882 0.86852 0.38003 0.87037 C 0.38073 0.8713 0.38194 0.8713 0.38247 0.87191 C 0.38785 0.8713 0.39219 0.87099 0.39687 0.87037 C 0.39809 0.87006 0.39931 0.86944 0.40104 0.86883 C 0.40295 0.86759 0.40521 0.86728 0.4066 0.86574 C 0.42014 0.85309 0.41476 0.85895 0.42309 0.84815 C 0.42569 0.84012 0.42882 0.83241 0.4316 0.82438 C 0.43403 0.81728 0.43854 0.80741 0.44028 0.79907 C 0.44149 0.79167 0.44219 0.78333 0.44392 0.77562 L 0.44687 0.76265 C 0.44722 0.71451 0.44722 0.66605 0.44757 0.61759 C 0.44792 0.61235 0.44878 0.60802 0.44878 0.60339 C 0.44913 0.45432 0.44913 0.30525 0.44931 0.15617 C 0.44931 0.15401 0.45208 0.1466 0.45243 0.14506 C 0.45278 0.14321 0.45278 0.14074 0.45347 0.13889 C 0.45417 0.13704 0.45747 0.13333 0.45816 0.13241 C 0.46267 0.12932 0.46424 0.12963 0.46858 0.12778 C 0.46979 0.12716 0.47135 0.12654 0.47257 0.12623 C 0.47899 0.12654 0.48576 0.12623 0.49253 0.12778 C 0.49635 0.1287 0.49566 0.13117 0.49826 0.13426 C 0.49983 0.1358 0.50122 0.13704 0.50295 0.13889 C 0.50868 0.14599 0.50243 0.14228 0.50972 0.14506 C 0.51146 0.14815 0.51302 0.15216 0.51545 0.15463 C 0.51962 0.15957 0.51753 0.15648 0.5217 0.1642 C 0.52708 0.18179 0.51962 0.15802 0.5276 0.17685 C 0.5283 0.17809 0.52812 0.17994 0.52865 0.18179 C 0.52986 0.18549 0.53056 0.18642 0.53247 0.18951 C 0.53316 0.19197 0.53368 0.19475 0.53437 0.19722 C 0.5349 0.19876 0.53559 0.19907 0.53611 0.20031 C 0.53715 0.20247 0.53802 0.20463 0.53906 0.20679 C 0.54149 0.21759 0.53802 0.20432 0.54306 0.2179 C 0.54462 0.22284 0.54635 0.22809 0.54757 0.23364 C 0.55 0.24506 0.54705 0.23086 0.54965 0.24475 C 0.55 0.2463 0.55035 0.24784 0.55069 0.24938 C 0.55226 0.26018 0.55035 0.25432 0.5533 0.26204 C 0.55365 0.2642 0.55399 0.26636 0.55417 0.26821 C 0.55521 0.27315 0.55642 0.27778 0.55712 0.28272 C 0.55764 0.28518 0.55764 0.28796 0.55833 0.29043 C 0.55937 0.29568 0.56094 0.30093 0.56198 0.30648 C 0.56319 0.31265 0.56424 0.31914 0.56562 0.32531 C 0.56632 0.32809 0.56736 0.33056 0.56788 0.33302 C 0.56806 0.3358 0.5684 0.33858 0.56875 0.34105 C 0.56997 0.34969 0.57049 0.34969 0.5724 0.35679 C 0.57448 0.38117 0.57153 0.35525 0.57639 0.37747 C 0.57778 0.38457 0.57882 0.39228 0.58003 0.39969 C 0.58125 0.40586 0.58194 0.4108 0.58385 0.41697 C 0.5849 0.42006 0.58594 0.42315 0.58681 0.42654 C 0.58767 0.43611 0.58733 0.43796 0.58958 0.44691 C 0.59045 0.45 0.59167 0.45309 0.59219 0.45648 C 0.59444 0.46358 0.59497 0.46975 0.59635 0.47685 C 0.5967 0.47963 0.59757 0.48241 0.59809 0.48488 C 0.59983 0.50185 0.59826 0.48858 0.60312 0.51481 C 0.60521 0.52716 0.60243 0.51481 0.60573 0.53056 C 0.60608 0.53333 0.60712 0.5358 0.60764 0.53858 C 0.61024 0.55309 0.60608 0.53981 0.61146 0.55432 C 0.61215 0.55957 0.61267 0.56481 0.61337 0.57006 C 0.61389 0.57222 0.61389 0.57438 0.61424 0.57654 C 0.61458 0.57963 0.61493 0.58272 0.6151 0.58611 C 0.61545 0.58796 0.61597 0.59012 0.61615 0.59228 C 0.61684 0.59907 0.61684 0.60617 0.61806 0.61235 C 0.61927 0.62068 0.6224 0.62716 0.62361 0.63488 C 0.62656 0.65031 0.62483 0.64228 0.62882 0.65864 C 0.62951 0.66821 0.63056 0.67747 0.63142 0.68704 C 0.63177 0.68951 0.63194 0.69228 0.63247 0.69475 C 0.63264 0.70031 0.63299 0.70556 0.63316 0.7108 C 0.63351 0.71296 0.63385 0.71512 0.63437 0.71697 C 0.63472 0.72006 0.6349 0.72346 0.63507 0.72654 C 0.63559 0.72901 0.63594 0.73179 0.63628 0.73457 C 0.63785 0.75339 0.63681 0.75648 0.63837 0.7787 C 0.63854 0.78302 0.63924 0.78981 0.6401 0.79444 C 0.64028 0.7963 0.64045 0.79753 0.64097 0.79907 C 0.64132 0.80278 0.64149 0.80648 0.64201 0.81018 C 0.64219 0.81173 0.64271 0.81358 0.64288 0.81481 C 0.64531 0.83642 0.64167 0.81481 0.64566 0.84197 C 0.64566 0.84228 0.64826 0.8537 0.64861 0.85617 C 0.64878 0.85741 0.64931 0.85926 0.64948 0.8608 C 0.64983 0.86265 0.65069 0.86975 0.65122 0.87191 C 0.65191 0.87376 0.65278 0.875 0.65312 0.87654 C 0.65399 0.88086 0.65417 0.88549 0.65538 0.8892 C 0.65764 0.89691 0.65677 0.89321 0.65781 0.90062 C 0.66128 0.9 0.66441 0.89969 0.66719 0.89876 C 0.6684 0.89846 0.66962 0.89815 0.67049 0.89722 C 0.6717 0.89599 0.67205 0.89352 0.67326 0.89228 C 0.67552 0.89074 0.67795 0.89074 0.68003 0.8892 C 0.68142 0.88827 0.68264 0.88735 0.68385 0.88611 C 0.6875 0.87994 0.68385 0.88549 0.6901 0.87839 C 0.69201 0.87685 0.69253 0.87469 0.69444 0.87346 C 0.69948 0.86821 0.69705 0.87284 0.70191 0.86574 C 0.70399 0.86235 0.70573 0.85988 0.70781 0.85617 C 0.70903 0.85309 0.71042 0.84969 0.71163 0.8466 C 0.71267 0.84414 0.71302 0.84105 0.71424 0.83889 C 0.7151 0.83642 0.71615 0.83457 0.71667 0.83241 C 0.72153 0.81018 0.71545 0.83796 0.72153 0.81018 C 0.72257 0.8071 0.72274 0.80401 0.72378 0.80093 C 0.72396 0.79876 0.72396 0.7966 0.725 0.79444 C 0.72517 0.79228 0.72622 0.79012 0.72691 0.78827 C 0.72726 0.78488 0.72726 0.78179 0.72743 0.7787 C 0.72865 0.7716 0.73108 0.76512 0.73229 0.75833 C 0.73333 0.75401 0.73455 0.75 0.73472 0.74568 C 0.73715 0.73117 0.73576 0.73673 0.73906 0.72839 C 0.73958 0.7216 0.73958 0.71543 0.7408 0.70926 C 0.74149 0.70648 0.74201 0.7037 0.74306 0.70123 C 0.74444 0.69414 0.74531 0.69475 0.7467 0.68704 C 0.74792 0.68117 0.74861 0.67562 0.74913 0.66975 C 0.75 0.66728 0.75 0.6642 0.75035 0.66173 C 0.75104 0.65926 0.75156 0.65648 0.75243 0.65401 C 0.75278 0.65093 0.75278 0.64722 0.75278 0.64444 C 0.75399 0.63889 0.75729 0.6287 0.75729 0.62901 C 0.75851 0.61728 0.75816 0.61697 0.76111 0.60432 L 0.76493 0.58858 C 0.76528 0.58611 0.76528 0.58272 0.7658 0.57963 C 0.76615 0.57747 0.76701 0.57531 0.76771 0.57284 C 0.7684 0.57068 0.76892 0.56821 0.76962 0.56481 C 0.77031 0.56235 0.77083 0.55895 0.77153 0.55617 C 0.775 0.54074 0.77326 0.55278 0.77726 0.52901 C 0.77795 0.52562 0.77847 0.52191 0.77917 0.51759 C 0.78038 0.51173 0.78177 0.50525 0.78299 0.49907 C 0.78507 0.48611 0.78351 0.49136 0.78663 0.48302 C 0.78698 0.47932 0.78698 0.47562 0.78767 0.47222 C 0.78889 0.46358 0.79219 0.45556 0.79358 0.44691 C 0.79375 0.44475 0.79427 0.4429 0.79444 0.44043 C 0.79479 0.43735 0.79497 0.43426 0.79549 0.43117 C 0.79618 0.425 0.79774 0.42253 0.79931 0.41697 C 0.79983 0.4142 0.80035 0.41173 0.80104 0.40895 C 0.80104 0.40556 0.80174 0.40154 0.80191 0.39784 C 0.80226 0.39321 0.80226 0.38827 0.80295 0.38395 C 0.8033 0.38086 0.80434 0.3787 0.80469 0.37562 C 0.80521 0.37315 0.80538 0.37068 0.80573 0.3679 C 0.8059 0.36574 0.80625 0.36358 0.80677 0.36173 C 0.80781 0.35679 0.80903 0.35216 0.80937 0.34753 C 0.81007 0.34537 0.81024 0.34321 0.81059 0.34105 C 0.81111 0.33889 0.81181 0.33673 0.8125 0.33488 C 0.81302 0.33025 0.81424 0.32284 0.81545 0.31914 L 0.81736 0.31265 C 0.81944 0.29815 0.81667 0.31605 0.81997 0.29691 C 0.82031 0.29475 0.82031 0.29259 0.82101 0.29043 C 0.82274 0.28056 0.82257 0.28549 0.82378 0.27778 C 0.82396 0.27593 0.82448 0.27346 0.82483 0.2716 C 0.82552 0.26821 0.82622 0.26512 0.82691 0.26204 L 0.82882 0.25247 L 0.83073 0.2429 C 0.83108 0.24167 0.83108 0.23981 0.8316 0.23827 C 0.83281 0.23395 0.83385 0.22963 0.83524 0.22562 C 0.83594 0.22438 0.83663 0.22253 0.83715 0.22099 C 0.83785 0.21914 0.83837 0.21667 0.83906 0.21481 C 0.84028 0.21204 0.84167 0.20957 0.84306 0.20679 C 0.84497 0.20247 0.84896 0.19043 0.85052 0.18951 L 0.8533 0.18765 C 0.85399 0.18673 0.85469 0.18611 0.85521 0.18457 C 0.8559 0.18302 0.85642 0.18148 0.85712 0.17994 C 0.85799 0.17839 0.85885 0.17778 0.86007 0.17685 C 0.86215 0.17222 0.86215 0.17099 0.86493 0.16728 C 0.8691 0.16173 0.86615 0.16605 0.87049 0.16265 C 0.87205 0.16111 0.87326 0.15957 0.87517 0.15772 C 0.87569 0.15617 0.87639 0.15432 0.87691 0.15309 C 0.87969 0.14938 0.88038 0.15031 0.88299 0.14815 C 0.8842 0.14753 0.88542 0.14599 0.88663 0.14506 C 0.88854 0.14383 0.89236 0.14197 0.89236 0.14228 L 0.9401 0.14352 C 0.9408 0.14352 0.94201 0.14444 0.94288 0.14506 C 0.94687 0.14846 0.94531 0.14907 0.94965 0.15463 C 0.95295 0.15895 0.95399 0.15926 0.95712 0.1608 C 0.95816 0.16327 0.95885 0.16543 0.96007 0.16728 C 0.96076 0.16883 0.96198 0.16914 0.9625 0.17037 C 0.96458 0.17315 0.96615 0.17562 0.96788 0.17839 C 0.97378 0.18951 0.96736 0.18056 0.97431 0.18951 C 0.97587 0.20093 0.97378 0.19074 0.97899 0.20216 C 0.98021 0.20432 0.98056 0.20772 0.98177 0.20988 C 0.98299 0.21265 0.9849 0.21512 0.98594 0.2179 C 0.98785 0.22407 0.98941 0.23056 0.99149 0.23704 C 0.99236 0.23951 0.9934 0.24197 0.99427 0.24475 C 0.99514 0.24784 0.99618 0.25093 0.99722 0.25432 C 0.99983 0.26235 1.00312 0.27006 1.0059 0.27778 C 1.0059 0.27809 1.01146 0.29383 1.01146 0.29383 C 1.01198 0.29568 1.01267 0.29815 1.01319 0.29969 C 1.01424 0.30216 1.01545 0.3037 1.01615 0.30648 C 1.02222 0.32253 1.01719 0.31018 1.02014 0.32037 C 1.02101 0.32346 1.02222 0.32685 1.02274 0.32994 C 1.02448 0.33518 1.02517 0.34074 1.02639 0.34568 L 1.02865 0.3537 C 1.02882 0.35648 1.02951 0.35926 1.03056 0.36173 C 1.03125 0.36358 1.03247 0.36574 1.03333 0.3679 C 1.0342 0.37037 1.03455 0.37315 1.03524 0.37562 C 1.03594 0.37809 1.03681 0.37994 1.03733 0.3821 C 1.03837 0.38642 1.03906 0.39074 1.04028 0.39475 C 1.0408 0.39753 1.04201 0.4 1.04306 0.40278 C 1.04323 0.40494 1.0441 0.40679 1.04444 0.40895 C 1.0467 0.42562 1.0441 0.40802 1.04861 0.42469 C 1.04913 0.42685 1.04896 0.42932 1.04931 0.43117 C 1.05122 0.43642 1.05365 0.44136 1.05538 0.44691 C 1.05729 0.45278 1.05903 0.45864 1.06094 0.4642 C 1.06372 0.4713 1.06615 0.47839 1.06962 0.48488 C 1.07101 0.48735 1.07222 0.48981 1.07344 0.49259 C 1.07708 0.50185 1.08177 0.51759 1.08663 0.52747 C 1.08854 0.53086 1.09028 0.53333 1.09253 0.53704 C 1.09323 0.53889 1.09358 0.54105 1.09444 0.54321 C 1.09705 0.54907 1.10087 0.55401 1.10295 0.56049 C 1.1092 0.58056 1.10208 0.56049 1.10955 0.57654 C 1.11076 0.5787 1.11163 0.58179 1.1125 0.58426 C 1.11441 0.58981 1.11649 0.59506 1.1191 0.6 C 1.1217 0.60525 1.125 0.60957 1.1276 0.61451 C 1.12934 0.61697 1.13108 0.61944 1.13247 0.62222 C 1.13333 0.62438 1.1342 0.62654 1.1349 0.6287 C 1.1349 0.62901 1.14497 0.64444 1.14687 0.64753 C 1.14809 0.65031 1.15 0.65247 1.15139 0.65525 C 1.15399 0.6608 1.1559 0.66697 1.15903 0.6713 C 1.16667 0.68117 1.1625 0.67531 1.17153 0.69012 L 1.1783 0.70123 C 1.17917 0.70339 1.17951 0.70586 1.18073 0.70741 C 1.18194 0.70926 1.18316 0.70988 1.18472 0.7108 C 1.18958 0.7213 1.18646 0.71543 1.19444 0.72839 C 1.19514 0.72901 1.19566 0.73056 1.19635 0.73148 C 1.19757 0.73272 1.19948 0.73426 1.20104 0.73611 C 1.20208 0.73735 1.20243 0.73951 1.20365 0.74074 C 1.20486 0.74197 1.20608 0.74259 1.20764 0.74383 C 1.22378 0.75957 1.20903 0.74568 1.2191 0.75648 C 1.21997 0.75772 1.22535 0.76265 1.22656 0.76451 C 1.2276 0.76605 1.22865 0.7679 1.22969 0.76914 C 1.23247 0.77284 1.23733 0.77593 1.23976 0.78025 C 1.2434 0.78642 1.23976 0.78086 1.24462 0.78488 C 1.25174 0.79105 1.24323 0.7858 1.25052 0.78981 C 1.25608 0.79691 1.25174 0.7929 1.25781 0.79599 C 1.26007 0.79722 1.26389 0.79907 1.26389 0.79938 C 1.26597 0.80154 1.26719 0.80339 1.26962 0.80401 C 1.27083 0.80432 1.27205 0.80401 1.27344 0.80401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5000" fill="hold"/>
                                        <p:tgtEl>
                                          <p:spTgt spid="7"/>
                                        </p:tgtEl>
                                        <p:attrNameLst>
                                          <p:attrName>ppt_x</p:attrName>
                                          <p:attrName>ppt_y</p:attrName>
                                        </p:attrNameLst>
                                      </p:cBhvr>
                                      <p:rCtr x="61372" y="41296"/>
                                    </p:animMotion>
                                  </p:childTnLst>
                                </p:cTn>
                              </p:par>
                            </p:childTnLst>
                          </p:cTn>
                        </p:par>
                        <p:par>
                          <p:cTn id="19" fill="hold">
                            <p:stCondLst>
                              <p:cond delay="6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7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8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1" presetClass="entr" presetSubtype="0" fill="hold" grpId="0" nodeType="withEffect">
                                  <p:stCondLst>
                                    <p:cond delay="0"/>
                                  </p:stCondLst>
                                  <p:childTnLst>
                                    <p:set>
                                      <p:cBhvr>
                                        <p:cTn id="32" dur="1" fill="hold">
                                          <p:stCondLst>
                                            <p:cond delay="999"/>
                                          </p:stCondLst>
                                        </p:cTn>
                                        <p:tgtEl>
                                          <p:spTgt spid="9"/>
                                        </p:tgtEl>
                                        <p:attrNameLst>
                                          <p:attrName>style.visibility</p:attrName>
                                        </p:attrNameLst>
                                      </p:cBhvr>
                                      <p:to>
                                        <p:strVal val="visible"/>
                                      </p:to>
                                    </p:set>
                                  </p:childTnLst>
                                </p:cTn>
                              </p:par>
                            </p:childTnLst>
                          </p:cTn>
                        </p:par>
                        <p:par>
                          <p:cTn id="33" fill="hold">
                            <p:stCondLst>
                              <p:cond delay="9500"/>
                            </p:stCondLst>
                            <p:childTnLst>
                              <p:par>
                                <p:cTn id="34" presetID="35" presetClass="path" presetSubtype="0" accel="50000" decel="50000" fill="hold" nodeType="afterEffect">
                                  <p:stCondLst>
                                    <p:cond delay="0"/>
                                  </p:stCondLst>
                                  <p:childTnLst>
                                    <p:animMotion origin="layout" path="M 0 0 L -0.16372 0 " pathEditMode="relative" rAng="0" ptsTypes="AA">
                                      <p:cBhvr>
                                        <p:cTn id="35" dur="1000" fill="hold"/>
                                        <p:tgtEl>
                                          <p:spTgt spid="33"/>
                                        </p:tgtEl>
                                        <p:attrNameLst>
                                          <p:attrName>ppt_x</p:attrName>
                                          <p:attrName>ppt_y</p:attrName>
                                        </p:attrNameLst>
                                      </p:cBhvr>
                                      <p:rCtr x="-8194" y="0"/>
                                    </p:animMotion>
                                  </p:childTnLst>
                                </p:cTn>
                              </p:par>
                            </p:childTnLst>
                          </p:cTn>
                        </p:par>
                        <p:par>
                          <p:cTn id="36" fill="hold">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3" grpId="0"/>
      <p:bldP spid="71" grpId="0" animBg="1"/>
      <p:bldP spid="6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flower&#10;&#10;Description automatically generated">
            <a:extLst>
              <a:ext uri="{FF2B5EF4-FFF2-40B4-BE49-F238E27FC236}">
                <a16:creationId xmlns:a16="http://schemas.microsoft.com/office/drawing/2014/main" id="{6DE9CB3E-63FB-48C2-87E0-A565672CBF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0941" y="425824"/>
            <a:ext cx="6280909" cy="4298068"/>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12</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78090"/>
            <a:chOff x="8777197" y="0"/>
            <a:chExt cx="1879253" cy="517809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151016"/>
            </a:xfrm>
            <a:prstGeom prst="rect">
              <a:avLst/>
            </a:prstGeom>
            <a:noFill/>
          </p:spPr>
          <p:txBody>
            <a:bodyPr wrap="square" lIns="36000" tIns="36000" rIns="36000" bIns="36000" rtlCol="0">
              <a:spAutoFit/>
            </a:bodyPr>
            <a:lstStyle/>
            <a:p>
              <a:r>
                <a:rPr lang="en-GB" sz="1000" b="1" dirty="0">
                  <a:latin typeface="+mn-lt"/>
                </a:rPr>
                <a:t>Introduce “5-minute play time”</a:t>
              </a:r>
            </a:p>
            <a:p>
              <a:r>
                <a:rPr lang="en-GB" sz="1000" dirty="0">
                  <a:latin typeface="+mn-lt"/>
                </a:rPr>
                <a:t>This is an optional segment that can be part of all your lessons at this level.  At this age, kids like a quick break and will be able to focus better on the </a:t>
              </a:r>
              <a:r>
                <a:rPr lang="en-GB" sz="1000">
                  <a:latin typeface="+mn-lt"/>
                </a:rPr>
                <a:t>rest of </a:t>
              </a:r>
              <a:r>
                <a:rPr lang="en-GB" sz="1000" dirty="0">
                  <a:latin typeface="+mn-lt"/>
                </a:rPr>
                <a:t>your lesson.</a:t>
              </a:r>
            </a:p>
            <a:p>
              <a:endParaRPr lang="en-GB" sz="1000" dirty="0">
                <a:latin typeface="+mn-lt"/>
              </a:endParaRPr>
            </a:p>
            <a:p>
              <a:r>
                <a:rPr lang="en-GB" sz="1000" dirty="0">
                  <a:latin typeface="+mn-lt"/>
                </a:rPr>
                <a:t>Allow your students to play with any games or toys you have.  If possible, use large tubs or boxes to hold the toys and bring them out for a few minutes each lesson.  Tubs filled with animals, plastic fruit, building blocks, kitchen sets, plastic food, cars &amp; vehicles, Mr. Potato Head dolls and so on.  Encourage your students to ask you for the toy they want to play with, circulate during the play time and ask students about their toys.</a:t>
              </a:r>
            </a:p>
            <a:p>
              <a:endParaRPr lang="en-GB" sz="1000" dirty="0">
                <a:latin typeface="+mn-lt"/>
              </a:endParaRPr>
            </a:p>
            <a:p>
              <a:r>
                <a:rPr lang="en-GB" sz="1000" dirty="0">
                  <a:latin typeface="+mn-lt"/>
                </a:rPr>
                <a:t>It’s also a good opportunity for a quick rest room break!</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7</a:t>
            </a:r>
          </a:p>
        </p:txBody>
      </p:sp>
      <p:sp>
        <p:nvSpPr>
          <p:cNvPr id="4" name="TextBox 3">
            <a:extLst>
              <a:ext uri="{FF2B5EF4-FFF2-40B4-BE49-F238E27FC236}">
                <a16:creationId xmlns:a16="http://schemas.microsoft.com/office/drawing/2014/main" id="{34AF83CA-42A2-4CF8-884E-6DD9458091A7}"/>
              </a:ext>
            </a:extLst>
          </p:cNvPr>
          <p:cNvSpPr txBox="1"/>
          <p:nvPr/>
        </p:nvSpPr>
        <p:spPr>
          <a:xfrm>
            <a:off x="1692000" y="1161698"/>
            <a:ext cx="4485600" cy="1107996"/>
          </a:xfrm>
          <a:prstGeom prst="rect">
            <a:avLst/>
          </a:prstGeom>
          <a:noFill/>
        </p:spPr>
        <p:txBody>
          <a:bodyPr wrap="square" rtlCol="0">
            <a:spAutoFit/>
          </a:bodyPr>
          <a:lstStyle/>
          <a:p>
            <a:pPr algn="ctr"/>
            <a:r>
              <a:rPr lang="en-GB" sz="6600" dirty="0">
                <a:latin typeface="+mj-lt"/>
              </a:rPr>
              <a:t>Play time!</a:t>
            </a:r>
          </a:p>
        </p:txBody>
      </p:sp>
      <p:grpSp>
        <p:nvGrpSpPr>
          <p:cNvPr id="15" name="Group 14">
            <a:extLst>
              <a:ext uri="{FF2B5EF4-FFF2-40B4-BE49-F238E27FC236}">
                <a16:creationId xmlns:a16="http://schemas.microsoft.com/office/drawing/2014/main" id="{7218FEDA-C5FF-4953-9BF9-50D4DA7EA293}"/>
              </a:ext>
            </a:extLst>
          </p:cNvPr>
          <p:cNvGrpSpPr/>
          <p:nvPr/>
        </p:nvGrpSpPr>
        <p:grpSpPr>
          <a:xfrm>
            <a:off x="457826" y="3335182"/>
            <a:ext cx="1406013" cy="1406013"/>
            <a:chOff x="457826" y="3335182"/>
            <a:chExt cx="1406013" cy="1406013"/>
          </a:xfrm>
        </p:grpSpPr>
        <p:sp>
          <p:nvSpPr>
            <p:cNvPr id="12" name="Oval 11">
              <a:extLst>
                <a:ext uri="{FF2B5EF4-FFF2-40B4-BE49-F238E27FC236}">
                  <a16:creationId xmlns:a16="http://schemas.microsoft.com/office/drawing/2014/main" id="{641B16C4-631F-4DA3-BB9E-438F0C66846F}"/>
                </a:ext>
              </a:extLst>
            </p:cNvPr>
            <p:cNvSpPr/>
            <p:nvPr/>
          </p:nvSpPr>
          <p:spPr>
            <a:xfrm>
              <a:off x="457826" y="3335182"/>
              <a:ext cx="1406013" cy="140601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0F831AF-0415-43B5-A1A6-23E7BB714026}"/>
                </a:ext>
              </a:extLst>
            </p:cNvPr>
            <p:cNvSpPr txBox="1"/>
            <p:nvPr/>
          </p:nvSpPr>
          <p:spPr>
            <a:xfrm>
              <a:off x="615141" y="3801179"/>
              <a:ext cx="1091381" cy="461665"/>
            </a:xfrm>
            <a:prstGeom prst="rect">
              <a:avLst/>
            </a:prstGeom>
            <a:noFill/>
          </p:spPr>
          <p:txBody>
            <a:bodyPr wrap="square" rtlCol="0" anchor="ctr" anchorCtr="0">
              <a:spAutoFit/>
            </a:bodyPr>
            <a:lstStyle/>
            <a:p>
              <a:pPr algn="ctr"/>
              <a:r>
                <a:rPr lang="en-GB" sz="2400">
                  <a:latin typeface="+mn-lt"/>
                </a:rPr>
                <a:t>toys</a:t>
              </a:r>
              <a:endParaRPr lang="en-GB" sz="2400" dirty="0">
                <a:latin typeface="+mn-lt"/>
              </a:endParaRPr>
            </a:p>
          </p:txBody>
        </p:sp>
      </p:grpSp>
      <p:grpSp>
        <p:nvGrpSpPr>
          <p:cNvPr id="18" name="Group 17">
            <a:extLst>
              <a:ext uri="{FF2B5EF4-FFF2-40B4-BE49-F238E27FC236}">
                <a16:creationId xmlns:a16="http://schemas.microsoft.com/office/drawing/2014/main" id="{319208A7-3505-411F-B08C-40C0B649C8C1}"/>
              </a:ext>
            </a:extLst>
          </p:cNvPr>
          <p:cNvGrpSpPr/>
          <p:nvPr/>
        </p:nvGrpSpPr>
        <p:grpSpPr>
          <a:xfrm>
            <a:off x="5660755" y="2241521"/>
            <a:ext cx="1406013" cy="1406013"/>
            <a:chOff x="5660755" y="2241521"/>
            <a:chExt cx="1406013" cy="1406013"/>
          </a:xfrm>
        </p:grpSpPr>
        <p:sp>
          <p:nvSpPr>
            <p:cNvPr id="120" name="Oval 119">
              <a:extLst>
                <a:ext uri="{FF2B5EF4-FFF2-40B4-BE49-F238E27FC236}">
                  <a16:creationId xmlns:a16="http://schemas.microsoft.com/office/drawing/2014/main" id="{48A96155-9F75-45DD-853F-A4D2B9E1DB67}"/>
                </a:ext>
              </a:extLst>
            </p:cNvPr>
            <p:cNvSpPr/>
            <p:nvPr/>
          </p:nvSpPr>
          <p:spPr>
            <a:xfrm>
              <a:off x="5660755" y="2241521"/>
              <a:ext cx="1406013" cy="14060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0B2811BC-3BFF-4378-B7BB-981DC40E9BB9}"/>
                </a:ext>
              </a:extLst>
            </p:cNvPr>
            <p:cNvSpPr txBox="1"/>
            <p:nvPr/>
          </p:nvSpPr>
          <p:spPr>
            <a:xfrm>
              <a:off x="5818070" y="2736211"/>
              <a:ext cx="1091381" cy="369332"/>
            </a:xfrm>
            <a:prstGeom prst="rect">
              <a:avLst/>
            </a:prstGeom>
            <a:noFill/>
          </p:spPr>
          <p:txBody>
            <a:bodyPr wrap="square" lIns="0" tIns="0" rIns="0" bIns="0" rtlCol="0" anchor="ctr" anchorCtr="0">
              <a:spAutoFit/>
            </a:bodyPr>
            <a:lstStyle/>
            <a:p>
              <a:pPr algn="ctr"/>
              <a:r>
                <a:rPr lang="en-GB" sz="2400">
                  <a:latin typeface="+mn-lt"/>
                </a:rPr>
                <a:t>games</a:t>
              </a:r>
              <a:endParaRPr lang="en-GB" sz="2400" dirty="0">
                <a:latin typeface="+mn-lt"/>
              </a:endParaRPr>
            </a:p>
          </p:txBody>
        </p:sp>
      </p:grpSp>
      <p:grpSp>
        <p:nvGrpSpPr>
          <p:cNvPr id="16" name="Group 15">
            <a:extLst>
              <a:ext uri="{FF2B5EF4-FFF2-40B4-BE49-F238E27FC236}">
                <a16:creationId xmlns:a16="http://schemas.microsoft.com/office/drawing/2014/main" id="{2CAE86D7-1594-4AE3-811C-318140247D5C}"/>
              </a:ext>
            </a:extLst>
          </p:cNvPr>
          <p:cNvGrpSpPr/>
          <p:nvPr/>
        </p:nvGrpSpPr>
        <p:grpSpPr>
          <a:xfrm>
            <a:off x="2234549" y="2308257"/>
            <a:ext cx="1406013" cy="1406013"/>
            <a:chOff x="2234549" y="2308257"/>
            <a:chExt cx="1406013" cy="1406013"/>
          </a:xfrm>
        </p:grpSpPr>
        <p:sp>
          <p:nvSpPr>
            <p:cNvPr id="122" name="Oval 121">
              <a:extLst>
                <a:ext uri="{FF2B5EF4-FFF2-40B4-BE49-F238E27FC236}">
                  <a16:creationId xmlns:a16="http://schemas.microsoft.com/office/drawing/2014/main" id="{273C1015-3E27-495C-A4CD-B4D0A03CCDAA}"/>
                </a:ext>
              </a:extLst>
            </p:cNvPr>
            <p:cNvSpPr/>
            <p:nvPr/>
          </p:nvSpPr>
          <p:spPr>
            <a:xfrm>
              <a:off x="2234549" y="2308257"/>
              <a:ext cx="1406013" cy="1406013"/>
            </a:xfrm>
            <a:prstGeom prst="ellipse">
              <a:avLst/>
            </a:prstGeom>
            <a:solidFill>
              <a:srgbClr val="CCECFF"/>
            </a:solidFill>
            <a:ln>
              <a:solidFill>
                <a:srgbClr val="99CC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15FF2ECE-EE17-43C2-92DB-24E29664F083}"/>
                </a:ext>
              </a:extLst>
            </p:cNvPr>
            <p:cNvSpPr txBox="1"/>
            <p:nvPr/>
          </p:nvSpPr>
          <p:spPr>
            <a:xfrm>
              <a:off x="2387618" y="2768841"/>
              <a:ext cx="1091381" cy="461665"/>
            </a:xfrm>
            <a:prstGeom prst="rect">
              <a:avLst/>
            </a:prstGeom>
            <a:noFill/>
          </p:spPr>
          <p:txBody>
            <a:bodyPr wrap="square" rtlCol="0" anchor="ctr" anchorCtr="0">
              <a:spAutoFit/>
            </a:bodyPr>
            <a:lstStyle/>
            <a:p>
              <a:pPr algn="ctr"/>
              <a:r>
                <a:rPr lang="en-GB" sz="2400" dirty="0">
                  <a:latin typeface="+mn-lt"/>
                </a:rPr>
                <a:t>chat</a:t>
              </a:r>
            </a:p>
          </p:txBody>
        </p:sp>
      </p:grpSp>
      <p:grpSp>
        <p:nvGrpSpPr>
          <p:cNvPr id="17" name="Group 16">
            <a:extLst>
              <a:ext uri="{FF2B5EF4-FFF2-40B4-BE49-F238E27FC236}">
                <a16:creationId xmlns:a16="http://schemas.microsoft.com/office/drawing/2014/main" id="{4287C799-DF1B-4399-9DC0-87B219D5101D}"/>
              </a:ext>
            </a:extLst>
          </p:cNvPr>
          <p:cNvGrpSpPr/>
          <p:nvPr/>
        </p:nvGrpSpPr>
        <p:grpSpPr>
          <a:xfrm>
            <a:off x="3972981" y="3335182"/>
            <a:ext cx="1406013" cy="1406013"/>
            <a:chOff x="3972981" y="3335182"/>
            <a:chExt cx="1406013" cy="1406013"/>
          </a:xfrm>
        </p:grpSpPr>
        <p:sp>
          <p:nvSpPr>
            <p:cNvPr id="124" name="Oval 123">
              <a:extLst>
                <a:ext uri="{FF2B5EF4-FFF2-40B4-BE49-F238E27FC236}">
                  <a16:creationId xmlns:a16="http://schemas.microsoft.com/office/drawing/2014/main" id="{A940E87D-A948-429B-BDFE-AD95F7074972}"/>
                </a:ext>
              </a:extLst>
            </p:cNvPr>
            <p:cNvSpPr/>
            <p:nvPr/>
          </p:nvSpPr>
          <p:spPr>
            <a:xfrm>
              <a:off x="3972981" y="3335182"/>
              <a:ext cx="1406013" cy="1406013"/>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25" name="TextBox 124">
              <a:extLst>
                <a:ext uri="{FF2B5EF4-FFF2-40B4-BE49-F238E27FC236}">
                  <a16:creationId xmlns:a16="http://schemas.microsoft.com/office/drawing/2014/main" id="{4F2BE550-A9B2-4F46-A154-D05208BED5FD}"/>
                </a:ext>
              </a:extLst>
            </p:cNvPr>
            <p:cNvSpPr txBox="1"/>
            <p:nvPr/>
          </p:nvSpPr>
          <p:spPr>
            <a:xfrm>
              <a:off x="4126050" y="3611100"/>
              <a:ext cx="1091381" cy="830997"/>
            </a:xfrm>
            <a:prstGeom prst="rect">
              <a:avLst/>
            </a:prstGeom>
            <a:noFill/>
          </p:spPr>
          <p:txBody>
            <a:bodyPr wrap="square" rtlCol="0" anchor="ctr" anchorCtr="0">
              <a:spAutoFit/>
            </a:bodyPr>
            <a:lstStyle/>
            <a:p>
              <a:pPr algn="ctr"/>
              <a:r>
                <a:rPr lang="en-GB" sz="2400">
                  <a:latin typeface="+mn-lt"/>
                </a:rPr>
                <a:t>rest room</a:t>
              </a:r>
              <a:endParaRPr lang="en-GB" sz="2400" dirty="0">
                <a:latin typeface="+mn-lt"/>
              </a:endParaRPr>
            </a:p>
          </p:txBody>
        </p:sp>
      </p:grpSp>
      <p:sp>
        <p:nvSpPr>
          <p:cNvPr id="73" name="TextBox 72">
            <a:extLst>
              <a:ext uri="{FF2B5EF4-FFF2-40B4-BE49-F238E27FC236}">
                <a16:creationId xmlns:a16="http://schemas.microsoft.com/office/drawing/2014/main" id="{ABF0E5F7-60CD-4BA5-A4DB-99423B1CD09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43667061-661D-5B33-FD90-30D6001F8E02}"/>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FEC6B7A8-257C-02B7-A8BC-EF7FE0070C3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AD7C4B89-8113-A98F-C40A-F60122ECE8F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9C66777C-62AC-BBD4-D04D-354DBEA3663F}"/>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ACA4ED1B-9638-B7F7-B80B-66A628D24BB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F43A691B-5987-2024-C6E6-8BF8AECCFEE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9440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 calcmode="lin" valueType="num">
                                      <p:cBhvr>
                                        <p:cTn id="21" dur="1500" fill="hold"/>
                                        <p:tgtEl>
                                          <p:spTgt spid="4"/>
                                        </p:tgtEl>
                                        <p:attrNameLst>
                                          <p:attrName>style.rotation</p:attrName>
                                        </p:attrNameLst>
                                      </p:cBhvr>
                                      <p:tavLst>
                                        <p:tav tm="0">
                                          <p:val>
                                            <p:fltVal val="90"/>
                                          </p:val>
                                        </p:tav>
                                        <p:tav tm="100000">
                                          <p:val>
                                            <p:fltVal val="0"/>
                                          </p:val>
                                        </p:tav>
                                      </p:tavLst>
                                    </p:anim>
                                    <p:animEffect transition="in" filter="fade">
                                      <p:cBhvr>
                                        <p:cTn id="22" dur="1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par>
                          <p:cTn id="29" fill="hold">
                            <p:stCondLst>
                              <p:cond delay="40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5500"/>
                            </p:stCondLst>
                            <p:childTnLst>
                              <p:par>
                                <p:cTn id="51" presetID="3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style.rotation</p:attrName>
                                        </p:attrNameLst>
                                      </p:cBhvr>
                                      <p:tavLst>
                                        <p:tav tm="0">
                                          <p:val>
                                            <p:fltVal val="90"/>
                                          </p:val>
                                        </p:tav>
                                        <p:tav tm="100000">
                                          <p:val>
                                            <p:fltVal val="0"/>
                                          </p:val>
                                        </p:tav>
                                      </p:tavLst>
                                    </p:anim>
                                    <p:animEffect transition="in" filter="fade">
                                      <p:cBhvr>
                                        <p:cTn id="56" dur="500"/>
                                        <p:tgtEl>
                                          <p:spTgt spid="18"/>
                                        </p:tgtEl>
                                      </p:cBhvr>
                                    </p:animEffect>
                                  </p:childTnLst>
                                </p:cTn>
                              </p:par>
                            </p:childTnLst>
                          </p:cTn>
                        </p:par>
                        <p:par>
                          <p:cTn id="57" fill="hold">
                            <p:stCondLst>
                              <p:cond delay="6000"/>
                            </p:stCondLst>
                            <p:childTnLst>
                              <p:par>
                                <p:cTn id="58" presetID="35" presetClass="path" presetSubtype="0" accel="50000" decel="50000" fill="hold" nodeType="afterEffect">
                                  <p:stCondLst>
                                    <p:cond delay="0"/>
                                  </p:stCondLst>
                                  <p:childTnLst>
                                    <p:animMotion origin="layout" path="M 0 4.93827E-6 L -0.16372 4.93827E-6 " pathEditMode="relative" rAng="0" ptsTypes="AA">
                                      <p:cBhvr>
                                        <p:cTn id="59" dur="1000" fill="hold"/>
                                        <p:tgtEl>
                                          <p:spTgt spid="33"/>
                                        </p:tgtEl>
                                        <p:attrNameLst>
                                          <p:attrName>ppt_x</p:attrName>
                                          <p:attrName>ppt_y</p:attrName>
                                        </p:attrNameLst>
                                      </p:cBhvr>
                                      <p:rCtr x="-8194" y="0"/>
                                    </p:animMotion>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4"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13</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612134"/>
            </a:xfrm>
            <a:prstGeom prst="rect">
              <a:avLst/>
            </a:prstGeom>
            <a:noFill/>
          </p:spPr>
          <p:txBody>
            <a:bodyPr wrap="square" lIns="36000" tIns="36000" rIns="36000" bIns="36000" rtlCol="0">
              <a:spAutoFit/>
            </a:bodyPr>
            <a:lstStyle/>
            <a:p>
              <a:r>
                <a:rPr lang="en-GB" sz="1000" b="1" dirty="0">
                  <a:latin typeface="+mn-lt"/>
                </a:rPr>
                <a:t>Teach colours: red, blue, green</a:t>
              </a:r>
            </a:p>
            <a:p>
              <a:r>
                <a:rPr lang="en-GB" sz="1000" dirty="0">
                  <a:latin typeface="+mn-lt"/>
                </a:rPr>
                <a:t>Over the next few lessons we’ll learn some colours.  In this lesson we’ll start with the colours red, blue and green.</a:t>
              </a:r>
            </a:p>
            <a:p>
              <a:endParaRPr lang="en-GB" sz="1000" dirty="0">
                <a:latin typeface="+mn-lt"/>
              </a:endParaRPr>
            </a:p>
            <a:p>
              <a:r>
                <a:rPr lang="en-GB" sz="1000" dirty="0">
                  <a:latin typeface="+mn-lt"/>
                </a:rPr>
                <a:t>Origami paper is great for this, or just some coloured paper/card cut into squares.</a:t>
              </a:r>
            </a:p>
            <a:p>
              <a:endParaRPr lang="en-GB" sz="1000" dirty="0">
                <a:latin typeface="+mn-lt"/>
              </a:endParaRPr>
            </a:p>
            <a:p>
              <a:r>
                <a:rPr lang="en-GB" sz="1000" dirty="0">
                  <a:latin typeface="+mn-lt"/>
                </a:rPr>
                <a:t>Sit everyone in a circle and hold up the first coloured paper and ask, “What colour is it?” – even with young kids you may get the right answer!  If not, teach the colour (e.g. red) and chorus it 3 times.  Do this for the rest of the colours.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60394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283564" y="4084584"/>
              <a:ext cx="936722" cy="307777"/>
            </a:xfrm>
            <a:prstGeom prst="rect">
              <a:avLst/>
            </a:prstGeom>
            <a:noFill/>
          </p:spPr>
          <p:txBody>
            <a:bodyPr wrap="none" rtlCol="0">
              <a:spAutoFit/>
            </a:bodyPr>
            <a:lstStyle/>
            <a:p>
              <a:pPr algn="ctr"/>
              <a:r>
                <a:rPr lang="en-GB" dirty="0" err="1">
                  <a:latin typeface="+mn-lt"/>
                </a:rPr>
                <a:t>Colors</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8</a:t>
            </a:r>
          </a:p>
        </p:txBody>
      </p:sp>
      <p:grpSp>
        <p:nvGrpSpPr>
          <p:cNvPr id="69" name="Google Shape;567;p36">
            <a:extLst>
              <a:ext uri="{FF2B5EF4-FFF2-40B4-BE49-F238E27FC236}">
                <a16:creationId xmlns:a16="http://schemas.microsoft.com/office/drawing/2014/main" id="{2F5E8E2A-C64F-47AF-A5C0-758AA72F11D2}"/>
              </a:ext>
            </a:extLst>
          </p:cNvPr>
          <p:cNvGrpSpPr/>
          <p:nvPr/>
        </p:nvGrpSpPr>
        <p:grpSpPr>
          <a:xfrm>
            <a:off x="145556" y="1602308"/>
            <a:ext cx="2693700" cy="3148227"/>
            <a:chOff x="182225" y="2638375"/>
            <a:chExt cx="1881325" cy="2198775"/>
          </a:xfrm>
        </p:grpSpPr>
        <p:grpSp>
          <p:nvGrpSpPr>
            <p:cNvPr id="70" name="Google Shape;568;p36">
              <a:extLst>
                <a:ext uri="{FF2B5EF4-FFF2-40B4-BE49-F238E27FC236}">
                  <a16:creationId xmlns:a16="http://schemas.microsoft.com/office/drawing/2014/main" id="{604C1C5F-164E-481D-A757-784EE257CD08}"/>
                </a:ext>
              </a:extLst>
            </p:cNvPr>
            <p:cNvGrpSpPr/>
            <p:nvPr/>
          </p:nvGrpSpPr>
          <p:grpSpPr>
            <a:xfrm>
              <a:off x="182225" y="2638375"/>
              <a:ext cx="1881325" cy="2198775"/>
              <a:chOff x="-3187875" y="704500"/>
              <a:chExt cx="1881325" cy="2198775"/>
            </a:xfrm>
          </p:grpSpPr>
          <p:sp>
            <p:nvSpPr>
              <p:cNvPr id="77" name="Google Shape;569;p36">
                <a:extLst>
                  <a:ext uri="{FF2B5EF4-FFF2-40B4-BE49-F238E27FC236}">
                    <a16:creationId xmlns:a16="http://schemas.microsoft.com/office/drawing/2014/main" id="{A3F1731C-CAA6-4A3B-9335-6A540D81877F}"/>
                  </a:ext>
                </a:extLst>
              </p:cNvPr>
              <p:cNvSpPr/>
              <p:nvPr/>
            </p:nvSpPr>
            <p:spPr>
              <a:xfrm>
                <a:off x="-2613975" y="2498625"/>
                <a:ext cx="284550" cy="404650"/>
              </a:xfrm>
              <a:custGeom>
                <a:avLst/>
                <a:gdLst/>
                <a:ahLst/>
                <a:cxnLst/>
                <a:rect l="l" t="t" r="r" b="b"/>
                <a:pathLst>
                  <a:path w="11382" h="16186" extrusionOk="0">
                    <a:moveTo>
                      <a:pt x="1036" y="0"/>
                    </a:moveTo>
                    <a:cubicBezTo>
                      <a:pt x="1" y="4727"/>
                      <a:pt x="816" y="12347"/>
                      <a:pt x="3074" y="14649"/>
                    </a:cubicBezTo>
                    <a:cubicBezTo>
                      <a:pt x="4201" y="15796"/>
                      <a:pt x="5328" y="16185"/>
                      <a:pt x="6348" y="16185"/>
                    </a:cubicBezTo>
                    <a:cubicBezTo>
                      <a:pt x="7082" y="16185"/>
                      <a:pt x="7760" y="15984"/>
                      <a:pt x="8345" y="15718"/>
                    </a:cubicBezTo>
                    <a:cubicBezTo>
                      <a:pt x="8460" y="15664"/>
                      <a:pt x="8573" y="15610"/>
                      <a:pt x="8681" y="15553"/>
                    </a:cubicBezTo>
                    <a:cubicBezTo>
                      <a:pt x="9015" y="15376"/>
                      <a:pt x="9335" y="15178"/>
                      <a:pt x="9643" y="14959"/>
                    </a:cubicBezTo>
                    <a:cubicBezTo>
                      <a:pt x="9748" y="14887"/>
                      <a:pt x="9844" y="14814"/>
                      <a:pt x="9932" y="14752"/>
                    </a:cubicBezTo>
                    <a:cubicBezTo>
                      <a:pt x="9955" y="14736"/>
                      <a:pt x="9977" y="14718"/>
                      <a:pt x="9998" y="14703"/>
                    </a:cubicBezTo>
                    <a:cubicBezTo>
                      <a:pt x="11052" y="13930"/>
                      <a:pt x="9943" y="13599"/>
                      <a:pt x="8393" y="12322"/>
                    </a:cubicBezTo>
                    <a:cubicBezTo>
                      <a:pt x="6839" y="11049"/>
                      <a:pt x="6177" y="4735"/>
                      <a:pt x="9443" y="2743"/>
                    </a:cubicBezTo>
                    <a:cubicBezTo>
                      <a:pt x="10124" y="2324"/>
                      <a:pt x="10777" y="1731"/>
                      <a:pt x="11382" y="1054"/>
                    </a:cubicBezTo>
                    <a:lnTo>
                      <a:pt x="11382" y="1054"/>
                    </a:lnTo>
                    <a:cubicBezTo>
                      <a:pt x="10834" y="1072"/>
                      <a:pt x="10280" y="1082"/>
                      <a:pt x="9723" y="1082"/>
                    </a:cubicBezTo>
                    <a:cubicBezTo>
                      <a:pt x="6778" y="1082"/>
                      <a:pt x="3747" y="806"/>
                      <a:pt x="10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570;p36">
                <a:extLst>
                  <a:ext uri="{FF2B5EF4-FFF2-40B4-BE49-F238E27FC236}">
                    <a16:creationId xmlns:a16="http://schemas.microsoft.com/office/drawing/2014/main" id="{EDC8EB09-C4AF-4E31-89B6-B466748CC2AE}"/>
                  </a:ext>
                </a:extLst>
              </p:cNvPr>
              <p:cNvSpPr/>
              <p:nvPr/>
            </p:nvSpPr>
            <p:spPr>
              <a:xfrm>
                <a:off x="-2597150" y="2495850"/>
                <a:ext cx="9675" cy="2825"/>
              </a:xfrm>
              <a:custGeom>
                <a:avLst/>
                <a:gdLst/>
                <a:ahLst/>
                <a:cxnLst/>
                <a:rect l="l" t="t" r="r" b="b"/>
                <a:pathLst>
                  <a:path w="387" h="113" extrusionOk="0">
                    <a:moveTo>
                      <a:pt x="0" y="1"/>
                    </a:moveTo>
                    <a:cubicBezTo>
                      <a:pt x="120" y="39"/>
                      <a:pt x="240" y="76"/>
                      <a:pt x="363" y="112"/>
                    </a:cubicBezTo>
                    <a:cubicBezTo>
                      <a:pt x="370" y="75"/>
                      <a:pt x="378" y="38"/>
                      <a:pt x="386" y="1"/>
                    </a:cubicBezTo>
                    <a:lnTo>
                      <a:pt x="386" y="1"/>
                    </a:lnTo>
                    <a:cubicBezTo>
                      <a:pt x="342" y="1"/>
                      <a:pt x="299" y="1"/>
                      <a:pt x="256" y="1"/>
                    </a:cubicBezTo>
                    <a:cubicBezTo>
                      <a:pt x="170" y="1"/>
                      <a:pt x="85" y="1"/>
                      <a:pt x="0" y="1"/>
                    </a:cubicBezTo>
                    <a:close/>
                  </a:path>
                </a:pathLst>
              </a:custGeom>
              <a:solidFill>
                <a:srgbClr val="B5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571;p36">
                <a:extLst>
                  <a:ext uri="{FF2B5EF4-FFF2-40B4-BE49-F238E27FC236}">
                    <a16:creationId xmlns:a16="http://schemas.microsoft.com/office/drawing/2014/main" id="{987803E2-918B-48B1-9203-83A646E9BAFD}"/>
                  </a:ext>
                </a:extLst>
              </p:cNvPr>
              <p:cNvSpPr/>
              <p:nvPr/>
            </p:nvSpPr>
            <p:spPr>
              <a:xfrm>
                <a:off x="-2601175" y="2492025"/>
                <a:ext cx="17625" cy="10425"/>
              </a:xfrm>
              <a:custGeom>
                <a:avLst/>
                <a:gdLst/>
                <a:ahLst/>
                <a:cxnLst/>
                <a:rect l="l" t="t" r="r" b="b"/>
                <a:pathLst>
                  <a:path w="705" h="417" extrusionOk="0">
                    <a:moveTo>
                      <a:pt x="562" y="0"/>
                    </a:moveTo>
                    <a:cubicBezTo>
                      <a:pt x="556" y="0"/>
                      <a:pt x="550" y="1"/>
                      <a:pt x="545" y="3"/>
                    </a:cubicBezTo>
                    <a:lnTo>
                      <a:pt x="161" y="3"/>
                    </a:lnTo>
                    <a:cubicBezTo>
                      <a:pt x="86" y="3"/>
                      <a:pt x="24" y="57"/>
                      <a:pt x="12" y="130"/>
                    </a:cubicBezTo>
                    <a:cubicBezTo>
                      <a:pt x="1" y="203"/>
                      <a:pt x="44" y="275"/>
                      <a:pt x="116" y="297"/>
                    </a:cubicBezTo>
                    <a:cubicBezTo>
                      <a:pt x="237" y="336"/>
                      <a:pt x="358" y="373"/>
                      <a:pt x="480" y="410"/>
                    </a:cubicBezTo>
                    <a:cubicBezTo>
                      <a:pt x="494" y="415"/>
                      <a:pt x="508" y="416"/>
                      <a:pt x="524" y="417"/>
                    </a:cubicBezTo>
                    <a:lnTo>
                      <a:pt x="524" y="416"/>
                    </a:lnTo>
                    <a:cubicBezTo>
                      <a:pt x="594" y="416"/>
                      <a:pt x="656" y="367"/>
                      <a:pt x="671" y="298"/>
                    </a:cubicBezTo>
                    <a:lnTo>
                      <a:pt x="694" y="187"/>
                    </a:lnTo>
                    <a:cubicBezTo>
                      <a:pt x="704" y="142"/>
                      <a:pt x="694" y="95"/>
                      <a:pt x="664" y="58"/>
                    </a:cubicBezTo>
                    <a:cubicBezTo>
                      <a:pt x="640" y="28"/>
                      <a:pt x="595"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572;p36">
                <a:extLst>
                  <a:ext uri="{FF2B5EF4-FFF2-40B4-BE49-F238E27FC236}">
                    <a16:creationId xmlns:a16="http://schemas.microsoft.com/office/drawing/2014/main" id="{2F062488-F3D1-4750-B905-B026B8778836}"/>
                  </a:ext>
                </a:extLst>
              </p:cNvPr>
              <p:cNvSpPr/>
              <p:nvPr/>
            </p:nvSpPr>
            <p:spPr>
              <a:xfrm>
                <a:off x="-2218625" y="2340025"/>
                <a:ext cx="312575" cy="472275"/>
              </a:xfrm>
              <a:custGeom>
                <a:avLst/>
                <a:gdLst/>
                <a:ahLst/>
                <a:cxnLst/>
                <a:rect l="l" t="t" r="r" b="b"/>
                <a:pathLst>
                  <a:path w="12503" h="18891" extrusionOk="0">
                    <a:moveTo>
                      <a:pt x="12502" y="0"/>
                    </a:moveTo>
                    <a:lnTo>
                      <a:pt x="12502" y="0"/>
                    </a:lnTo>
                    <a:cubicBezTo>
                      <a:pt x="10449" y="3538"/>
                      <a:pt x="7324" y="6076"/>
                      <a:pt x="3935" y="6582"/>
                    </a:cubicBezTo>
                    <a:cubicBezTo>
                      <a:pt x="2868" y="6741"/>
                      <a:pt x="1635" y="6910"/>
                      <a:pt x="298" y="7054"/>
                    </a:cubicBezTo>
                    <a:cubicBezTo>
                      <a:pt x="0" y="11019"/>
                      <a:pt x="768" y="15881"/>
                      <a:pt x="2402" y="17549"/>
                    </a:cubicBezTo>
                    <a:cubicBezTo>
                      <a:pt x="3386" y="18551"/>
                      <a:pt x="4371" y="18891"/>
                      <a:pt x="5262" y="18891"/>
                    </a:cubicBezTo>
                    <a:cubicBezTo>
                      <a:pt x="5903" y="18891"/>
                      <a:pt x="6496" y="18715"/>
                      <a:pt x="7005" y="18483"/>
                    </a:cubicBezTo>
                    <a:cubicBezTo>
                      <a:pt x="7110" y="18437"/>
                      <a:pt x="7210" y="18386"/>
                      <a:pt x="7306" y="18338"/>
                    </a:cubicBezTo>
                    <a:cubicBezTo>
                      <a:pt x="7596" y="18184"/>
                      <a:pt x="7876" y="18011"/>
                      <a:pt x="8144" y="17820"/>
                    </a:cubicBezTo>
                    <a:cubicBezTo>
                      <a:pt x="8237" y="17754"/>
                      <a:pt x="8318" y="17694"/>
                      <a:pt x="8393" y="17640"/>
                    </a:cubicBezTo>
                    <a:cubicBezTo>
                      <a:pt x="8414" y="17625"/>
                      <a:pt x="8433" y="17613"/>
                      <a:pt x="8450" y="17597"/>
                    </a:cubicBezTo>
                    <a:cubicBezTo>
                      <a:pt x="9371" y="16920"/>
                      <a:pt x="8403" y="16628"/>
                      <a:pt x="7047" y="15517"/>
                    </a:cubicBezTo>
                    <a:cubicBezTo>
                      <a:pt x="5692" y="14403"/>
                      <a:pt x="5168" y="8975"/>
                      <a:pt x="7968" y="7144"/>
                    </a:cubicBezTo>
                    <a:cubicBezTo>
                      <a:pt x="11277" y="4984"/>
                      <a:pt x="12229" y="1786"/>
                      <a:pt x="1250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573;p36">
                <a:extLst>
                  <a:ext uri="{FF2B5EF4-FFF2-40B4-BE49-F238E27FC236}">
                    <a16:creationId xmlns:a16="http://schemas.microsoft.com/office/drawing/2014/main" id="{5BB349CA-9D10-49FA-8C42-AC190E34350D}"/>
                  </a:ext>
                </a:extLst>
              </p:cNvPr>
              <p:cNvSpPr/>
              <p:nvPr/>
            </p:nvSpPr>
            <p:spPr>
              <a:xfrm>
                <a:off x="-2287225" y="2043700"/>
                <a:ext cx="24200" cy="28950"/>
              </a:xfrm>
              <a:custGeom>
                <a:avLst/>
                <a:gdLst/>
                <a:ahLst/>
                <a:cxnLst/>
                <a:rect l="l" t="t" r="r" b="b"/>
                <a:pathLst>
                  <a:path w="968" h="1158" extrusionOk="0">
                    <a:moveTo>
                      <a:pt x="802" y="1"/>
                    </a:moveTo>
                    <a:cubicBezTo>
                      <a:pt x="754" y="1"/>
                      <a:pt x="707" y="24"/>
                      <a:pt x="678" y="65"/>
                    </a:cubicBezTo>
                    <a:cubicBezTo>
                      <a:pt x="470" y="363"/>
                      <a:pt x="268" y="651"/>
                      <a:pt x="73" y="919"/>
                    </a:cubicBezTo>
                    <a:cubicBezTo>
                      <a:pt x="0" y="1019"/>
                      <a:pt x="72" y="1157"/>
                      <a:pt x="194" y="1157"/>
                    </a:cubicBezTo>
                    <a:cubicBezTo>
                      <a:pt x="222" y="1157"/>
                      <a:pt x="249" y="1151"/>
                      <a:pt x="273" y="1136"/>
                    </a:cubicBezTo>
                    <a:cubicBezTo>
                      <a:pt x="574" y="954"/>
                      <a:pt x="806" y="629"/>
                      <a:pt x="944" y="197"/>
                    </a:cubicBezTo>
                    <a:cubicBezTo>
                      <a:pt x="968" y="126"/>
                      <a:pt x="934" y="49"/>
                      <a:pt x="868" y="17"/>
                    </a:cubicBezTo>
                    <a:cubicBezTo>
                      <a:pt x="847" y="6"/>
                      <a:pt x="824" y="1"/>
                      <a:pt x="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574;p36">
                <a:extLst>
                  <a:ext uri="{FF2B5EF4-FFF2-40B4-BE49-F238E27FC236}">
                    <a16:creationId xmlns:a16="http://schemas.microsoft.com/office/drawing/2014/main" id="{9F1EB7B3-904C-4EB9-9F09-360C511DA903}"/>
                  </a:ext>
                </a:extLst>
              </p:cNvPr>
              <p:cNvSpPr/>
              <p:nvPr/>
            </p:nvSpPr>
            <p:spPr>
              <a:xfrm>
                <a:off x="-3187875" y="2036900"/>
                <a:ext cx="395075" cy="453275"/>
              </a:xfrm>
              <a:custGeom>
                <a:avLst/>
                <a:gdLst/>
                <a:ahLst/>
                <a:cxnLst/>
                <a:rect l="l" t="t" r="r" b="b"/>
                <a:pathLst>
                  <a:path w="15803" h="18131" extrusionOk="0">
                    <a:moveTo>
                      <a:pt x="14241" y="1"/>
                    </a:moveTo>
                    <a:cubicBezTo>
                      <a:pt x="12051" y="3145"/>
                      <a:pt x="8765" y="6342"/>
                      <a:pt x="6515" y="8836"/>
                    </a:cubicBezTo>
                    <a:cubicBezTo>
                      <a:pt x="3548" y="12126"/>
                      <a:pt x="0" y="12513"/>
                      <a:pt x="1096" y="14513"/>
                    </a:cubicBezTo>
                    <a:cubicBezTo>
                      <a:pt x="2263" y="17290"/>
                      <a:pt x="4576" y="18130"/>
                      <a:pt x="6952" y="18130"/>
                    </a:cubicBezTo>
                    <a:cubicBezTo>
                      <a:pt x="10095" y="18130"/>
                      <a:pt x="13347" y="16659"/>
                      <a:pt x="14192" y="16255"/>
                    </a:cubicBezTo>
                    <a:cubicBezTo>
                      <a:pt x="14696" y="16014"/>
                      <a:pt x="15163" y="15707"/>
                      <a:pt x="15650" y="15479"/>
                    </a:cubicBezTo>
                    <a:cubicBezTo>
                      <a:pt x="14847" y="14353"/>
                      <a:pt x="14424" y="12906"/>
                      <a:pt x="14235" y="11148"/>
                    </a:cubicBezTo>
                    <a:cubicBezTo>
                      <a:pt x="14192" y="10736"/>
                      <a:pt x="14176" y="10320"/>
                      <a:pt x="14187" y="9905"/>
                    </a:cubicBezTo>
                    <a:cubicBezTo>
                      <a:pt x="13898" y="9810"/>
                      <a:pt x="13679" y="9699"/>
                      <a:pt x="13558" y="9568"/>
                    </a:cubicBezTo>
                    <a:cubicBezTo>
                      <a:pt x="12759" y="8704"/>
                      <a:pt x="14143" y="4951"/>
                      <a:pt x="15802" y="2583"/>
                    </a:cubicBezTo>
                    <a:cubicBezTo>
                      <a:pt x="15306" y="1790"/>
                      <a:pt x="14751" y="881"/>
                      <a:pt x="14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575;p36">
                <a:extLst>
                  <a:ext uri="{FF2B5EF4-FFF2-40B4-BE49-F238E27FC236}">
                    <a16:creationId xmlns:a16="http://schemas.microsoft.com/office/drawing/2014/main" id="{D9FA97D5-BBBB-43D3-AE4B-CDF682EFB45F}"/>
                  </a:ext>
                </a:extLst>
              </p:cNvPr>
              <p:cNvSpPr/>
              <p:nvPr/>
            </p:nvSpPr>
            <p:spPr>
              <a:xfrm>
                <a:off x="-2069625" y="1521050"/>
                <a:ext cx="388175" cy="188825"/>
              </a:xfrm>
              <a:custGeom>
                <a:avLst/>
                <a:gdLst/>
                <a:ahLst/>
                <a:cxnLst/>
                <a:rect l="l" t="t" r="r" b="b"/>
                <a:pathLst>
                  <a:path w="15527" h="7553" extrusionOk="0">
                    <a:moveTo>
                      <a:pt x="12" y="1"/>
                    </a:moveTo>
                    <a:cubicBezTo>
                      <a:pt x="9" y="97"/>
                      <a:pt x="5" y="196"/>
                      <a:pt x="1" y="298"/>
                    </a:cubicBezTo>
                    <a:cubicBezTo>
                      <a:pt x="920" y="1764"/>
                      <a:pt x="2257" y="4080"/>
                      <a:pt x="3624" y="6784"/>
                    </a:cubicBezTo>
                    <a:cubicBezTo>
                      <a:pt x="6629" y="7084"/>
                      <a:pt x="11459" y="7552"/>
                      <a:pt x="12902" y="7552"/>
                    </a:cubicBezTo>
                    <a:cubicBezTo>
                      <a:pt x="13049" y="7552"/>
                      <a:pt x="13161" y="7547"/>
                      <a:pt x="13233" y="7537"/>
                    </a:cubicBezTo>
                    <a:cubicBezTo>
                      <a:pt x="14329" y="7376"/>
                      <a:pt x="15039" y="6537"/>
                      <a:pt x="15362" y="5473"/>
                    </a:cubicBezTo>
                    <a:cubicBezTo>
                      <a:pt x="15526" y="4929"/>
                      <a:pt x="14833" y="4520"/>
                      <a:pt x="14116" y="4250"/>
                    </a:cubicBezTo>
                    <a:cubicBezTo>
                      <a:pt x="14485" y="3937"/>
                      <a:pt x="14289" y="3184"/>
                      <a:pt x="13910" y="3020"/>
                    </a:cubicBezTo>
                    <a:cubicBezTo>
                      <a:pt x="13459" y="2828"/>
                      <a:pt x="9911" y="3214"/>
                      <a:pt x="3072" y="1021"/>
                    </a:cubicBezTo>
                    <a:cubicBezTo>
                      <a:pt x="1859" y="632"/>
                      <a:pt x="854" y="295"/>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576;p36">
                <a:extLst>
                  <a:ext uri="{FF2B5EF4-FFF2-40B4-BE49-F238E27FC236}">
                    <a16:creationId xmlns:a16="http://schemas.microsoft.com/office/drawing/2014/main" id="{C918B97F-9B5F-4C05-8634-7047E805129D}"/>
                  </a:ext>
                </a:extLst>
              </p:cNvPr>
              <p:cNvSpPr/>
              <p:nvPr/>
            </p:nvSpPr>
            <p:spPr>
              <a:xfrm>
                <a:off x="-2718700" y="2245050"/>
                <a:ext cx="114700" cy="96700"/>
              </a:xfrm>
              <a:custGeom>
                <a:avLst/>
                <a:gdLst/>
                <a:ahLst/>
                <a:cxnLst/>
                <a:rect l="l" t="t" r="r" b="b"/>
                <a:pathLst>
                  <a:path w="4588" h="3868" extrusionOk="0">
                    <a:moveTo>
                      <a:pt x="2989" y="0"/>
                    </a:moveTo>
                    <a:cubicBezTo>
                      <a:pt x="1876" y="0"/>
                      <a:pt x="448" y="194"/>
                      <a:pt x="306" y="403"/>
                    </a:cubicBezTo>
                    <a:cubicBezTo>
                      <a:pt x="75" y="744"/>
                      <a:pt x="0" y="1389"/>
                      <a:pt x="30" y="2026"/>
                    </a:cubicBezTo>
                    <a:cubicBezTo>
                      <a:pt x="73" y="2897"/>
                      <a:pt x="312" y="3752"/>
                      <a:pt x="629" y="3790"/>
                    </a:cubicBezTo>
                    <a:cubicBezTo>
                      <a:pt x="861" y="3817"/>
                      <a:pt x="1546" y="3867"/>
                      <a:pt x="2272" y="3867"/>
                    </a:cubicBezTo>
                    <a:cubicBezTo>
                      <a:pt x="3259" y="3867"/>
                      <a:pt x="4324" y="3774"/>
                      <a:pt x="4436" y="3402"/>
                    </a:cubicBezTo>
                    <a:cubicBezTo>
                      <a:pt x="4525" y="3100"/>
                      <a:pt x="4587" y="2471"/>
                      <a:pt x="4585" y="1845"/>
                    </a:cubicBezTo>
                    <a:cubicBezTo>
                      <a:pt x="4582" y="1137"/>
                      <a:pt x="4496" y="432"/>
                      <a:pt x="4274" y="209"/>
                    </a:cubicBezTo>
                    <a:cubicBezTo>
                      <a:pt x="4125" y="60"/>
                      <a:pt x="3605" y="0"/>
                      <a:pt x="2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577;p36">
                <a:extLst>
                  <a:ext uri="{FF2B5EF4-FFF2-40B4-BE49-F238E27FC236}">
                    <a16:creationId xmlns:a16="http://schemas.microsoft.com/office/drawing/2014/main" id="{03FDF0EF-3E40-4774-92F2-5D9FDA4F7032}"/>
                  </a:ext>
                </a:extLst>
              </p:cNvPr>
              <p:cNvSpPr/>
              <p:nvPr/>
            </p:nvSpPr>
            <p:spPr>
              <a:xfrm>
                <a:off x="-2779575" y="704500"/>
                <a:ext cx="1200025" cy="1370425"/>
              </a:xfrm>
              <a:custGeom>
                <a:avLst/>
                <a:gdLst/>
                <a:ahLst/>
                <a:cxnLst/>
                <a:rect l="l" t="t" r="r" b="b"/>
                <a:pathLst>
                  <a:path w="48001" h="54817" extrusionOk="0">
                    <a:moveTo>
                      <a:pt x="10986" y="1"/>
                    </a:moveTo>
                    <a:cubicBezTo>
                      <a:pt x="9803" y="1"/>
                      <a:pt x="7993" y="1528"/>
                      <a:pt x="6440" y="3023"/>
                    </a:cubicBezTo>
                    <a:cubicBezTo>
                      <a:pt x="2634" y="6685"/>
                      <a:pt x="3087" y="16652"/>
                      <a:pt x="2827" y="24521"/>
                    </a:cubicBezTo>
                    <a:cubicBezTo>
                      <a:pt x="2590" y="31756"/>
                      <a:pt x="1481" y="44099"/>
                      <a:pt x="1" y="49159"/>
                    </a:cubicBezTo>
                    <a:cubicBezTo>
                      <a:pt x="744" y="50381"/>
                      <a:pt x="1846" y="52245"/>
                      <a:pt x="2740" y="53686"/>
                    </a:cubicBezTo>
                    <a:cubicBezTo>
                      <a:pt x="4716" y="53277"/>
                      <a:pt x="9618" y="52528"/>
                      <a:pt x="12741" y="52528"/>
                    </a:cubicBezTo>
                    <a:cubicBezTo>
                      <a:pt x="13857" y="52528"/>
                      <a:pt x="14746" y="52624"/>
                      <a:pt x="15192" y="52865"/>
                    </a:cubicBezTo>
                    <a:cubicBezTo>
                      <a:pt x="15317" y="52931"/>
                      <a:pt x="15432" y="53046"/>
                      <a:pt x="15537" y="53199"/>
                    </a:cubicBezTo>
                    <a:cubicBezTo>
                      <a:pt x="15718" y="53463"/>
                      <a:pt x="15871" y="53847"/>
                      <a:pt x="16005" y="54310"/>
                    </a:cubicBezTo>
                    <a:cubicBezTo>
                      <a:pt x="16251" y="54026"/>
                      <a:pt x="16525" y="53698"/>
                      <a:pt x="16826" y="53325"/>
                    </a:cubicBezTo>
                    <a:cubicBezTo>
                      <a:pt x="16953" y="53515"/>
                      <a:pt x="17064" y="53671"/>
                      <a:pt x="17157" y="53777"/>
                    </a:cubicBezTo>
                    <a:cubicBezTo>
                      <a:pt x="17878" y="54613"/>
                      <a:pt x="18199" y="54816"/>
                      <a:pt x="18661" y="54816"/>
                    </a:cubicBezTo>
                    <a:cubicBezTo>
                      <a:pt x="18841" y="54816"/>
                      <a:pt x="19041" y="54786"/>
                      <a:pt x="19295" y="54749"/>
                    </a:cubicBezTo>
                    <a:cubicBezTo>
                      <a:pt x="19352" y="54741"/>
                      <a:pt x="19415" y="54731"/>
                      <a:pt x="19479" y="54722"/>
                    </a:cubicBezTo>
                    <a:cubicBezTo>
                      <a:pt x="19519" y="54717"/>
                      <a:pt x="19559" y="54707"/>
                      <a:pt x="19599" y="54695"/>
                    </a:cubicBezTo>
                    <a:cubicBezTo>
                      <a:pt x="19702" y="54671"/>
                      <a:pt x="19799" y="54631"/>
                      <a:pt x="19888" y="54575"/>
                    </a:cubicBezTo>
                    <a:cubicBezTo>
                      <a:pt x="20213" y="54379"/>
                      <a:pt x="20397" y="54029"/>
                      <a:pt x="20496" y="53720"/>
                    </a:cubicBezTo>
                    <a:cubicBezTo>
                      <a:pt x="20542" y="53578"/>
                      <a:pt x="20575" y="53434"/>
                      <a:pt x="20596" y="53287"/>
                    </a:cubicBezTo>
                    <a:cubicBezTo>
                      <a:pt x="20606" y="53225"/>
                      <a:pt x="20612" y="53163"/>
                      <a:pt x="20617" y="53100"/>
                    </a:cubicBezTo>
                    <a:cubicBezTo>
                      <a:pt x="20617" y="53100"/>
                      <a:pt x="20692" y="53073"/>
                      <a:pt x="20773" y="52968"/>
                    </a:cubicBezTo>
                    <a:cubicBezTo>
                      <a:pt x="20906" y="52802"/>
                      <a:pt x="21059" y="52437"/>
                      <a:pt x="20953" y="51673"/>
                    </a:cubicBezTo>
                    <a:cubicBezTo>
                      <a:pt x="20912" y="51348"/>
                      <a:pt x="20529" y="50237"/>
                      <a:pt x="19996" y="48783"/>
                    </a:cubicBezTo>
                    <a:cubicBezTo>
                      <a:pt x="22516" y="44614"/>
                      <a:pt x="25102" y="38706"/>
                      <a:pt x="25554" y="31587"/>
                    </a:cubicBezTo>
                    <a:cubicBezTo>
                      <a:pt x="25625" y="30496"/>
                      <a:pt x="25641" y="29374"/>
                      <a:pt x="25602" y="28224"/>
                    </a:cubicBezTo>
                    <a:cubicBezTo>
                      <a:pt x="24042" y="25051"/>
                      <a:pt x="22715" y="21270"/>
                      <a:pt x="23615" y="20102"/>
                    </a:cubicBezTo>
                    <a:cubicBezTo>
                      <a:pt x="24921" y="18410"/>
                      <a:pt x="30484" y="19135"/>
                      <a:pt x="32857" y="17732"/>
                    </a:cubicBezTo>
                    <a:cubicBezTo>
                      <a:pt x="34332" y="16860"/>
                      <a:pt x="34907" y="15165"/>
                      <a:pt x="35133" y="14006"/>
                    </a:cubicBezTo>
                    <a:cubicBezTo>
                      <a:pt x="42211" y="12813"/>
                      <a:pt x="48000" y="9715"/>
                      <a:pt x="47597" y="5684"/>
                    </a:cubicBezTo>
                    <a:cubicBezTo>
                      <a:pt x="47246" y="2169"/>
                      <a:pt x="45785" y="1192"/>
                      <a:pt x="43745" y="1192"/>
                    </a:cubicBezTo>
                    <a:cubicBezTo>
                      <a:pt x="42040" y="1192"/>
                      <a:pt x="39931" y="1875"/>
                      <a:pt x="37728" y="2330"/>
                    </a:cubicBezTo>
                    <a:cubicBezTo>
                      <a:pt x="34142" y="3071"/>
                      <a:pt x="28106" y="3545"/>
                      <a:pt x="25123" y="3545"/>
                    </a:cubicBezTo>
                    <a:cubicBezTo>
                      <a:pt x="24081" y="3545"/>
                      <a:pt x="23412" y="3488"/>
                      <a:pt x="23349" y="3363"/>
                    </a:cubicBezTo>
                    <a:cubicBezTo>
                      <a:pt x="23109" y="2878"/>
                      <a:pt x="21125" y="289"/>
                      <a:pt x="20277" y="193"/>
                    </a:cubicBezTo>
                    <a:cubicBezTo>
                      <a:pt x="20233" y="188"/>
                      <a:pt x="20191" y="185"/>
                      <a:pt x="20148" y="185"/>
                    </a:cubicBezTo>
                    <a:cubicBezTo>
                      <a:pt x="19360" y="185"/>
                      <a:pt x="18729" y="990"/>
                      <a:pt x="18729" y="990"/>
                    </a:cubicBezTo>
                    <a:cubicBezTo>
                      <a:pt x="17729" y="846"/>
                      <a:pt x="16659" y="798"/>
                      <a:pt x="15677" y="798"/>
                    </a:cubicBezTo>
                    <a:cubicBezTo>
                      <a:pt x="13713" y="798"/>
                      <a:pt x="12099" y="990"/>
                      <a:pt x="12099" y="990"/>
                    </a:cubicBezTo>
                    <a:cubicBezTo>
                      <a:pt x="11894" y="288"/>
                      <a:pt x="11499" y="1"/>
                      <a:pt x="10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578;p36">
                <a:extLst>
                  <a:ext uri="{FF2B5EF4-FFF2-40B4-BE49-F238E27FC236}">
                    <a16:creationId xmlns:a16="http://schemas.microsoft.com/office/drawing/2014/main" id="{413E99F7-3F6E-4A0E-BA03-E0CF15A4375E}"/>
                  </a:ext>
                </a:extLst>
              </p:cNvPr>
              <p:cNvSpPr/>
              <p:nvPr/>
            </p:nvSpPr>
            <p:spPr>
              <a:xfrm>
                <a:off x="-2588100" y="1528500"/>
                <a:ext cx="746500" cy="997225"/>
              </a:xfrm>
              <a:custGeom>
                <a:avLst/>
                <a:gdLst/>
                <a:ahLst/>
                <a:cxnLst/>
                <a:rect l="l" t="t" r="r" b="b"/>
                <a:pathLst>
                  <a:path w="29860" h="39889" extrusionOk="0">
                    <a:moveTo>
                      <a:pt x="20740" y="0"/>
                    </a:moveTo>
                    <a:cubicBezTo>
                      <a:pt x="20608" y="3155"/>
                      <a:pt x="19696" y="9234"/>
                      <a:pt x="15113" y="17291"/>
                    </a:cubicBezTo>
                    <a:cubicBezTo>
                      <a:pt x="14282" y="18627"/>
                      <a:pt x="13525" y="19772"/>
                      <a:pt x="12836" y="20760"/>
                    </a:cubicBezTo>
                    <a:cubicBezTo>
                      <a:pt x="12737" y="21071"/>
                      <a:pt x="12554" y="21419"/>
                      <a:pt x="12229" y="21616"/>
                    </a:cubicBezTo>
                    <a:cubicBezTo>
                      <a:pt x="10825" y="23556"/>
                      <a:pt x="9757" y="24766"/>
                      <a:pt x="9016" y="25506"/>
                    </a:cubicBezTo>
                    <a:cubicBezTo>
                      <a:pt x="9157" y="26881"/>
                      <a:pt x="9269" y="28259"/>
                      <a:pt x="9404" y="29323"/>
                    </a:cubicBezTo>
                    <a:cubicBezTo>
                      <a:pt x="9791" y="32387"/>
                      <a:pt x="9662" y="38194"/>
                      <a:pt x="1501" y="38645"/>
                    </a:cubicBezTo>
                    <a:cubicBezTo>
                      <a:pt x="987" y="38673"/>
                      <a:pt x="494" y="38689"/>
                      <a:pt x="24" y="38695"/>
                    </a:cubicBezTo>
                    <a:cubicBezTo>
                      <a:pt x="16" y="38732"/>
                      <a:pt x="8" y="38769"/>
                      <a:pt x="1" y="38807"/>
                    </a:cubicBezTo>
                    <a:cubicBezTo>
                      <a:pt x="2712" y="39610"/>
                      <a:pt x="5745" y="39889"/>
                      <a:pt x="8693" y="39889"/>
                    </a:cubicBezTo>
                    <a:cubicBezTo>
                      <a:pt x="9249" y="39889"/>
                      <a:pt x="9802" y="39879"/>
                      <a:pt x="10349" y="39860"/>
                    </a:cubicBezTo>
                    <a:cubicBezTo>
                      <a:pt x="12004" y="39805"/>
                      <a:pt x="13604" y="39675"/>
                      <a:pt x="15078" y="39515"/>
                    </a:cubicBezTo>
                    <a:cubicBezTo>
                      <a:pt x="16414" y="39370"/>
                      <a:pt x="17646" y="39201"/>
                      <a:pt x="18715" y="39042"/>
                    </a:cubicBezTo>
                    <a:cubicBezTo>
                      <a:pt x="22102" y="38538"/>
                      <a:pt x="25227" y="36000"/>
                      <a:pt x="27281" y="32462"/>
                    </a:cubicBezTo>
                    <a:cubicBezTo>
                      <a:pt x="28905" y="29669"/>
                      <a:pt x="29860" y="26252"/>
                      <a:pt x="29746" y="22721"/>
                    </a:cubicBezTo>
                    <a:cubicBezTo>
                      <a:pt x="29593" y="18005"/>
                      <a:pt x="26931" y="11564"/>
                      <a:pt x="24363" y="6485"/>
                    </a:cubicBezTo>
                    <a:cubicBezTo>
                      <a:pt x="22996" y="3782"/>
                      <a:pt x="21659" y="1466"/>
                      <a:pt x="2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579;p36">
                <a:extLst>
                  <a:ext uri="{FF2B5EF4-FFF2-40B4-BE49-F238E27FC236}">
                    <a16:creationId xmlns:a16="http://schemas.microsoft.com/office/drawing/2014/main" id="{4418F986-7F3A-4411-9AC0-C9148A781AC0}"/>
                  </a:ext>
                </a:extLst>
              </p:cNvPr>
              <p:cNvSpPr/>
              <p:nvPr/>
            </p:nvSpPr>
            <p:spPr>
              <a:xfrm>
                <a:off x="-2279675" y="1386175"/>
                <a:ext cx="210975" cy="661325"/>
              </a:xfrm>
              <a:custGeom>
                <a:avLst/>
                <a:gdLst/>
                <a:ahLst/>
                <a:cxnLst/>
                <a:rect l="l" t="t" r="r" b="b"/>
                <a:pathLst>
                  <a:path w="8439" h="26453" extrusionOk="0">
                    <a:moveTo>
                      <a:pt x="6082" y="0"/>
                    </a:moveTo>
                    <a:cubicBezTo>
                      <a:pt x="5890" y="0"/>
                      <a:pt x="5718" y="104"/>
                      <a:pt x="5582" y="342"/>
                    </a:cubicBezTo>
                    <a:cubicBezTo>
                      <a:pt x="5593" y="549"/>
                      <a:pt x="5600" y="754"/>
                      <a:pt x="5607" y="959"/>
                    </a:cubicBezTo>
                    <a:cubicBezTo>
                      <a:pt x="5646" y="2106"/>
                      <a:pt x="5628" y="3228"/>
                      <a:pt x="5558" y="4320"/>
                    </a:cubicBezTo>
                    <a:cubicBezTo>
                      <a:pt x="5106" y="11441"/>
                      <a:pt x="2520" y="17347"/>
                      <a:pt x="0" y="21517"/>
                    </a:cubicBezTo>
                    <a:cubicBezTo>
                      <a:pt x="535" y="22972"/>
                      <a:pt x="914" y="24081"/>
                      <a:pt x="959" y="24407"/>
                    </a:cubicBezTo>
                    <a:cubicBezTo>
                      <a:pt x="1128" y="25641"/>
                      <a:pt x="621" y="25834"/>
                      <a:pt x="621" y="25834"/>
                    </a:cubicBezTo>
                    <a:cubicBezTo>
                      <a:pt x="604" y="26045"/>
                      <a:pt x="564" y="26253"/>
                      <a:pt x="499" y="26453"/>
                    </a:cubicBezTo>
                    <a:cubicBezTo>
                      <a:pt x="1188" y="25466"/>
                      <a:pt x="1945" y="24321"/>
                      <a:pt x="2777" y="22985"/>
                    </a:cubicBezTo>
                    <a:cubicBezTo>
                      <a:pt x="7360" y="14927"/>
                      <a:pt x="8272" y="8849"/>
                      <a:pt x="8404" y="5694"/>
                    </a:cubicBezTo>
                    <a:cubicBezTo>
                      <a:pt x="8408" y="5593"/>
                      <a:pt x="8411" y="5493"/>
                      <a:pt x="8415" y="5397"/>
                    </a:cubicBezTo>
                    <a:cubicBezTo>
                      <a:pt x="8438" y="4576"/>
                      <a:pt x="8409" y="3979"/>
                      <a:pt x="8389" y="3632"/>
                    </a:cubicBezTo>
                    <a:cubicBezTo>
                      <a:pt x="8308" y="2276"/>
                      <a:pt x="6980" y="0"/>
                      <a:pt x="6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580;p36">
                <a:extLst>
                  <a:ext uri="{FF2B5EF4-FFF2-40B4-BE49-F238E27FC236}">
                    <a16:creationId xmlns:a16="http://schemas.microsoft.com/office/drawing/2014/main" id="{7A90C68F-6571-4CCB-B10A-2F73F0593AC6}"/>
                  </a:ext>
                </a:extLst>
              </p:cNvPr>
              <p:cNvSpPr/>
              <p:nvPr/>
            </p:nvSpPr>
            <p:spPr>
              <a:xfrm>
                <a:off x="-2833500" y="2034500"/>
                <a:ext cx="551150" cy="461400"/>
              </a:xfrm>
              <a:custGeom>
                <a:avLst/>
                <a:gdLst/>
                <a:ahLst/>
                <a:cxnLst/>
                <a:rect l="l" t="t" r="r" b="b"/>
                <a:pathLst>
                  <a:path w="22046" h="18456" extrusionOk="0">
                    <a:moveTo>
                      <a:pt x="17694" y="0"/>
                    </a:moveTo>
                    <a:cubicBezTo>
                      <a:pt x="17514" y="344"/>
                      <a:pt x="17265" y="934"/>
                      <a:pt x="16930" y="1954"/>
                    </a:cubicBezTo>
                    <a:cubicBezTo>
                      <a:pt x="16059" y="4598"/>
                      <a:pt x="15962" y="8889"/>
                      <a:pt x="13349" y="9663"/>
                    </a:cubicBezTo>
                    <a:cubicBezTo>
                      <a:pt x="12530" y="9905"/>
                      <a:pt x="10969" y="10123"/>
                      <a:pt x="9177" y="10267"/>
                    </a:cubicBezTo>
                    <a:cubicBezTo>
                      <a:pt x="9179" y="10892"/>
                      <a:pt x="9117" y="11521"/>
                      <a:pt x="9028" y="11824"/>
                    </a:cubicBezTo>
                    <a:cubicBezTo>
                      <a:pt x="8916" y="12195"/>
                      <a:pt x="7853" y="12289"/>
                      <a:pt x="6867" y="12289"/>
                    </a:cubicBezTo>
                    <a:cubicBezTo>
                      <a:pt x="6140" y="12289"/>
                      <a:pt x="5454" y="12238"/>
                      <a:pt x="5221" y="12211"/>
                    </a:cubicBezTo>
                    <a:cubicBezTo>
                      <a:pt x="4904" y="12174"/>
                      <a:pt x="4665" y="11319"/>
                      <a:pt x="4622" y="10447"/>
                    </a:cubicBezTo>
                    <a:cubicBezTo>
                      <a:pt x="2686" y="10442"/>
                      <a:pt x="952" y="10311"/>
                      <a:pt x="12" y="10001"/>
                    </a:cubicBezTo>
                    <a:lnTo>
                      <a:pt x="12" y="10001"/>
                    </a:lnTo>
                    <a:cubicBezTo>
                      <a:pt x="1" y="10416"/>
                      <a:pt x="17" y="10831"/>
                      <a:pt x="60" y="11243"/>
                    </a:cubicBezTo>
                    <a:cubicBezTo>
                      <a:pt x="249" y="13002"/>
                      <a:pt x="672" y="14449"/>
                      <a:pt x="1475" y="15573"/>
                    </a:cubicBezTo>
                    <a:cubicBezTo>
                      <a:pt x="2827" y="17465"/>
                      <a:pt x="5258" y="18443"/>
                      <a:pt x="9453" y="18455"/>
                    </a:cubicBezTo>
                    <a:cubicBezTo>
                      <a:pt x="9539" y="18455"/>
                      <a:pt x="9624" y="18455"/>
                      <a:pt x="9710" y="18455"/>
                    </a:cubicBezTo>
                    <a:cubicBezTo>
                      <a:pt x="9753" y="18455"/>
                      <a:pt x="9796" y="18455"/>
                      <a:pt x="9840" y="18455"/>
                    </a:cubicBezTo>
                    <a:cubicBezTo>
                      <a:pt x="10310" y="18449"/>
                      <a:pt x="10803" y="18432"/>
                      <a:pt x="11317" y="18404"/>
                    </a:cubicBezTo>
                    <a:cubicBezTo>
                      <a:pt x="19478" y="17952"/>
                      <a:pt x="19607" y="12147"/>
                      <a:pt x="19220" y="9083"/>
                    </a:cubicBezTo>
                    <a:cubicBezTo>
                      <a:pt x="19085" y="8019"/>
                      <a:pt x="18974" y="6641"/>
                      <a:pt x="18832" y="5266"/>
                    </a:cubicBezTo>
                    <a:cubicBezTo>
                      <a:pt x="19573" y="4526"/>
                      <a:pt x="20641" y="3316"/>
                      <a:pt x="22045" y="1375"/>
                    </a:cubicBezTo>
                    <a:lnTo>
                      <a:pt x="22045" y="1375"/>
                    </a:lnTo>
                    <a:cubicBezTo>
                      <a:pt x="21921" y="1452"/>
                      <a:pt x="21781" y="1502"/>
                      <a:pt x="21636" y="1521"/>
                    </a:cubicBezTo>
                    <a:cubicBezTo>
                      <a:pt x="21290" y="1568"/>
                      <a:pt x="21037" y="1615"/>
                      <a:pt x="20815" y="1615"/>
                    </a:cubicBezTo>
                    <a:cubicBezTo>
                      <a:pt x="20354" y="1615"/>
                      <a:pt x="20032" y="1411"/>
                      <a:pt x="19313" y="578"/>
                    </a:cubicBezTo>
                    <a:cubicBezTo>
                      <a:pt x="19222" y="471"/>
                      <a:pt x="19110" y="316"/>
                      <a:pt x="18983" y="126"/>
                    </a:cubicBezTo>
                    <a:cubicBezTo>
                      <a:pt x="18683" y="498"/>
                      <a:pt x="18407" y="826"/>
                      <a:pt x="18163" y="1110"/>
                    </a:cubicBezTo>
                    <a:cubicBezTo>
                      <a:pt x="18028" y="647"/>
                      <a:pt x="17875" y="264"/>
                      <a:pt x="17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581;p36">
                <a:extLst>
                  <a:ext uri="{FF2B5EF4-FFF2-40B4-BE49-F238E27FC236}">
                    <a16:creationId xmlns:a16="http://schemas.microsoft.com/office/drawing/2014/main" id="{5434E712-0B5C-47B2-AF3F-3F83F07EA34E}"/>
                  </a:ext>
                </a:extLst>
              </p:cNvPr>
              <p:cNvSpPr/>
              <p:nvPr/>
            </p:nvSpPr>
            <p:spPr>
              <a:xfrm>
                <a:off x="-2880225" y="1896750"/>
                <a:ext cx="169150" cy="204750"/>
              </a:xfrm>
              <a:custGeom>
                <a:avLst/>
                <a:gdLst/>
                <a:ahLst/>
                <a:cxnLst/>
                <a:rect l="l" t="t" r="r" b="b"/>
                <a:pathLst>
                  <a:path w="6766" h="8190" extrusionOk="0">
                    <a:moveTo>
                      <a:pt x="2585" y="0"/>
                    </a:moveTo>
                    <a:cubicBezTo>
                      <a:pt x="1569" y="0"/>
                      <a:pt x="0" y="995"/>
                      <a:pt x="187" y="2077"/>
                    </a:cubicBezTo>
                    <a:cubicBezTo>
                      <a:pt x="284" y="2641"/>
                      <a:pt x="1044" y="4077"/>
                      <a:pt x="1934" y="5607"/>
                    </a:cubicBezTo>
                    <a:cubicBezTo>
                      <a:pt x="2445" y="6487"/>
                      <a:pt x="3000" y="7395"/>
                      <a:pt x="3496" y="8189"/>
                    </a:cubicBezTo>
                    <a:cubicBezTo>
                      <a:pt x="4306" y="7034"/>
                      <a:pt x="5181" y="6206"/>
                      <a:pt x="5901" y="6206"/>
                    </a:cubicBezTo>
                    <a:cubicBezTo>
                      <a:pt x="5910" y="6206"/>
                      <a:pt x="5919" y="6206"/>
                      <a:pt x="5929" y="6206"/>
                    </a:cubicBezTo>
                    <a:cubicBezTo>
                      <a:pt x="6028" y="6161"/>
                      <a:pt x="6327" y="6086"/>
                      <a:pt x="6765" y="5996"/>
                    </a:cubicBezTo>
                    <a:cubicBezTo>
                      <a:pt x="5872" y="4557"/>
                      <a:pt x="4769" y="2692"/>
                      <a:pt x="4028" y="1470"/>
                    </a:cubicBezTo>
                    <a:cubicBezTo>
                      <a:pt x="3680" y="897"/>
                      <a:pt x="3412" y="464"/>
                      <a:pt x="3283" y="287"/>
                    </a:cubicBezTo>
                    <a:cubicBezTo>
                      <a:pt x="3139" y="88"/>
                      <a:pt x="2886" y="0"/>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582;p36">
                <a:extLst>
                  <a:ext uri="{FF2B5EF4-FFF2-40B4-BE49-F238E27FC236}">
                    <a16:creationId xmlns:a16="http://schemas.microsoft.com/office/drawing/2014/main" id="{B441A864-35C5-4C55-81E9-0C3E4DC5C427}"/>
                  </a:ext>
                </a:extLst>
              </p:cNvPr>
              <p:cNvSpPr/>
              <p:nvPr/>
            </p:nvSpPr>
            <p:spPr>
              <a:xfrm>
                <a:off x="-2868925" y="2017675"/>
                <a:ext cx="477800" cy="278050"/>
              </a:xfrm>
              <a:custGeom>
                <a:avLst/>
                <a:gdLst/>
                <a:ahLst/>
                <a:cxnLst/>
                <a:rect l="l" t="t" r="r" b="b"/>
                <a:pathLst>
                  <a:path w="19112" h="11122" extrusionOk="0">
                    <a:moveTo>
                      <a:pt x="16319" y="1"/>
                    </a:moveTo>
                    <a:cubicBezTo>
                      <a:pt x="13197" y="1"/>
                      <a:pt x="8291" y="750"/>
                      <a:pt x="6313" y="1159"/>
                    </a:cubicBezTo>
                    <a:cubicBezTo>
                      <a:pt x="5876" y="1249"/>
                      <a:pt x="5576" y="1324"/>
                      <a:pt x="5477" y="1369"/>
                    </a:cubicBezTo>
                    <a:cubicBezTo>
                      <a:pt x="5467" y="1369"/>
                      <a:pt x="5458" y="1369"/>
                      <a:pt x="5449" y="1369"/>
                    </a:cubicBezTo>
                    <a:cubicBezTo>
                      <a:pt x="4729" y="1369"/>
                      <a:pt x="3854" y="2197"/>
                      <a:pt x="3044" y="3352"/>
                    </a:cubicBezTo>
                    <a:cubicBezTo>
                      <a:pt x="1385" y="5720"/>
                      <a:pt x="1" y="9473"/>
                      <a:pt x="800" y="10337"/>
                    </a:cubicBezTo>
                    <a:cubicBezTo>
                      <a:pt x="922" y="10468"/>
                      <a:pt x="1140" y="10579"/>
                      <a:pt x="1429" y="10674"/>
                    </a:cubicBezTo>
                    <a:cubicBezTo>
                      <a:pt x="2369" y="10985"/>
                      <a:pt x="4103" y="11115"/>
                      <a:pt x="6039" y="11121"/>
                    </a:cubicBezTo>
                    <a:cubicBezTo>
                      <a:pt x="6009" y="10484"/>
                      <a:pt x="6084" y="9838"/>
                      <a:pt x="6315" y="9498"/>
                    </a:cubicBezTo>
                    <a:cubicBezTo>
                      <a:pt x="6457" y="9289"/>
                      <a:pt x="7886" y="9095"/>
                      <a:pt x="8998" y="9095"/>
                    </a:cubicBezTo>
                    <a:cubicBezTo>
                      <a:pt x="9614" y="9095"/>
                      <a:pt x="10134" y="9154"/>
                      <a:pt x="10283" y="9304"/>
                    </a:cubicBezTo>
                    <a:cubicBezTo>
                      <a:pt x="10505" y="9526"/>
                      <a:pt x="10591" y="10232"/>
                      <a:pt x="10594" y="10940"/>
                    </a:cubicBezTo>
                    <a:cubicBezTo>
                      <a:pt x="12387" y="10796"/>
                      <a:pt x="13948" y="10579"/>
                      <a:pt x="14766" y="10336"/>
                    </a:cubicBezTo>
                    <a:cubicBezTo>
                      <a:pt x="17379" y="9562"/>
                      <a:pt x="17476" y="5272"/>
                      <a:pt x="18347" y="2627"/>
                    </a:cubicBezTo>
                    <a:cubicBezTo>
                      <a:pt x="18682" y="1607"/>
                      <a:pt x="18931" y="1017"/>
                      <a:pt x="19111" y="673"/>
                    </a:cubicBezTo>
                    <a:cubicBezTo>
                      <a:pt x="19005" y="520"/>
                      <a:pt x="18891" y="405"/>
                      <a:pt x="18766" y="337"/>
                    </a:cubicBezTo>
                    <a:cubicBezTo>
                      <a:pt x="18321" y="96"/>
                      <a:pt x="17434" y="1"/>
                      <a:pt x="16319" y="1"/>
                    </a:cubicBezTo>
                    <a:close/>
                  </a:path>
                </a:pathLst>
              </a:custGeom>
              <a:solidFill>
                <a:srgbClr val="FF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583;p36">
                <a:extLst>
                  <a:ext uri="{FF2B5EF4-FFF2-40B4-BE49-F238E27FC236}">
                    <a16:creationId xmlns:a16="http://schemas.microsoft.com/office/drawing/2014/main" id="{7D4FDE29-FA5E-42A5-8A85-2878A7184B17}"/>
                  </a:ext>
                </a:extLst>
              </p:cNvPr>
              <p:cNvSpPr/>
              <p:nvPr/>
            </p:nvSpPr>
            <p:spPr>
              <a:xfrm>
                <a:off x="-2350025" y="1528500"/>
                <a:ext cx="443750" cy="832425"/>
              </a:xfrm>
              <a:custGeom>
                <a:avLst/>
                <a:gdLst/>
                <a:ahLst/>
                <a:cxnLst/>
                <a:rect l="l" t="t" r="r" b="b"/>
                <a:pathLst>
                  <a:path w="17750" h="33297" extrusionOk="0">
                    <a:moveTo>
                      <a:pt x="11217" y="0"/>
                    </a:moveTo>
                    <a:cubicBezTo>
                      <a:pt x="11085" y="3155"/>
                      <a:pt x="10173" y="9233"/>
                      <a:pt x="5590" y="17291"/>
                    </a:cubicBezTo>
                    <a:cubicBezTo>
                      <a:pt x="4759" y="18627"/>
                      <a:pt x="4002" y="19772"/>
                      <a:pt x="3313" y="20759"/>
                    </a:cubicBezTo>
                    <a:cubicBezTo>
                      <a:pt x="3288" y="20835"/>
                      <a:pt x="3260" y="20909"/>
                      <a:pt x="3228" y="20982"/>
                    </a:cubicBezTo>
                    <a:cubicBezTo>
                      <a:pt x="3225" y="20989"/>
                      <a:pt x="3221" y="20996"/>
                      <a:pt x="3218" y="21003"/>
                    </a:cubicBezTo>
                    <a:cubicBezTo>
                      <a:pt x="3183" y="21081"/>
                      <a:pt x="3142" y="21156"/>
                      <a:pt x="3096" y="21229"/>
                    </a:cubicBezTo>
                    <a:lnTo>
                      <a:pt x="3093" y="21232"/>
                    </a:lnTo>
                    <a:cubicBezTo>
                      <a:pt x="2994" y="21388"/>
                      <a:pt x="2863" y="21519"/>
                      <a:pt x="2706" y="21615"/>
                    </a:cubicBezTo>
                    <a:cubicBezTo>
                      <a:pt x="1596" y="23151"/>
                      <a:pt x="695" y="24228"/>
                      <a:pt x="0" y="24978"/>
                    </a:cubicBezTo>
                    <a:cubicBezTo>
                      <a:pt x="578" y="27786"/>
                      <a:pt x="1398" y="29916"/>
                      <a:pt x="2509" y="30866"/>
                    </a:cubicBezTo>
                    <a:cubicBezTo>
                      <a:pt x="4345" y="32435"/>
                      <a:pt x="6417" y="33296"/>
                      <a:pt x="8421" y="33296"/>
                    </a:cubicBezTo>
                    <a:cubicBezTo>
                      <a:pt x="11813" y="33296"/>
                      <a:pt x="15009" y="30825"/>
                      <a:pt x="16530" y="25128"/>
                    </a:cubicBezTo>
                    <a:cubicBezTo>
                      <a:pt x="17750" y="20559"/>
                      <a:pt x="16515" y="13008"/>
                      <a:pt x="14752" y="6310"/>
                    </a:cubicBezTo>
                    <a:cubicBezTo>
                      <a:pt x="13416" y="3682"/>
                      <a:pt x="12116" y="1433"/>
                      <a:pt x="1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584;p36">
                <a:extLst>
                  <a:ext uri="{FF2B5EF4-FFF2-40B4-BE49-F238E27FC236}">
                    <a16:creationId xmlns:a16="http://schemas.microsoft.com/office/drawing/2014/main" id="{5357F27F-43B2-4183-8EC7-C1CD4DD082B8}"/>
                  </a:ext>
                </a:extLst>
              </p:cNvPr>
              <p:cNvSpPr/>
              <p:nvPr/>
            </p:nvSpPr>
            <p:spPr>
              <a:xfrm>
                <a:off x="-2375050" y="1265900"/>
                <a:ext cx="236525" cy="658225"/>
              </a:xfrm>
              <a:custGeom>
                <a:avLst/>
                <a:gdLst/>
                <a:ahLst/>
                <a:cxnLst/>
                <a:rect l="l" t="t" r="r" b="b"/>
                <a:pathLst>
                  <a:path w="9461" h="26329" extrusionOk="0">
                    <a:moveTo>
                      <a:pt x="5543" y="1"/>
                    </a:moveTo>
                    <a:cubicBezTo>
                      <a:pt x="3941" y="1"/>
                      <a:pt x="2530" y="876"/>
                      <a:pt x="1867" y="2695"/>
                    </a:cubicBezTo>
                    <a:cubicBezTo>
                      <a:pt x="948" y="5216"/>
                      <a:pt x="260" y="10524"/>
                      <a:pt x="0" y="16442"/>
                    </a:cubicBezTo>
                    <a:cubicBezTo>
                      <a:pt x="778" y="18405"/>
                      <a:pt x="2659" y="23178"/>
                      <a:pt x="3815" y="26328"/>
                    </a:cubicBezTo>
                    <a:cubicBezTo>
                      <a:pt x="6335" y="22158"/>
                      <a:pt x="8921" y="16250"/>
                      <a:pt x="9373" y="9130"/>
                    </a:cubicBezTo>
                    <a:cubicBezTo>
                      <a:pt x="9443" y="8037"/>
                      <a:pt x="9461" y="6917"/>
                      <a:pt x="9422" y="5770"/>
                    </a:cubicBezTo>
                    <a:cubicBezTo>
                      <a:pt x="8532" y="3960"/>
                      <a:pt x="7721" y="1956"/>
                      <a:pt x="7351" y="349"/>
                    </a:cubicBezTo>
                    <a:cubicBezTo>
                      <a:pt x="6741" y="118"/>
                      <a:pt x="6129" y="1"/>
                      <a:pt x="5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585;p36">
                <a:extLst>
                  <a:ext uri="{FF2B5EF4-FFF2-40B4-BE49-F238E27FC236}">
                    <a16:creationId xmlns:a16="http://schemas.microsoft.com/office/drawing/2014/main" id="{FD4AEF8C-84E5-4502-89F5-E6A11202CB9B}"/>
                  </a:ext>
                </a:extLst>
              </p:cNvPr>
              <p:cNvSpPr/>
              <p:nvPr/>
            </p:nvSpPr>
            <p:spPr>
              <a:xfrm>
                <a:off x="-1692275" y="782425"/>
                <a:ext cx="55350" cy="46250"/>
              </a:xfrm>
              <a:custGeom>
                <a:avLst/>
                <a:gdLst/>
                <a:ahLst/>
                <a:cxnLst/>
                <a:rect l="l" t="t" r="r" b="b"/>
                <a:pathLst>
                  <a:path w="2214" h="1850" extrusionOk="0">
                    <a:moveTo>
                      <a:pt x="1233" y="0"/>
                    </a:moveTo>
                    <a:cubicBezTo>
                      <a:pt x="568" y="0"/>
                      <a:pt x="0" y="1850"/>
                      <a:pt x="674" y="1850"/>
                    </a:cubicBezTo>
                    <a:cubicBezTo>
                      <a:pt x="686" y="1850"/>
                      <a:pt x="700" y="1849"/>
                      <a:pt x="713" y="1848"/>
                    </a:cubicBezTo>
                    <a:cubicBezTo>
                      <a:pt x="1681" y="1752"/>
                      <a:pt x="2214" y="590"/>
                      <a:pt x="1456" y="74"/>
                    </a:cubicBezTo>
                    <a:cubicBezTo>
                      <a:pt x="1381" y="23"/>
                      <a:pt x="1306" y="0"/>
                      <a:pt x="1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586;p36">
                <a:extLst>
                  <a:ext uri="{FF2B5EF4-FFF2-40B4-BE49-F238E27FC236}">
                    <a16:creationId xmlns:a16="http://schemas.microsoft.com/office/drawing/2014/main" id="{D25DCE08-6361-4E55-BA69-25C2EB875E0E}"/>
                  </a:ext>
                </a:extLst>
              </p:cNvPr>
              <p:cNvSpPr/>
              <p:nvPr/>
            </p:nvSpPr>
            <p:spPr>
              <a:xfrm>
                <a:off x="-1829500" y="815425"/>
                <a:ext cx="67250" cy="39125"/>
              </a:xfrm>
              <a:custGeom>
                <a:avLst/>
                <a:gdLst/>
                <a:ahLst/>
                <a:cxnLst/>
                <a:rect l="l" t="t" r="r" b="b"/>
                <a:pathLst>
                  <a:path w="2690" h="1565" extrusionOk="0">
                    <a:moveTo>
                      <a:pt x="886" y="0"/>
                    </a:moveTo>
                    <a:cubicBezTo>
                      <a:pt x="716" y="0"/>
                      <a:pt x="564" y="66"/>
                      <a:pt x="458" y="224"/>
                    </a:cubicBezTo>
                    <a:cubicBezTo>
                      <a:pt x="0" y="909"/>
                      <a:pt x="622" y="1565"/>
                      <a:pt x="1432" y="1565"/>
                    </a:cubicBezTo>
                    <a:cubicBezTo>
                      <a:pt x="1609" y="1565"/>
                      <a:pt x="1795" y="1533"/>
                      <a:pt x="1981" y="1464"/>
                    </a:cubicBezTo>
                    <a:cubicBezTo>
                      <a:pt x="2689" y="1201"/>
                      <a:pt x="1616" y="0"/>
                      <a:pt x="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587;p36">
                <a:extLst>
                  <a:ext uri="{FF2B5EF4-FFF2-40B4-BE49-F238E27FC236}">
                    <a16:creationId xmlns:a16="http://schemas.microsoft.com/office/drawing/2014/main" id="{0364B29B-D01D-4D41-B50B-14BF196774B6}"/>
                  </a:ext>
                </a:extLst>
              </p:cNvPr>
              <p:cNvSpPr/>
              <p:nvPr/>
            </p:nvSpPr>
            <p:spPr>
              <a:xfrm>
                <a:off x="-1820500" y="999425"/>
                <a:ext cx="111775" cy="78900"/>
              </a:xfrm>
              <a:custGeom>
                <a:avLst/>
                <a:gdLst/>
                <a:ahLst/>
                <a:cxnLst/>
                <a:rect l="l" t="t" r="r" b="b"/>
                <a:pathLst>
                  <a:path w="4471" h="3156" extrusionOk="0">
                    <a:moveTo>
                      <a:pt x="4171" y="1"/>
                    </a:moveTo>
                    <a:lnTo>
                      <a:pt x="4171" y="1"/>
                    </a:lnTo>
                    <a:cubicBezTo>
                      <a:pt x="2933" y="589"/>
                      <a:pt x="1524" y="1096"/>
                      <a:pt x="1" y="1506"/>
                    </a:cubicBezTo>
                    <a:cubicBezTo>
                      <a:pt x="324" y="2048"/>
                      <a:pt x="1133" y="3156"/>
                      <a:pt x="2359" y="3156"/>
                    </a:cubicBezTo>
                    <a:cubicBezTo>
                      <a:pt x="2548" y="3156"/>
                      <a:pt x="2747" y="3129"/>
                      <a:pt x="2956" y="3070"/>
                    </a:cubicBezTo>
                    <a:cubicBezTo>
                      <a:pt x="4470" y="2643"/>
                      <a:pt x="4329" y="847"/>
                      <a:pt x="4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588;p36">
                <a:extLst>
                  <a:ext uri="{FF2B5EF4-FFF2-40B4-BE49-F238E27FC236}">
                    <a16:creationId xmlns:a16="http://schemas.microsoft.com/office/drawing/2014/main" id="{B8713452-B543-4DB4-8133-8CB5D30C3974}"/>
                  </a:ext>
                </a:extLst>
              </p:cNvPr>
              <p:cNvSpPr/>
              <p:nvPr/>
            </p:nvSpPr>
            <p:spPr>
              <a:xfrm>
                <a:off x="-2146325" y="1063900"/>
                <a:ext cx="105425" cy="67150"/>
              </a:xfrm>
              <a:custGeom>
                <a:avLst/>
                <a:gdLst/>
                <a:ahLst/>
                <a:cxnLst/>
                <a:rect l="l" t="t" r="r" b="b"/>
                <a:pathLst>
                  <a:path w="4217" h="2686" extrusionOk="0">
                    <a:moveTo>
                      <a:pt x="14" y="0"/>
                    </a:moveTo>
                    <a:lnTo>
                      <a:pt x="14" y="0"/>
                    </a:lnTo>
                    <a:cubicBezTo>
                      <a:pt x="0" y="621"/>
                      <a:pt x="93" y="2630"/>
                      <a:pt x="1893" y="2684"/>
                    </a:cubicBezTo>
                    <a:cubicBezTo>
                      <a:pt x="1917" y="2685"/>
                      <a:pt x="1941" y="2685"/>
                      <a:pt x="1964" y="2685"/>
                    </a:cubicBezTo>
                    <a:cubicBezTo>
                      <a:pt x="3654" y="2685"/>
                      <a:pt x="4107" y="826"/>
                      <a:pt x="4216" y="153"/>
                    </a:cubicBezTo>
                    <a:lnTo>
                      <a:pt x="4216" y="153"/>
                    </a:lnTo>
                    <a:cubicBezTo>
                      <a:pt x="3948" y="159"/>
                      <a:pt x="3681" y="162"/>
                      <a:pt x="3413" y="162"/>
                    </a:cubicBezTo>
                    <a:cubicBezTo>
                      <a:pt x="2278" y="162"/>
                      <a:pt x="1144" y="108"/>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589;p36">
                <a:extLst>
                  <a:ext uri="{FF2B5EF4-FFF2-40B4-BE49-F238E27FC236}">
                    <a16:creationId xmlns:a16="http://schemas.microsoft.com/office/drawing/2014/main" id="{C99A2E7A-7233-4356-B212-142047F1DD43}"/>
                  </a:ext>
                </a:extLst>
              </p:cNvPr>
              <p:cNvSpPr/>
              <p:nvPr/>
            </p:nvSpPr>
            <p:spPr>
              <a:xfrm>
                <a:off x="-2039825" y="1059075"/>
                <a:ext cx="109100" cy="69850"/>
              </a:xfrm>
              <a:custGeom>
                <a:avLst/>
                <a:gdLst/>
                <a:ahLst/>
                <a:cxnLst/>
                <a:rect l="l" t="t" r="r" b="b"/>
                <a:pathLst>
                  <a:path w="4364" h="2794" extrusionOk="0">
                    <a:moveTo>
                      <a:pt x="4363" y="0"/>
                    </a:moveTo>
                    <a:lnTo>
                      <a:pt x="4363" y="0"/>
                    </a:lnTo>
                    <a:cubicBezTo>
                      <a:pt x="2916" y="197"/>
                      <a:pt x="1460" y="312"/>
                      <a:pt x="0" y="345"/>
                    </a:cubicBezTo>
                    <a:cubicBezTo>
                      <a:pt x="54" y="1004"/>
                      <a:pt x="347" y="2794"/>
                      <a:pt x="1944" y="2794"/>
                    </a:cubicBezTo>
                    <a:cubicBezTo>
                      <a:pt x="2020" y="2794"/>
                      <a:pt x="2099" y="2789"/>
                      <a:pt x="2181" y="2781"/>
                    </a:cubicBezTo>
                    <a:cubicBezTo>
                      <a:pt x="3882" y="2606"/>
                      <a:pt x="4274" y="802"/>
                      <a:pt x="4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590;p36">
                <a:extLst>
                  <a:ext uri="{FF2B5EF4-FFF2-40B4-BE49-F238E27FC236}">
                    <a16:creationId xmlns:a16="http://schemas.microsoft.com/office/drawing/2014/main" id="{3A1A31E0-2BB4-492C-8A0C-5561CE27C7B6}"/>
                  </a:ext>
                </a:extLst>
              </p:cNvPr>
              <p:cNvSpPr/>
              <p:nvPr/>
            </p:nvSpPr>
            <p:spPr>
              <a:xfrm>
                <a:off x="-1927725" y="1037625"/>
                <a:ext cx="113550" cy="71025"/>
              </a:xfrm>
              <a:custGeom>
                <a:avLst/>
                <a:gdLst/>
                <a:ahLst/>
                <a:cxnLst/>
                <a:rect l="l" t="t" r="r" b="b"/>
                <a:pathLst>
                  <a:path w="4542" h="2841" extrusionOk="0">
                    <a:moveTo>
                      <a:pt x="4210" y="0"/>
                    </a:moveTo>
                    <a:cubicBezTo>
                      <a:pt x="3201" y="270"/>
                      <a:pt x="2146" y="498"/>
                      <a:pt x="1059" y="681"/>
                    </a:cubicBezTo>
                    <a:lnTo>
                      <a:pt x="1059" y="682"/>
                    </a:lnTo>
                    <a:cubicBezTo>
                      <a:pt x="710" y="740"/>
                      <a:pt x="356" y="792"/>
                      <a:pt x="1" y="842"/>
                    </a:cubicBezTo>
                    <a:cubicBezTo>
                      <a:pt x="145" y="1316"/>
                      <a:pt x="369" y="1730"/>
                      <a:pt x="661" y="2055"/>
                    </a:cubicBezTo>
                    <a:cubicBezTo>
                      <a:pt x="1104" y="2547"/>
                      <a:pt x="1698" y="2840"/>
                      <a:pt x="2389" y="2840"/>
                    </a:cubicBezTo>
                    <a:cubicBezTo>
                      <a:pt x="2655" y="2840"/>
                      <a:pt x="2937" y="2797"/>
                      <a:pt x="3229" y="2704"/>
                    </a:cubicBezTo>
                    <a:cubicBezTo>
                      <a:pt x="4541" y="2287"/>
                      <a:pt x="4354" y="682"/>
                      <a:pt x="4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591;p36">
                <a:extLst>
                  <a:ext uri="{FF2B5EF4-FFF2-40B4-BE49-F238E27FC236}">
                    <a16:creationId xmlns:a16="http://schemas.microsoft.com/office/drawing/2014/main" id="{75FDE695-AC54-482B-B926-9B121F8327A5}"/>
                  </a:ext>
                </a:extLst>
              </p:cNvPr>
              <p:cNvSpPr/>
              <p:nvPr/>
            </p:nvSpPr>
            <p:spPr>
              <a:xfrm>
                <a:off x="-2843225" y="1592800"/>
                <a:ext cx="116000" cy="147875"/>
              </a:xfrm>
              <a:custGeom>
                <a:avLst/>
                <a:gdLst/>
                <a:ahLst/>
                <a:cxnLst/>
                <a:rect l="l" t="t" r="r" b="b"/>
                <a:pathLst>
                  <a:path w="4640" h="5915" extrusionOk="0">
                    <a:moveTo>
                      <a:pt x="4639" y="1"/>
                    </a:moveTo>
                    <a:lnTo>
                      <a:pt x="4639" y="1"/>
                    </a:lnTo>
                    <a:cubicBezTo>
                      <a:pt x="3439" y="570"/>
                      <a:pt x="0" y="2406"/>
                      <a:pt x="401" y="4608"/>
                    </a:cubicBezTo>
                    <a:cubicBezTo>
                      <a:pt x="582" y="5603"/>
                      <a:pt x="1217" y="5915"/>
                      <a:pt x="1940" y="5915"/>
                    </a:cubicBezTo>
                    <a:cubicBezTo>
                      <a:pt x="2682" y="5915"/>
                      <a:pt x="3517" y="5587"/>
                      <a:pt x="4052" y="5334"/>
                    </a:cubicBezTo>
                    <a:cubicBezTo>
                      <a:pt x="4271" y="3621"/>
                      <a:pt x="4467" y="1815"/>
                      <a:pt x="4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592;p36">
                <a:extLst>
                  <a:ext uri="{FF2B5EF4-FFF2-40B4-BE49-F238E27FC236}">
                    <a16:creationId xmlns:a16="http://schemas.microsoft.com/office/drawing/2014/main" id="{5737E9A0-F685-470E-B597-2F928B3F9304}"/>
                  </a:ext>
                </a:extLst>
              </p:cNvPr>
              <p:cNvSpPr/>
              <p:nvPr/>
            </p:nvSpPr>
            <p:spPr>
              <a:xfrm>
                <a:off x="-2853525" y="1729425"/>
                <a:ext cx="111225" cy="168300"/>
              </a:xfrm>
              <a:custGeom>
                <a:avLst/>
                <a:gdLst/>
                <a:ahLst/>
                <a:cxnLst/>
                <a:rect l="l" t="t" r="r" b="b"/>
                <a:pathLst>
                  <a:path w="4449" h="6732" extrusionOk="0">
                    <a:moveTo>
                      <a:pt x="4448" y="1"/>
                    </a:moveTo>
                    <a:cubicBezTo>
                      <a:pt x="3130" y="999"/>
                      <a:pt x="1" y="3547"/>
                      <a:pt x="39" y="5191"/>
                    </a:cubicBezTo>
                    <a:cubicBezTo>
                      <a:pt x="69" y="6487"/>
                      <a:pt x="1564" y="6731"/>
                      <a:pt x="2687" y="6731"/>
                    </a:cubicBezTo>
                    <a:cubicBezTo>
                      <a:pt x="2924" y="6731"/>
                      <a:pt x="3145" y="6720"/>
                      <a:pt x="3331" y="6706"/>
                    </a:cubicBezTo>
                    <a:cubicBezTo>
                      <a:pt x="3742" y="4895"/>
                      <a:pt x="4119" y="2561"/>
                      <a:pt x="4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593;p36">
                <a:extLst>
                  <a:ext uri="{FF2B5EF4-FFF2-40B4-BE49-F238E27FC236}">
                    <a16:creationId xmlns:a16="http://schemas.microsoft.com/office/drawing/2014/main" id="{91A05AF1-336B-436D-80BA-BB682C3CC359}"/>
                  </a:ext>
                </a:extLst>
              </p:cNvPr>
              <p:cNvSpPr/>
              <p:nvPr/>
            </p:nvSpPr>
            <p:spPr>
              <a:xfrm>
                <a:off x="-2899175" y="1951325"/>
                <a:ext cx="66725" cy="84600"/>
              </a:xfrm>
              <a:custGeom>
                <a:avLst/>
                <a:gdLst/>
                <a:ahLst/>
                <a:cxnLst/>
                <a:rect l="l" t="t" r="r" b="b"/>
                <a:pathLst>
                  <a:path w="2669" h="3384" extrusionOk="0">
                    <a:moveTo>
                      <a:pt x="968" y="0"/>
                    </a:moveTo>
                    <a:cubicBezTo>
                      <a:pt x="388" y="462"/>
                      <a:pt x="1" y="969"/>
                      <a:pt x="26" y="1492"/>
                    </a:cubicBezTo>
                    <a:cubicBezTo>
                      <a:pt x="94" y="2884"/>
                      <a:pt x="1711" y="3274"/>
                      <a:pt x="2669" y="3384"/>
                    </a:cubicBezTo>
                    <a:cubicBezTo>
                      <a:pt x="1840" y="1956"/>
                      <a:pt x="1129" y="61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594;p36">
                <a:extLst>
                  <a:ext uri="{FF2B5EF4-FFF2-40B4-BE49-F238E27FC236}">
                    <a16:creationId xmlns:a16="http://schemas.microsoft.com/office/drawing/2014/main" id="{B52BB5B0-0604-4A88-B1C0-9B21CC91E247}"/>
                  </a:ext>
                </a:extLst>
              </p:cNvPr>
              <p:cNvSpPr/>
              <p:nvPr/>
            </p:nvSpPr>
            <p:spPr>
              <a:xfrm>
                <a:off x="-2974225" y="2040075"/>
                <a:ext cx="140100" cy="113125"/>
              </a:xfrm>
              <a:custGeom>
                <a:avLst/>
                <a:gdLst/>
                <a:ahLst/>
                <a:cxnLst/>
                <a:rect l="l" t="t" r="r" b="b"/>
                <a:pathLst>
                  <a:path w="5604" h="4525" extrusionOk="0">
                    <a:moveTo>
                      <a:pt x="5604" y="0"/>
                    </a:moveTo>
                    <a:lnTo>
                      <a:pt x="5604" y="0"/>
                    </a:lnTo>
                    <a:cubicBezTo>
                      <a:pt x="3913" y="305"/>
                      <a:pt x="0" y="1190"/>
                      <a:pt x="76" y="2860"/>
                    </a:cubicBezTo>
                    <a:cubicBezTo>
                      <a:pt x="131" y="4065"/>
                      <a:pt x="1064" y="4433"/>
                      <a:pt x="1863" y="4525"/>
                    </a:cubicBezTo>
                    <a:cubicBezTo>
                      <a:pt x="3200" y="3063"/>
                      <a:pt x="4527" y="1528"/>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595;p36">
                <a:extLst>
                  <a:ext uri="{FF2B5EF4-FFF2-40B4-BE49-F238E27FC236}">
                    <a16:creationId xmlns:a16="http://schemas.microsoft.com/office/drawing/2014/main" id="{09733638-539A-41F8-8C50-678AD7871AC2}"/>
                  </a:ext>
                </a:extLst>
              </p:cNvPr>
              <p:cNvSpPr/>
              <p:nvPr/>
            </p:nvSpPr>
            <p:spPr>
              <a:xfrm>
                <a:off x="-2794675" y="1900450"/>
                <a:ext cx="23650" cy="33025"/>
              </a:xfrm>
              <a:custGeom>
                <a:avLst/>
                <a:gdLst/>
                <a:ahLst/>
                <a:cxnLst/>
                <a:rect l="l" t="t" r="r" b="b"/>
                <a:pathLst>
                  <a:path w="946" h="1321" extrusionOk="0">
                    <a:moveTo>
                      <a:pt x="946" y="0"/>
                    </a:moveTo>
                    <a:lnTo>
                      <a:pt x="946" y="0"/>
                    </a:lnTo>
                    <a:cubicBezTo>
                      <a:pt x="687" y="89"/>
                      <a:pt x="362" y="205"/>
                      <a:pt x="1" y="346"/>
                    </a:cubicBezTo>
                    <a:cubicBezTo>
                      <a:pt x="147" y="570"/>
                      <a:pt x="355" y="908"/>
                      <a:pt x="606" y="1321"/>
                    </a:cubicBezTo>
                    <a:cubicBezTo>
                      <a:pt x="722" y="926"/>
                      <a:pt x="835" y="480"/>
                      <a:pt x="946" y="0"/>
                    </a:cubicBezTo>
                    <a:close/>
                  </a:path>
                </a:pathLst>
              </a:custGeom>
              <a:solidFill>
                <a:srgbClr val="677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596;p36">
                <a:extLst>
                  <a:ext uri="{FF2B5EF4-FFF2-40B4-BE49-F238E27FC236}">
                    <a16:creationId xmlns:a16="http://schemas.microsoft.com/office/drawing/2014/main" id="{69BB012B-7CFB-457E-BBC1-0124895B399D}"/>
                  </a:ext>
                </a:extLst>
              </p:cNvPr>
              <p:cNvSpPr/>
              <p:nvPr/>
            </p:nvSpPr>
            <p:spPr>
              <a:xfrm>
                <a:off x="-2817425" y="1300700"/>
                <a:ext cx="109050" cy="151750"/>
              </a:xfrm>
              <a:custGeom>
                <a:avLst/>
                <a:gdLst/>
                <a:ahLst/>
                <a:cxnLst/>
                <a:rect l="l" t="t" r="r" b="b"/>
                <a:pathLst>
                  <a:path w="4362" h="6070" extrusionOk="0">
                    <a:moveTo>
                      <a:pt x="4361" y="1"/>
                    </a:moveTo>
                    <a:cubicBezTo>
                      <a:pt x="3018" y="910"/>
                      <a:pt x="1" y="3182"/>
                      <a:pt x="530" y="4921"/>
                    </a:cubicBezTo>
                    <a:cubicBezTo>
                      <a:pt x="798" y="5804"/>
                      <a:pt x="1508" y="6070"/>
                      <a:pt x="2267" y="6070"/>
                    </a:cubicBezTo>
                    <a:cubicBezTo>
                      <a:pt x="2921" y="6070"/>
                      <a:pt x="3611" y="5872"/>
                      <a:pt x="4087" y="5701"/>
                    </a:cubicBezTo>
                    <a:cubicBezTo>
                      <a:pt x="4206" y="3880"/>
                      <a:pt x="4292" y="2168"/>
                      <a:pt x="4341" y="674"/>
                    </a:cubicBezTo>
                    <a:cubicBezTo>
                      <a:pt x="4348" y="451"/>
                      <a:pt x="4355" y="227"/>
                      <a:pt x="4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597;p36">
                <a:extLst>
                  <a:ext uri="{FF2B5EF4-FFF2-40B4-BE49-F238E27FC236}">
                    <a16:creationId xmlns:a16="http://schemas.microsoft.com/office/drawing/2014/main" id="{71B0C9E4-B746-4101-BEB3-AB4D7F9A1312}"/>
                  </a:ext>
                </a:extLst>
              </p:cNvPr>
              <p:cNvSpPr/>
              <p:nvPr/>
            </p:nvSpPr>
            <p:spPr>
              <a:xfrm>
                <a:off x="-2813700" y="883000"/>
                <a:ext cx="139450" cy="132625"/>
              </a:xfrm>
              <a:custGeom>
                <a:avLst/>
                <a:gdLst/>
                <a:ahLst/>
                <a:cxnLst/>
                <a:rect l="l" t="t" r="r" b="b"/>
                <a:pathLst>
                  <a:path w="5578" h="5305" extrusionOk="0">
                    <a:moveTo>
                      <a:pt x="5577" y="0"/>
                    </a:moveTo>
                    <a:lnTo>
                      <a:pt x="5577" y="0"/>
                    </a:lnTo>
                    <a:cubicBezTo>
                      <a:pt x="4014" y="762"/>
                      <a:pt x="1" y="2874"/>
                      <a:pt x="236" y="4357"/>
                    </a:cubicBezTo>
                    <a:cubicBezTo>
                      <a:pt x="351" y="5084"/>
                      <a:pt x="1216" y="5304"/>
                      <a:pt x="2219" y="5304"/>
                    </a:cubicBezTo>
                    <a:cubicBezTo>
                      <a:pt x="3060" y="5304"/>
                      <a:pt x="3998" y="5150"/>
                      <a:pt x="4674" y="5011"/>
                    </a:cubicBezTo>
                    <a:cubicBezTo>
                      <a:pt x="4858" y="3191"/>
                      <a:pt x="5140" y="1489"/>
                      <a:pt x="5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598;p36">
                <a:extLst>
                  <a:ext uri="{FF2B5EF4-FFF2-40B4-BE49-F238E27FC236}">
                    <a16:creationId xmlns:a16="http://schemas.microsoft.com/office/drawing/2014/main" id="{783A395A-5218-4EE7-9A45-1A7585B8D8D2}"/>
                  </a:ext>
                </a:extLst>
              </p:cNvPr>
              <p:cNvSpPr/>
              <p:nvPr/>
            </p:nvSpPr>
            <p:spPr>
              <a:xfrm>
                <a:off x="-2776500" y="799450"/>
                <a:ext cx="141050" cy="76500"/>
              </a:xfrm>
              <a:custGeom>
                <a:avLst/>
                <a:gdLst/>
                <a:ahLst/>
                <a:cxnLst/>
                <a:rect l="l" t="t" r="r" b="b"/>
                <a:pathLst>
                  <a:path w="5642" h="3060" extrusionOk="0">
                    <a:moveTo>
                      <a:pt x="5641" y="0"/>
                    </a:moveTo>
                    <a:lnTo>
                      <a:pt x="5641" y="0"/>
                    </a:lnTo>
                    <a:cubicBezTo>
                      <a:pt x="3956" y="35"/>
                      <a:pt x="1016" y="275"/>
                      <a:pt x="538" y="1506"/>
                    </a:cubicBezTo>
                    <a:cubicBezTo>
                      <a:pt x="0" y="2889"/>
                      <a:pt x="2939" y="3051"/>
                      <a:pt x="4173" y="3060"/>
                    </a:cubicBezTo>
                    <a:cubicBezTo>
                      <a:pt x="4544" y="1873"/>
                      <a:pt x="5023" y="833"/>
                      <a:pt x="5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599;p36">
                <a:extLst>
                  <a:ext uri="{FF2B5EF4-FFF2-40B4-BE49-F238E27FC236}">
                    <a16:creationId xmlns:a16="http://schemas.microsoft.com/office/drawing/2014/main" id="{D62A0CD4-C1AC-40A6-9169-00622478D66E}"/>
                  </a:ext>
                </a:extLst>
              </p:cNvPr>
              <p:cNvSpPr/>
              <p:nvPr/>
            </p:nvSpPr>
            <p:spPr>
              <a:xfrm>
                <a:off x="-2829075" y="1446425"/>
                <a:ext cx="113625" cy="149250"/>
              </a:xfrm>
              <a:custGeom>
                <a:avLst/>
                <a:gdLst/>
                <a:ahLst/>
                <a:cxnLst/>
                <a:rect l="l" t="t" r="r" b="b"/>
                <a:pathLst>
                  <a:path w="4545" h="5970" extrusionOk="0">
                    <a:moveTo>
                      <a:pt x="4545" y="0"/>
                    </a:moveTo>
                    <a:lnTo>
                      <a:pt x="4545" y="0"/>
                    </a:lnTo>
                    <a:cubicBezTo>
                      <a:pt x="3178" y="871"/>
                      <a:pt x="0" y="3070"/>
                      <a:pt x="77" y="4704"/>
                    </a:cubicBezTo>
                    <a:cubicBezTo>
                      <a:pt x="123" y="5710"/>
                      <a:pt x="1152" y="5970"/>
                      <a:pt x="2203" y="5970"/>
                    </a:cubicBezTo>
                    <a:cubicBezTo>
                      <a:pt x="2921" y="5970"/>
                      <a:pt x="3649" y="5849"/>
                      <a:pt x="4083" y="5761"/>
                    </a:cubicBezTo>
                    <a:cubicBezTo>
                      <a:pt x="4267" y="3807"/>
                      <a:pt x="4423" y="1850"/>
                      <a:pt x="4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600;p36">
                <a:extLst>
                  <a:ext uri="{FF2B5EF4-FFF2-40B4-BE49-F238E27FC236}">
                    <a16:creationId xmlns:a16="http://schemas.microsoft.com/office/drawing/2014/main" id="{D906E7A8-F804-405D-BB8F-2125550294F2}"/>
                  </a:ext>
                </a:extLst>
              </p:cNvPr>
              <p:cNvSpPr/>
              <p:nvPr/>
            </p:nvSpPr>
            <p:spPr>
              <a:xfrm>
                <a:off x="-2793675" y="1012425"/>
                <a:ext cx="96425" cy="111500"/>
              </a:xfrm>
              <a:custGeom>
                <a:avLst/>
                <a:gdLst/>
                <a:ahLst/>
                <a:cxnLst/>
                <a:rect l="l" t="t" r="r" b="b"/>
                <a:pathLst>
                  <a:path w="3857" h="4460" extrusionOk="0">
                    <a:moveTo>
                      <a:pt x="3856" y="0"/>
                    </a:moveTo>
                    <a:cubicBezTo>
                      <a:pt x="2491" y="595"/>
                      <a:pt x="132" y="1785"/>
                      <a:pt x="64" y="2953"/>
                    </a:cubicBezTo>
                    <a:cubicBezTo>
                      <a:pt x="1" y="4024"/>
                      <a:pt x="1312" y="4459"/>
                      <a:pt x="2608" y="4459"/>
                    </a:cubicBezTo>
                    <a:cubicBezTo>
                      <a:pt x="2941" y="4459"/>
                      <a:pt x="3273" y="4430"/>
                      <a:pt x="3580" y="4376"/>
                    </a:cubicBezTo>
                    <a:cubicBezTo>
                      <a:pt x="3634" y="2884"/>
                      <a:pt x="3718" y="141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601;p36">
                <a:extLst>
                  <a:ext uri="{FF2B5EF4-FFF2-40B4-BE49-F238E27FC236}">
                    <a16:creationId xmlns:a16="http://schemas.microsoft.com/office/drawing/2014/main" id="{CAF26A60-807C-444E-908E-6D97A8EC4775}"/>
                  </a:ext>
                </a:extLst>
              </p:cNvPr>
              <p:cNvSpPr/>
              <p:nvPr/>
            </p:nvSpPr>
            <p:spPr>
              <a:xfrm>
                <a:off x="-3058025" y="2153925"/>
                <a:ext cx="129725" cy="95175"/>
              </a:xfrm>
              <a:custGeom>
                <a:avLst/>
                <a:gdLst/>
                <a:ahLst/>
                <a:cxnLst/>
                <a:rect l="l" t="t" r="r" b="b"/>
                <a:pathLst>
                  <a:path w="5189" h="3807" extrusionOk="0">
                    <a:moveTo>
                      <a:pt x="5188" y="1"/>
                    </a:moveTo>
                    <a:cubicBezTo>
                      <a:pt x="3429" y="115"/>
                      <a:pt x="300" y="482"/>
                      <a:pt x="139" y="1660"/>
                    </a:cubicBezTo>
                    <a:cubicBezTo>
                      <a:pt x="0" y="2666"/>
                      <a:pt x="909" y="3392"/>
                      <a:pt x="1639" y="3807"/>
                    </a:cubicBezTo>
                    <a:cubicBezTo>
                      <a:pt x="2696" y="2652"/>
                      <a:pt x="3943" y="1361"/>
                      <a:pt x="5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602;p36">
                <a:extLst>
                  <a:ext uri="{FF2B5EF4-FFF2-40B4-BE49-F238E27FC236}">
                    <a16:creationId xmlns:a16="http://schemas.microsoft.com/office/drawing/2014/main" id="{AE524287-21C7-403F-BC9D-D5E16BAE89D9}"/>
                  </a:ext>
                </a:extLst>
              </p:cNvPr>
              <p:cNvSpPr/>
              <p:nvPr/>
            </p:nvSpPr>
            <p:spPr>
              <a:xfrm>
                <a:off x="-2794225" y="1128375"/>
                <a:ext cx="89850" cy="92650"/>
              </a:xfrm>
              <a:custGeom>
                <a:avLst/>
                <a:gdLst/>
                <a:ahLst/>
                <a:cxnLst/>
                <a:rect l="l" t="t" r="r" b="b"/>
                <a:pathLst>
                  <a:path w="3594" h="3706" extrusionOk="0">
                    <a:moveTo>
                      <a:pt x="3594" y="0"/>
                    </a:moveTo>
                    <a:lnTo>
                      <a:pt x="3594" y="0"/>
                    </a:lnTo>
                    <a:cubicBezTo>
                      <a:pt x="2270" y="813"/>
                      <a:pt x="0" y="2368"/>
                      <a:pt x="521" y="3202"/>
                    </a:cubicBezTo>
                    <a:cubicBezTo>
                      <a:pt x="756" y="3578"/>
                      <a:pt x="1226" y="3706"/>
                      <a:pt x="1753" y="3706"/>
                    </a:cubicBezTo>
                    <a:cubicBezTo>
                      <a:pt x="2350" y="3706"/>
                      <a:pt x="3021" y="3542"/>
                      <a:pt x="3508" y="3393"/>
                    </a:cubicBezTo>
                    <a:cubicBezTo>
                      <a:pt x="3530" y="2268"/>
                      <a:pt x="3555" y="113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603;p36">
                <a:extLst>
                  <a:ext uri="{FF2B5EF4-FFF2-40B4-BE49-F238E27FC236}">
                    <a16:creationId xmlns:a16="http://schemas.microsoft.com/office/drawing/2014/main" id="{E13886B7-E5E2-4D12-B96E-BB423628CC04}"/>
                  </a:ext>
                </a:extLst>
              </p:cNvPr>
              <p:cNvSpPr/>
              <p:nvPr/>
            </p:nvSpPr>
            <p:spPr>
              <a:xfrm>
                <a:off x="-2799150" y="1214800"/>
                <a:ext cx="92625" cy="95450"/>
              </a:xfrm>
              <a:custGeom>
                <a:avLst/>
                <a:gdLst/>
                <a:ahLst/>
                <a:cxnLst/>
                <a:rect l="l" t="t" r="r" b="b"/>
                <a:pathLst>
                  <a:path w="3705" h="3818" extrusionOk="0">
                    <a:moveTo>
                      <a:pt x="3704" y="0"/>
                    </a:moveTo>
                    <a:lnTo>
                      <a:pt x="3704" y="0"/>
                    </a:lnTo>
                    <a:cubicBezTo>
                      <a:pt x="2451" y="587"/>
                      <a:pt x="0" y="1928"/>
                      <a:pt x="767" y="3132"/>
                    </a:cubicBezTo>
                    <a:cubicBezTo>
                      <a:pt x="1092" y="3643"/>
                      <a:pt x="1567" y="3817"/>
                      <a:pt x="2061" y="3817"/>
                    </a:cubicBezTo>
                    <a:cubicBezTo>
                      <a:pt x="2622" y="3817"/>
                      <a:pt x="3207" y="3594"/>
                      <a:pt x="3632" y="3386"/>
                    </a:cubicBezTo>
                    <a:cubicBezTo>
                      <a:pt x="3662" y="2285"/>
                      <a:pt x="3682" y="1149"/>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604;p36">
                <a:extLst>
                  <a:ext uri="{FF2B5EF4-FFF2-40B4-BE49-F238E27FC236}">
                    <a16:creationId xmlns:a16="http://schemas.microsoft.com/office/drawing/2014/main" id="{522E0306-7D90-4E6D-A248-3329DAF6BC0B}"/>
                  </a:ext>
                </a:extLst>
              </p:cNvPr>
              <p:cNvSpPr/>
              <p:nvPr/>
            </p:nvSpPr>
            <p:spPr>
              <a:xfrm>
                <a:off x="-3176150" y="2300125"/>
                <a:ext cx="82175" cy="67250"/>
              </a:xfrm>
              <a:custGeom>
                <a:avLst/>
                <a:gdLst/>
                <a:ahLst/>
                <a:cxnLst/>
                <a:rect l="l" t="t" r="r" b="b"/>
                <a:pathLst>
                  <a:path w="3287" h="2690" extrusionOk="0">
                    <a:moveTo>
                      <a:pt x="1285" y="0"/>
                    </a:moveTo>
                    <a:cubicBezTo>
                      <a:pt x="1009" y="0"/>
                      <a:pt x="760" y="66"/>
                      <a:pt x="573" y="232"/>
                    </a:cubicBezTo>
                    <a:cubicBezTo>
                      <a:pt x="1" y="741"/>
                      <a:pt x="308" y="1933"/>
                      <a:pt x="612" y="2690"/>
                    </a:cubicBezTo>
                    <a:cubicBezTo>
                      <a:pt x="1021" y="2050"/>
                      <a:pt x="2056" y="1496"/>
                      <a:pt x="3287" y="656"/>
                    </a:cubicBezTo>
                    <a:cubicBezTo>
                      <a:pt x="2807" y="396"/>
                      <a:pt x="1964"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605;p36">
                <a:extLst>
                  <a:ext uri="{FF2B5EF4-FFF2-40B4-BE49-F238E27FC236}">
                    <a16:creationId xmlns:a16="http://schemas.microsoft.com/office/drawing/2014/main" id="{F25F9D95-5C66-4624-8B82-0228D9E743E5}"/>
                  </a:ext>
                </a:extLst>
              </p:cNvPr>
              <p:cNvSpPr/>
              <p:nvPr/>
            </p:nvSpPr>
            <p:spPr>
              <a:xfrm>
                <a:off x="-3139750" y="2233950"/>
                <a:ext cx="122425" cy="81225"/>
              </a:xfrm>
              <a:custGeom>
                <a:avLst/>
                <a:gdLst/>
                <a:ahLst/>
                <a:cxnLst/>
                <a:rect l="l" t="t" r="r" b="b"/>
                <a:pathLst>
                  <a:path w="4897" h="3249" extrusionOk="0">
                    <a:moveTo>
                      <a:pt x="2297" y="0"/>
                    </a:moveTo>
                    <a:cubicBezTo>
                      <a:pt x="1817" y="0"/>
                      <a:pt x="1378" y="100"/>
                      <a:pt x="1054" y="363"/>
                    </a:cubicBezTo>
                    <a:cubicBezTo>
                      <a:pt x="1" y="1215"/>
                      <a:pt x="1285" y="2651"/>
                      <a:pt x="1910" y="3249"/>
                    </a:cubicBezTo>
                    <a:cubicBezTo>
                      <a:pt x="2762" y="2663"/>
                      <a:pt x="3702" y="1939"/>
                      <a:pt x="4591" y="954"/>
                    </a:cubicBezTo>
                    <a:cubicBezTo>
                      <a:pt x="4689" y="845"/>
                      <a:pt x="4793" y="731"/>
                      <a:pt x="4896" y="619"/>
                    </a:cubicBezTo>
                    <a:cubicBezTo>
                      <a:pt x="4192" y="335"/>
                      <a:pt x="3176" y="0"/>
                      <a:pt x="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606;p36">
                <a:extLst>
                  <a:ext uri="{FF2B5EF4-FFF2-40B4-BE49-F238E27FC236}">
                    <a16:creationId xmlns:a16="http://schemas.microsoft.com/office/drawing/2014/main" id="{0A7DA591-BE6C-4759-9433-E93B6F93A9B6}"/>
                  </a:ext>
                </a:extLst>
              </p:cNvPr>
              <p:cNvSpPr/>
              <p:nvPr/>
            </p:nvSpPr>
            <p:spPr>
              <a:xfrm>
                <a:off x="-1654950" y="1128375"/>
                <a:ext cx="348400" cy="358000"/>
              </a:xfrm>
              <a:custGeom>
                <a:avLst/>
                <a:gdLst/>
                <a:ahLst/>
                <a:cxnLst/>
                <a:rect l="l" t="t" r="r" b="b"/>
                <a:pathLst>
                  <a:path w="13936" h="14320" extrusionOk="0">
                    <a:moveTo>
                      <a:pt x="10095" y="0"/>
                    </a:moveTo>
                    <a:cubicBezTo>
                      <a:pt x="8511" y="0"/>
                      <a:pt x="5937" y="1840"/>
                      <a:pt x="3749" y="4680"/>
                    </a:cubicBezTo>
                    <a:cubicBezTo>
                      <a:pt x="1085" y="8137"/>
                      <a:pt x="1" y="11769"/>
                      <a:pt x="1327" y="12791"/>
                    </a:cubicBezTo>
                    <a:lnTo>
                      <a:pt x="2962" y="14050"/>
                    </a:lnTo>
                    <a:cubicBezTo>
                      <a:pt x="3199" y="14233"/>
                      <a:pt x="3497" y="14320"/>
                      <a:pt x="3841" y="14320"/>
                    </a:cubicBezTo>
                    <a:cubicBezTo>
                      <a:pt x="5425" y="14320"/>
                      <a:pt x="7999" y="12481"/>
                      <a:pt x="10187" y="9641"/>
                    </a:cubicBezTo>
                    <a:cubicBezTo>
                      <a:pt x="12851" y="6184"/>
                      <a:pt x="13935" y="2552"/>
                      <a:pt x="12609" y="1530"/>
                    </a:cubicBezTo>
                    <a:lnTo>
                      <a:pt x="10974" y="270"/>
                    </a:lnTo>
                    <a:cubicBezTo>
                      <a:pt x="10737" y="87"/>
                      <a:pt x="10439" y="0"/>
                      <a:pt x="10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607;p36">
                <a:extLst>
                  <a:ext uri="{FF2B5EF4-FFF2-40B4-BE49-F238E27FC236}">
                    <a16:creationId xmlns:a16="http://schemas.microsoft.com/office/drawing/2014/main" id="{BCE8DDA9-4223-45E2-AE8E-F32BC780FAA1}"/>
                  </a:ext>
                </a:extLst>
              </p:cNvPr>
              <p:cNvSpPr/>
              <p:nvPr/>
            </p:nvSpPr>
            <p:spPr>
              <a:xfrm>
                <a:off x="-1618475" y="1155150"/>
                <a:ext cx="257575" cy="290700"/>
              </a:xfrm>
              <a:custGeom>
                <a:avLst/>
                <a:gdLst/>
                <a:ahLst/>
                <a:cxnLst/>
                <a:rect l="l" t="t" r="r" b="b"/>
                <a:pathLst>
                  <a:path w="10303" h="11628" extrusionOk="0">
                    <a:moveTo>
                      <a:pt x="9214" y="0"/>
                    </a:moveTo>
                    <a:cubicBezTo>
                      <a:pt x="7663" y="0"/>
                      <a:pt x="5240" y="1683"/>
                      <a:pt x="3210" y="4317"/>
                    </a:cubicBezTo>
                    <a:cubicBezTo>
                      <a:pt x="1002" y="7182"/>
                      <a:pt x="1" y="10214"/>
                      <a:pt x="706" y="11589"/>
                    </a:cubicBezTo>
                    <a:cubicBezTo>
                      <a:pt x="827" y="11615"/>
                      <a:pt x="956" y="11628"/>
                      <a:pt x="1091" y="11628"/>
                    </a:cubicBezTo>
                    <a:cubicBezTo>
                      <a:pt x="2643" y="11628"/>
                      <a:pt x="5066" y="9943"/>
                      <a:pt x="7095" y="7310"/>
                    </a:cubicBezTo>
                    <a:cubicBezTo>
                      <a:pt x="9299" y="4448"/>
                      <a:pt x="10303" y="1420"/>
                      <a:pt x="9603" y="40"/>
                    </a:cubicBezTo>
                    <a:cubicBezTo>
                      <a:pt x="9480" y="13"/>
                      <a:pt x="9351" y="0"/>
                      <a:pt x="9214" y="0"/>
                    </a:cubicBezTo>
                    <a:close/>
                  </a:path>
                </a:pathLst>
              </a:custGeom>
              <a:solidFill>
                <a:srgbClr val="E6E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608;p36">
                <a:extLst>
                  <a:ext uri="{FF2B5EF4-FFF2-40B4-BE49-F238E27FC236}">
                    <a16:creationId xmlns:a16="http://schemas.microsoft.com/office/drawing/2014/main" id="{31ACF859-4740-4581-BE9E-B83CD8B06CCE}"/>
                  </a:ext>
                </a:extLst>
              </p:cNvPr>
              <p:cNvSpPr/>
              <p:nvPr/>
            </p:nvSpPr>
            <p:spPr>
              <a:xfrm>
                <a:off x="-1631675" y="1447175"/>
                <a:ext cx="51975" cy="42600"/>
              </a:xfrm>
              <a:custGeom>
                <a:avLst/>
                <a:gdLst/>
                <a:ahLst/>
                <a:cxnLst/>
                <a:rect l="l" t="t" r="r" b="b"/>
                <a:pathLst>
                  <a:path w="2079" h="1704" extrusionOk="0">
                    <a:moveTo>
                      <a:pt x="355" y="1"/>
                    </a:moveTo>
                    <a:lnTo>
                      <a:pt x="107" y="323"/>
                    </a:lnTo>
                    <a:cubicBezTo>
                      <a:pt x="1" y="462"/>
                      <a:pt x="198" y="625"/>
                      <a:pt x="522" y="860"/>
                    </a:cubicBezTo>
                    <a:cubicBezTo>
                      <a:pt x="624" y="935"/>
                      <a:pt x="738" y="1018"/>
                      <a:pt x="859" y="1108"/>
                    </a:cubicBezTo>
                    <a:cubicBezTo>
                      <a:pt x="983" y="1208"/>
                      <a:pt x="1098" y="1301"/>
                      <a:pt x="1199" y="1382"/>
                    </a:cubicBezTo>
                    <a:cubicBezTo>
                      <a:pt x="1432" y="1573"/>
                      <a:pt x="1609" y="1703"/>
                      <a:pt x="1728" y="1703"/>
                    </a:cubicBezTo>
                    <a:cubicBezTo>
                      <a:pt x="1769" y="1703"/>
                      <a:pt x="1804" y="1687"/>
                      <a:pt x="1831" y="1652"/>
                    </a:cubicBezTo>
                    <a:lnTo>
                      <a:pt x="2079" y="1330"/>
                    </a:lnTo>
                    <a:cubicBezTo>
                      <a:pt x="2063" y="1320"/>
                      <a:pt x="2046" y="1309"/>
                      <a:pt x="2031" y="1297"/>
                    </a:cubicBezTo>
                    <a:lnTo>
                      <a:pt x="396" y="36"/>
                    </a:lnTo>
                    <a:cubicBezTo>
                      <a:pt x="381" y="26"/>
                      <a:pt x="368" y="14"/>
                      <a:pt x="355" y="1"/>
                    </a:cubicBezTo>
                    <a:close/>
                  </a:path>
                </a:pathLst>
              </a:custGeom>
              <a:solidFill>
                <a:srgbClr val="39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609;p36">
                <a:extLst>
                  <a:ext uri="{FF2B5EF4-FFF2-40B4-BE49-F238E27FC236}">
                    <a16:creationId xmlns:a16="http://schemas.microsoft.com/office/drawing/2014/main" id="{872F76D5-0BF9-4C36-A291-8CB841F897B9}"/>
                  </a:ext>
                </a:extLst>
              </p:cNvPr>
              <p:cNvSpPr/>
              <p:nvPr/>
            </p:nvSpPr>
            <p:spPr>
              <a:xfrm>
                <a:off x="-1788250" y="1468675"/>
                <a:ext cx="186550" cy="231800"/>
              </a:xfrm>
              <a:custGeom>
                <a:avLst/>
                <a:gdLst/>
                <a:ahLst/>
                <a:cxnLst/>
                <a:rect l="l" t="t" r="r" b="b"/>
                <a:pathLst>
                  <a:path w="7462" h="9272" extrusionOk="0">
                    <a:moveTo>
                      <a:pt x="6785" y="0"/>
                    </a:moveTo>
                    <a:cubicBezTo>
                      <a:pt x="5464" y="1518"/>
                      <a:pt x="478" y="7268"/>
                      <a:pt x="138" y="7952"/>
                    </a:cubicBezTo>
                    <a:cubicBezTo>
                      <a:pt x="0" y="8229"/>
                      <a:pt x="4" y="8526"/>
                      <a:pt x="48" y="8761"/>
                    </a:cubicBezTo>
                    <a:cubicBezTo>
                      <a:pt x="103" y="9058"/>
                      <a:pt x="363" y="9272"/>
                      <a:pt x="662" y="9272"/>
                    </a:cubicBezTo>
                    <a:cubicBezTo>
                      <a:pt x="675" y="9272"/>
                      <a:pt x="687" y="9271"/>
                      <a:pt x="699" y="9271"/>
                    </a:cubicBezTo>
                    <a:cubicBezTo>
                      <a:pt x="946" y="9255"/>
                      <a:pt x="1236" y="9186"/>
                      <a:pt x="1473" y="8982"/>
                    </a:cubicBezTo>
                    <a:cubicBezTo>
                      <a:pt x="2052" y="8480"/>
                      <a:pt x="6336" y="2185"/>
                      <a:pt x="7462" y="522"/>
                    </a:cubicBezTo>
                    <a:cubicBezTo>
                      <a:pt x="7361" y="441"/>
                      <a:pt x="7246" y="349"/>
                      <a:pt x="7122" y="248"/>
                    </a:cubicBezTo>
                    <a:cubicBezTo>
                      <a:pt x="7002" y="159"/>
                      <a:pt x="6887" y="75"/>
                      <a:pt x="6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72" name="Google Shape;610;p36">
              <a:extLst>
                <a:ext uri="{FF2B5EF4-FFF2-40B4-BE49-F238E27FC236}">
                  <a16:creationId xmlns:a16="http://schemas.microsoft.com/office/drawing/2014/main" id="{45A92B2A-F855-4C70-8C4F-4007A71F2960}"/>
                </a:ext>
              </a:extLst>
            </p:cNvPr>
            <p:cNvSpPr/>
            <p:nvPr/>
          </p:nvSpPr>
          <p:spPr>
            <a:xfrm>
              <a:off x="1069230" y="27310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611;p36">
              <a:extLst>
                <a:ext uri="{FF2B5EF4-FFF2-40B4-BE49-F238E27FC236}">
                  <a16:creationId xmlns:a16="http://schemas.microsoft.com/office/drawing/2014/main" id="{5FB354E2-D618-4D65-8717-464EA89A965A}"/>
                </a:ext>
              </a:extLst>
            </p:cNvPr>
            <p:cNvSpPr/>
            <p:nvPr/>
          </p:nvSpPr>
          <p:spPr>
            <a:xfrm>
              <a:off x="897780" y="27548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5" name="Rectangle 4">
            <a:extLst>
              <a:ext uri="{FF2B5EF4-FFF2-40B4-BE49-F238E27FC236}">
                <a16:creationId xmlns:a16="http://schemas.microsoft.com/office/drawing/2014/main" id="{95EA1C9C-74C5-4628-B571-7C3BA5692BEC}"/>
              </a:ext>
            </a:extLst>
          </p:cNvPr>
          <p:cNvSpPr/>
          <p:nvPr/>
        </p:nvSpPr>
        <p:spPr>
          <a:xfrm>
            <a:off x="3192268" y="426413"/>
            <a:ext cx="1315249" cy="166700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9DA3209A-E08E-41C5-B504-FE14D84E4764}"/>
              </a:ext>
            </a:extLst>
          </p:cNvPr>
          <p:cNvSpPr/>
          <p:nvPr/>
        </p:nvSpPr>
        <p:spPr>
          <a:xfrm>
            <a:off x="3754823" y="2892231"/>
            <a:ext cx="1315249" cy="166700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B0D05FF6-5254-4573-A01F-411E1186D985}"/>
              </a:ext>
            </a:extLst>
          </p:cNvPr>
          <p:cNvSpPr/>
          <p:nvPr/>
        </p:nvSpPr>
        <p:spPr>
          <a:xfrm>
            <a:off x="5647888" y="1503926"/>
            <a:ext cx="1315249" cy="166700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B22A453-0F78-41D7-BFD3-0098724A885F}"/>
              </a:ext>
            </a:extLst>
          </p:cNvPr>
          <p:cNvPicPr>
            <a:picLocks noChangeAspect="1"/>
          </p:cNvPicPr>
          <p:nvPr/>
        </p:nvPicPr>
        <p:blipFill>
          <a:blip r:embed="rId8"/>
          <a:stretch>
            <a:fillRect/>
          </a:stretch>
        </p:blipFill>
        <p:spPr>
          <a:xfrm>
            <a:off x="7752987" y="3715779"/>
            <a:ext cx="1329930" cy="856047"/>
          </a:xfrm>
          <a:prstGeom prst="rect">
            <a:avLst/>
          </a:prstGeom>
        </p:spPr>
      </p:pic>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19338" y="2116900"/>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080666" y="3847672"/>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039464" y="3267710"/>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744987" y="2126673"/>
            <a:ext cx="202095" cy="202095"/>
          </a:xfrm>
          <a:prstGeom prst="rect">
            <a:avLst/>
          </a:prstGeom>
        </p:spPr>
      </p:pic>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315367" y="4586265"/>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241390" y="3217789"/>
            <a:ext cx="202095" cy="202095"/>
          </a:xfrm>
          <a:prstGeom prst="rect">
            <a:avLst/>
          </a:prstGeom>
        </p:spPr>
      </p:pic>
      <p:grpSp>
        <p:nvGrpSpPr>
          <p:cNvPr id="13" name="Group 12">
            <a:extLst>
              <a:ext uri="{FF2B5EF4-FFF2-40B4-BE49-F238E27FC236}">
                <a16:creationId xmlns:a16="http://schemas.microsoft.com/office/drawing/2014/main" id="{327CBB11-6853-4941-A058-7585A0A33E69}"/>
              </a:ext>
            </a:extLst>
          </p:cNvPr>
          <p:cNvGrpSpPr/>
          <p:nvPr/>
        </p:nvGrpSpPr>
        <p:grpSpPr>
          <a:xfrm>
            <a:off x="7803184" y="4648949"/>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GB" sz="1000" dirty="0">
                  <a:latin typeface="+mn-lt"/>
                </a:rPr>
                <a:t>Click object to hear vocab</a:t>
              </a:r>
            </a:p>
          </p:txBody>
        </p:sp>
      </p:grpSp>
      <p:grpSp>
        <p:nvGrpSpPr>
          <p:cNvPr id="3" name="Group 2">
            <a:extLst>
              <a:ext uri="{FF2B5EF4-FFF2-40B4-BE49-F238E27FC236}">
                <a16:creationId xmlns:a16="http://schemas.microsoft.com/office/drawing/2014/main" id="{26B711AF-B2F4-ADC3-432E-5E6BC48CDA99}"/>
              </a:ext>
            </a:extLst>
          </p:cNvPr>
          <p:cNvGrpSpPr>
            <a:grpSpLocks noGrp="1" noUngrp="1" noRot="1" noMove="1" noResize="1"/>
          </p:cNvGrpSpPr>
          <p:nvPr/>
        </p:nvGrpSpPr>
        <p:grpSpPr>
          <a:xfrm>
            <a:off x="-14628" y="0"/>
            <a:ext cx="9158628" cy="5143500"/>
            <a:chOff x="-14628" y="0"/>
            <a:chExt cx="9158628" cy="5143500"/>
          </a:xfrm>
        </p:grpSpPr>
        <p:cxnSp>
          <p:nvCxnSpPr>
            <p:cNvPr id="9" name="AutoShape 3">
              <a:extLst>
                <a:ext uri="{FF2B5EF4-FFF2-40B4-BE49-F238E27FC236}">
                  <a16:creationId xmlns:a16="http://schemas.microsoft.com/office/drawing/2014/main" id="{E51F6D8D-76FE-0386-4E0E-8059D513314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1" name="AutoShape 4">
              <a:extLst>
                <a:ext uri="{FF2B5EF4-FFF2-40B4-BE49-F238E27FC236}">
                  <a16:creationId xmlns:a16="http://schemas.microsoft.com/office/drawing/2014/main" id="{6E7BE945-31F4-A557-EFB0-9DF57A18EF1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4" name="Group 13">
              <a:extLst>
                <a:ext uri="{FF2B5EF4-FFF2-40B4-BE49-F238E27FC236}">
                  <a16:creationId xmlns:a16="http://schemas.microsoft.com/office/drawing/2014/main" id="{800EE9AA-B078-3A32-9B0D-7BC295E95B83}"/>
                </a:ext>
              </a:extLst>
            </p:cNvPr>
            <p:cNvGrpSpPr>
              <a:grpSpLocks noGrp="1" noUngrp="1" noRot="1" noMove="1" noResize="1"/>
            </p:cNvGrpSpPr>
            <p:nvPr/>
          </p:nvGrpSpPr>
          <p:grpSpPr bwMode="auto">
            <a:xfrm>
              <a:off x="3588189" y="2214383"/>
              <a:ext cx="1967622" cy="714734"/>
              <a:chOff x="6549" y="5686"/>
              <a:chExt cx="3510" cy="1275"/>
            </a:xfrm>
          </p:grpSpPr>
          <p:sp>
            <p:nvSpPr>
              <p:cNvPr id="15" name="AutoShape 6">
                <a:extLst>
                  <a:ext uri="{FF2B5EF4-FFF2-40B4-BE49-F238E27FC236}">
                    <a16:creationId xmlns:a16="http://schemas.microsoft.com/office/drawing/2014/main" id="{6858EAE7-62E3-DE1E-F119-DD2795361A2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6" name="Text Box 7">
                <a:extLst>
                  <a:ext uri="{FF2B5EF4-FFF2-40B4-BE49-F238E27FC236}">
                    <a16:creationId xmlns:a16="http://schemas.microsoft.com/office/drawing/2014/main" id="{6E22D713-31AA-63F2-F61C-9733D6DA76C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80">
                                          <p:stCondLst>
                                            <p:cond delay="0"/>
                                          </p:stCondLst>
                                        </p:cTn>
                                        <p:tgtEl>
                                          <p:spTgt spid="69"/>
                                        </p:tgtEl>
                                      </p:cBhvr>
                                    </p:animEffect>
                                    <p:anim calcmode="lin" valueType="num">
                                      <p:cBhvr>
                                        <p:cTn id="20"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5" dur="26">
                                          <p:stCondLst>
                                            <p:cond delay="650"/>
                                          </p:stCondLst>
                                        </p:cTn>
                                        <p:tgtEl>
                                          <p:spTgt spid="69"/>
                                        </p:tgtEl>
                                      </p:cBhvr>
                                      <p:to x="100000" y="60000"/>
                                    </p:animScale>
                                    <p:animScale>
                                      <p:cBhvr>
                                        <p:cTn id="26" dur="166" decel="50000">
                                          <p:stCondLst>
                                            <p:cond delay="676"/>
                                          </p:stCondLst>
                                        </p:cTn>
                                        <p:tgtEl>
                                          <p:spTgt spid="69"/>
                                        </p:tgtEl>
                                      </p:cBhvr>
                                      <p:to x="100000" y="100000"/>
                                    </p:animScale>
                                    <p:animScale>
                                      <p:cBhvr>
                                        <p:cTn id="27" dur="26">
                                          <p:stCondLst>
                                            <p:cond delay="1312"/>
                                          </p:stCondLst>
                                        </p:cTn>
                                        <p:tgtEl>
                                          <p:spTgt spid="69"/>
                                        </p:tgtEl>
                                      </p:cBhvr>
                                      <p:to x="100000" y="80000"/>
                                    </p:animScale>
                                    <p:animScale>
                                      <p:cBhvr>
                                        <p:cTn id="28" dur="166" decel="50000">
                                          <p:stCondLst>
                                            <p:cond delay="1338"/>
                                          </p:stCondLst>
                                        </p:cTn>
                                        <p:tgtEl>
                                          <p:spTgt spid="69"/>
                                        </p:tgtEl>
                                      </p:cBhvr>
                                      <p:to x="100000" y="100000"/>
                                    </p:animScale>
                                    <p:animScale>
                                      <p:cBhvr>
                                        <p:cTn id="29" dur="26">
                                          <p:stCondLst>
                                            <p:cond delay="1642"/>
                                          </p:stCondLst>
                                        </p:cTn>
                                        <p:tgtEl>
                                          <p:spTgt spid="69"/>
                                        </p:tgtEl>
                                      </p:cBhvr>
                                      <p:to x="100000" y="90000"/>
                                    </p:animScale>
                                    <p:animScale>
                                      <p:cBhvr>
                                        <p:cTn id="30" dur="166" decel="50000">
                                          <p:stCondLst>
                                            <p:cond delay="1668"/>
                                          </p:stCondLst>
                                        </p:cTn>
                                        <p:tgtEl>
                                          <p:spTgt spid="69"/>
                                        </p:tgtEl>
                                      </p:cBhvr>
                                      <p:to x="100000" y="100000"/>
                                    </p:animScale>
                                    <p:animScale>
                                      <p:cBhvr>
                                        <p:cTn id="31" dur="26">
                                          <p:stCondLst>
                                            <p:cond delay="1808"/>
                                          </p:stCondLst>
                                        </p:cTn>
                                        <p:tgtEl>
                                          <p:spTgt spid="69"/>
                                        </p:tgtEl>
                                      </p:cBhvr>
                                      <p:to x="100000" y="95000"/>
                                    </p:animScale>
                                    <p:animScale>
                                      <p:cBhvr>
                                        <p:cTn id="32" dur="166" decel="50000">
                                          <p:stCondLst>
                                            <p:cond delay="1834"/>
                                          </p:stCondLst>
                                        </p:cTn>
                                        <p:tgtEl>
                                          <p:spTgt spid="69"/>
                                        </p:tgtEl>
                                      </p:cBhvr>
                                      <p:to x="100000" y="100000"/>
                                    </p:animScale>
                                  </p:childTnLst>
                                </p:cTn>
                              </p:par>
                            </p:childTnLst>
                          </p:cTn>
                        </p:par>
                        <p:par>
                          <p:cTn id="33" fill="hold">
                            <p:stCondLst>
                              <p:cond delay="3500"/>
                            </p:stCondLst>
                            <p:childTnLst>
                              <p:par>
                                <p:cTn id="34" presetID="2" presetClass="entr" presetSubtype="9"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3" fill="hold" grpId="0" nodeType="afterEffect">
                                  <p:stCondLst>
                                    <p:cond delay="0"/>
                                  </p:stCondLst>
                                  <p:childTnLst>
                                    <p:set>
                                      <p:cBhvr>
                                        <p:cTn id="45" dur="1" fill="hold">
                                          <p:stCondLst>
                                            <p:cond delay="0"/>
                                          </p:stCondLst>
                                        </p:cTn>
                                        <p:tgtEl>
                                          <p:spTgt spid="119"/>
                                        </p:tgtEl>
                                        <p:attrNameLst>
                                          <p:attrName>style.visibility</p:attrName>
                                        </p:attrNameLst>
                                      </p:cBhvr>
                                      <p:to>
                                        <p:strVal val="visible"/>
                                      </p:to>
                                    </p:set>
                                    <p:anim calcmode="lin" valueType="num">
                                      <p:cBhvr additive="base">
                                        <p:cTn id="46" dur="500" fill="hold"/>
                                        <p:tgtEl>
                                          <p:spTgt spid="119"/>
                                        </p:tgtEl>
                                        <p:attrNameLst>
                                          <p:attrName>ppt_x</p:attrName>
                                        </p:attrNameLst>
                                      </p:cBhvr>
                                      <p:tavLst>
                                        <p:tav tm="0">
                                          <p:val>
                                            <p:strVal val="1+#ppt_w/2"/>
                                          </p:val>
                                        </p:tav>
                                        <p:tav tm="100000">
                                          <p:val>
                                            <p:strVal val="#ppt_x"/>
                                          </p:val>
                                        </p:tav>
                                      </p:tavLst>
                                    </p:anim>
                                    <p:anim calcmode="lin" valueType="num">
                                      <p:cBhvr additive="base">
                                        <p:cTn id="47" dur="500" fill="hold"/>
                                        <p:tgtEl>
                                          <p:spTgt spid="119"/>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0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250"/>
                                        <p:tgtEl>
                                          <p:spTgt spid="137"/>
                                        </p:tgtEl>
                                      </p:cBhvr>
                                    </p:animEffect>
                                  </p:childTnLst>
                                </p:cTn>
                              </p:par>
                              <p:par>
                                <p:cTn id="58" presetID="10" presetClass="entr" presetSubtype="0" fill="hold" nodeType="with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250"/>
                                        <p:tgtEl>
                                          <p:spTgt spid="138"/>
                                        </p:tgtEl>
                                      </p:cBhvr>
                                    </p:animEffect>
                                  </p:childTnLst>
                                </p:cTn>
                              </p:par>
                            </p:childTnLst>
                          </p:cTn>
                        </p:par>
                        <p:par>
                          <p:cTn id="61" fill="hold">
                            <p:stCondLst>
                              <p:cond delay="6000"/>
                            </p:stCondLst>
                            <p:childTnLst>
                              <p:par>
                                <p:cTn id="62" presetID="35" presetClass="path" presetSubtype="0" accel="50000" decel="50000" fill="hold" nodeType="afterEffect">
                                  <p:stCondLst>
                                    <p:cond delay="0"/>
                                  </p:stCondLst>
                                  <p:childTnLst>
                                    <p:animMotion origin="layout" path="M 0 0 L -0.16372 0 " pathEditMode="relative" rAng="0" ptsTypes="AA">
                                      <p:cBhvr>
                                        <p:cTn id="63" dur="1000" fill="hold"/>
                                        <p:tgtEl>
                                          <p:spTgt spid="33"/>
                                        </p:tgtEl>
                                        <p:attrNameLst>
                                          <p:attrName>ppt_x</p:attrName>
                                          <p:attrName>ppt_y</p:attrName>
                                        </p:attrNameLst>
                                      </p:cBhvr>
                                      <p:rCtr x="-8194" y="0"/>
                                    </p:animMotion>
                                  </p:childTnLst>
                                </p:cTn>
                              </p:par>
                            </p:childTnLst>
                          </p:cTn>
                        </p:par>
                        <p:par>
                          <p:cTn id="64" fill="hold">
                            <p:stCondLst>
                              <p:cond delay="7000"/>
                            </p:stCondLst>
                            <p:childTnLst>
                              <p:par>
                                <p:cTn id="65" presetID="10"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5" fill="hold" display="0">
                  <p:stCondLst>
                    <p:cond delay="indefinite"/>
                  </p:stCondLst>
                  <p:endCondLst>
                    <p:cond evt="onStopAudio" delay="0">
                      <p:tgtEl>
                        <p:sldTgt/>
                      </p:tgtEl>
                    </p:cond>
                  </p:endCondLst>
                </p:cTn>
                <p:tgtEl>
                  <p:spTgt spid="4"/>
                </p:tgtEl>
              </p:cMediaNode>
            </p:audio>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731" fill="hold"/>
                                        <p:tgtEl>
                                          <p:spTgt spid="4"/>
                                        </p:tgtEl>
                                      </p:cBhvr>
                                    </p:cmd>
                                  </p:childTnLst>
                                </p:cTn>
                              </p:par>
                            </p:childTnLst>
                          </p:cTn>
                        </p:par>
                      </p:childTnLst>
                    </p:cTn>
                  </p:par>
                </p:childTnLst>
              </p:cTn>
              <p:nextCondLst>
                <p:cond evt="onClick" delay="0">
                  <p:tgtEl>
                    <p:spTgt spid="5"/>
                  </p:tgtEl>
                </p:cond>
              </p:nextCondLst>
            </p:seq>
            <p:audio>
              <p:cMediaNode vol="80000" showWhenStopped="0">
                <p:cTn id="81" fill="hold" display="0">
                  <p:stCondLst>
                    <p:cond delay="indefinite"/>
                  </p:stCondLst>
                  <p:endCondLst>
                    <p:cond evt="onStopAudio" delay="0">
                      <p:tgtEl>
                        <p:sldTgt/>
                      </p:tgtEl>
                    </p:cond>
                  </p:endCondLst>
                </p:cTn>
                <p:tgtEl>
                  <p:spTgt spid="7"/>
                </p:tgtEl>
              </p:cMediaNode>
            </p:audio>
            <p:seq concurrent="1" nextAc="seek">
              <p:cTn id="82" restart="whenNotActive" fill="hold" evtFilter="cancelBubble" nodeType="interactiveSeq">
                <p:stCondLst>
                  <p:cond evt="onClick" delay="0">
                    <p:tgtEl>
                      <p:spTgt spid="118"/>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757" fill="hold"/>
                                        <p:tgtEl>
                                          <p:spTgt spid="7"/>
                                        </p:tgtEl>
                                      </p:cBhvr>
                                    </p:cmd>
                                  </p:childTnLst>
                                </p:cTn>
                              </p:par>
                            </p:childTnLst>
                          </p:cTn>
                        </p:par>
                      </p:childTnLst>
                    </p:cTn>
                  </p:par>
                </p:childTnLst>
              </p:cTn>
              <p:nextCondLst>
                <p:cond evt="onClick" delay="0">
                  <p:tgtEl>
                    <p:spTgt spid="118"/>
                  </p:tgtEl>
                </p:cond>
              </p:nextCondLst>
            </p:seq>
            <p:audio>
              <p:cMediaNode vol="80000" showWhenStopped="0">
                <p:cTn id="87" fill="hold" display="0">
                  <p:stCondLst>
                    <p:cond delay="indefinite"/>
                  </p:stCondLst>
                  <p:endCondLst>
                    <p:cond evt="onStopAudio" delay="0">
                      <p:tgtEl>
                        <p:sldTgt/>
                      </p:tgtEl>
                    </p:cond>
                  </p:endCondLst>
                </p:cTn>
                <p:tgtEl>
                  <p:spTgt spid="8"/>
                </p:tgtEl>
              </p:cMediaNode>
            </p:audio>
            <p:seq concurrent="1" nextAc="seek">
              <p:cTn id="88" restart="whenNotActive" fill="hold" evtFilter="cancelBubble" nodeType="interactiveSeq">
                <p:stCondLst>
                  <p:cond evt="onClick" delay="0">
                    <p:tgtEl>
                      <p:spTgt spid="119"/>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835" fill="hold"/>
                                        <p:tgtEl>
                                          <p:spTgt spid="8"/>
                                        </p:tgtEl>
                                      </p:cBhvr>
                                    </p:cmd>
                                  </p:childTnLst>
                                </p:cTn>
                              </p:par>
                            </p:childTnLst>
                          </p:cTn>
                        </p:par>
                      </p:childTnLst>
                    </p:cTn>
                  </p:par>
                </p:childTnLst>
              </p:cTn>
              <p:nextCondLst>
                <p:cond evt="onClick" delay="0">
                  <p:tgtEl>
                    <p:spTgt spid="119"/>
                  </p:tgtEl>
                </p:cond>
              </p:nextCondLst>
            </p:seq>
          </p:childTnLst>
        </p:cTn>
      </p:par>
    </p:tnLst>
    <p:bldLst>
      <p:bldP spid="71" grpId="0" animBg="1"/>
      <p:bldP spid="68" grpId="0"/>
      <p:bldP spid="5" grpId="0" animBg="1"/>
      <p:bldP spid="118" grpId="0" animBg="1"/>
      <p:bldP spid="119" grpId="0" animBg="1"/>
      <p:bldP spid="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14</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GB" sz="1000" b="1" dirty="0">
                  <a:latin typeface="+mn-lt"/>
                </a:rPr>
                <a:t>Play "Colour pass“</a:t>
              </a:r>
            </a:p>
            <a:p>
              <a:r>
                <a:rPr lang="en-GB" sz="1000" dirty="0">
                  <a:latin typeface="+mn-lt"/>
                </a:rPr>
                <a:t>Take each colour card and pass it to your nearest student. Say "red" as you pass red, etc. The students pass the colours round the circle.</a:t>
              </a:r>
            </a:p>
            <a:p>
              <a:endParaRPr lang="en-GB" sz="1000" dirty="0">
                <a:latin typeface="+mn-lt"/>
              </a:endParaRPr>
            </a:p>
            <a:p>
              <a:r>
                <a:rPr lang="en-GB" sz="1000" b="1" dirty="0">
                  <a:latin typeface="+mn-lt"/>
                </a:rPr>
                <a:t>Play "Colour touch“</a:t>
              </a:r>
            </a:p>
            <a:p>
              <a:r>
                <a:rPr lang="en-GB" sz="1000" dirty="0">
                  <a:latin typeface="+mn-lt"/>
                </a:rPr>
                <a:t>Next, lay the 3 colours in the middle of the circle. Say "Hands up". Students raise their hands. Then say "Touch.....red!" and the students should all try and touch the red coloured paper. Do for all of the colours.</a:t>
              </a:r>
            </a:p>
            <a:p>
              <a:endParaRPr lang="en-GB" sz="1000" dirty="0">
                <a:latin typeface="+mn-lt"/>
              </a:endParaRPr>
            </a:p>
            <a:p>
              <a:r>
                <a:rPr lang="en-GB" sz="1000" b="1" dirty="0">
                  <a:latin typeface="+mn-lt"/>
                </a:rPr>
                <a:t>Play "Colour hold up“</a:t>
              </a:r>
            </a:p>
            <a:p>
              <a:r>
                <a:rPr lang="en-GB" sz="1000" dirty="0">
                  <a:latin typeface="+mn-lt"/>
                </a:rPr>
                <a:t>Finally, give each student one of the coloured papers. Say "Hold up....blue!" - the students holding the blue papers raise them into the air.</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149049" y="4084584"/>
              <a:ext cx="1224368" cy="307777"/>
            </a:xfrm>
            <a:prstGeom prst="rect">
              <a:avLst/>
            </a:prstGeom>
            <a:noFill/>
          </p:spPr>
          <p:txBody>
            <a:bodyPr wrap="none" rtlCol="0">
              <a:spAutoFit/>
            </a:bodyPr>
            <a:lstStyle/>
            <a:p>
              <a:pPr algn="ctr"/>
              <a:r>
                <a:rPr lang="en-GB" dirty="0">
                  <a:latin typeface="+mn-lt"/>
                </a:rPr>
                <a:t>Play colour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9</a:t>
            </a:r>
          </a:p>
        </p:txBody>
      </p:sp>
      <p:pic>
        <p:nvPicPr>
          <p:cNvPr id="7" name="Picture 6">
            <a:extLst>
              <a:ext uri="{FF2B5EF4-FFF2-40B4-BE49-F238E27FC236}">
                <a16:creationId xmlns:a16="http://schemas.microsoft.com/office/drawing/2014/main" id="{5EEB506C-B94D-4B30-B6E3-3DB901F8B483}"/>
              </a:ext>
            </a:extLst>
          </p:cNvPr>
          <p:cNvPicPr>
            <a:picLocks noChangeAspect="1"/>
          </p:cNvPicPr>
          <p:nvPr/>
        </p:nvPicPr>
        <p:blipFill>
          <a:blip r:embed="rId2"/>
          <a:stretch>
            <a:fillRect/>
          </a:stretch>
        </p:blipFill>
        <p:spPr>
          <a:xfrm>
            <a:off x="1133413" y="751154"/>
            <a:ext cx="5228379" cy="3641192"/>
          </a:xfrm>
          <a:prstGeom prst="rect">
            <a:avLst/>
          </a:prstGeom>
        </p:spPr>
      </p:pic>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8FEE837B-ECBB-7DA7-55DF-E6B16B22D663}"/>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B713941A-658E-4EE3-4C14-F157F3A7369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C22AB99D-DF2E-D286-C56F-0D5BEBFD6F1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9505B67E-9B8B-02A4-E17E-6B5306B34848}"/>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37492909-C447-1112-F9F8-43423575EC7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C490F4BA-D8DF-4B22-E8D0-6F8BCB0FEA0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GB" smtClean="0"/>
              <a:pPr/>
              <a:t>15</a:t>
            </a:fld>
            <a:r>
              <a:rPr lang="en-GB" dirty="0"/>
              <a:t>  |  © ESLKidStuff.com</a:t>
            </a:r>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GB" b="1" noProof="0" dirty="0"/>
              <a:t>Wrap up</a:t>
            </a:r>
            <a:endParaRPr lang="en-GB" noProof="0"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GB" noProof="0" dirty="0">
                <a:hlinkClick r:id="rId2" action="ppaction://hlinksldjump"/>
              </a:rPr>
              <a:t>Assign homework: "Colour the balloons</a:t>
            </a:r>
            <a:r>
              <a:rPr lang="en-GB" noProof="0" dirty="0"/>
              <a:t>"</a:t>
            </a:r>
          </a:p>
          <a:p>
            <a:r>
              <a:rPr lang="en-GB" noProof="0" dirty="0">
                <a:hlinkClick r:id="rId3" action="ppaction://hlinksldjump"/>
              </a:rPr>
              <a:t>Say goodbye to glove puppet</a:t>
            </a:r>
            <a:endParaRPr lang="en-GB" noProof="0" dirty="0"/>
          </a:p>
          <a:p>
            <a:r>
              <a:rPr lang="en-GB" noProof="0" dirty="0">
                <a:hlinkClick r:id="rId4" action="ppaction://hlinksldjump"/>
              </a:rPr>
              <a:t>Sing “The Goodbye Song"</a:t>
            </a:r>
            <a:endParaRPr lang="en-GB" noProof="0" dirty="0"/>
          </a:p>
          <a:p>
            <a:r>
              <a:rPr lang="en-GB" noProof="0" dirty="0">
                <a:hlinkClick r:id="rId5" action="ppaction://hlinksldjump"/>
              </a:rPr>
              <a:t>Do "Quick check" and say goodbye</a:t>
            </a:r>
            <a:endParaRPr lang="en-GB" noProof="0" dirty="0"/>
          </a:p>
        </p:txBody>
      </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grpSp>
        <p:nvGrpSpPr>
          <p:cNvPr id="42" name="Google Shape;665;p37">
            <a:extLst>
              <a:ext uri="{FF2B5EF4-FFF2-40B4-BE49-F238E27FC236}">
                <a16:creationId xmlns:a16="http://schemas.microsoft.com/office/drawing/2014/main" id="{8F8002A5-B869-43E8-B701-0ACBC95F6FD1}"/>
              </a:ext>
            </a:extLst>
          </p:cNvPr>
          <p:cNvGrpSpPr/>
          <p:nvPr/>
        </p:nvGrpSpPr>
        <p:grpSpPr>
          <a:xfrm flipH="1">
            <a:off x="-3244993" y="1628105"/>
            <a:ext cx="2936648" cy="3031238"/>
            <a:chOff x="2272635" y="1670814"/>
            <a:chExt cx="1261138" cy="1301759"/>
          </a:xfrm>
        </p:grpSpPr>
        <p:grpSp>
          <p:nvGrpSpPr>
            <p:cNvPr id="43" name="Google Shape;666;p37">
              <a:extLst>
                <a:ext uri="{FF2B5EF4-FFF2-40B4-BE49-F238E27FC236}">
                  <a16:creationId xmlns:a16="http://schemas.microsoft.com/office/drawing/2014/main" id="{F9BEE3FD-13CE-46C4-BF78-8E7C8D93BD42}"/>
                </a:ext>
              </a:extLst>
            </p:cNvPr>
            <p:cNvGrpSpPr/>
            <p:nvPr/>
          </p:nvGrpSpPr>
          <p:grpSpPr>
            <a:xfrm>
              <a:off x="2272635" y="1670814"/>
              <a:ext cx="1261138" cy="1301759"/>
              <a:chOff x="2405064" y="3024825"/>
              <a:chExt cx="1379046" cy="1422842"/>
            </a:xfrm>
          </p:grpSpPr>
          <p:sp>
            <p:nvSpPr>
              <p:cNvPr id="45" name="Google Shape;667;p37">
                <a:extLst>
                  <a:ext uri="{FF2B5EF4-FFF2-40B4-BE49-F238E27FC236}">
                    <a16:creationId xmlns:a16="http://schemas.microsoft.com/office/drawing/2014/main" id="{91A6A542-47A8-4644-AAEF-4822B89406E6}"/>
                  </a:ext>
                </a:extLst>
              </p:cNvPr>
              <p:cNvSpPr/>
              <p:nvPr/>
            </p:nvSpPr>
            <p:spPr>
              <a:xfrm>
                <a:off x="2405064" y="3768076"/>
                <a:ext cx="521037" cy="99186"/>
              </a:xfrm>
              <a:custGeom>
                <a:avLst/>
                <a:gdLst/>
                <a:ahLst/>
                <a:cxnLst/>
                <a:rect l="l" t="t" r="r" b="b"/>
                <a:pathLst>
                  <a:path w="53167" h="10121" extrusionOk="0">
                    <a:moveTo>
                      <a:pt x="51081" y="0"/>
                    </a:moveTo>
                    <a:cubicBezTo>
                      <a:pt x="50996" y="0"/>
                      <a:pt x="50911" y="6"/>
                      <a:pt x="50825" y="17"/>
                    </a:cubicBezTo>
                    <a:lnTo>
                      <a:pt x="1843" y="6196"/>
                    </a:lnTo>
                    <a:cubicBezTo>
                      <a:pt x="764" y="6335"/>
                      <a:pt x="1" y="7320"/>
                      <a:pt x="136" y="8398"/>
                    </a:cubicBezTo>
                    <a:cubicBezTo>
                      <a:pt x="261" y="9390"/>
                      <a:pt x="1114" y="10121"/>
                      <a:pt x="2089" y="10121"/>
                    </a:cubicBezTo>
                    <a:cubicBezTo>
                      <a:pt x="2171" y="10121"/>
                      <a:pt x="2254" y="10115"/>
                      <a:pt x="2338" y="10105"/>
                    </a:cubicBezTo>
                    <a:lnTo>
                      <a:pt x="51325" y="3925"/>
                    </a:lnTo>
                    <a:cubicBezTo>
                      <a:pt x="52403" y="3788"/>
                      <a:pt x="53167" y="2803"/>
                      <a:pt x="53031" y="1723"/>
                    </a:cubicBezTo>
                    <a:lnTo>
                      <a:pt x="53033" y="1723"/>
                    </a:lnTo>
                    <a:cubicBezTo>
                      <a:pt x="52906" y="728"/>
                      <a:pt x="52058" y="0"/>
                      <a:pt x="51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668;p37">
                <a:extLst>
                  <a:ext uri="{FF2B5EF4-FFF2-40B4-BE49-F238E27FC236}">
                    <a16:creationId xmlns:a16="http://schemas.microsoft.com/office/drawing/2014/main" id="{2926EA59-22FA-4237-98C9-F0091390416D}"/>
                  </a:ext>
                </a:extLst>
              </p:cNvPr>
              <p:cNvSpPr/>
              <p:nvPr/>
            </p:nvSpPr>
            <p:spPr>
              <a:xfrm>
                <a:off x="2418010" y="3870183"/>
                <a:ext cx="520988" cy="99196"/>
              </a:xfrm>
              <a:custGeom>
                <a:avLst/>
                <a:gdLst/>
                <a:ahLst/>
                <a:cxnLst/>
                <a:rect l="l" t="t" r="r" b="b"/>
                <a:pathLst>
                  <a:path w="53162" h="10122" extrusionOk="0">
                    <a:moveTo>
                      <a:pt x="51074" y="1"/>
                    </a:moveTo>
                    <a:cubicBezTo>
                      <a:pt x="50992" y="1"/>
                      <a:pt x="50909" y="6"/>
                      <a:pt x="50825" y="16"/>
                    </a:cubicBezTo>
                    <a:lnTo>
                      <a:pt x="1843" y="6196"/>
                    </a:lnTo>
                    <a:cubicBezTo>
                      <a:pt x="764" y="6335"/>
                      <a:pt x="1" y="7319"/>
                      <a:pt x="136" y="8398"/>
                    </a:cubicBezTo>
                    <a:cubicBezTo>
                      <a:pt x="263" y="9394"/>
                      <a:pt x="1112" y="10121"/>
                      <a:pt x="2092" y="10121"/>
                    </a:cubicBezTo>
                    <a:cubicBezTo>
                      <a:pt x="2173" y="10121"/>
                      <a:pt x="2255" y="10116"/>
                      <a:pt x="2338" y="10106"/>
                    </a:cubicBezTo>
                    <a:lnTo>
                      <a:pt x="51318" y="3926"/>
                    </a:lnTo>
                    <a:cubicBezTo>
                      <a:pt x="52393" y="3789"/>
                      <a:pt x="53161" y="2799"/>
                      <a:pt x="53026" y="1724"/>
                    </a:cubicBezTo>
                    <a:lnTo>
                      <a:pt x="53027" y="1723"/>
                    </a:lnTo>
                    <a:cubicBezTo>
                      <a:pt x="52899" y="728"/>
                      <a:pt x="52051" y="1"/>
                      <a:pt x="5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669;p37">
                <a:extLst>
                  <a:ext uri="{FF2B5EF4-FFF2-40B4-BE49-F238E27FC236}">
                    <a16:creationId xmlns:a16="http://schemas.microsoft.com/office/drawing/2014/main" id="{B45986BB-B80E-4104-BE1B-D29CA37A9E9D}"/>
                  </a:ext>
                </a:extLst>
              </p:cNvPr>
              <p:cNvSpPr/>
              <p:nvPr/>
            </p:nvSpPr>
            <p:spPr>
              <a:xfrm>
                <a:off x="2427977" y="3806492"/>
                <a:ext cx="488109" cy="124411"/>
              </a:xfrm>
              <a:custGeom>
                <a:avLst/>
                <a:gdLst/>
                <a:ahLst/>
                <a:cxnLst/>
                <a:rect l="l" t="t" r="r" b="b"/>
                <a:pathLst>
                  <a:path w="49807" h="12695" extrusionOk="0">
                    <a:moveTo>
                      <a:pt x="48987" y="1"/>
                    </a:moveTo>
                    <a:lnTo>
                      <a:pt x="0" y="6185"/>
                    </a:lnTo>
                    <a:lnTo>
                      <a:pt x="825" y="12695"/>
                    </a:lnTo>
                    <a:lnTo>
                      <a:pt x="49807" y="6515"/>
                    </a:lnTo>
                    <a:lnTo>
                      <a:pt x="48987"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670;p37">
                <a:extLst>
                  <a:ext uri="{FF2B5EF4-FFF2-40B4-BE49-F238E27FC236}">
                    <a16:creationId xmlns:a16="http://schemas.microsoft.com/office/drawing/2014/main" id="{A7340FD8-6DF5-4DF9-85D7-C701ECC33D53}"/>
                  </a:ext>
                </a:extLst>
              </p:cNvPr>
              <p:cNvSpPr/>
              <p:nvPr/>
            </p:nvSpPr>
            <p:spPr>
              <a:xfrm>
                <a:off x="2471567" y="3628946"/>
                <a:ext cx="413844" cy="86593"/>
              </a:xfrm>
              <a:custGeom>
                <a:avLst/>
                <a:gdLst/>
                <a:ahLst/>
                <a:cxnLst/>
                <a:rect l="l" t="t" r="r" b="b"/>
                <a:pathLst>
                  <a:path w="42229" h="8836" extrusionOk="0">
                    <a:moveTo>
                      <a:pt x="40452" y="1"/>
                    </a:moveTo>
                    <a:cubicBezTo>
                      <a:pt x="40400" y="1"/>
                      <a:pt x="40347" y="4"/>
                      <a:pt x="40294" y="11"/>
                    </a:cubicBezTo>
                    <a:lnTo>
                      <a:pt x="1442" y="4915"/>
                    </a:lnTo>
                    <a:cubicBezTo>
                      <a:pt x="587" y="5024"/>
                      <a:pt x="1" y="5985"/>
                      <a:pt x="138" y="7067"/>
                    </a:cubicBezTo>
                    <a:cubicBezTo>
                      <a:pt x="266" y="8076"/>
                      <a:pt x="985" y="8835"/>
                      <a:pt x="1779" y="8835"/>
                    </a:cubicBezTo>
                    <a:cubicBezTo>
                      <a:pt x="1831" y="8835"/>
                      <a:pt x="1883" y="8832"/>
                      <a:pt x="1935" y="8825"/>
                    </a:cubicBezTo>
                    <a:lnTo>
                      <a:pt x="40789" y="3921"/>
                    </a:lnTo>
                    <a:cubicBezTo>
                      <a:pt x="41642" y="3812"/>
                      <a:pt x="42229" y="2851"/>
                      <a:pt x="42091" y="1769"/>
                    </a:cubicBezTo>
                    <a:cubicBezTo>
                      <a:pt x="41964" y="755"/>
                      <a:pt x="41250" y="1"/>
                      <a:pt x="40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671;p37">
                <a:extLst>
                  <a:ext uri="{FF2B5EF4-FFF2-40B4-BE49-F238E27FC236}">
                    <a16:creationId xmlns:a16="http://schemas.microsoft.com/office/drawing/2014/main" id="{AAF8387B-5115-4D48-8FA0-3BCA110CAEF4}"/>
                  </a:ext>
                </a:extLst>
              </p:cNvPr>
              <p:cNvSpPr/>
              <p:nvPr/>
            </p:nvSpPr>
            <p:spPr>
              <a:xfrm>
                <a:off x="2484454" y="3731111"/>
                <a:ext cx="413834" cy="86583"/>
              </a:xfrm>
              <a:custGeom>
                <a:avLst/>
                <a:gdLst/>
                <a:ahLst/>
                <a:cxnLst/>
                <a:rect l="l" t="t" r="r" b="b"/>
                <a:pathLst>
                  <a:path w="42228" h="8835" extrusionOk="0">
                    <a:moveTo>
                      <a:pt x="40452" y="0"/>
                    </a:moveTo>
                    <a:cubicBezTo>
                      <a:pt x="40399" y="0"/>
                      <a:pt x="40346" y="3"/>
                      <a:pt x="40293" y="10"/>
                    </a:cubicBezTo>
                    <a:lnTo>
                      <a:pt x="1440" y="4915"/>
                    </a:lnTo>
                    <a:cubicBezTo>
                      <a:pt x="587" y="5023"/>
                      <a:pt x="1" y="5985"/>
                      <a:pt x="137" y="7066"/>
                    </a:cubicBezTo>
                    <a:cubicBezTo>
                      <a:pt x="265" y="8076"/>
                      <a:pt x="980" y="8835"/>
                      <a:pt x="1778" y="8835"/>
                    </a:cubicBezTo>
                    <a:cubicBezTo>
                      <a:pt x="1830" y="8835"/>
                      <a:pt x="1883" y="8831"/>
                      <a:pt x="1936" y="8825"/>
                    </a:cubicBezTo>
                    <a:lnTo>
                      <a:pt x="40788" y="3920"/>
                    </a:lnTo>
                    <a:cubicBezTo>
                      <a:pt x="41641" y="3812"/>
                      <a:pt x="42227" y="2844"/>
                      <a:pt x="42092" y="1769"/>
                    </a:cubicBezTo>
                    <a:cubicBezTo>
                      <a:pt x="41963" y="754"/>
                      <a:pt x="41250" y="0"/>
                      <a:pt x="40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672;p37">
                <a:extLst>
                  <a:ext uri="{FF2B5EF4-FFF2-40B4-BE49-F238E27FC236}">
                    <a16:creationId xmlns:a16="http://schemas.microsoft.com/office/drawing/2014/main" id="{DF4F6E44-7396-4976-A06F-5BBBCD3FAFA1}"/>
                  </a:ext>
                </a:extLst>
              </p:cNvPr>
              <p:cNvSpPr/>
              <p:nvPr/>
            </p:nvSpPr>
            <p:spPr>
              <a:xfrm>
                <a:off x="2490315" y="3667430"/>
                <a:ext cx="388815" cy="111896"/>
              </a:xfrm>
              <a:custGeom>
                <a:avLst/>
                <a:gdLst/>
                <a:ahLst/>
                <a:cxnLst/>
                <a:rect l="l" t="t" r="r" b="b"/>
                <a:pathLst>
                  <a:path w="39675" h="11418" extrusionOk="0">
                    <a:moveTo>
                      <a:pt x="38853" y="1"/>
                    </a:moveTo>
                    <a:lnTo>
                      <a:pt x="1" y="4901"/>
                    </a:lnTo>
                    <a:lnTo>
                      <a:pt x="824" y="11417"/>
                    </a:lnTo>
                    <a:lnTo>
                      <a:pt x="39674" y="6515"/>
                    </a:lnTo>
                    <a:lnTo>
                      <a:pt x="38853"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673;p37">
                <a:extLst>
                  <a:ext uri="{FF2B5EF4-FFF2-40B4-BE49-F238E27FC236}">
                    <a16:creationId xmlns:a16="http://schemas.microsoft.com/office/drawing/2014/main" id="{FD69AC3A-40C1-4A4E-98DF-3C7E50C8775B}"/>
                  </a:ext>
                </a:extLst>
              </p:cNvPr>
              <p:cNvSpPr/>
              <p:nvPr/>
            </p:nvSpPr>
            <p:spPr>
              <a:xfrm>
                <a:off x="2595645" y="3567882"/>
                <a:ext cx="157721" cy="98029"/>
              </a:xfrm>
              <a:custGeom>
                <a:avLst/>
                <a:gdLst/>
                <a:ahLst/>
                <a:cxnLst/>
                <a:rect l="l" t="t" r="r" b="b"/>
                <a:pathLst>
                  <a:path w="16094" h="10003" extrusionOk="0">
                    <a:moveTo>
                      <a:pt x="15513" y="0"/>
                    </a:moveTo>
                    <a:lnTo>
                      <a:pt x="1" y="1656"/>
                    </a:lnTo>
                    <a:cubicBezTo>
                      <a:pt x="645" y="4438"/>
                      <a:pt x="1378" y="7221"/>
                      <a:pt x="2032" y="10003"/>
                    </a:cubicBezTo>
                    <a:lnTo>
                      <a:pt x="16030" y="8507"/>
                    </a:lnTo>
                    <a:cubicBezTo>
                      <a:pt x="15894" y="5632"/>
                      <a:pt x="16094" y="2709"/>
                      <a:pt x="15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674;p37">
                <a:extLst>
                  <a:ext uri="{FF2B5EF4-FFF2-40B4-BE49-F238E27FC236}">
                    <a16:creationId xmlns:a16="http://schemas.microsoft.com/office/drawing/2014/main" id="{5CFC4CA5-C0B1-4A6D-866C-DD0B9D7C11FD}"/>
                  </a:ext>
                </a:extLst>
              </p:cNvPr>
              <p:cNvSpPr/>
              <p:nvPr/>
            </p:nvSpPr>
            <p:spPr>
              <a:xfrm>
                <a:off x="2747721" y="3566588"/>
                <a:ext cx="21139" cy="84613"/>
              </a:xfrm>
              <a:custGeom>
                <a:avLst/>
                <a:gdLst/>
                <a:ahLst/>
                <a:cxnLst/>
                <a:rect l="l" t="t" r="r" b="b"/>
                <a:pathLst>
                  <a:path w="2157" h="8634" extrusionOk="0">
                    <a:moveTo>
                      <a:pt x="1133" y="1"/>
                    </a:moveTo>
                    <a:lnTo>
                      <a:pt x="1" y="126"/>
                    </a:lnTo>
                    <a:cubicBezTo>
                      <a:pt x="580" y="2841"/>
                      <a:pt x="382" y="5760"/>
                      <a:pt x="518" y="8633"/>
                    </a:cubicBezTo>
                    <a:lnTo>
                      <a:pt x="2157" y="8457"/>
                    </a:lnTo>
                    <a:cubicBezTo>
                      <a:pt x="1934" y="5640"/>
                      <a:pt x="1565" y="2823"/>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675;p37">
                <a:extLst>
                  <a:ext uri="{FF2B5EF4-FFF2-40B4-BE49-F238E27FC236}">
                    <a16:creationId xmlns:a16="http://schemas.microsoft.com/office/drawing/2014/main" id="{8E6F143D-8746-41A1-AF4C-8BF9BF5FD16C}"/>
                  </a:ext>
                </a:extLst>
              </p:cNvPr>
              <p:cNvSpPr/>
              <p:nvPr/>
            </p:nvSpPr>
            <p:spPr>
              <a:xfrm>
                <a:off x="2758874" y="3556730"/>
                <a:ext cx="101724" cy="92796"/>
              </a:xfrm>
              <a:custGeom>
                <a:avLst/>
                <a:gdLst/>
                <a:ahLst/>
                <a:cxnLst/>
                <a:rect l="l" t="t" r="r" b="b"/>
                <a:pathLst>
                  <a:path w="10380" h="9469" extrusionOk="0">
                    <a:moveTo>
                      <a:pt x="9475" y="0"/>
                    </a:moveTo>
                    <a:lnTo>
                      <a:pt x="1" y="1012"/>
                    </a:lnTo>
                    <a:cubicBezTo>
                      <a:pt x="434" y="3829"/>
                      <a:pt x="802" y="6646"/>
                      <a:pt x="1024" y="9469"/>
                    </a:cubicBezTo>
                    <a:lnTo>
                      <a:pt x="10379" y="8467"/>
                    </a:lnTo>
                    <a:lnTo>
                      <a:pt x="94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676;p37">
                <a:extLst>
                  <a:ext uri="{FF2B5EF4-FFF2-40B4-BE49-F238E27FC236}">
                    <a16:creationId xmlns:a16="http://schemas.microsoft.com/office/drawing/2014/main" id="{5D455FA8-D549-48FD-A05D-F5365DA7F854}"/>
                  </a:ext>
                </a:extLst>
              </p:cNvPr>
              <p:cNvSpPr/>
              <p:nvPr/>
            </p:nvSpPr>
            <p:spPr>
              <a:xfrm>
                <a:off x="2577476" y="3584111"/>
                <a:ext cx="38142" cy="83094"/>
              </a:xfrm>
              <a:custGeom>
                <a:avLst/>
                <a:gdLst/>
                <a:ahLst/>
                <a:cxnLst/>
                <a:rect l="l" t="t" r="r" b="b"/>
                <a:pathLst>
                  <a:path w="3892" h="8479" extrusionOk="0">
                    <a:moveTo>
                      <a:pt x="1860" y="0"/>
                    </a:moveTo>
                    <a:lnTo>
                      <a:pt x="1" y="199"/>
                    </a:lnTo>
                    <a:cubicBezTo>
                      <a:pt x="825" y="2959"/>
                      <a:pt x="1821" y="5718"/>
                      <a:pt x="2657" y="8478"/>
                    </a:cubicBezTo>
                    <a:lnTo>
                      <a:pt x="3892" y="8347"/>
                    </a:lnTo>
                    <a:cubicBezTo>
                      <a:pt x="3238" y="5565"/>
                      <a:pt x="2503" y="2782"/>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677;p37">
                <a:extLst>
                  <a:ext uri="{FF2B5EF4-FFF2-40B4-BE49-F238E27FC236}">
                    <a16:creationId xmlns:a16="http://schemas.microsoft.com/office/drawing/2014/main" id="{32CB3728-C819-4892-ADB7-9A5BB9AD4B8A}"/>
                  </a:ext>
                </a:extLst>
              </p:cNvPr>
              <p:cNvSpPr/>
              <p:nvPr/>
            </p:nvSpPr>
            <p:spPr>
              <a:xfrm>
                <a:off x="2522155" y="3586061"/>
                <a:ext cx="81369" cy="88896"/>
              </a:xfrm>
              <a:custGeom>
                <a:avLst/>
                <a:gdLst/>
                <a:ahLst/>
                <a:cxnLst/>
                <a:rect l="l" t="t" r="r" b="b"/>
                <a:pathLst>
                  <a:path w="8303" h="9071" extrusionOk="0">
                    <a:moveTo>
                      <a:pt x="5646" y="0"/>
                    </a:moveTo>
                    <a:lnTo>
                      <a:pt x="0" y="602"/>
                    </a:lnTo>
                    <a:lnTo>
                      <a:pt x="906" y="9070"/>
                    </a:lnTo>
                    <a:lnTo>
                      <a:pt x="8302" y="8279"/>
                    </a:lnTo>
                    <a:cubicBezTo>
                      <a:pt x="7466" y="5519"/>
                      <a:pt x="6470" y="276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678;p37">
                <a:extLst>
                  <a:ext uri="{FF2B5EF4-FFF2-40B4-BE49-F238E27FC236}">
                    <a16:creationId xmlns:a16="http://schemas.microsoft.com/office/drawing/2014/main" id="{0B9FE79B-BC19-4A84-BFDE-A6B3C58A1145}"/>
                  </a:ext>
                </a:extLst>
              </p:cNvPr>
              <p:cNvSpPr/>
              <p:nvPr/>
            </p:nvSpPr>
            <p:spPr>
              <a:xfrm>
                <a:off x="3104677" y="4347991"/>
                <a:ext cx="275743" cy="99676"/>
              </a:xfrm>
              <a:custGeom>
                <a:avLst/>
                <a:gdLst/>
                <a:ahLst/>
                <a:cxnLst/>
                <a:rect l="l" t="t" r="r" b="b"/>
                <a:pathLst>
                  <a:path w="28137" h="10171" extrusionOk="0">
                    <a:moveTo>
                      <a:pt x="17948" y="1"/>
                    </a:moveTo>
                    <a:cubicBezTo>
                      <a:pt x="16224" y="1"/>
                      <a:pt x="14858" y="117"/>
                      <a:pt x="14858" y="117"/>
                    </a:cubicBezTo>
                    <a:cubicBezTo>
                      <a:pt x="14858" y="117"/>
                      <a:pt x="1" y="6018"/>
                      <a:pt x="1752" y="8521"/>
                    </a:cubicBezTo>
                    <a:cubicBezTo>
                      <a:pt x="2458" y="9529"/>
                      <a:pt x="4792" y="10171"/>
                      <a:pt x="7820" y="10171"/>
                    </a:cubicBezTo>
                    <a:cubicBezTo>
                      <a:pt x="12312" y="10171"/>
                      <a:pt x="18332" y="8759"/>
                      <a:pt x="22835" y="5037"/>
                    </a:cubicBezTo>
                    <a:cubicBezTo>
                      <a:pt x="28137" y="652"/>
                      <a:pt x="22035" y="1"/>
                      <a:pt x="17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679;p37">
                <a:extLst>
                  <a:ext uri="{FF2B5EF4-FFF2-40B4-BE49-F238E27FC236}">
                    <a16:creationId xmlns:a16="http://schemas.microsoft.com/office/drawing/2014/main" id="{C4C83AE1-F6BC-4D82-B91F-95B5AC602F75}"/>
                  </a:ext>
                </a:extLst>
              </p:cNvPr>
              <p:cNvSpPr/>
              <p:nvPr/>
            </p:nvSpPr>
            <p:spPr>
              <a:xfrm>
                <a:off x="3010812" y="4298188"/>
                <a:ext cx="275782" cy="99686"/>
              </a:xfrm>
              <a:custGeom>
                <a:avLst/>
                <a:gdLst/>
                <a:ahLst/>
                <a:cxnLst/>
                <a:rect l="l" t="t" r="r" b="b"/>
                <a:pathLst>
                  <a:path w="28141" h="10172" extrusionOk="0">
                    <a:moveTo>
                      <a:pt x="17944" y="1"/>
                    </a:moveTo>
                    <a:cubicBezTo>
                      <a:pt x="16221" y="1"/>
                      <a:pt x="14857" y="116"/>
                      <a:pt x="14857" y="116"/>
                    </a:cubicBezTo>
                    <a:cubicBezTo>
                      <a:pt x="14857" y="116"/>
                      <a:pt x="0" y="6019"/>
                      <a:pt x="1753" y="8521"/>
                    </a:cubicBezTo>
                    <a:cubicBezTo>
                      <a:pt x="2459" y="9529"/>
                      <a:pt x="4794" y="10171"/>
                      <a:pt x="7823" y="10171"/>
                    </a:cubicBezTo>
                    <a:cubicBezTo>
                      <a:pt x="12314" y="10171"/>
                      <a:pt x="18333" y="8760"/>
                      <a:pt x="22836" y="5038"/>
                    </a:cubicBezTo>
                    <a:cubicBezTo>
                      <a:pt x="28140" y="651"/>
                      <a:pt x="22032" y="1"/>
                      <a:pt x="17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680;p37">
                <a:extLst>
                  <a:ext uri="{FF2B5EF4-FFF2-40B4-BE49-F238E27FC236}">
                    <a16:creationId xmlns:a16="http://schemas.microsoft.com/office/drawing/2014/main" id="{5BD57A9F-9FD4-4CC8-864C-B26A3FCF28B3}"/>
                  </a:ext>
                </a:extLst>
              </p:cNvPr>
              <p:cNvSpPr/>
              <p:nvPr/>
            </p:nvSpPr>
            <p:spPr>
              <a:xfrm>
                <a:off x="2988282" y="4244739"/>
                <a:ext cx="257760" cy="127096"/>
              </a:xfrm>
              <a:custGeom>
                <a:avLst/>
                <a:gdLst/>
                <a:ahLst/>
                <a:cxnLst/>
                <a:rect l="l" t="t" r="r" b="b"/>
                <a:pathLst>
                  <a:path w="26302" h="12969" extrusionOk="0">
                    <a:moveTo>
                      <a:pt x="26251" y="0"/>
                    </a:moveTo>
                    <a:lnTo>
                      <a:pt x="26251" y="0"/>
                    </a:lnTo>
                    <a:cubicBezTo>
                      <a:pt x="21043" y="1216"/>
                      <a:pt x="15720" y="1873"/>
                      <a:pt x="10457" y="1873"/>
                    </a:cubicBezTo>
                    <a:cubicBezTo>
                      <a:pt x="6926" y="1873"/>
                      <a:pt x="3423" y="1577"/>
                      <a:pt x="1" y="956"/>
                    </a:cubicBezTo>
                    <a:lnTo>
                      <a:pt x="1" y="956"/>
                    </a:lnTo>
                    <a:cubicBezTo>
                      <a:pt x="4222" y="5247"/>
                      <a:pt x="10067" y="8849"/>
                      <a:pt x="18085" y="11181"/>
                    </a:cubicBezTo>
                    <a:cubicBezTo>
                      <a:pt x="20675" y="11938"/>
                      <a:pt x="23309" y="12535"/>
                      <a:pt x="25972" y="12969"/>
                    </a:cubicBezTo>
                    <a:cubicBezTo>
                      <a:pt x="26193" y="8673"/>
                      <a:pt x="26302" y="4336"/>
                      <a:pt x="2625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681;p37">
                <a:extLst>
                  <a:ext uri="{FF2B5EF4-FFF2-40B4-BE49-F238E27FC236}">
                    <a16:creationId xmlns:a16="http://schemas.microsoft.com/office/drawing/2014/main" id="{A2E9FA7E-B058-4C60-9520-C2F71900C53A}"/>
                  </a:ext>
                </a:extLst>
              </p:cNvPr>
              <p:cNvSpPr/>
              <p:nvPr/>
            </p:nvSpPr>
            <p:spPr>
              <a:xfrm>
                <a:off x="2866331" y="3631170"/>
                <a:ext cx="379201" cy="631953"/>
              </a:xfrm>
              <a:custGeom>
                <a:avLst/>
                <a:gdLst/>
                <a:ahLst/>
                <a:cxnLst/>
                <a:rect l="l" t="t" r="r" b="b"/>
                <a:pathLst>
                  <a:path w="38694" h="64485" extrusionOk="0">
                    <a:moveTo>
                      <a:pt x="12684" y="0"/>
                    </a:moveTo>
                    <a:cubicBezTo>
                      <a:pt x="11489" y="1958"/>
                      <a:pt x="6180" y="11079"/>
                      <a:pt x="3744" y="22577"/>
                    </a:cubicBezTo>
                    <a:cubicBezTo>
                      <a:pt x="1685" y="32286"/>
                      <a:pt x="0" y="50916"/>
                      <a:pt x="12445" y="63565"/>
                    </a:cubicBezTo>
                    <a:cubicBezTo>
                      <a:pt x="15865" y="64188"/>
                      <a:pt x="19367" y="64485"/>
                      <a:pt x="22896" y="64485"/>
                    </a:cubicBezTo>
                    <a:cubicBezTo>
                      <a:pt x="28162" y="64485"/>
                      <a:pt x="33488" y="63825"/>
                      <a:pt x="38694" y="62608"/>
                    </a:cubicBezTo>
                    <a:cubicBezTo>
                      <a:pt x="38392" y="38221"/>
                      <a:pt x="32889" y="14112"/>
                      <a:pt x="1268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682;p37">
                <a:extLst>
                  <a:ext uri="{FF2B5EF4-FFF2-40B4-BE49-F238E27FC236}">
                    <a16:creationId xmlns:a16="http://schemas.microsoft.com/office/drawing/2014/main" id="{613BCAD8-52CE-4384-BEF9-4ABBFB7E234B}"/>
                  </a:ext>
                </a:extLst>
              </p:cNvPr>
              <p:cNvSpPr/>
              <p:nvPr/>
            </p:nvSpPr>
            <p:spPr>
              <a:xfrm>
                <a:off x="2990614" y="3574458"/>
                <a:ext cx="732040" cy="670291"/>
              </a:xfrm>
              <a:custGeom>
                <a:avLst/>
                <a:gdLst/>
                <a:ahLst/>
                <a:cxnLst/>
                <a:rect l="l" t="t" r="r" b="b"/>
                <a:pathLst>
                  <a:path w="74698" h="68397" extrusionOk="0">
                    <a:moveTo>
                      <a:pt x="38462" y="0"/>
                    </a:moveTo>
                    <a:lnTo>
                      <a:pt x="252" y="5383"/>
                    </a:lnTo>
                    <a:cubicBezTo>
                      <a:pt x="252" y="5383"/>
                      <a:pt x="161" y="5532"/>
                      <a:pt x="1" y="5787"/>
                    </a:cubicBezTo>
                    <a:cubicBezTo>
                      <a:pt x="20207" y="19899"/>
                      <a:pt x="25710" y="44008"/>
                      <a:pt x="26012" y="68396"/>
                    </a:cubicBezTo>
                    <a:cubicBezTo>
                      <a:pt x="34888" y="66320"/>
                      <a:pt x="43419" y="62627"/>
                      <a:pt x="50684" y="57778"/>
                    </a:cubicBezTo>
                    <a:cubicBezTo>
                      <a:pt x="62583" y="49994"/>
                      <a:pt x="70095" y="39621"/>
                      <a:pt x="74698" y="27956"/>
                    </a:cubicBezTo>
                    <a:cubicBezTo>
                      <a:pt x="74631" y="27952"/>
                      <a:pt x="74564" y="27951"/>
                      <a:pt x="74496" y="27951"/>
                    </a:cubicBezTo>
                    <a:cubicBezTo>
                      <a:pt x="73914" y="27951"/>
                      <a:pt x="73287" y="28080"/>
                      <a:pt x="72604" y="28360"/>
                    </a:cubicBezTo>
                    <a:cubicBezTo>
                      <a:pt x="65768" y="31181"/>
                      <a:pt x="61353" y="35256"/>
                      <a:pt x="56841" y="35256"/>
                    </a:cubicBezTo>
                    <a:cubicBezTo>
                      <a:pt x="55892" y="35256"/>
                      <a:pt x="54938" y="35076"/>
                      <a:pt x="53957" y="34665"/>
                    </a:cubicBezTo>
                    <a:cubicBezTo>
                      <a:pt x="48312" y="32303"/>
                      <a:pt x="38462" y="0"/>
                      <a:pt x="384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683;p37">
                <a:extLst>
                  <a:ext uri="{FF2B5EF4-FFF2-40B4-BE49-F238E27FC236}">
                    <a16:creationId xmlns:a16="http://schemas.microsoft.com/office/drawing/2014/main" id="{341FF9B3-BDF2-4399-B5BD-B46910715033}"/>
                  </a:ext>
                </a:extLst>
              </p:cNvPr>
              <p:cNvSpPr/>
              <p:nvPr/>
            </p:nvSpPr>
            <p:spPr>
              <a:xfrm>
                <a:off x="3242788" y="3848417"/>
                <a:ext cx="541323" cy="530474"/>
              </a:xfrm>
              <a:custGeom>
                <a:avLst/>
                <a:gdLst/>
                <a:ahLst/>
                <a:cxnLst/>
                <a:rect l="l" t="t" r="r" b="b"/>
                <a:pathLst>
                  <a:path w="55237" h="54130" extrusionOk="0">
                    <a:moveTo>
                      <a:pt x="48966" y="1"/>
                    </a:moveTo>
                    <a:cubicBezTo>
                      <a:pt x="44363" y="11666"/>
                      <a:pt x="36851" y="22039"/>
                      <a:pt x="24953" y="29817"/>
                    </a:cubicBezTo>
                    <a:cubicBezTo>
                      <a:pt x="17687" y="34666"/>
                      <a:pt x="9156" y="38359"/>
                      <a:pt x="280" y="40435"/>
                    </a:cubicBezTo>
                    <a:cubicBezTo>
                      <a:pt x="332" y="44765"/>
                      <a:pt x="223" y="49107"/>
                      <a:pt x="1" y="53404"/>
                    </a:cubicBezTo>
                    <a:cubicBezTo>
                      <a:pt x="3049" y="53899"/>
                      <a:pt x="5943" y="54130"/>
                      <a:pt x="8690" y="54130"/>
                    </a:cubicBezTo>
                    <a:cubicBezTo>
                      <a:pt x="29972" y="54130"/>
                      <a:pt x="42390" y="40317"/>
                      <a:pt x="48448" y="29163"/>
                    </a:cubicBezTo>
                    <a:cubicBezTo>
                      <a:pt x="55236" y="16651"/>
                      <a:pt x="55213" y="349"/>
                      <a:pt x="489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684;p37">
                <a:extLst>
                  <a:ext uri="{FF2B5EF4-FFF2-40B4-BE49-F238E27FC236}">
                    <a16:creationId xmlns:a16="http://schemas.microsoft.com/office/drawing/2014/main" id="{61E21D83-13C1-49F6-94A8-F7E5BE11EA3C}"/>
                  </a:ext>
                </a:extLst>
              </p:cNvPr>
              <p:cNvSpPr/>
              <p:nvPr/>
            </p:nvSpPr>
            <p:spPr>
              <a:xfrm>
                <a:off x="2888910" y="3024825"/>
                <a:ext cx="541264" cy="619458"/>
              </a:xfrm>
              <a:custGeom>
                <a:avLst/>
                <a:gdLst/>
                <a:ahLst/>
                <a:cxnLst/>
                <a:rect l="l" t="t" r="r" b="b"/>
                <a:pathLst>
                  <a:path w="55231" h="63210" extrusionOk="0">
                    <a:moveTo>
                      <a:pt x="27338" y="1"/>
                    </a:moveTo>
                    <a:cubicBezTo>
                      <a:pt x="24282" y="1"/>
                      <a:pt x="20919" y="342"/>
                      <a:pt x="17202" y="1067"/>
                    </a:cubicBezTo>
                    <a:cubicBezTo>
                      <a:pt x="10390" y="2392"/>
                      <a:pt x="5435" y="5805"/>
                      <a:pt x="1839" y="9795"/>
                    </a:cubicBezTo>
                    <a:cubicBezTo>
                      <a:pt x="2584" y="9020"/>
                      <a:pt x="5755" y="6047"/>
                      <a:pt x="10845" y="6047"/>
                    </a:cubicBezTo>
                    <a:cubicBezTo>
                      <a:pt x="12784" y="6047"/>
                      <a:pt x="15002" y="6478"/>
                      <a:pt x="17470" y="7628"/>
                    </a:cubicBezTo>
                    <a:cubicBezTo>
                      <a:pt x="27052" y="12093"/>
                      <a:pt x="25476" y="29688"/>
                      <a:pt x="25476" y="29688"/>
                    </a:cubicBezTo>
                    <a:cubicBezTo>
                      <a:pt x="25476" y="29688"/>
                      <a:pt x="31251" y="35333"/>
                      <a:pt x="30334" y="41768"/>
                    </a:cubicBezTo>
                    <a:cubicBezTo>
                      <a:pt x="29589" y="47009"/>
                      <a:pt x="20710" y="58953"/>
                      <a:pt x="9582" y="58953"/>
                    </a:cubicBezTo>
                    <a:cubicBezTo>
                      <a:pt x="7045" y="58953"/>
                      <a:pt x="4392" y="58332"/>
                      <a:pt x="1691" y="56871"/>
                    </a:cubicBezTo>
                    <a:cubicBezTo>
                      <a:pt x="1105" y="56552"/>
                      <a:pt x="548" y="56250"/>
                      <a:pt x="1" y="55954"/>
                    </a:cubicBezTo>
                    <a:lnTo>
                      <a:pt x="1" y="55954"/>
                    </a:lnTo>
                    <a:cubicBezTo>
                      <a:pt x="3256" y="59203"/>
                      <a:pt x="6636" y="61559"/>
                      <a:pt x="10067" y="63209"/>
                    </a:cubicBezTo>
                    <a:cubicBezTo>
                      <a:pt x="33135" y="63107"/>
                      <a:pt x="50053" y="41097"/>
                      <a:pt x="55230" y="18695"/>
                    </a:cubicBezTo>
                    <a:cubicBezTo>
                      <a:pt x="55077" y="18377"/>
                      <a:pt x="54924" y="18052"/>
                      <a:pt x="54752" y="17744"/>
                    </a:cubicBezTo>
                    <a:cubicBezTo>
                      <a:pt x="49032" y="7277"/>
                      <a:pt x="41448" y="1"/>
                      <a:pt x="2733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685;p37">
                <a:extLst>
                  <a:ext uri="{FF2B5EF4-FFF2-40B4-BE49-F238E27FC236}">
                    <a16:creationId xmlns:a16="http://schemas.microsoft.com/office/drawing/2014/main" id="{FEAF055D-EC85-4361-806B-21F43FC70F95}"/>
                  </a:ext>
                </a:extLst>
              </p:cNvPr>
              <p:cNvSpPr/>
              <p:nvPr/>
            </p:nvSpPr>
            <p:spPr>
              <a:xfrm>
                <a:off x="2987508" y="3208026"/>
                <a:ext cx="503847" cy="467666"/>
              </a:xfrm>
              <a:custGeom>
                <a:avLst/>
                <a:gdLst/>
                <a:ahLst/>
                <a:cxnLst/>
                <a:rect l="l" t="t" r="r" b="b"/>
                <a:pathLst>
                  <a:path w="51413" h="47721" extrusionOk="0">
                    <a:moveTo>
                      <a:pt x="45169" y="1"/>
                    </a:moveTo>
                    <a:lnTo>
                      <a:pt x="45169" y="1"/>
                    </a:lnTo>
                    <a:cubicBezTo>
                      <a:pt x="39992" y="22403"/>
                      <a:pt x="23068" y="44413"/>
                      <a:pt x="0" y="44521"/>
                    </a:cubicBezTo>
                    <a:cubicBezTo>
                      <a:pt x="4741" y="46801"/>
                      <a:pt x="9575" y="47721"/>
                      <a:pt x="14300" y="47721"/>
                    </a:cubicBezTo>
                    <a:cubicBezTo>
                      <a:pt x="20884" y="47721"/>
                      <a:pt x="27258" y="45934"/>
                      <a:pt x="32872" y="43548"/>
                    </a:cubicBezTo>
                    <a:cubicBezTo>
                      <a:pt x="46462" y="37784"/>
                      <a:pt x="51412" y="13031"/>
                      <a:pt x="451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686;p37">
                <a:extLst>
                  <a:ext uri="{FF2B5EF4-FFF2-40B4-BE49-F238E27FC236}">
                    <a16:creationId xmlns:a16="http://schemas.microsoft.com/office/drawing/2014/main" id="{CDCC0DD4-EE2D-4DF1-B1AB-405FEEC75B7C}"/>
                  </a:ext>
                </a:extLst>
              </p:cNvPr>
              <p:cNvSpPr/>
              <p:nvPr/>
            </p:nvSpPr>
            <p:spPr>
              <a:xfrm>
                <a:off x="2770242" y="3084125"/>
                <a:ext cx="475516" cy="543322"/>
              </a:xfrm>
              <a:custGeom>
                <a:avLst/>
                <a:gdLst/>
                <a:ahLst/>
                <a:cxnLst/>
                <a:rect l="l" t="t" r="r" b="b"/>
                <a:pathLst>
                  <a:path w="48522" h="55441" extrusionOk="0">
                    <a:moveTo>
                      <a:pt x="22952" y="1"/>
                    </a:moveTo>
                    <a:cubicBezTo>
                      <a:pt x="17864" y="1"/>
                      <a:pt x="14694" y="2972"/>
                      <a:pt x="13948" y="3750"/>
                    </a:cubicBezTo>
                    <a:cubicBezTo>
                      <a:pt x="6510" y="11995"/>
                      <a:pt x="4889" y="22727"/>
                      <a:pt x="4889" y="22727"/>
                    </a:cubicBezTo>
                    <a:cubicBezTo>
                      <a:pt x="4889" y="22727"/>
                      <a:pt x="0" y="34723"/>
                      <a:pt x="7648" y="44788"/>
                    </a:cubicBezTo>
                    <a:cubicBezTo>
                      <a:pt x="9099" y="46699"/>
                      <a:pt x="12081" y="51207"/>
                      <a:pt x="13800" y="52486"/>
                    </a:cubicBezTo>
                    <a:cubicBezTo>
                      <a:pt x="14048" y="52672"/>
                      <a:pt x="19545" y="55441"/>
                      <a:pt x="25984" y="55441"/>
                    </a:cubicBezTo>
                    <a:cubicBezTo>
                      <a:pt x="32408" y="55441"/>
                      <a:pt x="39770" y="52685"/>
                      <a:pt x="43793" y="41858"/>
                    </a:cubicBezTo>
                    <a:cubicBezTo>
                      <a:pt x="48522" y="29128"/>
                      <a:pt x="37585" y="23643"/>
                      <a:pt x="37585" y="23643"/>
                    </a:cubicBezTo>
                    <a:cubicBezTo>
                      <a:pt x="37585" y="23643"/>
                      <a:pt x="39161" y="6050"/>
                      <a:pt x="29579" y="1582"/>
                    </a:cubicBezTo>
                    <a:cubicBezTo>
                      <a:pt x="27110" y="433"/>
                      <a:pt x="24892" y="1"/>
                      <a:pt x="2295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687;p37">
                <a:extLst>
                  <a:ext uri="{FF2B5EF4-FFF2-40B4-BE49-F238E27FC236}">
                    <a16:creationId xmlns:a16="http://schemas.microsoft.com/office/drawing/2014/main" id="{86E90AEE-12E7-488A-AF24-943B7F838002}"/>
                  </a:ext>
                </a:extLst>
              </p:cNvPr>
              <p:cNvSpPr/>
              <p:nvPr/>
            </p:nvSpPr>
            <p:spPr>
              <a:xfrm>
                <a:off x="2731385" y="3302028"/>
                <a:ext cx="125910" cy="87475"/>
              </a:xfrm>
              <a:custGeom>
                <a:avLst/>
                <a:gdLst/>
                <a:ahLst/>
                <a:cxnLst/>
                <a:rect l="l" t="t" r="r" b="b"/>
                <a:pathLst>
                  <a:path w="12848" h="8926" extrusionOk="0">
                    <a:moveTo>
                      <a:pt x="9178" y="0"/>
                    </a:moveTo>
                    <a:cubicBezTo>
                      <a:pt x="5496" y="0"/>
                      <a:pt x="0" y="806"/>
                      <a:pt x="0" y="806"/>
                    </a:cubicBezTo>
                    <a:cubicBezTo>
                      <a:pt x="0" y="806"/>
                      <a:pt x="4535" y="8094"/>
                      <a:pt x="8194" y="8868"/>
                    </a:cubicBezTo>
                    <a:cubicBezTo>
                      <a:pt x="8378" y="8907"/>
                      <a:pt x="8556" y="8925"/>
                      <a:pt x="8727" y="8925"/>
                    </a:cubicBezTo>
                    <a:cubicBezTo>
                      <a:pt x="11952" y="8925"/>
                      <a:pt x="12848" y="2303"/>
                      <a:pt x="12416" y="719"/>
                    </a:cubicBezTo>
                    <a:cubicBezTo>
                      <a:pt x="12269" y="182"/>
                      <a:pt x="10929" y="0"/>
                      <a:pt x="9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688;p37">
                <a:extLst>
                  <a:ext uri="{FF2B5EF4-FFF2-40B4-BE49-F238E27FC236}">
                    <a16:creationId xmlns:a16="http://schemas.microsoft.com/office/drawing/2014/main" id="{A50177F2-F462-4364-AF59-046E5DEB1AF1}"/>
                  </a:ext>
                </a:extLst>
              </p:cNvPr>
              <p:cNvSpPr/>
              <p:nvPr/>
            </p:nvSpPr>
            <p:spPr>
              <a:xfrm>
                <a:off x="2683032" y="3257320"/>
                <a:ext cx="172441" cy="88406"/>
              </a:xfrm>
              <a:custGeom>
                <a:avLst/>
                <a:gdLst/>
                <a:ahLst/>
                <a:cxnLst/>
                <a:rect l="l" t="t" r="r" b="b"/>
                <a:pathLst>
                  <a:path w="17596" h="9021" extrusionOk="0">
                    <a:moveTo>
                      <a:pt x="12451" y="1"/>
                    </a:moveTo>
                    <a:cubicBezTo>
                      <a:pt x="11871" y="1"/>
                      <a:pt x="11224" y="58"/>
                      <a:pt x="10505" y="189"/>
                    </a:cubicBezTo>
                    <a:cubicBezTo>
                      <a:pt x="4729" y="1241"/>
                      <a:pt x="1" y="4524"/>
                      <a:pt x="4991" y="6886"/>
                    </a:cubicBezTo>
                    <a:cubicBezTo>
                      <a:pt x="7826" y="8228"/>
                      <a:pt x="11340" y="9021"/>
                      <a:pt x="13893" y="9021"/>
                    </a:cubicBezTo>
                    <a:cubicBezTo>
                      <a:pt x="15834" y="9021"/>
                      <a:pt x="17220" y="8563"/>
                      <a:pt x="17333" y="7541"/>
                    </a:cubicBezTo>
                    <a:cubicBezTo>
                      <a:pt x="17595" y="5184"/>
                      <a:pt x="17333" y="2818"/>
                      <a:pt x="17333" y="2818"/>
                    </a:cubicBezTo>
                    <a:cubicBezTo>
                      <a:pt x="17333" y="2818"/>
                      <a:pt x="16526" y="1"/>
                      <a:pt x="12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689;p37">
                <a:extLst>
                  <a:ext uri="{FF2B5EF4-FFF2-40B4-BE49-F238E27FC236}">
                    <a16:creationId xmlns:a16="http://schemas.microsoft.com/office/drawing/2014/main" id="{BE9A4FC8-84C7-4B24-9433-B67DD5934CD2}"/>
                  </a:ext>
                </a:extLst>
              </p:cNvPr>
              <p:cNvSpPr/>
              <p:nvPr/>
            </p:nvSpPr>
            <p:spPr>
              <a:xfrm>
                <a:off x="2941565" y="3598487"/>
                <a:ext cx="468528" cy="434385"/>
              </a:xfrm>
              <a:custGeom>
                <a:avLst/>
                <a:gdLst/>
                <a:ahLst/>
                <a:cxnLst/>
                <a:rect l="l" t="t" r="r" b="b"/>
                <a:pathLst>
                  <a:path w="47809" h="44325" extrusionOk="0">
                    <a:moveTo>
                      <a:pt x="35428" y="0"/>
                    </a:moveTo>
                    <a:cubicBezTo>
                      <a:pt x="35427" y="0"/>
                      <a:pt x="11278" y="1316"/>
                      <a:pt x="4859" y="14493"/>
                    </a:cubicBezTo>
                    <a:cubicBezTo>
                      <a:pt x="1" y="24463"/>
                      <a:pt x="9542" y="44324"/>
                      <a:pt x="27759" y="44324"/>
                    </a:cubicBezTo>
                    <a:cubicBezTo>
                      <a:pt x="33610" y="44324"/>
                      <a:pt x="40357" y="42275"/>
                      <a:pt x="47808" y="37192"/>
                    </a:cubicBezTo>
                    <a:lnTo>
                      <a:pt x="42557" y="30995"/>
                    </a:lnTo>
                    <a:cubicBezTo>
                      <a:pt x="42557" y="30995"/>
                      <a:pt x="35546" y="35280"/>
                      <a:pt x="28856" y="35280"/>
                    </a:cubicBezTo>
                    <a:cubicBezTo>
                      <a:pt x="26576" y="35280"/>
                      <a:pt x="24334" y="34783"/>
                      <a:pt x="22419" y="33448"/>
                    </a:cubicBezTo>
                    <a:cubicBezTo>
                      <a:pt x="14896" y="28195"/>
                      <a:pt x="13667" y="19176"/>
                      <a:pt x="18566" y="13969"/>
                    </a:cubicBezTo>
                    <a:cubicBezTo>
                      <a:pt x="23465" y="8763"/>
                      <a:pt x="33936" y="7102"/>
                      <a:pt x="33936" y="7102"/>
                    </a:cubicBezTo>
                    <a:lnTo>
                      <a:pt x="35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690;p37">
                <a:extLst>
                  <a:ext uri="{FF2B5EF4-FFF2-40B4-BE49-F238E27FC236}">
                    <a16:creationId xmlns:a16="http://schemas.microsoft.com/office/drawing/2014/main" id="{3A135C10-ED67-4342-8E60-1AC437F5143B}"/>
                  </a:ext>
                </a:extLst>
              </p:cNvPr>
              <p:cNvSpPr/>
              <p:nvPr/>
            </p:nvSpPr>
            <p:spPr>
              <a:xfrm>
                <a:off x="2661511" y="3635982"/>
                <a:ext cx="577445" cy="347420"/>
              </a:xfrm>
              <a:custGeom>
                <a:avLst/>
                <a:gdLst/>
                <a:ahLst/>
                <a:cxnLst/>
                <a:rect l="l" t="t" r="r" b="b"/>
                <a:pathLst>
                  <a:path w="58923" h="35451" extrusionOk="0">
                    <a:moveTo>
                      <a:pt x="54956" y="1"/>
                    </a:moveTo>
                    <a:cubicBezTo>
                      <a:pt x="54709" y="1"/>
                      <a:pt x="54455" y="10"/>
                      <a:pt x="54194" y="28"/>
                    </a:cubicBezTo>
                    <a:cubicBezTo>
                      <a:pt x="54194" y="28"/>
                      <a:pt x="40275" y="3311"/>
                      <a:pt x="32663" y="11453"/>
                    </a:cubicBezTo>
                    <a:cubicBezTo>
                      <a:pt x="25050" y="19596"/>
                      <a:pt x="19267" y="23009"/>
                      <a:pt x="5480" y="26685"/>
                    </a:cubicBezTo>
                    <a:cubicBezTo>
                      <a:pt x="2100" y="27585"/>
                      <a:pt x="1" y="31311"/>
                      <a:pt x="1663" y="34958"/>
                    </a:cubicBezTo>
                    <a:cubicBezTo>
                      <a:pt x="3961" y="35289"/>
                      <a:pt x="6288" y="35450"/>
                      <a:pt x="8621" y="35450"/>
                    </a:cubicBezTo>
                    <a:cubicBezTo>
                      <a:pt x="28316" y="35450"/>
                      <a:pt x="48513" y="23975"/>
                      <a:pt x="56949" y="6331"/>
                    </a:cubicBezTo>
                    <a:cubicBezTo>
                      <a:pt x="57750" y="4573"/>
                      <a:pt x="58388" y="2810"/>
                      <a:pt x="58922" y="1051"/>
                    </a:cubicBezTo>
                    <a:cubicBezTo>
                      <a:pt x="57881" y="385"/>
                      <a:pt x="56577" y="1"/>
                      <a:pt x="5495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691;p37">
                <a:extLst>
                  <a:ext uri="{FF2B5EF4-FFF2-40B4-BE49-F238E27FC236}">
                    <a16:creationId xmlns:a16="http://schemas.microsoft.com/office/drawing/2014/main" id="{53E3D89D-40A5-43C4-BCDA-AB9A2112C7A9}"/>
                  </a:ext>
                </a:extLst>
              </p:cNvPr>
              <p:cNvSpPr/>
              <p:nvPr/>
            </p:nvSpPr>
            <p:spPr>
              <a:xfrm>
                <a:off x="2677798" y="3646282"/>
                <a:ext cx="628807" cy="410532"/>
              </a:xfrm>
              <a:custGeom>
                <a:avLst/>
                <a:gdLst/>
                <a:ahLst/>
                <a:cxnLst/>
                <a:rect l="l" t="t" r="r" b="b"/>
                <a:pathLst>
                  <a:path w="64164" h="41891" extrusionOk="0">
                    <a:moveTo>
                      <a:pt x="57262" y="0"/>
                    </a:moveTo>
                    <a:lnTo>
                      <a:pt x="57262" y="0"/>
                    </a:lnTo>
                    <a:cubicBezTo>
                      <a:pt x="56726" y="1759"/>
                      <a:pt x="56089" y="3522"/>
                      <a:pt x="55287" y="5280"/>
                    </a:cubicBezTo>
                    <a:cubicBezTo>
                      <a:pt x="46851" y="22925"/>
                      <a:pt x="26647" y="34400"/>
                      <a:pt x="6955" y="34400"/>
                    </a:cubicBezTo>
                    <a:cubicBezTo>
                      <a:pt x="4623" y="34400"/>
                      <a:pt x="2298" y="34239"/>
                      <a:pt x="1" y="33909"/>
                    </a:cubicBezTo>
                    <a:lnTo>
                      <a:pt x="1" y="33909"/>
                    </a:lnTo>
                    <a:cubicBezTo>
                      <a:pt x="1519" y="37242"/>
                      <a:pt x="6180" y="40520"/>
                      <a:pt x="15899" y="41522"/>
                    </a:cubicBezTo>
                    <a:cubicBezTo>
                      <a:pt x="18325" y="41772"/>
                      <a:pt x="20625" y="41890"/>
                      <a:pt x="22804" y="41890"/>
                    </a:cubicBezTo>
                    <a:cubicBezTo>
                      <a:pt x="38901" y="41890"/>
                      <a:pt x="48409" y="35461"/>
                      <a:pt x="53841" y="28519"/>
                    </a:cubicBezTo>
                    <a:cubicBezTo>
                      <a:pt x="59104" y="21805"/>
                      <a:pt x="64163" y="4427"/>
                      <a:pt x="572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692;p37">
                <a:extLst>
                  <a:ext uri="{FF2B5EF4-FFF2-40B4-BE49-F238E27FC236}">
                    <a16:creationId xmlns:a16="http://schemas.microsoft.com/office/drawing/2014/main" id="{644C22F1-9E71-49FB-9D77-AD82DBE3CC5A}"/>
                  </a:ext>
                </a:extLst>
              </p:cNvPr>
              <p:cNvSpPr/>
              <p:nvPr/>
            </p:nvSpPr>
            <p:spPr>
              <a:xfrm>
                <a:off x="3265887" y="3558337"/>
                <a:ext cx="236660" cy="419705"/>
              </a:xfrm>
              <a:custGeom>
                <a:avLst/>
                <a:gdLst/>
                <a:ahLst/>
                <a:cxnLst/>
                <a:rect l="l" t="t" r="r" b="b"/>
                <a:pathLst>
                  <a:path w="24149" h="42827" extrusionOk="0">
                    <a:moveTo>
                      <a:pt x="8269" y="0"/>
                    </a:moveTo>
                    <a:cubicBezTo>
                      <a:pt x="7856" y="0"/>
                      <a:pt x="7463" y="149"/>
                      <a:pt x="7095" y="467"/>
                    </a:cubicBezTo>
                    <a:cubicBezTo>
                      <a:pt x="7095" y="467"/>
                      <a:pt x="1217" y="3033"/>
                      <a:pt x="608" y="7922"/>
                    </a:cubicBezTo>
                    <a:cubicBezTo>
                      <a:pt x="0" y="12815"/>
                      <a:pt x="8274" y="41720"/>
                      <a:pt x="14186" y="42694"/>
                    </a:cubicBezTo>
                    <a:cubicBezTo>
                      <a:pt x="14734" y="42784"/>
                      <a:pt x="15262" y="42827"/>
                      <a:pt x="15769" y="42827"/>
                    </a:cubicBezTo>
                    <a:cubicBezTo>
                      <a:pt x="20722" y="42827"/>
                      <a:pt x="23662" y="38719"/>
                      <a:pt x="23905" y="34573"/>
                    </a:cubicBezTo>
                    <a:cubicBezTo>
                      <a:pt x="24149" y="30310"/>
                      <a:pt x="14155" y="0"/>
                      <a:pt x="8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693;p37">
                <a:extLst>
                  <a:ext uri="{FF2B5EF4-FFF2-40B4-BE49-F238E27FC236}">
                    <a16:creationId xmlns:a16="http://schemas.microsoft.com/office/drawing/2014/main" id="{AF440D6B-2D2B-42FE-85DB-3CAFA8A0FBD5}"/>
                  </a:ext>
                </a:extLst>
              </p:cNvPr>
              <p:cNvSpPr/>
              <p:nvPr/>
            </p:nvSpPr>
            <p:spPr>
              <a:xfrm>
                <a:off x="3351098" y="3540001"/>
                <a:ext cx="245755" cy="422909"/>
              </a:xfrm>
              <a:custGeom>
                <a:avLst/>
                <a:gdLst/>
                <a:ahLst/>
                <a:cxnLst/>
                <a:rect l="l" t="t" r="r" b="b"/>
                <a:pathLst>
                  <a:path w="25077" h="43154" extrusionOk="0">
                    <a:moveTo>
                      <a:pt x="7464" y="0"/>
                    </a:moveTo>
                    <a:cubicBezTo>
                      <a:pt x="4099" y="0"/>
                      <a:pt x="0" y="1781"/>
                      <a:pt x="0" y="1781"/>
                    </a:cubicBezTo>
                    <a:lnTo>
                      <a:pt x="11636" y="43154"/>
                    </a:lnTo>
                    <a:cubicBezTo>
                      <a:pt x="11636" y="43154"/>
                      <a:pt x="16893" y="42295"/>
                      <a:pt x="20985" y="39569"/>
                    </a:cubicBezTo>
                    <a:cubicBezTo>
                      <a:pt x="25077" y="36843"/>
                      <a:pt x="23535" y="32758"/>
                      <a:pt x="22385" y="28285"/>
                    </a:cubicBezTo>
                    <a:cubicBezTo>
                      <a:pt x="21235" y="23812"/>
                      <a:pt x="13639" y="4056"/>
                      <a:pt x="10903" y="1149"/>
                    </a:cubicBezTo>
                    <a:cubicBezTo>
                      <a:pt x="10104" y="301"/>
                      <a:pt x="8846" y="0"/>
                      <a:pt x="7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694;p37">
                <a:extLst>
                  <a:ext uri="{FF2B5EF4-FFF2-40B4-BE49-F238E27FC236}">
                    <a16:creationId xmlns:a16="http://schemas.microsoft.com/office/drawing/2014/main" id="{719541EF-A68B-41D9-B0A6-51B464A00A3A}"/>
                  </a:ext>
                </a:extLst>
              </p:cNvPr>
              <p:cNvSpPr/>
              <p:nvPr/>
            </p:nvSpPr>
            <p:spPr>
              <a:xfrm>
                <a:off x="3456369" y="3682562"/>
                <a:ext cx="119746" cy="105536"/>
              </a:xfrm>
              <a:custGeom>
                <a:avLst/>
                <a:gdLst/>
                <a:ahLst/>
                <a:cxnLst/>
                <a:rect l="l" t="t" r="r" b="b"/>
                <a:pathLst>
                  <a:path w="12219" h="10769" extrusionOk="0">
                    <a:moveTo>
                      <a:pt x="9243" y="1"/>
                    </a:moveTo>
                    <a:cubicBezTo>
                      <a:pt x="7040" y="1"/>
                      <a:pt x="0" y="4862"/>
                      <a:pt x="0" y="4862"/>
                    </a:cubicBezTo>
                    <a:lnTo>
                      <a:pt x="1975" y="10768"/>
                    </a:lnTo>
                    <a:cubicBezTo>
                      <a:pt x="1975" y="10768"/>
                      <a:pt x="11427" y="6433"/>
                      <a:pt x="11820" y="5908"/>
                    </a:cubicBezTo>
                    <a:cubicBezTo>
                      <a:pt x="12218" y="5386"/>
                      <a:pt x="11427" y="133"/>
                      <a:pt x="9327" y="3"/>
                    </a:cubicBezTo>
                    <a:cubicBezTo>
                      <a:pt x="9300" y="1"/>
                      <a:pt x="9272" y="1"/>
                      <a:pt x="9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695;p37">
                <a:extLst>
                  <a:ext uri="{FF2B5EF4-FFF2-40B4-BE49-F238E27FC236}">
                    <a16:creationId xmlns:a16="http://schemas.microsoft.com/office/drawing/2014/main" id="{A34E4720-6BAA-4EE6-896E-5AF631B3E1B1}"/>
                  </a:ext>
                </a:extLst>
              </p:cNvPr>
              <p:cNvSpPr/>
              <p:nvPr/>
            </p:nvSpPr>
            <p:spPr>
              <a:xfrm>
                <a:off x="3475724" y="3740460"/>
                <a:ext cx="135122" cy="151077"/>
              </a:xfrm>
              <a:custGeom>
                <a:avLst/>
                <a:gdLst/>
                <a:ahLst/>
                <a:cxnLst/>
                <a:rect l="l" t="t" r="r" b="b"/>
                <a:pathLst>
                  <a:path w="13788" h="15416" extrusionOk="0">
                    <a:moveTo>
                      <a:pt x="9850" y="0"/>
                    </a:moveTo>
                    <a:lnTo>
                      <a:pt x="0" y="4860"/>
                    </a:lnTo>
                    <a:cubicBezTo>
                      <a:pt x="0" y="4860"/>
                      <a:pt x="1804" y="14842"/>
                      <a:pt x="3988" y="15364"/>
                    </a:cubicBezTo>
                    <a:cubicBezTo>
                      <a:pt x="4135" y="15399"/>
                      <a:pt x="4290" y="15416"/>
                      <a:pt x="4453" y="15416"/>
                    </a:cubicBezTo>
                    <a:cubicBezTo>
                      <a:pt x="6726" y="15416"/>
                      <a:pt x="10487" y="12192"/>
                      <a:pt x="12081" y="10806"/>
                    </a:cubicBezTo>
                    <a:cubicBezTo>
                      <a:pt x="13788" y="9322"/>
                      <a:pt x="9850" y="0"/>
                      <a:pt x="9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696;p37">
                <a:extLst>
                  <a:ext uri="{FF2B5EF4-FFF2-40B4-BE49-F238E27FC236}">
                    <a16:creationId xmlns:a16="http://schemas.microsoft.com/office/drawing/2014/main" id="{7949FA33-7F10-46B0-8371-9ACA20CDD19C}"/>
                  </a:ext>
                </a:extLst>
              </p:cNvPr>
              <p:cNvSpPr/>
              <p:nvPr/>
            </p:nvSpPr>
            <p:spPr>
              <a:xfrm>
                <a:off x="2899739" y="3393609"/>
                <a:ext cx="151792" cy="67600"/>
              </a:xfrm>
              <a:custGeom>
                <a:avLst/>
                <a:gdLst/>
                <a:ahLst/>
                <a:cxnLst/>
                <a:rect l="l" t="t" r="r" b="b"/>
                <a:pathLst>
                  <a:path w="15489" h="6898" extrusionOk="0">
                    <a:moveTo>
                      <a:pt x="7745" y="1"/>
                    </a:moveTo>
                    <a:cubicBezTo>
                      <a:pt x="3471" y="1"/>
                      <a:pt x="0" y="1543"/>
                      <a:pt x="0" y="3449"/>
                    </a:cubicBezTo>
                    <a:cubicBezTo>
                      <a:pt x="0" y="5350"/>
                      <a:pt x="3465" y="6898"/>
                      <a:pt x="7745" y="6898"/>
                    </a:cubicBezTo>
                    <a:cubicBezTo>
                      <a:pt x="12023" y="6898"/>
                      <a:pt x="15488" y="5356"/>
                      <a:pt x="15488" y="3449"/>
                    </a:cubicBezTo>
                    <a:cubicBezTo>
                      <a:pt x="15488" y="1549"/>
                      <a:pt x="12017" y="1"/>
                      <a:pt x="7745" y="1"/>
                    </a:cubicBezTo>
                    <a:close/>
                  </a:path>
                </a:pathLst>
              </a:custGeom>
              <a:solidFill>
                <a:srgbClr val="F9A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44" name="Google Shape;697;p37">
              <a:extLst>
                <a:ext uri="{FF2B5EF4-FFF2-40B4-BE49-F238E27FC236}">
                  <a16:creationId xmlns:a16="http://schemas.microsoft.com/office/drawing/2014/main" id="{0777E05A-2BED-419F-92F7-FCDAD1A3BD3F}"/>
                </a:ext>
              </a:extLst>
            </p:cNvPr>
            <p:cNvSpPr/>
            <p:nvPr/>
          </p:nvSpPr>
          <p:spPr>
            <a:xfrm rot="10466444">
              <a:off x="2746096" y="1844452"/>
              <a:ext cx="61432" cy="55406"/>
            </a:xfrm>
            <a:custGeom>
              <a:avLst/>
              <a:gdLst/>
              <a:ahLst/>
              <a:cxnLst/>
              <a:rect l="l" t="t" r="r" b="b"/>
              <a:pathLst>
                <a:path w="4761" h="4294" extrusionOk="0">
                  <a:moveTo>
                    <a:pt x="2830" y="0"/>
                  </a:moveTo>
                  <a:cubicBezTo>
                    <a:pt x="1338" y="0"/>
                    <a:pt x="0" y="1896"/>
                    <a:pt x="636" y="3296"/>
                  </a:cubicBezTo>
                  <a:cubicBezTo>
                    <a:pt x="837" y="3736"/>
                    <a:pt x="1258" y="4050"/>
                    <a:pt x="1724" y="4192"/>
                  </a:cubicBezTo>
                  <a:cubicBezTo>
                    <a:pt x="1953" y="4263"/>
                    <a:pt x="2192" y="4293"/>
                    <a:pt x="2432" y="4293"/>
                  </a:cubicBezTo>
                  <a:cubicBezTo>
                    <a:pt x="2676" y="4293"/>
                    <a:pt x="2921" y="4262"/>
                    <a:pt x="3158" y="4210"/>
                  </a:cubicBezTo>
                  <a:cubicBezTo>
                    <a:pt x="3363" y="4167"/>
                    <a:pt x="3567" y="4108"/>
                    <a:pt x="3735" y="3984"/>
                  </a:cubicBezTo>
                  <a:cubicBezTo>
                    <a:pt x="3887" y="3873"/>
                    <a:pt x="4002" y="3713"/>
                    <a:pt x="4099" y="3553"/>
                  </a:cubicBezTo>
                  <a:cubicBezTo>
                    <a:pt x="4477" y="2958"/>
                    <a:pt x="4760" y="2252"/>
                    <a:pt x="4641" y="1555"/>
                  </a:cubicBezTo>
                  <a:cubicBezTo>
                    <a:pt x="4526" y="867"/>
                    <a:pt x="3993" y="268"/>
                    <a:pt x="3327" y="73"/>
                  </a:cubicBezTo>
                  <a:cubicBezTo>
                    <a:pt x="3161" y="23"/>
                    <a:pt x="299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5" name="Google Shape;665;p37">
            <a:extLst>
              <a:ext uri="{FF2B5EF4-FFF2-40B4-BE49-F238E27FC236}">
                <a16:creationId xmlns:a16="http://schemas.microsoft.com/office/drawing/2014/main" id="{21821638-7E9D-44FF-A0C2-88F5AEDCEBD9}"/>
              </a:ext>
            </a:extLst>
          </p:cNvPr>
          <p:cNvGrpSpPr/>
          <p:nvPr/>
        </p:nvGrpSpPr>
        <p:grpSpPr>
          <a:xfrm>
            <a:off x="5961807" y="1850135"/>
            <a:ext cx="2936648" cy="3031238"/>
            <a:chOff x="2272635" y="1670814"/>
            <a:chExt cx="1261138" cy="1301759"/>
          </a:xfrm>
        </p:grpSpPr>
        <p:grpSp>
          <p:nvGrpSpPr>
            <p:cNvPr id="76" name="Google Shape;666;p37">
              <a:extLst>
                <a:ext uri="{FF2B5EF4-FFF2-40B4-BE49-F238E27FC236}">
                  <a16:creationId xmlns:a16="http://schemas.microsoft.com/office/drawing/2014/main" id="{B2786CCD-B5CB-48FB-8C88-FE7E2C038C20}"/>
                </a:ext>
              </a:extLst>
            </p:cNvPr>
            <p:cNvGrpSpPr/>
            <p:nvPr/>
          </p:nvGrpSpPr>
          <p:grpSpPr>
            <a:xfrm>
              <a:off x="2272635" y="1670814"/>
              <a:ext cx="1261138" cy="1301759"/>
              <a:chOff x="2405064" y="3024825"/>
              <a:chExt cx="1379046" cy="1422842"/>
            </a:xfrm>
          </p:grpSpPr>
          <p:sp>
            <p:nvSpPr>
              <p:cNvPr id="78" name="Google Shape;667;p37">
                <a:extLst>
                  <a:ext uri="{FF2B5EF4-FFF2-40B4-BE49-F238E27FC236}">
                    <a16:creationId xmlns:a16="http://schemas.microsoft.com/office/drawing/2014/main" id="{733C8D1D-09C4-409B-86FA-90EA927370FD}"/>
                  </a:ext>
                </a:extLst>
              </p:cNvPr>
              <p:cNvSpPr/>
              <p:nvPr/>
            </p:nvSpPr>
            <p:spPr>
              <a:xfrm>
                <a:off x="2405064" y="3768076"/>
                <a:ext cx="521037" cy="99186"/>
              </a:xfrm>
              <a:custGeom>
                <a:avLst/>
                <a:gdLst/>
                <a:ahLst/>
                <a:cxnLst/>
                <a:rect l="l" t="t" r="r" b="b"/>
                <a:pathLst>
                  <a:path w="53167" h="10121" extrusionOk="0">
                    <a:moveTo>
                      <a:pt x="51081" y="0"/>
                    </a:moveTo>
                    <a:cubicBezTo>
                      <a:pt x="50996" y="0"/>
                      <a:pt x="50911" y="6"/>
                      <a:pt x="50825" y="17"/>
                    </a:cubicBezTo>
                    <a:lnTo>
                      <a:pt x="1843" y="6196"/>
                    </a:lnTo>
                    <a:cubicBezTo>
                      <a:pt x="764" y="6335"/>
                      <a:pt x="1" y="7320"/>
                      <a:pt x="136" y="8398"/>
                    </a:cubicBezTo>
                    <a:cubicBezTo>
                      <a:pt x="261" y="9390"/>
                      <a:pt x="1114" y="10121"/>
                      <a:pt x="2089" y="10121"/>
                    </a:cubicBezTo>
                    <a:cubicBezTo>
                      <a:pt x="2171" y="10121"/>
                      <a:pt x="2254" y="10115"/>
                      <a:pt x="2338" y="10105"/>
                    </a:cubicBezTo>
                    <a:lnTo>
                      <a:pt x="51325" y="3925"/>
                    </a:lnTo>
                    <a:cubicBezTo>
                      <a:pt x="52403" y="3788"/>
                      <a:pt x="53167" y="2803"/>
                      <a:pt x="53031" y="1723"/>
                    </a:cubicBezTo>
                    <a:lnTo>
                      <a:pt x="53033" y="1723"/>
                    </a:lnTo>
                    <a:cubicBezTo>
                      <a:pt x="52906" y="728"/>
                      <a:pt x="52058" y="0"/>
                      <a:pt x="51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668;p37">
                <a:extLst>
                  <a:ext uri="{FF2B5EF4-FFF2-40B4-BE49-F238E27FC236}">
                    <a16:creationId xmlns:a16="http://schemas.microsoft.com/office/drawing/2014/main" id="{A411ED89-DEC1-4C09-8286-12EF087DC125}"/>
                  </a:ext>
                </a:extLst>
              </p:cNvPr>
              <p:cNvSpPr/>
              <p:nvPr/>
            </p:nvSpPr>
            <p:spPr>
              <a:xfrm>
                <a:off x="2418010" y="3870183"/>
                <a:ext cx="520988" cy="99196"/>
              </a:xfrm>
              <a:custGeom>
                <a:avLst/>
                <a:gdLst/>
                <a:ahLst/>
                <a:cxnLst/>
                <a:rect l="l" t="t" r="r" b="b"/>
                <a:pathLst>
                  <a:path w="53162" h="10122" extrusionOk="0">
                    <a:moveTo>
                      <a:pt x="51074" y="1"/>
                    </a:moveTo>
                    <a:cubicBezTo>
                      <a:pt x="50992" y="1"/>
                      <a:pt x="50909" y="6"/>
                      <a:pt x="50825" y="16"/>
                    </a:cubicBezTo>
                    <a:lnTo>
                      <a:pt x="1843" y="6196"/>
                    </a:lnTo>
                    <a:cubicBezTo>
                      <a:pt x="764" y="6335"/>
                      <a:pt x="1" y="7319"/>
                      <a:pt x="136" y="8398"/>
                    </a:cubicBezTo>
                    <a:cubicBezTo>
                      <a:pt x="263" y="9394"/>
                      <a:pt x="1112" y="10121"/>
                      <a:pt x="2092" y="10121"/>
                    </a:cubicBezTo>
                    <a:cubicBezTo>
                      <a:pt x="2173" y="10121"/>
                      <a:pt x="2255" y="10116"/>
                      <a:pt x="2338" y="10106"/>
                    </a:cubicBezTo>
                    <a:lnTo>
                      <a:pt x="51318" y="3926"/>
                    </a:lnTo>
                    <a:cubicBezTo>
                      <a:pt x="52393" y="3789"/>
                      <a:pt x="53161" y="2799"/>
                      <a:pt x="53026" y="1724"/>
                    </a:cubicBezTo>
                    <a:lnTo>
                      <a:pt x="53027" y="1723"/>
                    </a:lnTo>
                    <a:cubicBezTo>
                      <a:pt x="52899" y="728"/>
                      <a:pt x="52051" y="1"/>
                      <a:pt x="5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669;p37">
                <a:extLst>
                  <a:ext uri="{FF2B5EF4-FFF2-40B4-BE49-F238E27FC236}">
                    <a16:creationId xmlns:a16="http://schemas.microsoft.com/office/drawing/2014/main" id="{EDA6DE46-EB24-4257-AB8C-4652B20B52A3}"/>
                  </a:ext>
                </a:extLst>
              </p:cNvPr>
              <p:cNvSpPr/>
              <p:nvPr/>
            </p:nvSpPr>
            <p:spPr>
              <a:xfrm>
                <a:off x="2427977" y="3806492"/>
                <a:ext cx="488109" cy="124411"/>
              </a:xfrm>
              <a:custGeom>
                <a:avLst/>
                <a:gdLst/>
                <a:ahLst/>
                <a:cxnLst/>
                <a:rect l="l" t="t" r="r" b="b"/>
                <a:pathLst>
                  <a:path w="49807" h="12695" extrusionOk="0">
                    <a:moveTo>
                      <a:pt x="48987" y="1"/>
                    </a:moveTo>
                    <a:lnTo>
                      <a:pt x="0" y="6185"/>
                    </a:lnTo>
                    <a:lnTo>
                      <a:pt x="825" y="12695"/>
                    </a:lnTo>
                    <a:lnTo>
                      <a:pt x="49807" y="6515"/>
                    </a:lnTo>
                    <a:lnTo>
                      <a:pt x="48987"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670;p37">
                <a:extLst>
                  <a:ext uri="{FF2B5EF4-FFF2-40B4-BE49-F238E27FC236}">
                    <a16:creationId xmlns:a16="http://schemas.microsoft.com/office/drawing/2014/main" id="{869F461D-E13E-464E-8341-52267A2A45F3}"/>
                  </a:ext>
                </a:extLst>
              </p:cNvPr>
              <p:cNvSpPr/>
              <p:nvPr/>
            </p:nvSpPr>
            <p:spPr>
              <a:xfrm>
                <a:off x="2471567" y="3628946"/>
                <a:ext cx="413844" cy="86593"/>
              </a:xfrm>
              <a:custGeom>
                <a:avLst/>
                <a:gdLst/>
                <a:ahLst/>
                <a:cxnLst/>
                <a:rect l="l" t="t" r="r" b="b"/>
                <a:pathLst>
                  <a:path w="42229" h="8836" extrusionOk="0">
                    <a:moveTo>
                      <a:pt x="40452" y="1"/>
                    </a:moveTo>
                    <a:cubicBezTo>
                      <a:pt x="40400" y="1"/>
                      <a:pt x="40347" y="4"/>
                      <a:pt x="40294" y="11"/>
                    </a:cubicBezTo>
                    <a:lnTo>
                      <a:pt x="1442" y="4915"/>
                    </a:lnTo>
                    <a:cubicBezTo>
                      <a:pt x="587" y="5024"/>
                      <a:pt x="1" y="5985"/>
                      <a:pt x="138" y="7067"/>
                    </a:cubicBezTo>
                    <a:cubicBezTo>
                      <a:pt x="266" y="8076"/>
                      <a:pt x="985" y="8835"/>
                      <a:pt x="1779" y="8835"/>
                    </a:cubicBezTo>
                    <a:cubicBezTo>
                      <a:pt x="1831" y="8835"/>
                      <a:pt x="1883" y="8832"/>
                      <a:pt x="1935" y="8825"/>
                    </a:cubicBezTo>
                    <a:lnTo>
                      <a:pt x="40789" y="3921"/>
                    </a:lnTo>
                    <a:cubicBezTo>
                      <a:pt x="41642" y="3812"/>
                      <a:pt x="42229" y="2851"/>
                      <a:pt x="42091" y="1769"/>
                    </a:cubicBezTo>
                    <a:cubicBezTo>
                      <a:pt x="41964" y="755"/>
                      <a:pt x="41250" y="1"/>
                      <a:pt x="40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671;p37">
                <a:extLst>
                  <a:ext uri="{FF2B5EF4-FFF2-40B4-BE49-F238E27FC236}">
                    <a16:creationId xmlns:a16="http://schemas.microsoft.com/office/drawing/2014/main" id="{3D82B387-9A63-4FA8-947C-7A64B5BCD16E}"/>
                  </a:ext>
                </a:extLst>
              </p:cNvPr>
              <p:cNvSpPr/>
              <p:nvPr/>
            </p:nvSpPr>
            <p:spPr>
              <a:xfrm>
                <a:off x="2484454" y="3731111"/>
                <a:ext cx="413834" cy="86583"/>
              </a:xfrm>
              <a:custGeom>
                <a:avLst/>
                <a:gdLst/>
                <a:ahLst/>
                <a:cxnLst/>
                <a:rect l="l" t="t" r="r" b="b"/>
                <a:pathLst>
                  <a:path w="42228" h="8835" extrusionOk="0">
                    <a:moveTo>
                      <a:pt x="40452" y="0"/>
                    </a:moveTo>
                    <a:cubicBezTo>
                      <a:pt x="40399" y="0"/>
                      <a:pt x="40346" y="3"/>
                      <a:pt x="40293" y="10"/>
                    </a:cubicBezTo>
                    <a:lnTo>
                      <a:pt x="1440" y="4915"/>
                    </a:lnTo>
                    <a:cubicBezTo>
                      <a:pt x="587" y="5023"/>
                      <a:pt x="1" y="5985"/>
                      <a:pt x="137" y="7066"/>
                    </a:cubicBezTo>
                    <a:cubicBezTo>
                      <a:pt x="265" y="8076"/>
                      <a:pt x="980" y="8835"/>
                      <a:pt x="1778" y="8835"/>
                    </a:cubicBezTo>
                    <a:cubicBezTo>
                      <a:pt x="1830" y="8835"/>
                      <a:pt x="1883" y="8831"/>
                      <a:pt x="1936" y="8825"/>
                    </a:cubicBezTo>
                    <a:lnTo>
                      <a:pt x="40788" y="3920"/>
                    </a:lnTo>
                    <a:cubicBezTo>
                      <a:pt x="41641" y="3812"/>
                      <a:pt x="42227" y="2844"/>
                      <a:pt x="42092" y="1769"/>
                    </a:cubicBezTo>
                    <a:cubicBezTo>
                      <a:pt x="41963" y="754"/>
                      <a:pt x="41250" y="0"/>
                      <a:pt x="40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672;p37">
                <a:extLst>
                  <a:ext uri="{FF2B5EF4-FFF2-40B4-BE49-F238E27FC236}">
                    <a16:creationId xmlns:a16="http://schemas.microsoft.com/office/drawing/2014/main" id="{4671D956-FFCB-439F-B7ED-D7EE27B0BC96}"/>
                  </a:ext>
                </a:extLst>
              </p:cNvPr>
              <p:cNvSpPr/>
              <p:nvPr/>
            </p:nvSpPr>
            <p:spPr>
              <a:xfrm>
                <a:off x="2490315" y="3667430"/>
                <a:ext cx="388815" cy="111896"/>
              </a:xfrm>
              <a:custGeom>
                <a:avLst/>
                <a:gdLst/>
                <a:ahLst/>
                <a:cxnLst/>
                <a:rect l="l" t="t" r="r" b="b"/>
                <a:pathLst>
                  <a:path w="39675" h="11418" extrusionOk="0">
                    <a:moveTo>
                      <a:pt x="38853" y="1"/>
                    </a:moveTo>
                    <a:lnTo>
                      <a:pt x="1" y="4901"/>
                    </a:lnTo>
                    <a:lnTo>
                      <a:pt x="824" y="11417"/>
                    </a:lnTo>
                    <a:lnTo>
                      <a:pt x="39674" y="6515"/>
                    </a:lnTo>
                    <a:lnTo>
                      <a:pt x="38853"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673;p37">
                <a:extLst>
                  <a:ext uri="{FF2B5EF4-FFF2-40B4-BE49-F238E27FC236}">
                    <a16:creationId xmlns:a16="http://schemas.microsoft.com/office/drawing/2014/main" id="{E828E647-1780-4460-9DFE-A226509DD0FA}"/>
                  </a:ext>
                </a:extLst>
              </p:cNvPr>
              <p:cNvSpPr/>
              <p:nvPr/>
            </p:nvSpPr>
            <p:spPr>
              <a:xfrm>
                <a:off x="2595645" y="3567882"/>
                <a:ext cx="157721" cy="98029"/>
              </a:xfrm>
              <a:custGeom>
                <a:avLst/>
                <a:gdLst/>
                <a:ahLst/>
                <a:cxnLst/>
                <a:rect l="l" t="t" r="r" b="b"/>
                <a:pathLst>
                  <a:path w="16094" h="10003" extrusionOk="0">
                    <a:moveTo>
                      <a:pt x="15513" y="0"/>
                    </a:moveTo>
                    <a:lnTo>
                      <a:pt x="1" y="1656"/>
                    </a:lnTo>
                    <a:cubicBezTo>
                      <a:pt x="645" y="4438"/>
                      <a:pt x="1378" y="7221"/>
                      <a:pt x="2032" y="10003"/>
                    </a:cubicBezTo>
                    <a:lnTo>
                      <a:pt x="16030" y="8507"/>
                    </a:lnTo>
                    <a:cubicBezTo>
                      <a:pt x="15894" y="5632"/>
                      <a:pt x="16094" y="2709"/>
                      <a:pt x="15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674;p37">
                <a:extLst>
                  <a:ext uri="{FF2B5EF4-FFF2-40B4-BE49-F238E27FC236}">
                    <a16:creationId xmlns:a16="http://schemas.microsoft.com/office/drawing/2014/main" id="{9B004F4A-78CB-49EE-8B7C-BDAC8265495C}"/>
                  </a:ext>
                </a:extLst>
              </p:cNvPr>
              <p:cNvSpPr/>
              <p:nvPr/>
            </p:nvSpPr>
            <p:spPr>
              <a:xfrm>
                <a:off x="2747721" y="3566588"/>
                <a:ext cx="21139" cy="84613"/>
              </a:xfrm>
              <a:custGeom>
                <a:avLst/>
                <a:gdLst/>
                <a:ahLst/>
                <a:cxnLst/>
                <a:rect l="l" t="t" r="r" b="b"/>
                <a:pathLst>
                  <a:path w="2157" h="8634" extrusionOk="0">
                    <a:moveTo>
                      <a:pt x="1133" y="1"/>
                    </a:moveTo>
                    <a:lnTo>
                      <a:pt x="1" y="126"/>
                    </a:lnTo>
                    <a:cubicBezTo>
                      <a:pt x="580" y="2841"/>
                      <a:pt x="382" y="5760"/>
                      <a:pt x="518" y="8633"/>
                    </a:cubicBezTo>
                    <a:lnTo>
                      <a:pt x="2157" y="8457"/>
                    </a:lnTo>
                    <a:cubicBezTo>
                      <a:pt x="1934" y="5640"/>
                      <a:pt x="1565" y="2823"/>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675;p37">
                <a:extLst>
                  <a:ext uri="{FF2B5EF4-FFF2-40B4-BE49-F238E27FC236}">
                    <a16:creationId xmlns:a16="http://schemas.microsoft.com/office/drawing/2014/main" id="{367B6BD6-D1EE-4459-B377-3F9841CBDC18}"/>
                  </a:ext>
                </a:extLst>
              </p:cNvPr>
              <p:cNvSpPr/>
              <p:nvPr/>
            </p:nvSpPr>
            <p:spPr>
              <a:xfrm>
                <a:off x="2758874" y="3556730"/>
                <a:ext cx="101724" cy="92796"/>
              </a:xfrm>
              <a:custGeom>
                <a:avLst/>
                <a:gdLst/>
                <a:ahLst/>
                <a:cxnLst/>
                <a:rect l="l" t="t" r="r" b="b"/>
                <a:pathLst>
                  <a:path w="10380" h="9469" extrusionOk="0">
                    <a:moveTo>
                      <a:pt x="9475" y="0"/>
                    </a:moveTo>
                    <a:lnTo>
                      <a:pt x="1" y="1012"/>
                    </a:lnTo>
                    <a:cubicBezTo>
                      <a:pt x="434" y="3829"/>
                      <a:pt x="802" y="6646"/>
                      <a:pt x="1024" y="9469"/>
                    </a:cubicBezTo>
                    <a:lnTo>
                      <a:pt x="10379" y="8467"/>
                    </a:lnTo>
                    <a:lnTo>
                      <a:pt x="94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676;p37">
                <a:extLst>
                  <a:ext uri="{FF2B5EF4-FFF2-40B4-BE49-F238E27FC236}">
                    <a16:creationId xmlns:a16="http://schemas.microsoft.com/office/drawing/2014/main" id="{80EEEEE6-E8F5-48AC-A881-B82F65815691}"/>
                  </a:ext>
                </a:extLst>
              </p:cNvPr>
              <p:cNvSpPr/>
              <p:nvPr/>
            </p:nvSpPr>
            <p:spPr>
              <a:xfrm>
                <a:off x="2577476" y="3584111"/>
                <a:ext cx="38142" cy="83094"/>
              </a:xfrm>
              <a:custGeom>
                <a:avLst/>
                <a:gdLst/>
                <a:ahLst/>
                <a:cxnLst/>
                <a:rect l="l" t="t" r="r" b="b"/>
                <a:pathLst>
                  <a:path w="3892" h="8479" extrusionOk="0">
                    <a:moveTo>
                      <a:pt x="1860" y="0"/>
                    </a:moveTo>
                    <a:lnTo>
                      <a:pt x="1" y="199"/>
                    </a:lnTo>
                    <a:cubicBezTo>
                      <a:pt x="825" y="2959"/>
                      <a:pt x="1821" y="5718"/>
                      <a:pt x="2657" y="8478"/>
                    </a:cubicBezTo>
                    <a:lnTo>
                      <a:pt x="3892" y="8347"/>
                    </a:lnTo>
                    <a:cubicBezTo>
                      <a:pt x="3238" y="5565"/>
                      <a:pt x="2503" y="2782"/>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677;p37">
                <a:extLst>
                  <a:ext uri="{FF2B5EF4-FFF2-40B4-BE49-F238E27FC236}">
                    <a16:creationId xmlns:a16="http://schemas.microsoft.com/office/drawing/2014/main" id="{6D6CD54C-8D0B-4DE2-9236-F26F376AC1F0}"/>
                  </a:ext>
                </a:extLst>
              </p:cNvPr>
              <p:cNvSpPr/>
              <p:nvPr/>
            </p:nvSpPr>
            <p:spPr>
              <a:xfrm>
                <a:off x="2522155" y="3586061"/>
                <a:ext cx="81369" cy="88896"/>
              </a:xfrm>
              <a:custGeom>
                <a:avLst/>
                <a:gdLst/>
                <a:ahLst/>
                <a:cxnLst/>
                <a:rect l="l" t="t" r="r" b="b"/>
                <a:pathLst>
                  <a:path w="8303" h="9071" extrusionOk="0">
                    <a:moveTo>
                      <a:pt x="5646" y="0"/>
                    </a:moveTo>
                    <a:lnTo>
                      <a:pt x="0" y="602"/>
                    </a:lnTo>
                    <a:lnTo>
                      <a:pt x="906" y="9070"/>
                    </a:lnTo>
                    <a:lnTo>
                      <a:pt x="8302" y="8279"/>
                    </a:lnTo>
                    <a:cubicBezTo>
                      <a:pt x="7466" y="5519"/>
                      <a:pt x="6470" y="276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678;p37">
                <a:extLst>
                  <a:ext uri="{FF2B5EF4-FFF2-40B4-BE49-F238E27FC236}">
                    <a16:creationId xmlns:a16="http://schemas.microsoft.com/office/drawing/2014/main" id="{809C15C2-4AAB-4BD5-9957-D62E641A0C6A}"/>
                  </a:ext>
                </a:extLst>
              </p:cNvPr>
              <p:cNvSpPr/>
              <p:nvPr/>
            </p:nvSpPr>
            <p:spPr>
              <a:xfrm>
                <a:off x="3104677" y="4347991"/>
                <a:ext cx="275743" cy="99676"/>
              </a:xfrm>
              <a:custGeom>
                <a:avLst/>
                <a:gdLst/>
                <a:ahLst/>
                <a:cxnLst/>
                <a:rect l="l" t="t" r="r" b="b"/>
                <a:pathLst>
                  <a:path w="28137" h="10171" extrusionOk="0">
                    <a:moveTo>
                      <a:pt x="17948" y="1"/>
                    </a:moveTo>
                    <a:cubicBezTo>
                      <a:pt x="16224" y="1"/>
                      <a:pt x="14858" y="117"/>
                      <a:pt x="14858" y="117"/>
                    </a:cubicBezTo>
                    <a:cubicBezTo>
                      <a:pt x="14858" y="117"/>
                      <a:pt x="1" y="6018"/>
                      <a:pt x="1752" y="8521"/>
                    </a:cubicBezTo>
                    <a:cubicBezTo>
                      <a:pt x="2458" y="9529"/>
                      <a:pt x="4792" y="10171"/>
                      <a:pt x="7820" y="10171"/>
                    </a:cubicBezTo>
                    <a:cubicBezTo>
                      <a:pt x="12312" y="10171"/>
                      <a:pt x="18332" y="8759"/>
                      <a:pt x="22835" y="5037"/>
                    </a:cubicBezTo>
                    <a:cubicBezTo>
                      <a:pt x="28137" y="652"/>
                      <a:pt x="22035" y="1"/>
                      <a:pt x="17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679;p37">
                <a:extLst>
                  <a:ext uri="{FF2B5EF4-FFF2-40B4-BE49-F238E27FC236}">
                    <a16:creationId xmlns:a16="http://schemas.microsoft.com/office/drawing/2014/main" id="{DFA4D53C-C6CF-4AAA-ACDE-91EA80F9D08C}"/>
                  </a:ext>
                </a:extLst>
              </p:cNvPr>
              <p:cNvSpPr/>
              <p:nvPr/>
            </p:nvSpPr>
            <p:spPr>
              <a:xfrm>
                <a:off x="3010812" y="4298188"/>
                <a:ext cx="275782" cy="99686"/>
              </a:xfrm>
              <a:custGeom>
                <a:avLst/>
                <a:gdLst/>
                <a:ahLst/>
                <a:cxnLst/>
                <a:rect l="l" t="t" r="r" b="b"/>
                <a:pathLst>
                  <a:path w="28141" h="10172" extrusionOk="0">
                    <a:moveTo>
                      <a:pt x="17944" y="1"/>
                    </a:moveTo>
                    <a:cubicBezTo>
                      <a:pt x="16221" y="1"/>
                      <a:pt x="14857" y="116"/>
                      <a:pt x="14857" y="116"/>
                    </a:cubicBezTo>
                    <a:cubicBezTo>
                      <a:pt x="14857" y="116"/>
                      <a:pt x="0" y="6019"/>
                      <a:pt x="1753" y="8521"/>
                    </a:cubicBezTo>
                    <a:cubicBezTo>
                      <a:pt x="2459" y="9529"/>
                      <a:pt x="4794" y="10171"/>
                      <a:pt x="7823" y="10171"/>
                    </a:cubicBezTo>
                    <a:cubicBezTo>
                      <a:pt x="12314" y="10171"/>
                      <a:pt x="18333" y="8760"/>
                      <a:pt x="22836" y="5038"/>
                    </a:cubicBezTo>
                    <a:cubicBezTo>
                      <a:pt x="28140" y="651"/>
                      <a:pt x="22032" y="1"/>
                      <a:pt x="17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680;p37">
                <a:extLst>
                  <a:ext uri="{FF2B5EF4-FFF2-40B4-BE49-F238E27FC236}">
                    <a16:creationId xmlns:a16="http://schemas.microsoft.com/office/drawing/2014/main" id="{7510FE93-2CAE-4188-AD7A-03393F156021}"/>
                  </a:ext>
                </a:extLst>
              </p:cNvPr>
              <p:cNvSpPr/>
              <p:nvPr/>
            </p:nvSpPr>
            <p:spPr>
              <a:xfrm>
                <a:off x="2988282" y="4244739"/>
                <a:ext cx="257760" cy="127096"/>
              </a:xfrm>
              <a:custGeom>
                <a:avLst/>
                <a:gdLst/>
                <a:ahLst/>
                <a:cxnLst/>
                <a:rect l="l" t="t" r="r" b="b"/>
                <a:pathLst>
                  <a:path w="26302" h="12969" extrusionOk="0">
                    <a:moveTo>
                      <a:pt x="26251" y="0"/>
                    </a:moveTo>
                    <a:lnTo>
                      <a:pt x="26251" y="0"/>
                    </a:lnTo>
                    <a:cubicBezTo>
                      <a:pt x="21043" y="1216"/>
                      <a:pt x="15720" y="1873"/>
                      <a:pt x="10457" y="1873"/>
                    </a:cubicBezTo>
                    <a:cubicBezTo>
                      <a:pt x="6926" y="1873"/>
                      <a:pt x="3423" y="1577"/>
                      <a:pt x="1" y="956"/>
                    </a:cubicBezTo>
                    <a:lnTo>
                      <a:pt x="1" y="956"/>
                    </a:lnTo>
                    <a:cubicBezTo>
                      <a:pt x="4222" y="5247"/>
                      <a:pt x="10067" y="8849"/>
                      <a:pt x="18085" y="11181"/>
                    </a:cubicBezTo>
                    <a:cubicBezTo>
                      <a:pt x="20675" y="11938"/>
                      <a:pt x="23309" y="12535"/>
                      <a:pt x="25972" y="12969"/>
                    </a:cubicBezTo>
                    <a:cubicBezTo>
                      <a:pt x="26193" y="8673"/>
                      <a:pt x="26302" y="4336"/>
                      <a:pt x="2625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681;p37">
                <a:extLst>
                  <a:ext uri="{FF2B5EF4-FFF2-40B4-BE49-F238E27FC236}">
                    <a16:creationId xmlns:a16="http://schemas.microsoft.com/office/drawing/2014/main" id="{0925669C-ED73-41AF-9EA2-27270A9E8FAD}"/>
                  </a:ext>
                </a:extLst>
              </p:cNvPr>
              <p:cNvSpPr/>
              <p:nvPr/>
            </p:nvSpPr>
            <p:spPr>
              <a:xfrm>
                <a:off x="2866331" y="3631170"/>
                <a:ext cx="379201" cy="631953"/>
              </a:xfrm>
              <a:custGeom>
                <a:avLst/>
                <a:gdLst/>
                <a:ahLst/>
                <a:cxnLst/>
                <a:rect l="l" t="t" r="r" b="b"/>
                <a:pathLst>
                  <a:path w="38694" h="64485" extrusionOk="0">
                    <a:moveTo>
                      <a:pt x="12684" y="0"/>
                    </a:moveTo>
                    <a:cubicBezTo>
                      <a:pt x="11489" y="1958"/>
                      <a:pt x="6180" y="11079"/>
                      <a:pt x="3744" y="22577"/>
                    </a:cubicBezTo>
                    <a:cubicBezTo>
                      <a:pt x="1685" y="32286"/>
                      <a:pt x="0" y="50916"/>
                      <a:pt x="12445" y="63565"/>
                    </a:cubicBezTo>
                    <a:cubicBezTo>
                      <a:pt x="15865" y="64188"/>
                      <a:pt x="19367" y="64485"/>
                      <a:pt x="22896" y="64485"/>
                    </a:cubicBezTo>
                    <a:cubicBezTo>
                      <a:pt x="28162" y="64485"/>
                      <a:pt x="33488" y="63825"/>
                      <a:pt x="38694" y="62608"/>
                    </a:cubicBezTo>
                    <a:cubicBezTo>
                      <a:pt x="38392" y="38221"/>
                      <a:pt x="32889" y="14112"/>
                      <a:pt x="1268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682;p37">
                <a:extLst>
                  <a:ext uri="{FF2B5EF4-FFF2-40B4-BE49-F238E27FC236}">
                    <a16:creationId xmlns:a16="http://schemas.microsoft.com/office/drawing/2014/main" id="{58927809-AC1E-402C-8CA4-C73AB87E967F}"/>
                  </a:ext>
                </a:extLst>
              </p:cNvPr>
              <p:cNvSpPr/>
              <p:nvPr/>
            </p:nvSpPr>
            <p:spPr>
              <a:xfrm>
                <a:off x="2990614" y="3574458"/>
                <a:ext cx="732040" cy="670291"/>
              </a:xfrm>
              <a:custGeom>
                <a:avLst/>
                <a:gdLst/>
                <a:ahLst/>
                <a:cxnLst/>
                <a:rect l="l" t="t" r="r" b="b"/>
                <a:pathLst>
                  <a:path w="74698" h="68397" extrusionOk="0">
                    <a:moveTo>
                      <a:pt x="38462" y="0"/>
                    </a:moveTo>
                    <a:lnTo>
                      <a:pt x="252" y="5383"/>
                    </a:lnTo>
                    <a:cubicBezTo>
                      <a:pt x="252" y="5383"/>
                      <a:pt x="161" y="5532"/>
                      <a:pt x="1" y="5787"/>
                    </a:cubicBezTo>
                    <a:cubicBezTo>
                      <a:pt x="20207" y="19899"/>
                      <a:pt x="25710" y="44008"/>
                      <a:pt x="26012" y="68396"/>
                    </a:cubicBezTo>
                    <a:cubicBezTo>
                      <a:pt x="34888" y="66320"/>
                      <a:pt x="43419" y="62627"/>
                      <a:pt x="50684" y="57778"/>
                    </a:cubicBezTo>
                    <a:cubicBezTo>
                      <a:pt x="62583" y="49994"/>
                      <a:pt x="70095" y="39621"/>
                      <a:pt x="74698" y="27956"/>
                    </a:cubicBezTo>
                    <a:cubicBezTo>
                      <a:pt x="74631" y="27952"/>
                      <a:pt x="74564" y="27951"/>
                      <a:pt x="74496" y="27951"/>
                    </a:cubicBezTo>
                    <a:cubicBezTo>
                      <a:pt x="73914" y="27951"/>
                      <a:pt x="73287" y="28080"/>
                      <a:pt x="72604" y="28360"/>
                    </a:cubicBezTo>
                    <a:cubicBezTo>
                      <a:pt x="65768" y="31181"/>
                      <a:pt x="61353" y="35256"/>
                      <a:pt x="56841" y="35256"/>
                    </a:cubicBezTo>
                    <a:cubicBezTo>
                      <a:pt x="55892" y="35256"/>
                      <a:pt x="54938" y="35076"/>
                      <a:pt x="53957" y="34665"/>
                    </a:cubicBezTo>
                    <a:cubicBezTo>
                      <a:pt x="48312" y="32303"/>
                      <a:pt x="38462" y="0"/>
                      <a:pt x="384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683;p37">
                <a:extLst>
                  <a:ext uri="{FF2B5EF4-FFF2-40B4-BE49-F238E27FC236}">
                    <a16:creationId xmlns:a16="http://schemas.microsoft.com/office/drawing/2014/main" id="{E30CEF92-2786-4643-9ADE-D72902C9F85A}"/>
                  </a:ext>
                </a:extLst>
              </p:cNvPr>
              <p:cNvSpPr/>
              <p:nvPr/>
            </p:nvSpPr>
            <p:spPr>
              <a:xfrm>
                <a:off x="3242788" y="3848417"/>
                <a:ext cx="541323" cy="530474"/>
              </a:xfrm>
              <a:custGeom>
                <a:avLst/>
                <a:gdLst/>
                <a:ahLst/>
                <a:cxnLst/>
                <a:rect l="l" t="t" r="r" b="b"/>
                <a:pathLst>
                  <a:path w="55237" h="54130" extrusionOk="0">
                    <a:moveTo>
                      <a:pt x="48966" y="1"/>
                    </a:moveTo>
                    <a:cubicBezTo>
                      <a:pt x="44363" y="11666"/>
                      <a:pt x="36851" y="22039"/>
                      <a:pt x="24953" y="29817"/>
                    </a:cubicBezTo>
                    <a:cubicBezTo>
                      <a:pt x="17687" y="34666"/>
                      <a:pt x="9156" y="38359"/>
                      <a:pt x="280" y="40435"/>
                    </a:cubicBezTo>
                    <a:cubicBezTo>
                      <a:pt x="332" y="44765"/>
                      <a:pt x="223" y="49107"/>
                      <a:pt x="1" y="53404"/>
                    </a:cubicBezTo>
                    <a:cubicBezTo>
                      <a:pt x="3049" y="53899"/>
                      <a:pt x="5943" y="54130"/>
                      <a:pt x="8690" y="54130"/>
                    </a:cubicBezTo>
                    <a:cubicBezTo>
                      <a:pt x="29972" y="54130"/>
                      <a:pt x="42390" y="40317"/>
                      <a:pt x="48448" y="29163"/>
                    </a:cubicBezTo>
                    <a:cubicBezTo>
                      <a:pt x="55236" y="16651"/>
                      <a:pt x="55213" y="349"/>
                      <a:pt x="489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684;p37">
                <a:extLst>
                  <a:ext uri="{FF2B5EF4-FFF2-40B4-BE49-F238E27FC236}">
                    <a16:creationId xmlns:a16="http://schemas.microsoft.com/office/drawing/2014/main" id="{92C2E97F-3CFF-4546-96D9-6305F22A438D}"/>
                  </a:ext>
                </a:extLst>
              </p:cNvPr>
              <p:cNvSpPr/>
              <p:nvPr/>
            </p:nvSpPr>
            <p:spPr>
              <a:xfrm>
                <a:off x="2888910" y="3024825"/>
                <a:ext cx="541264" cy="619458"/>
              </a:xfrm>
              <a:custGeom>
                <a:avLst/>
                <a:gdLst/>
                <a:ahLst/>
                <a:cxnLst/>
                <a:rect l="l" t="t" r="r" b="b"/>
                <a:pathLst>
                  <a:path w="55231" h="63210" extrusionOk="0">
                    <a:moveTo>
                      <a:pt x="27338" y="1"/>
                    </a:moveTo>
                    <a:cubicBezTo>
                      <a:pt x="24282" y="1"/>
                      <a:pt x="20919" y="342"/>
                      <a:pt x="17202" y="1067"/>
                    </a:cubicBezTo>
                    <a:cubicBezTo>
                      <a:pt x="10390" y="2392"/>
                      <a:pt x="5435" y="5805"/>
                      <a:pt x="1839" y="9795"/>
                    </a:cubicBezTo>
                    <a:cubicBezTo>
                      <a:pt x="2584" y="9020"/>
                      <a:pt x="5755" y="6047"/>
                      <a:pt x="10845" y="6047"/>
                    </a:cubicBezTo>
                    <a:cubicBezTo>
                      <a:pt x="12784" y="6047"/>
                      <a:pt x="15002" y="6478"/>
                      <a:pt x="17470" y="7628"/>
                    </a:cubicBezTo>
                    <a:cubicBezTo>
                      <a:pt x="27052" y="12093"/>
                      <a:pt x="25476" y="29688"/>
                      <a:pt x="25476" y="29688"/>
                    </a:cubicBezTo>
                    <a:cubicBezTo>
                      <a:pt x="25476" y="29688"/>
                      <a:pt x="31251" y="35333"/>
                      <a:pt x="30334" y="41768"/>
                    </a:cubicBezTo>
                    <a:cubicBezTo>
                      <a:pt x="29589" y="47009"/>
                      <a:pt x="20710" y="58953"/>
                      <a:pt x="9582" y="58953"/>
                    </a:cubicBezTo>
                    <a:cubicBezTo>
                      <a:pt x="7045" y="58953"/>
                      <a:pt x="4392" y="58332"/>
                      <a:pt x="1691" y="56871"/>
                    </a:cubicBezTo>
                    <a:cubicBezTo>
                      <a:pt x="1105" y="56552"/>
                      <a:pt x="548" y="56250"/>
                      <a:pt x="1" y="55954"/>
                    </a:cubicBezTo>
                    <a:lnTo>
                      <a:pt x="1" y="55954"/>
                    </a:lnTo>
                    <a:cubicBezTo>
                      <a:pt x="3256" y="59203"/>
                      <a:pt x="6636" y="61559"/>
                      <a:pt x="10067" y="63209"/>
                    </a:cubicBezTo>
                    <a:cubicBezTo>
                      <a:pt x="33135" y="63107"/>
                      <a:pt x="50053" y="41097"/>
                      <a:pt x="55230" y="18695"/>
                    </a:cubicBezTo>
                    <a:cubicBezTo>
                      <a:pt x="55077" y="18377"/>
                      <a:pt x="54924" y="18052"/>
                      <a:pt x="54752" y="17744"/>
                    </a:cubicBezTo>
                    <a:cubicBezTo>
                      <a:pt x="49032" y="7277"/>
                      <a:pt x="41448" y="1"/>
                      <a:pt x="2733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685;p37">
                <a:extLst>
                  <a:ext uri="{FF2B5EF4-FFF2-40B4-BE49-F238E27FC236}">
                    <a16:creationId xmlns:a16="http://schemas.microsoft.com/office/drawing/2014/main" id="{5E4C89E8-D395-4CC2-A046-15AE2F09F963}"/>
                  </a:ext>
                </a:extLst>
              </p:cNvPr>
              <p:cNvSpPr/>
              <p:nvPr/>
            </p:nvSpPr>
            <p:spPr>
              <a:xfrm>
                <a:off x="2987508" y="3208026"/>
                <a:ext cx="503847" cy="467666"/>
              </a:xfrm>
              <a:custGeom>
                <a:avLst/>
                <a:gdLst/>
                <a:ahLst/>
                <a:cxnLst/>
                <a:rect l="l" t="t" r="r" b="b"/>
                <a:pathLst>
                  <a:path w="51413" h="47721" extrusionOk="0">
                    <a:moveTo>
                      <a:pt x="45169" y="1"/>
                    </a:moveTo>
                    <a:lnTo>
                      <a:pt x="45169" y="1"/>
                    </a:lnTo>
                    <a:cubicBezTo>
                      <a:pt x="39992" y="22403"/>
                      <a:pt x="23068" y="44413"/>
                      <a:pt x="0" y="44521"/>
                    </a:cubicBezTo>
                    <a:cubicBezTo>
                      <a:pt x="4741" y="46801"/>
                      <a:pt x="9575" y="47721"/>
                      <a:pt x="14300" y="47721"/>
                    </a:cubicBezTo>
                    <a:cubicBezTo>
                      <a:pt x="20884" y="47721"/>
                      <a:pt x="27258" y="45934"/>
                      <a:pt x="32872" y="43548"/>
                    </a:cubicBezTo>
                    <a:cubicBezTo>
                      <a:pt x="46462" y="37784"/>
                      <a:pt x="51412" y="13031"/>
                      <a:pt x="451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686;p37">
                <a:extLst>
                  <a:ext uri="{FF2B5EF4-FFF2-40B4-BE49-F238E27FC236}">
                    <a16:creationId xmlns:a16="http://schemas.microsoft.com/office/drawing/2014/main" id="{247080A2-0501-4659-9D47-13F3CC5BF713}"/>
                  </a:ext>
                </a:extLst>
              </p:cNvPr>
              <p:cNvSpPr/>
              <p:nvPr/>
            </p:nvSpPr>
            <p:spPr>
              <a:xfrm>
                <a:off x="2770242" y="3084125"/>
                <a:ext cx="475516" cy="543322"/>
              </a:xfrm>
              <a:custGeom>
                <a:avLst/>
                <a:gdLst/>
                <a:ahLst/>
                <a:cxnLst/>
                <a:rect l="l" t="t" r="r" b="b"/>
                <a:pathLst>
                  <a:path w="48522" h="55441" extrusionOk="0">
                    <a:moveTo>
                      <a:pt x="22952" y="1"/>
                    </a:moveTo>
                    <a:cubicBezTo>
                      <a:pt x="17864" y="1"/>
                      <a:pt x="14694" y="2972"/>
                      <a:pt x="13948" y="3750"/>
                    </a:cubicBezTo>
                    <a:cubicBezTo>
                      <a:pt x="6510" y="11995"/>
                      <a:pt x="4889" y="22727"/>
                      <a:pt x="4889" y="22727"/>
                    </a:cubicBezTo>
                    <a:cubicBezTo>
                      <a:pt x="4889" y="22727"/>
                      <a:pt x="0" y="34723"/>
                      <a:pt x="7648" y="44788"/>
                    </a:cubicBezTo>
                    <a:cubicBezTo>
                      <a:pt x="9099" y="46699"/>
                      <a:pt x="12081" y="51207"/>
                      <a:pt x="13800" y="52486"/>
                    </a:cubicBezTo>
                    <a:cubicBezTo>
                      <a:pt x="14048" y="52672"/>
                      <a:pt x="19545" y="55441"/>
                      <a:pt x="25984" y="55441"/>
                    </a:cubicBezTo>
                    <a:cubicBezTo>
                      <a:pt x="32408" y="55441"/>
                      <a:pt x="39770" y="52685"/>
                      <a:pt x="43793" y="41858"/>
                    </a:cubicBezTo>
                    <a:cubicBezTo>
                      <a:pt x="48522" y="29128"/>
                      <a:pt x="37585" y="23643"/>
                      <a:pt x="37585" y="23643"/>
                    </a:cubicBezTo>
                    <a:cubicBezTo>
                      <a:pt x="37585" y="23643"/>
                      <a:pt x="39161" y="6050"/>
                      <a:pt x="29579" y="1582"/>
                    </a:cubicBezTo>
                    <a:cubicBezTo>
                      <a:pt x="27110" y="433"/>
                      <a:pt x="24892" y="1"/>
                      <a:pt x="2295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687;p37">
                <a:extLst>
                  <a:ext uri="{FF2B5EF4-FFF2-40B4-BE49-F238E27FC236}">
                    <a16:creationId xmlns:a16="http://schemas.microsoft.com/office/drawing/2014/main" id="{5D85BE15-999F-47CC-80E0-9086D8C55C36}"/>
                  </a:ext>
                </a:extLst>
              </p:cNvPr>
              <p:cNvSpPr/>
              <p:nvPr/>
            </p:nvSpPr>
            <p:spPr>
              <a:xfrm>
                <a:off x="2731385" y="3302028"/>
                <a:ext cx="125910" cy="87475"/>
              </a:xfrm>
              <a:custGeom>
                <a:avLst/>
                <a:gdLst/>
                <a:ahLst/>
                <a:cxnLst/>
                <a:rect l="l" t="t" r="r" b="b"/>
                <a:pathLst>
                  <a:path w="12848" h="8926" extrusionOk="0">
                    <a:moveTo>
                      <a:pt x="9178" y="0"/>
                    </a:moveTo>
                    <a:cubicBezTo>
                      <a:pt x="5496" y="0"/>
                      <a:pt x="0" y="806"/>
                      <a:pt x="0" y="806"/>
                    </a:cubicBezTo>
                    <a:cubicBezTo>
                      <a:pt x="0" y="806"/>
                      <a:pt x="4535" y="8094"/>
                      <a:pt x="8194" y="8868"/>
                    </a:cubicBezTo>
                    <a:cubicBezTo>
                      <a:pt x="8378" y="8907"/>
                      <a:pt x="8556" y="8925"/>
                      <a:pt x="8727" y="8925"/>
                    </a:cubicBezTo>
                    <a:cubicBezTo>
                      <a:pt x="11952" y="8925"/>
                      <a:pt x="12848" y="2303"/>
                      <a:pt x="12416" y="719"/>
                    </a:cubicBezTo>
                    <a:cubicBezTo>
                      <a:pt x="12269" y="182"/>
                      <a:pt x="10929" y="0"/>
                      <a:pt x="9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688;p37">
                <a:extLst>
                  <a:ext uri="{FF2B5EF4-FFF2-40B4-BE49-F238E27FC236}">
                    <a16:creationId xmlns:a16="http://schemas.microsoft.com/office/drawing/2014/main" id="{E100F03C-7CA8-4868-ADA1-14AA7A73C1B6}"/>
                  </a:ext>
                </a:extLst>
              </p:cNvPr>
              <p:cNvSpPr/>
              <p:nvPr/>
            </p:nvSpPr>
            <p:spPr>
              <a:xfrm>
                <a:off x="2683032" y="3257320"/>
                <a:ext cx="172441" cy="88406"/>
              </a:xfrm>
              <a:custGeom>
                <a:avLst/>
                <a:gdLst/>
                <a:ahLst/>
                <a:cxnLst/>
                <a:rect l="l" t="t" r="r" b="b"/>
                <a:pathLst>
                  <a:path w="17596" h="9021" extrusionOk="0">
                    <a:moveTo>
                      <a:pt x="12451" y="1"/>
                    </a:moveTo>
                    <a:cubicBezTo>
                      <a:pt x="11871" y="1"/>
                      <a:pt x="11224" y="58"/>
                      <a:pt x="10505" y="189"/>
                    </a:cubicBezTo>
                    <a:cubicBezTo>
                      <a:pt x="4729" y="1241"/>
                      <a:pt x="1" y="4524"/>
                      <a:pt x="4991" y="6886"/>
                    </a:cubicBezTo>
                    <a:cubicBezTo>
                      <a:pt x="7826" y="8228"/>
                      <a:pt x="11340" y="9021"/>
                      <a:pt x="13893" y="9021"/>
                    </a:cubicBezTo>
                    <a:cubicBezTo>
                      <a:pt x="15834" y="9021"/>
                      <a:pt x="17220" y="8563"/>
                      <a:pt x="17333" y="7541"/>
                    </a:cubicBezTo>
                    <a:cubicBezTo>
                      <a:pt x="17595" y="5184"/>
                      <a:pt x="17333" y="2818"/>
                      <a:pt x="17333" y="2818"/>
                    </a:cubicBezTo>
                    <a:cubicBezTo>
                      <a:pt x="17333" y="2818"/>
                      <a:pt x="16526" y="1"/>
                      <a:pt x="12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689;p37">
                <a:extLst>
                  <a:ext uri="{FF2B5EF4-FFF2-40B4-BE49-F238E27FC236}">
                    <a16:creationId xmlns:a16="http://schemas.microsoft.com/office/drawing/2014/main" id="{1AD7D1DE-5311-4A9E-AE68-CCF7C02AA4AD}"/>
                  </a:ext>
                </a:extLst>
              </p:cNvPr>
              <p:cNvSpPr/>
              <p:nvPr/>
            </p:nvSpPr>
            <p:spPr>
              <a:xfrm>
                <a:off x="2941565" y="3598487"/>
                <a:ext cx="468528" cy="434385"/>
              </a:xfrm>
              <a:custGeom>
                <a:avLst/>
                <a:gdLst/>
                <a:ahLst/>
                <a:cxnLst/>
                <a:rect l="l" t="t" r="r" b="b"/>
                <a:pathLst>
                  <a:path w="47809" h="44325" extrusionOk="0">
                    <a:moveTo>
                      <a:pt x="35428" y="0"/>
                    </a:moveTo>
                    <a:cubicBezTo>
                      <a:pt x="35427" y="0"/>
                      <a:pt x="11278" y="1316"/>
                      <a:pt x="4859" y="14493"/>
                    </a:cubicBezTo>
                    <a:cubicBezTo>
                      <a:pt x="1" y="24463"/>
                      <a:pt x="9542" y="44324"/>
                      <a:pt x="27759" y="44324"/>
                    </a:cubicBezTo>
                    <a:cubicBezTo>
                      <a:pt x="33610" y="44324"/>
                      <a:pt x="40357" y="42275"/>
                      <a:pt x="47808" y="37192"/>
                    </a:cubicBezTo>
                    <a:lnTo>
                      <a:pt x="42557" y="30995"/>
                    </a:lnTo>
                    <a:cubicBezTo>
                      <a:pt x="42557" y="30995"/>
                      <a:pt x="35546" y="35280"/>
                      <a:pt x="28856" y="35280"/>
                    </a:cubicBezTo>
                    <a:cubicBezTo>
                      <a:pt x="26576" y="35280"/>
                      <a:pt x="24334" y="34783"/>
                      <a:pt x="22419" y="33448"/>
                    </a:cubicBezTo>
                    <a:cubicBezTo>
                      <a:pt x="14896" y="28195"/>
                      <a:pt x="13667" y="19176"/>
                      <a:pt x="18566" y="13969"/>
                    </a:cubicBezTo>
                    <a:cubicBezTo>
                      <a:pt x="23465" y="8763"/>
                      <a:pt x="33936" y="7102"/>
                      <a:pt x="33936" y="7102"/>
                    </a:cubicBezTo>
                    <a:lnTo>
                      <a:pt x="35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690;p37">
                <a:extLst>
                  <a:ext uri="{FF2B5EF4-FFF2-40B4-BE49-F238E27FC236}">
                    <a16:creationId xmlns:a16="http://schemas.microsoft.com/office/drawing/2014/main" id="{BBEC96A1-CB3A-4C35-9CA7-1F787527FF84}"/>
                  </a:ext>
                </a:extLst>
              </p:cNvPr>
              <p:cNvSpPr/>
              <p:nvPr/>
            </p:nvSpPr>
            <p:spPr>
              <a:xfrm>
                <a:off x="2661511" y="3635982"/>
                <a:ext cx="577445" cy="347420"/>
              </a:xfrm>
              <a:custGeom>
                <a:avLst/>
                <a:gdLst/>
                <a:ahLst/>
                <a:cxnLst/>
                <a:rect l="l" t="t" r="r" b="b"/>
                <a:pathLst>
                  <a:path w="58923" h="35451" extrusionOk="0">
                    <a:moveTo>
                      <a:pt x="54956" y="1"/>
                    </a:moveTo>
                    <a:cubicBezTo>
                      <a:pt x="54709" y="1"/>
                      <a:pt x="54455" y="10"/>
                      <a:pt x="54194" y="28"/>
                    </a:cubicBezTo>
                    <a:cubicBezTo>
                      <a:pt x="54194" y="28"/>
                      <a:pt x="40275" y="3311"/>
                      <a:pt x="32663" y="11453"/>
                    </a:cubicBezTo>
                    <a:cubicBezTo>
                      <a:pt x="25050" y="19596"/>
                      <a:pt x="19267" y="23009"/>
                      <a:pt x="5480" y="26685"/>
                    </a:cubicBezTo>
                    <a:cubicBezTo>
                      <a:pt x="2100" y="27585"/>
                      <a:pt x="1" y="31311"/>
                      <a:pt x="1663" y="34958"/>
                    </a:cubicBezTo>
                    <a:cubicBezTo>
                      <a:pt x="3961" y="35289"/>
                      <a:pt x="6288" y="35450"/>
                      <a:pt x="8621" y="35450"/>
                    </a:cubicBezTo>
                    <a:cubicBezTo>
                      <a:pt x="28316" y="35450"/>
                      <a:pt x="48513" y="23975"/>
                      <a:pt x="56949" y="6331"/>
                    </a:cubicBezTo>
                    <a:cubicBezTo>
                      <a:pt x="57750" y="4573"/>
                      <a:pt x="58388" y="2810"/>
                      <a:pt x="58922" y="1051"/>
                    </a:cubicBezTo>
                    <a:cubicBezTo>
                      <a:pt x="57881" y="385"/>
                      <a:pt x="56577" y="1"/>
                      <a:pt x="5495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691;p37">
                <a:extLst>
                  <a:ext uri="{FF2B5EF4-FFF2-40B4-BE49-F238E27FC236}">
                    <a16:creationId xmlns:a16="http://schemas.microsoft.com/office/drawing/2014/main" id="{E01044F3-BF08-41CA-9644-12349B19D692}"/>
                  </a:ext>
                </a:extLst>
              </p:cNvPr>
              <p:cNvSpPr/>
              <p:nvPr/>
            </p:nvSpPr>
            <p:spPr>
              <a:xfrm>
                <a:off x="2677798" y="3646282"/>
                <a:ext cx="628807" cy="410532"/>
              </a:xfrm>
              <a:custGeom>
                <a:avLst/>
                <a:gdLst/>
                <a:ahLst/>
                <a:cxnLst/>
                <a:rect l="l" t="t" r="r" b="b"/>
                <a:pathLst>
                  <a:path w="64164" h="41891" extrusionOk="0">
                    <a:moveTo>
                      <a:pt x="57262" y="0"/>
                    </a:moveTo>
                    <a:lnTo>
                      <a:pt x="57262" y="0"/>
                    </a:lnTo>
                    <a:cubicBezTo>
                      <a:pt x="56726" y="1759"/>
                      <a:pt x="56089" y="3522"/>
                      <a:pt x="55287" y="5280"/>
                    </a:cubicBezTo>
                    <a:cubicBezTo>
                      <a:pt x="46851" y="22925"/>
                      <a:pt x="26647" y="34400"/>
                      <a:pt x="6955" y="34400"/>
                    </a:cubicBezTo>
                    <a:cubicBezTo>
                      <a:pt x="4623" y="34400"/>
                      <a:pt x="2298" y="34239"/>
                      <a:pt x="1" y="33909"/>
                    </a:cubicBezTo>
                    <a:lnTo>
                      <a:pt x="1" y="33909"/>
                    </a:lnTo>
                    <a:cubicBezTo>
                      <a:pt x="1519" y="37242"/>
                      <a:pt x="6180" y="40520"/>
                      <a:pt x="15899" y="41522"/>
                    </a:cubicBezTo>
                    <a:cubicBezTo>
                      <a:pt x="18325" y="41772"/>
                      <a:pt x="20625" y="41890"/>
                      <a:pt x="22804" y="41890"/>
                    </a:cubicBezTo>
                    <a:cubicBezTo>
                      <a:pt x="38901" y="41890"/>
                      <a:pt x="48409" y="35461"/>
                      <a:pt x="53841" y="28519"/>
                    </a:cubicBezTo>
                    <a:cubicBezTo>
                      <a:pt x="59104" y="21805"/>
                      <a:pt x="64163" y="4427"/>
                      <a:pt x="572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692;p37">
                <a:extLst>
                  <a:ext uri="{FF2B5EF4-FFF2-40B4-BE49-F238E27FC236}">
                    <a16:creationId xmlns:a16="http://schemas.microsoft.com/office/drawing/2014/main" id="{126CA24D-0C73-4995-A60F-BD34D3E9AF1E}"/>
                  </a:ext>
                </a:extLst>
              </p:cNvPr>
              <p:cNvSpPr/>
              <p:nvPr/>
            </p:nvSpPr>
            <p:spPr>
              <a:xfrm>
                <a:off x="3265887" y="3558337"/>
                <a:ext cx="236660" cy="419705"/>
              </a:xfrm>
              <a:custGeom>
                <a:avLst/>
                <a:gdLst/>
                <a:ahLst/>
                <a:cxnLst/>
                <a:rect l="l" t="t" r="r" b="b"/>
                <a:pathLst>
                  <a:path w="24149" h="42827" extrusionOk="0">
                    <a:moveTo>
                      <a:pt x="8269" y="0"/>
                    </a:moveTo>
                    <a:cubicBezTo>
                      <a:pt x="7856" y="0"/>
                      <a:pt x="7463" y="149"/>
                      <a:pt x="7095" y="467"/>
                    </a:cubicBezTo>
                    <a:cubicBezTo>
                      <a:pt x="7095" y="467"/>
                      <a:pt x="1217" y="3033"/>
                      <a:pt x="608" y="7922"/>
                    </a:cubicBezTo>
                    <a:cubicBezTo>
                      <a:pt x="0" y="12815"/>
                      <a:pt x="8274" y="41720"/>
                      <a:pt x="14186" y="42694"/>
                    </a:cubicBezTo>
                    <a:cubicBezTo>
                      <a:pt x="14734" y="42784"/>
                      <a:pt x="15262" y="42827"/>
                      <a:pt x="15769" y="42827"/>
                    </a:cubicBezTo>
                    <a:cubicBezTo>
                      <a:pt x="20722" y="42827"/>
                      <a:pt x="23662" y="38719"/>
                      <a:pt x="23905" y="34573"/>
                    </a:cubicBezTo>
                    <a:cubicBezTo>
                      <a:pt x="24149" y="30310"/>
                      <a:pt x="14155" y="0"/>
                      <a:pt x="8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693;p37">
                <a:extLst>
                  <a:ext uri="{FF2B5EF4-FFF2-40B4-BE49-F238E27FC236}">
                    <a16:creationId xmlns:a16="http://schemas.microsoft.com/office/drawing/2014/main" id="{F7B66751-5354-4BCA-A3E3-076F3DC43BA0}"/>
                  </a:ext>
                </a:extLst>
              </p:cNvPr>
              <p:cNvSpPr/>
              <p:nvPr/>
            </p:nvSpPr>
            <p:spPr>
              <a:xfrm>
                <a:off x="3351098" y="3540001"/>
                <a:ext cx="245755" cy="422909"/>
              </a:xfrm>
              <a:custGeom>
                <a:avLst/>
                <a:gdLst/>
                <a:ahLst/>
                <a:cxnLst/>
                <a:rect l="l" t="t" r="r" b="b"/>
                <a:pathLst>
                  <a:path w="25077" h="43154" extrusionOk="0">
                    <a:moveTo>
                      <a:pt x="7464" y="0"/>
                    </a:moveTo>
                    <a:cubicBezTo>
                      <a:pt x="4099" y="0"/>
                      <a:pt x="0" y="1781"/>
                      <a:pt x="0" y="1781"/>
                    </a:cubicBezTo>
                    <a:lnTo>
                      <a:pt x="11636" y="43154"/>
                    </a:lnTo>
                    <a:cubicBezTo>
                      <a:pt x="11636" y="43154"/>
                      <a:pt x="16893" y="42295"/>
                      <a:pt x="20985" y="39569"/>
                    </a:cubicBezTo>
                    <a:cubicBezTo>
                      <a:pt x="25077" y="36843"/>
                      <a:pt x="23535" y="32758"/>
                      <a:pt x="22385" y="28285"/>
                    </a:cubicBezTo>
                    <a:cubicBezTo>
                      <a:pt x="21235" y="23812"/>
                      <a:pt x="13639" y="4056"/>
                      <a:pt x="10903" y="1149"/>
                    </a:cubicBezTo>
                    <a:cubicBezTo>
                      <a:pt x="10104" y="301"/>
                      <a:pt x="8846" y="0"/>
                      <a:pt x="7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694;p37">
                <a:extLst>
                  <a:ext uri="{FF2B5EF4-FFF2-40B4-BE49-F238E27FC236}">
                    <a16:creationId xmlns:a16="http://schemas.microsoft.com/office/drawing/2014/main" id="{BAA6B2C1-F87F-4A85-A836-17C00854D399}"/>
                  </a:ext>
                </a:extLst>
              </p:cNvPr>
              <p:cNvSpPr/>
              <p:nvPr/>
            </p:nvSpPr>
            <p:spPr>
              <a:xfrm>
                <a:off x="3456369" y="3682562"/>
                <a:ext cx="119746" cy="105536"/>
              </a:xfrm>
              <a:custGeom>
                <a:avLst/>
                <a:gdLst/>
                <a:ahLst/>
                <a:cxnLst/>
                <a:rect l="l" t="t" r="r" b="b"/>
                <a:pathLst>
                  <a:path w="12219" h="10769" extrusionOk="0">
                    <a:moveTo>
                      <a:pt x="9243" y="1"/>
                    </a:moveTo>
                    <a:cubicBezTo>
                      <a:pt x="7040" y="1"/>
                      <a:pt x="0" y="4862"/>
                      <a:pt x="0" y="4862"/>
                    </a:cubicBezTo>
                    <a:lnTo>
                      <a:pt x="1975" y="10768"/>
                    </a:lnTo>
                    <a:cubicBezTo>
                      <a:pt x="1975" y="10768"/>
                      <a:pt x="11427" y="6433"/>
                      <a:pt x="11820" y="5908"/>
                    </a:cubicBezTo>
                    <a:cubicBezTo>
                      <a:pt x="12218" y="5386"/>
                      <a:pt x="11427" y="133"/>
                      <a:pt x="9327" y="3"/>
                    </a:cubicBezTo>
                    <a:cubicBezTo>
                      <a:pt x="9300" y="1"/>
                      <a:pt x="9272" y="1"/>
                      <a:pt x="9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695;p37">
                <a:extLst>
                  <a:ext uri="{FF2B5EF4-FFF2-40B4-BE49-F238E27FC236}">
                    <a16:creationId xmlns:a16="http://schemas.microsoft.com/office/drawing/2014/main" id="{FB1ED35A-AAFF-44C7-A101-05F52501C27B}"/>
                  </a:ext>
                </a:extLst>
              </p:cNvPr>
              <p:cNvSpPr/>
              <p:nvPr/>
            </p:nvSpPr>
            <p:spPr>
              <a:xfrm>
                <a:off x="3475724" y="3740460"/>
                <a:ext cx="135122" cy="151077"/>
              </a:xfrm>
              <a:custGeom>
                <a:avLst/>
                <a:gdLst/>
                <a:ahLst/>
                <a:cxnLst/>
                <a:rect l="l" t="t" r="r" b="b"/>
                <a:pathLst>
                  <a:path w="13788" h="15416" extrusionOk="0">
                    <a:moveTo>
                      <a:pt x="9850" y="0"/>
                    </a:moveTo>
                    <a:lnTo>
                      <a:pt x="0" y="4860"/>
                    </a:lnTo>
                    <a:cubicBezTo>
                      <a:pt x="0" y="4860"/>
                      <a:pt x="1804" y="14842"/>
                      <a:pt x="3988" y="15364"/>
                    </a:cubicBezTo>
                    <a:cubicBezTo>
                      <a:pt x="4135" y="15399"/>
                      <a:pt x="4290" y="15416"/>
                      <a:pt x="4453" y="15416"/>
                    </a:cubicBezTo>
                    <a:cubicBezTo>
                      <a:pt x="6726" y="15416"/>
                      <a:pt x="10487" y="12192"/>
                      <a:pt x="12081" y="10806"/>
                    </a:cubicBezTo>
                    <a:cubicBezTo>
                      <a:pt x="13788" y="9322"/>
                      <a:pt x="9850" y="0"/>
                      <a:pt x="9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696;p37">
                <a:extLst>
                  <a:ext uri="{FF2B5EF4-FFF2-40B4-BE49-F238E27FC236}">
                    <a16:creationId xmlns:a16="http://schemas.microsoft.com/office/drawing/2014/main" id="{D7AF7AFA-D1F5-42E9-BEB5-2C72D478AE4D}"/>
                  </a:ext>
                </a:extLst>
              </p:cNvPr>
              <p:cNvSpPr/>
              <p:nvPr/>
            </p:nvSpPr>
            <p:spPr>
              <a:xfrm>
                <a:off x="2899739" y="3393609"/>
                <a:ext cx="151792" cy="67600"/>
              </a:xfrm>
              <a:custGeom>
                <a:avLst/>
                <a:gdLst/>
                <a:ahLst/>
                <a:cxnLst/>
                <a:rect l="l" t="t" r="r" b="b"/>
                <a:pathLst>
                  <a:path w="15489" h="6898" extrusionOk="0">
                    <a:moveTo>
                      <a:pt x="7745" y="1"/>
                    </a:moveTo>
                    <a:cubicBezTo>
                      <a:pt x="3471" y="1"/>
                      <a:pt x="0" y="1543"/>
                      <a:pt x="0" y="3449"/>
                    </a:cubicBezTo>
                    <a:cubicBezTo>
                      <a:pt x="0" y="5350"/>
                      <a:pt x="3465" y="6898"/>
                      <a:pt x="7745" y="6898"/>
                    </a:cubicBezTo>
                    <a:cubicBezTo>
                      <a:pt x="12023" y="6898"/>
                      <a:pt x="15488" y="5356"/>
                      <a:pt x="15488" y="3449"/>
                    </a:cubicBezTo>
                    <a:cubicBezTo>
                      <a:pt x="15488" y="1549"/>
                      <a:pt x="12017" y="1"/>
                      <a:pt x="7745" y="1"/>
                    </a:cubicBezTo>
                    <a:close/>
                  </a:path>
                </a:pathLst>
              </a:custGeom>
              <a:solidFill>
                <a:srgbClr val="F9A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77" name="Google Shape;697;p37">
              <a:extLst>
                <a:ext uri="{FF2B5EF4-FFF2-40B4-BE49-F238E27FC236}">
                  <a16:creationId xmlns:a16="http://schemas.microsoft.com/office/drawing/2014/main" id="{EB785D54-271D-4A4A-A059-7D8BA5245D99}"/>
                </a:ext>
              </a:extLst>
            </p:cNvPr>
            <p:cNvSpPr/>
            <p:nvPr/>
          </p:nvSpPr>
          <p:spPr>
            <a:xfrm rot="10466444">
              <a:off x="2746096" y="1844452"/>
              <a:ext cx="61432" cy="55406"/>
            </a:xfrm>
            <a:custGeom>
              <a:avLst/>
              <a:gdLst/>
              <a:ahLst/>
              <a:cxnLst/>
              <a:rect l="l" t="t" r="r" b="b"/>
              <a:pathLst>
                <a:path w="4761" h="4294" extrusionOk="0">
                  <a:moveTo>
                    <a:pt x="2830" y="0"/>
                  </a:moveTo>
                  <a:cubicBezTo>
                    <a:pt x="1338" y="0"/>
                    <a:pt x="0" y="1896"/>
                    <a:pt x="636" y="3296"/>
                  </a:cubicBezTo>
                  <a:cubicBezTo>
                    <a:pt x="837" y="3736"/>
                    <a:pt x="1258" y="4050"/>
                    <a:pt x="1724" y="4192"/>
                  </a:cubicBezTo>
                  <a:cubicBezTo>
                    <a:pt x="1953" y="4263"/>
                    <a:pt x="2192" y="4293"/>
                    <a:pt x="2432" y="4293"/>
                  </a:cubicBezTo>
                  <a:cubicBezTo>
                    <a:pt x="2676" y="4293"/>
                    <a:pt x="2921" y="4262"/>
                    <a:pt x="3158" y="4210"/>
                  </a:cubicBezTo>
                  <a:cubicBezTo>
                    <a:pt x="3363" y="4167"/>
                    <a:pt x="3567" y="4108"/>
                    <a:pt x="3735" y="3984"/>
                  </a:cubicBezTo>
                  <a:cubicBezTo>
                    <a:pt x="3887" y="3873"/>
                    <a:pt x="4002" y="3713"/>
                    <a:pt x="4099" y="3553"/>
                  </a:cubicBezTo>
                  <a:cubicBezTo>
                    <a:pt x="4477" y="2958"/>
                    <a:pt x="4760" y="2252"/>
                    <a:pt x="4641" y="1555"/>
                  </a:cubicBezTo>
                  <a:cubicBezTo>
                    <a:pt x="4526" y="867"/>
                    <a:pt x="3993" y="268"/>
                    <a:pt x="3327" y="73"/>
                  </a:cubicBezTo>
                  <a:cubicBezTo>
                    <a:pt x="3161" y="23"/>
                    <a:pt x="299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 name="Group 4">
            <a:extLst>
              <a:ext uri="{FF2B5EF4-FFF2-40B4-BE49-F238E27FC236}">
                <a16:creationId xmlns:a16="http://schemas.microsoft.com/office/drawing/2014/main" id="{5F836E7F-C5CD-0A84-47D1-402BC3D0A422}"/>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195B2D06-6218-2824-EA66-C5F0C4D1A9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4F6AE0C6-7349-D684-E64C-F2D43E21497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EF5BA02F-FA27-BBA7-2075-28CD906438F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5BE64D59-5967-A43B-2F05-34F7477A927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D6DA8B97-87F6-97C2-D8C2-80D404E5752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2018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8.33333E-7 -1.11111E-6 L 8.33333E-7 0.00031 C 0.00538 -0.00957 0.00677 -0.01173 0.01059 -0.02099 C 0.01215 -0.02469 0.01302 -0.0287 0.01493 -0.03179 C 0.02361 -0.04537 0.01562 -0.0321 0.02101 -0.04383 C 0.02344 -0.04846 0.02604 -0.05339 0.0283 -0.05802 C 0.02917 -0.05957 0.02986 -0.0608 0.03055 -0.06204 L 0.03472 -0.06852 C 0.03611 -0.07407 0.0368 -0.0787 0.03993 -0.08302 C 0.04097 -0.08488 0.04271 -0.08549 0.0441 -0.08704 C 0.04757 -0.09383 0.05087 -0.10123 0.05538 -0.10679 C 0.0566 -0.10833 0.05833 -0.10957 0.05955 -0.1108 C 0.06076 -0.11204 0.0618 -0.11327 0.06267 -0.11481 C 0.06406 -0.11636 0.06458 -0.11852 0.0658 -0.11975 C 0.06701 -0.1216 0.06858 -0.1216 0.06996 -0.12284 C 0.07361 -0.13148 0.07031 -0.12562 0.07621 -0.1321 C 0.07795 -0.13364 0.07899 -0.1358 0.08055 -0.13704 C 0.08194 -0.13858 0.08351 -0.13889 0.08472 -0.14012 C 0.08628 -0.14136 0.0875 -0.14352 0.08906 -0.14506 C 0.09062 -0.14691 0.09236 -0.14753 0.0941 -0.14907 C 0.10069 -0.15463 0.09601 -0.15185 0.10156 -0.15463 C 0.10278 -0.15586 0.10417 -0.15741 0.10573 -0.15864 C 0.1066 -0.15895 0.10781 -0.15895 0.10885 -0.15957 C 0.11771 -0.16451 0.10885 -0.16049 0.11614 -0.16358 C 0.11719 -0.16451 0.11823 -0.16574 0.11927 -0.16636 C 0.12031 -0.16697 0.12135 -0.16728 0.12239 -0.16759 C 0.12396 -0.16852 0.12569 -0.16944 0.1276 -0.17037 C 0.12951 -0.17068 0.1309 -0.17099 0.13264 -0.1716 C 0.14323 -0.17469 0.125 -0.17037 0.14219 -0.17407 C 0.14427 -0.175 0.14549 -0.17685 0.14722 -0.17685 L 0.22413 -0.17562 C 0.22552 -0.17531 0.22691 -0.17469 0.22812 -0.17407 C 0.23021 -0.17346 0.23264 -0.17284 0.23472 -0.1716 C 0.23611 -0.17037 0.23733 -0.16944 0.23871 -0.16883 C 0.24045 -0.16821 0.24219 -0.16821 0.24392 -0.16759 C 0.24514 -0.16667 0.24601 -0.16605 0.24705 -0.16481 C 0.25052 -0.16234 0.25469 -0.16049 0.25746 -0.1571 C 0.25833 -0.15586 0.25937 -0.15432 0.26042 -0.15309 C 0.2618 -0.15185 0.26337 -0.15123 0.26476 -0.15031 C 0.26597 -0.14969 0.26684 -0.14876 0.26788 -0.14784 C 0.26858 -0.1466 0.26892 -0.14506 0.26996 -0.14383 C 0.27083 -0.1429 0.27222 -0.14259 0.27309 -0.14105 C 0.27378 -0.14012 0.27344 -0.13858 0.27413 -0.13704 C 0.27517 -0.13518 0.27708 -0.13395 0.27812 -0.1321 C 0.27951 -0.12994 0.28021 -0.12747 0.28142 -0.12562 C 0.28229 -0.12346 0.28368 -0.12191 0.28437 -0.11975 C 0.28507 -0.11852 0.28594 -0.11636 0.28663 -0.11481 C 0.29149 -0.10309 0.28767 -0.11265 0.29288 -0.10278 C 0.2941 -0.10062 0.29479 -0.09846 0.29601 -0.0966 C 0.29792 -0.09259 0.30035 -0.08951 0.30208 -0.08549 C 0.30278 -0.08457 0.30382 -0.08302 0.30417 -0.08179 C 0.30625 -0.07685 0.30451 -0.07839 0.30625 -0.07253 C 0.30694 -0.0713 0.30799 -0.06975 0.30851 -0.06852 C 0.31059 -0.06358 0.30868 -0.06543 0.31076 -0.05957 C 0.31128 -0.05802 0.31198 -0.05679 0.31267 -0.05525 C 0.31389 -0.05092 0.31389 -0.05062 0.31597 -0.04599 C 0.31649 -0.04475 0.31753 -0.04383 0.31788 -0.04228 C 0.31892 -0.04012 0.31944 -0.03796 0.32014 -0.0358 C 0.32083 -0.03395 0.32153 -0.03241 0.32222 -0.03055 C 0.3224 -0.0287 0.32292 -0.02654 0.32326 -0.025 C 0.32361 -0.02284 0.32378 -0.02099 0.3243 -0.01852 C 0.32465 -0.01667 0.32569 -0.01512 0.32639 -0.01327 C 0.32708 -0.01111 0.32778 -0.00895 0.32812 -0.00679 C 0.32882 -0.00247 0.32986 0.00587 0.33142 0.00926 L 0.33368 0.01327 C 0.33385 0.01451 0.33368 0.01759 0.33455 0.01698 C 0.33594 0.01667 0.33594 0.01389 0.33663 0.01204 C 0.33976 0.00247 0.33576 0.01049 0.33993 0.00247 C 0.34167 -0.00555 0.34271 -0.01451 0.34514 -0.02253 C 0.34757 -0.03055 0.35069 -0.03796 0.35208 -0.04599 C 0.35312 -0.05 0.35347 -0.05401 0.35451 -0.05802 C 0.35694 -0.06728 0.3599 -0.07654 0.36267 -0.08549 C 0.36406 -0.09043 0.36615 -0.09444 0.36701 -0.09876 C 0.3743 -0.13889 0.36615 -0.09846 0.37309 -0.12685 C 0.37413 -0.12994 0.3743 -0.13364 0.37535 -0.13704 C 0.37639 -0.14043 0.37847 -0.14321 0.37951 -0.1466 C 0.38194 -0.15463 0.38333 -0.16234 0.38576 -0.17037 C 0.3868 -0.17376 0.38767 -0.17778 0.38906 -0.18055 C 0.39045 -0.18395 0.39253 -0.18673 0.3941 -0.18981 C 0.39566 -0.19321 0.39687 -0.1963 0.39826 -0.19907 C 0.4 -0.20679 0.40017 -0.20988 0.40365 -0.21636 C 0.40781 -0.225 0.40764 -0.22068 0.41094 -0.22963 C 0.41163 -0.2321 0.41198 -0.23518 0.41302 -0.23765 C 0.41371 -0.23951 0.4151 -0.24105 0.41597 -0.24259 C 0.42483 -0.25926 0.41267 -0.23889 0.42448 -0.25586 C 0.4276 -0.26049 0.42517 -0.25926 0.42847 -0.26234 C 0.42951 -0.26358 0.43073 -0.2642 0.43177 -0.26512 C 0.43316 -0.26667 0.4342 -0.26913 0.43576 -0.27068 C 0.43698 -0.2716 0.43854 -0.27222 0.43993 -0.27284 C 0.44115 -0.27376 0.44201 -0.27469 0.44305 -0.27562 C 0.44479 -0.27685 0.4467 -0.27839 0.44844 -0.27963 C 0.45 -0.28086 0.45104 -0.28364 0.45243 -0.28488 C 0.46302 -0.29537 0.4533 -0.28518 0.46076 -0.29043 C 0.4717 -0.29784 0.46319 -0.29413 0.47031 -0.29691 C 0.47135 -0.29815 0.47222 -0.3 0.47344 -0.30092 C 0.48142 -0.30586 0.48437 -0.30463 0.4934 -0.30586 C 0.49496 -0.30648 0.4967 -0.3071 0.49844 -0.30741 C 0.51163 -0.3071 0.52483 -0.30679 0.53802 -0.30586 C 0.54219 -0.30586 0.54271 -0.30401 0.54635 -0.30185 C 0.55139 -0.3 0.55434 -0.29938 0.55903 -0.29815 C 0.56615 -0.29228 0.55677 -0.3 0.5684 -0.29259 C 0.57031 -0.29197 0.57187 -0.29012 0.57361 -0.28889 C 0.57517 -0.28796 0.57708 -0.28734 0.57882 -0.28642 C 0.59722 -0.27531 0.58819 -0.28086 0.59965 -0.2716 C 0.60139 -0.27037 0.6033 -0.26944 0.60486 -0.2679 C 0.6066 -0.26636 0.60816 -0.26389 0.6099 -0.26234 C 0.61979 -0.25432 0.61597 -0.26018 0.62535 -0.24969 C 0.62934 -0.24568 0.63715 -0.23549 0.64045 -0.22963 C 0.64305 -0.225 0.64514 -0.22006 0.64774 -0.21481 C 0.64913 -0.21234 0.65035 -0.20957 0.65191 -0.2071 C 0.6559 -0.20062 0.65642 -0.2 0.66007 -0.1929 C 0.66163 -0.18951 0.66285 -0.18642 0.66424 -0.18333 C 0.66597 -0.18025 0.66823 -0.17778 0.66962 -0.17407 C 0.67309 -0.16605 0.67587 -0.15741 0.67899 -0.14907 C 0.67986 -0.1466 0.68108 -0.14383 0.68177 -0.14105 C 0.68472 -0.13302 0.68333 -0.13704 0.68611 -0.12932 C 0.68663 -0.12716 0.68663 -0.125 0.68733 -0.12284 C 0.68889 -0.11574 0.68941 -0.11697 0.69132 -0.1108 C 0.69167 -0.10988 0.69219 -0.10802 0.69253 -0.10679 C 0.69358 -0.10216 0.69444 -0.09691 0.69566 -0.09259 C 0.69687 -0.08827 0.69844 -0.0821 0.7 -0.07778 C 0.70017 -0.07592 0.70139 -0.07438 0.70156 -0.07253 C 0.70295 -0.06944 0.70295 -0.06636 0.70417 -0.06327 C 0.70538 -0.05895 0.70729 -0.05494 0.70833 -0.05 C 0.70972 -0.04074 0.70833 -0.04568 0.71233 -0.03704 C 0.71476 -0.02253 0.7118 -0.03765 0.71545 -0.025 C 0.71753 -0.01821 0.71562 -0.02099 0.71771 -0.01327 C 0.71805 -0.01142 0.7191 -0.00988 0.71962 -0.00771 C 0.72049 -0.00525 0.72101 -0.00247 0.72187 -1.11111E-6 L 0.72378 0.00803 C 0.72708 0.02438 0.72292 0.00401 0.72587 0.01698 C 0.72639 0.01883 0.72656 0.02068 0.72691 0.02222 C 0.7276 0.025 0.72899 0.03025 0.72899 0.03056 C 0.72969 0.02006 0.72986 0.01019 0.73108 -1.11111E-6 C 0.73125 -0.00216 0.73264 -0.00339 0.73316 -0.00525 C 0.73403 -0.00771 0.73472 -0.01049 0.73542 -0.01327 C 0.73559 -0.01512 0.73576 -0.01667 0.73628 -0.01852 C 0.73715 -0.0213 0.73854 -0.02376 0.73941 -0.02654 C 0.74184 -0.04413 0.73906 -0.03827 0.74462 -0.04753 C 0.74531 -0.05 0.74601 -0.05278 0.7467 -0.05525 C 0.74757 -0.05833 0.74896 -0.06142 0.74983 -0.06481 C 0.75399 -0.08025 0.74687 -0.06111 0.75312 -0.08055 C 0.75347 -0.0821 0.75451 -0.08302 0.75503 -0.08457 C 0.7559 -0.08611 0.75642 -0.08796 0.75712 -0.08981 C 0.75781 -0.09506 0.75799 -0.09815 0.75937 -0.10278 C 0.7618 -0.11389 0.76059 -0.10771 0.76354 -0.11759 C 0.76406 -0.11975 0.76476 -0.12284 0.76545 -0.12562 C 0.7691 -0.13704 0.76615 -0.12407 0.76979 -0.13704 C 0.77049 -0.14012 0.77101 -0.14321 0.7717 -0.1466 C 0.7724 -0.14876 0.77344 -0.15062 0.77396 -0.15309 C 0.77448 -0.15525 0.77448 -0.15741 0.775 -0.15957 C 0.77552 -0.16173 0.77656 -0.16327 0.77726 -0.16481 C 0.7776 -0.16667 0.7776 -0.16852 0.77812 -0.17037 C 0.77865 -0.17191 0.77969 -0.17284 0.78021 -0.17407 C 0.7809 -0.17592 0.78281 -0.1821 0.78333 -0.18488 C 0.78733 -0.20309 0.78351 -0.18796 0.78767 -0.20309 C 0.78785 -0.20463 0.78802 -0.20586 0.78854 -0.2071 C 0.78924 -0.20895 0.7901 -0.2108 0.79062 -0.21234 C 0.79097 -0.21389 0.79115 -0.21512 0.79167 -0.21636 C 0.79219 -0.2179 0.79305 -0.21883 0.79375 -0.22037 C 0.79496 -0.22253 0.79601 -0.22469 0.79687 -0.22685 C 0.7974 -0.22839 0.79757 -0.22963 0.79809 -0.23086 C 0.79861 -0.23302 0.7993 -0.23518 0.8 -0.23765 C 0.80069 -0.23889 0.80156 -0.23981 0.80208 -0.24136 C 0.80295 -0.24383 0.80312 -0.24599 0.80417 -0.24784 C 0.80555 -0.25092 0.80833 -0.25185 0.80937 -0.25463 C 0.81007 -0.25648 0.81094 -0.25802 0.81146 -0.25988 C 0.81198 -0.26173 0.81163 -0.26358 0.8125 -0.26512 C 0.81319 -0.26667 0.81458 -0.26697 0.81562 -0.2679 C 0.81632 -0.26944 0.81684 -0.2713 0.81771 -0.27284 C 0.81927 -0.27531 0.82118 -0.27747 0.82292 -0.27963 C 0.82396 -0.28086 0.82517 -0.28241 0.82604 -0.28395 C 0.82882 -0.28889 0.82708 -0.28673 0.83125 -0.29043 C 0.83316 -0.29691 0.83142 -0.29352 0.83854 -0.29969 L 0.84167 -0.30185 C 0.84271 -0.30309 0.84358 -0.30401 0.84479 -0.30494 C 0.84687 -0.30555 0.84878 -0.3071 0.85121 -0.30741 C 0.86215 -0.30957 0.8559 -0.30833 0.86996 -0.30957 C 0.8783 -0.30957 0.88663 -0.30957 0.89479 -0.30864 C 0.8967 -0.30833 0.89826 -0.30679 0.90017 -0.30586 C 0.90191 -0.30555 0.90347 -0.30525 0.90521 -0.30494 C 0.90642 -0.30401 0.90746 -0.30309 0.90851 -0.30185 C 0.9099 -0.30092 0.91111 -0.29938 0.9125 -0.29815 C 0.91389 -0.29691 0.91545 -0.2963 0.91684 -0.29537 C 0.92066 -0.28827 0.91684 -0.29413 0.92205 -0.28889 C 0.93229 -0.27839 0.91892 -0.29136 0.92726 -0.28086 C 0.92882 -0.27901 0.93073 -0.27747 0.93264 -0.27562 C 0.93385 -0.27253 0.9349 -0.26944 0.93663 -0.26667 C 0.93767 -0.26512 0.93889 -0.26389 0.93976 -0.26234 C 0.94062 -0.25926 0.94132 -0.25679 0.94305 -0.25339 C 0.94427 -0.25092 0.94583 -0.24907 0.94705 -0.2466 C 0.94809 -0.24506 0.94826 -0.24321 0.9493 -0.24136 C 0.95104 -0.23796 0.95365 -0.23457 0.95555 -0.23086 C 0.96007 -0.22191 0.95781 -0.225 0.96163 -0.22037 C 0.96198 -0.2179 0.96215 -0.21481 0.96285 -0.21234 C 0.96389 -0.20771 0.96701 -0.19907 0.96701 -0.19876 C 0.96736 -0.1966 0.96736 -0.19383 0.96788 -0.19136 C 0.9691 -0.18673 0.97205 -0.17809 0.97205 -0.17778 C 0.9724 -0.175 0.97257 -0.17191 0.97326 -0.16883 C 0.97344 -0.16697 0.97483 -0.16574 0.97517 -0.16358 C 0.97569 -0.16204 0.97587 -0.16018 0.97639 -0.15864 C 0.97691 -0.15586 0.97778 -0.15309 0.9783 -0.15031 C 0.97882 -0.14815 0.97899 -0.14599 0.97934 -0.14383 C 0.98073 -0.13858 0.98229 -0.13333 0.98368 -0.12809 L 0.98559 -0.11975 C 0.98594 -0.11883 0.98628 -0.11759 0.9868 -0.11574 C 0.98785 -0.11296 0.98906 -0.10988 0.98976 -0.10679 C 0.99115 -0.10154 0.99132 -0.0963 0.99288 -0.09105 C 0.99358 -0.08889 0.99566 -0.08302 0.99601 -0.08055 C 0.99653 -0.07809 0.99722 -0.0713 0.99826 -0.06852 C 0.99861 -0.06697 0.99965 -0.06512 1.00017 -0.06327 C 1.00052 -0.06111 1.00087 -0.05895 1.00139 -0.05679 C 1.00156 -0.05525 1.00208 -0.05339 1.00226 -0.05154 C 1.00278 -0.04876 1.00312 -0.04599 1.0033 -0.04383 C 1.00521 0.00463 1.00451 -0.02315 1.00451 0.04136 " pathEditMode="relative" rAng="0" ptsTypes="AAAAAAAAAAAAAAAAAAAAAAAAAAAAAAAAAAAAAAAAAAAAAAAAAAAAAAAAAAAAAAAAAAAAAAAAAAAAAAAAAAAAAAAAAAAAAAAAAAAAAAAAAAAAAAAAAAAAAAAAAAAAAAAAAAAAAAAAAAAAAAAAAAAAAAAAAAAAAAAAAAAAAAAAAAAAAAAAAAAAAAAAAAAAAAAAAAAAAAAAAAAAAAAAAAAAAAA">
                                      <p:cBhvr>
                                        <p:cTn id="14" dur="4000" fill="hold"/>
                                        <p:tgtEl>
                                          <p:spTgt spid="42"/>
                                        </p:tgtEl>
                                        <p:attrNameLst>
                                          <p:attrName>ppt_x</p:attrName>
                                          <p:attrName>ppt_y</p:attrName>
                                        </p:attrNameLst>
                                      </p:cBhvr>
                                      <p:rCtr x="50226" y="-13426"/>
                                    </p:animMotion>
                                  </p:childTnLst>
                                </p:cTn>
                              </p:par>
                            </p:childTnLst>
                          </p:cTn>
                        </p:par>
                        <p:par>
                          <p:cTn id="15" fill="hold">
                            <p:stCondLst>
                              <p:cond delay="5000"/>
                            </p:stCondLst>
                            <p:childTnLst>
                              <p:par>
                                <p:cTn id="16" presetID="10" presetClass="exit" presetSubtype="0" fill="hold" nodeType="afterEffect">
                                  <p:stCondLst>
                                    <p:cond delay="0"/>
                                  </p:stCondLst>
                                  <p:childTnLst>
                                    <p:animEffect transition="out" filter="fade">
                                      <p:cBhvr>
                                        <p:cTn id="17" dur="250"/>
                                        <p:tgtEl>
                                          <p:spTgt spid="42"/>
                                        </p:tgtEl>
                                      </p:cBhvr>
                                    </p:animEffect>
                                    <p:set>
                                      <p:cBhvr>
                                        <p:cTn id="18" dur="1" fill="hold">
                                          <p:stCondLst>
                                            <p:cond delay="249"/>
                                          </p:stCondLst>
                                        </p:cTn>
                                        <p:tgtEl>
                                          <p:spTgt spid="42"/>
                                        </p:tgtEl>
                                        <p:attrNameLst>
                                          <p:attrName>style.visibility</p:attrName>
                                        </p:attrNameLst>
                                      </p:cBhvr>
                                      <p:to>
                                        <p:strVal val="hidden"/>
                                      </p:to>
                                    </p:set>
                                  </p:childTnLst>
                                </p:cTn>
                              </p:par>
                            </p:childTnLst>
                          </p:cTn>
                        </p:par>
                        <p:par>
                          <p:cTn id="19" fill="hold">
                            <p:stCondLst>
                              <p:cond delay="5250"/>
                            </p:stCondLst>
                            <p:childTnLst>
                              <p:par>
                                <p:cTn id="20" presetID="1" presetClass="entr" presetSubtype="0" fill="hold" nodeType="afterEffect">
                                  <p:stCondLst>
                                    <p:cond delay="0"/>
                                  </p:stCondLst>
                                  <p:childTnLst>
                                    <p:set>
                                      <p:cBhvr>
                                        <p:cTn id="21" dur="1" fill="hold">
                                          <p:stCondLst>
                                            <p:cond delay="499"/>
                                          </p:stCondLst>
                                        </p:cTn>
                                        <p:tgtEl>
                                          <p:spTgt spid="75"/>
                                        </p:tgtEl>
                                        <p:attrNameLst>
                                          <p:attrName>style.visibility</p:attrName>
                                        </p:attrNameLst>
                                      </p:cBhvr>
                                      <p:to>
                                        <p:strVal val="visible"/>
                                      </p:to>
                                    </p:set>
                                  </p:childTnLst>
                                </p:cTn>
                              </p:par>
                            </p:childTnLst>
                          </p:cTn>
                        </p:par>
                        <p:par>
                          <p:cTn id="22" fill="hold">
                            <p:stCondLst>
                              <p:cond delay="5750"/>
                            </p:stCondLst>
                            <p:childTnLst>
                              <p:par>
                                <p:cTn id="23" presetID="32" presetClass="emph" presetSubtype="0" fill="hold" nodeType="afterEffect">
                                  <p:stCondLst>
                                    <p:cond delay="0"/>
                                  </p:stCondLst>
                                  <p:childTnLst>
                                    <p:animRot by="120000">
                                      <p:cBhvr>
                                        <p:cTn id="24" dur="100" fill="hold">
                                          <p:stCondLst>
                                            <p:cond delay="0"/>
                                          </p:stCondLst>
                                        </p:cTn>
                                        <p:tgtEl>
                                          <p:spTgt spid="75"/>
                                        </p:tgtEl>
                                        <p:attrNameLst>
                                          <p:attrName>r</p:attrName>
                                        </p:attrNameLst>
                                      </p:cBhvr>
                                    </p:animRot>
                                    <p:animRot by="-240000">
                                      <p:cBhvr>
                                        <p:cTn id="25" dur="200" fill="hold">
                                          <p:stCondLst>
                                            <p:cond delay="200"/>
                                          </p:stCondLst>
                                        </p:cTn>
                                        <p:tgtEl>
                                          <p:spTgt spid="75"/>
                                        </p:tgtEl>
                                        <p:attrNameLst>
                                          <p:attrName>r</p:attrName>
                                        </p:attrNameLst>
                                      </p:cBhvr>
                                    </p:animRot>
                                    <p:animRot by="240000">
                                      <p:cBhvr>
                                        <p:cTn id="26" dur="200" fill="hold">
                                          <p:stCondLst>
                                            <p:cond delay="400"/>
                                          </p:stCondLst>
                                        </p:cTn>
                                        <p:tgtEl>
                                          <p:spTgt spid="75"/>
                                        </p:tgtEl>
                                        <p:attrNameLst>
                                          <p:attrName>r</p:attrName>
                                        </p:attrNameLst>
                                      </p:cBhvr>
                                    </p:animRot>
                                    <p:animRot by="-240000">
                                      <p:cBhvr>
                                        <p:cTn id="27" dur="200" fill="hold">
                                          <p:stCondLst>
                                            <p:cond delay="600"/>
                                          </p:stCondLst>
                                        </p:cTn>
                                        <p:tgtEl>
                                          <p:spTgt spid="75"/>
                                        </p:tgtEl>
                                        <p:attrNameLst>
                                          <p:attrName>r</p:attrName>
                                        </p:attrNameLst>
                                      </p:cBhvr>
                                    </p:animRot>
                                    <p:animRot by="120000">
                                      <p:cBhvr>
                                        <p:cTn id="28" dur="200" fill="hold">
                                          <p:stCondLst>
                                            <p:cond delay="800"/>
                                          </p:stCondLst>
                                        </p:cTn>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16</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688804"/>
            </a:xfrm>
            <a:prstGeom prst="rect">
              <a:avLst/>
            </a:prstGeom>
            <a:noFill/>
          </p:spPr>
          <p:txBody>
            <a:bodyPr wrap="square" lIns="36000" tIns="36000" rIns="36000" bIns="36000" rtlCol="0">
              <a:spAutoFit/>
            </a:bodyPr>
            <a:lstStyle/>
            <a:p>
              <a:r>
                <a:rPr lang="en-GB" sz="1000" b="1" dirty="0">
                  <a:latin typeface="+mn-lt"/>
                </a:rPr>
                <a:t>Assign homework: "Colour the balloons“</a:t>
              </a:r>
            </a:p>
            <a:p>
              <a:r>
                <a:rPr lang="en-GB" sz="1000" dirty="0">
                  <a:latin typeface="+mn-lt"/>
                </a:rPr>
                <a:t>Hold up the homework worksheet and model colouring in the 3 balloon pictures (with red, blue and green crayons).</a:t>
              </a:r>
            </a:p>
            <a:p>
              <a:endParaRPr lang="en-GB" sz="1000" dirty="0">
                <a:latin typeface="+mn-lt"/>
              </a:endParaRPr>
            </a:p>
            <a:p>
              <a:r>
                <a:rPr lang="en-GB" sz="1000" dirty="0">
                  <a:latin typeface="+mn-lt"/>
                </a:rPr>
                <a:t>Elicit each colour as you go. Give out the worksheets and say, "Put your homework in your bags" and help them to do so - this is important as they will probably want to start colouring them right away.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GB">
                  <a:latin typeface="+mn-lt"/>
                </a:rPr>
                <a:t>Homework</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GB" sz="1200" dirty="0">
                <a:solidFill>
                  <a:schemeClr val="bg2">
                    <a:lumMod val="75000"/>
                  </a:schemeClr>
                </a:solidFill>
                <a:latin typeface="+mn-lt"/>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pic>
        <p:nvPicPr>
          <p:cNvPr id="4" name="Picture 3">
            <a:extLst>
              <a:ext uri="{FF2B5EF4-FFF2-40B4-BE49-F238E27FC236}">
                <a16:creationId xmlns:a16="http://schemas.microsoft.com/office/drawing/2014/main" id="{1A97EC50-AF8B-4B92-AB43-C81B53A92A67}"/>
              </a:ext>
            </a:extLst>
          </p:cNvPr>
          <p:cNvPicPr>
            <a:picLocks noChangeAspect="1"/>
          </p:cNvPicPr>
          <p:nvPr/>
        </p:nvPicPr>
        <p:blipFill>
          <a:blip r:embed="rId3"/>
          <a:stretch>
            <a:fillRect/>
          </a:stretch>
        </p:blipFill>
        <p:spPr>
          <a:xfrm>
            <a:off x="2033503" y="142700"/>
            <a:ext cx="3416807" cy="4858099"/>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E8B1973C-6EAC-498A-AB1F-8ABDBEBB6FC0}"/>
              </a:ext>
            </a:extLst>
          </p:cNvPr>
          <p:cNvPicPr>
            <a:picLocks noChangeAspect="1"/>
          </p:cNvPicPr>
          <p:nvPr/>
        </p:nvPicPr>
        <p:blipFill>
          <a:blip r:embed="rId3"/>
          <a:stretch>
            <a:fillRect/>
          </a:stretch>
        </p:blipFill>
        <p:spPr>
          <a:xfrm>
            <a:off x="246905" y="3119625"/>
            <a:ext cx="1000690" cy="142280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23299511-223C-6C79-41B4-3FF9327C597A}"/>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FFAA6EE7-FBA5-E117-C4A3-9AFD6C966F8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91112549-D507-9B3F-90E5-089D505F1EB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9FCDDC6-9DDC-704F-9F29-43C77A427175}"/>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A4F2ECA3-C8B5-DB11-E4AF-53F8F7CEE7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1" name="Text Box 7">
                <a:extLst>
                  <a:ext uri="{FF2B5EF4-FFF2-40B4-BE49-F238E27FC236}">
                    <a16:creationId xmlns:a16="http://schemas.microsoft.com/office/drawing/2014/main" id="{C454B22A-18D3-107D-749D-8DC6FB33667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0 0 L -0.16372 0 " pathEditMode="relative" rAng="0" ptsTypes="AA">
                                      <p:cBhvr>
                                        <p:cTn id="32" dur="1000" fill="hold"/>
                                        <p:tgtEl>
                                          <p:spTgt spid="33"/>
                                        </p:tgtEl>
                                        <p:attrNameLst>
                                          <p:attrName>ppt_x</p:attrName>
                                          <p:attrName>ppt_y</p:attrName>
                                        </p:attrNameLst>
                                      </p:cBhvr>
                                      <p:rCtr x="-8194"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78"/>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71" grpId="0" animBg="1"/>
      <p:bldP spid="6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17</a:t>
            </a:fld>
            <a:r>
              <a:rPr lang="en-GB" dirty="0"/>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625096" y="4084584"/>
              <a:ext cx="1252730" cy="307777"/>
            </a:xfrm>
            <a:prstGeom prst="rect">
              <a:avLst/>
            </a:prstGeom>
            <a:noFill/>
          </p:spPr>
          <p:txBody>
            <a:bodyPr wrap="none" rtlCol="0">
              <a:spAutoFit/>
            </a:bodyPr>
            <a:lstStyle/>
            <a:p>
              <a:pPr algn="ctr"/>
              <a:r>
                <a:rPr lang="en-GB">
                  <a:latin typeface="+mn-lt"/>
                </a:rPr>
                <a:t>Goodbye glove puppet</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GB" sz="1000" b="1" dirty="0">
                  <a:latin typeface="+mn-lt"/>
                </a:rPr>
                <a:t>Say goodbye to glove puppet</a:t>
              </a:r>
            </a:p>
            <a:p>
              <a:r>
                <a:rPr lang="en-GB" sz="1000" dirty="0">
                  <a:latin typeface="+mn-lt"/>
                </a:rPr>
                <a:t>Take out the bag again and get everyone to wake up the glove puppet by shouting its name into the bag (e.g. "Cookie Monster!").</a:t>
              </a:r>
              <a:br>
                <a:rPr lang="en-GB" sz="1000" dirty="0">
                  <a:latin typeface="+mn-lt"/>
                </a:rPr>
              </a:br>
              <a:endParaRPr lang="en-GB" sz="1000" dirty="0">
                <a:latin typeface="+mn-lt"/>
              </a:endParaRPr>
            </a:p>
            <a:p>
              <a:r>
                <a:rPr lang="en-GB" sz="1000" dirty="0">
                  <a:latin typeface="+mn-lt"/>
                </a:rPr>
                <a:t>Bring out the puppet and go through the same routine - go to each student and say hello, ask their name and the say goodbye / see you. </a:t>
              </a:r>
            </a:p>
            <a:p>
              <a:endParaRPr lang="en-GB" sz="1000" dirty="0">
                <a:latin typeface="+mn-lt"/>
              </a:endParaRPr>
            </a:p>
            <a:p>
              <a:r>
                <a:rPr lang="en-GB" sz="1000" dirty="0">
                  <a:latin typeface="+mn-lt"/>
                </a:rPr>
                <a:t>Then put the puppet back in the bag (back to sleep).</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3" name="Group 2">
            <a:extLst>
              <a:ext uri="{FF2B5EF4-FFF2-40B4-BE49-F238E27FC236}">
                <a16:creationId xmlns:a16="http://schemas.microsoft.com/office/drawing/2014/main" id="{2B2920B1-2305-ED60-40FC-0689D303413A}"/>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118F00C-212A-06CD-55A4-48347DB3694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98C80C36-E629-596F-ACF0-B7C9EDF0B6D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F335B7E-6472-E6BC-50B5-42426B9D6696}"/>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48EE0A67-602B-6C36-B3DB-726BB3CEDEE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CEEE7215-08F6-67DC-5C97-BB54555E916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7"/>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18</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r>
                <a:rPr lang="en-GB" sz="1000" b="1" dirty="0">
                  <a:latin typeface="+mn-lt"/>
                </a:rPr>
                <a:t>Sing The Goodbye Song</a:t>
              </a:r>
            </a:p>
            <a:p>
              <a:r>
                <a:rPr lang="en-GB" sz="1000" dirty="0">
                  <a:latin typeface="+mn-lt"/>
                </a:rPr>
                <a:t>“The Goodbye Song" is a great way to sign off the class.</a:t>
              </a:r>
            </a:p>
            <a:p>
              <a:endParaRPr lang="en-GB" sz="1000" dirty="0">
                <a:latin typeface="+mn-lt"/>
              </a:endParaRPr>
            </a:p>
            <a:p>
              <a:r>
                <a:rPr lang="en-GB" sz="1000" dirty="0">
                  <a:latin typeface="+mn-lt"/>
                </a:rPr>
                <a:t>Sit together in a circle and sing and clap along. </a:t>
              </a:r>
            </a:p>
            <a:p>
              <a:endParaRPr lang="en-GB" sz="1000" b="1" dirty="0">
                <a:latin typeface="+mn-lt"/>
              </a:endParaRPr>
            </a:p>
            <a:p>
              <a:r>
                <a:rPr lang="en-GB" sz="1000" b="1" dirty="0">
                  <a:latin typeface="+mn-lt"/>
                </a:rPr>
                <a:t>Gestures</a:t>
              </a:r>
            </a:p>
            <a:p>
              <a:r>
                <a:rPr lang="en-GB" sz="1000" dirty="0">
                  <a:latin typeface="+mn-lt"/>
                </a:rPr>
                <a:t>The first time you play the song do the gestures and encourage everyone to do them with you.</a:t>
              </a:r>
            </a:p>
            <a:p>
              <a:endParaRPr lang="en-GB" sz="1000" dirty="0">
                <a:latin typeface="+mn-lt"/>
              </a:endParaRPr>
            </a:p>
            <a:p>
              <a:pPr marL="85725" indent="-85725">
                <a:buFont typeface="Arial" panose="020B0604020202020204" pitchFamily="34" charset="0"/>
                <a:buChar char="•"/>
              </a:pPr>
              <a:r>
                <a:rPr lang="en-GB" sz="1000" dirty="0">
                  <a:latin typeface="+mn-lt"/>
                </a:rPr>
                <a:t>Wave as you sing the "Goodbye, goodbye" parts.</a:t>
              </a:r>
            </a:p>
            <a:p>
              <a:pPr marL="85725" indent="-85725">
                <a:buFont typeface="Arial" panose="020B0604020202020204" pitchFamily="34" charset="0"/>
                <a:buChar char="•"/>
              </a:pPr>
              <a:r>
                <a:rPr lang="en-GB" sz="1000" dirty="0">
                  <a:latin typeface="+mn-lt"/>
                </a:rPr>
                <a:t>Hold your hand above your eyes (as you would when you are looking into the distance and keeping the sun out of your eyes) and look at another student as you sing "See you again".</a:t>
              </a:r>
            </a:p>
            <a:p>
              <a:pPr marL="85725" indent="-85725">
                <a:buFont typeface="Arial" panose="020B0604020202020204" pitchFamily="34" charset="0"/>
                <a:buChar char="•"/>
              </a:pPr>
              <a:r>
                <a:rPr lang="en-GB" sz="1000" dirty="0">
                  <a:latin typeface="+mn-lt"/>
                </a:rPr>
                <a:t>Tap watch (or imaginary watch) and then point to the door as you sing "It’s time to go".</a:t>
              </a:r>
            </a:p>
            <a:p>
              <a:pPr marL="85725" indent="-85725">
                <a:buFont typeface="Arial" panose="020B0604020202020204" pitchFamily="34" charset="0"/>
                <a:buChar char="•"/>
              </a:pPr>
              <a:r>
                <a:rPr lang="en-GB" sz="1000" dirty="0">
                  <a:latin typeface="+mn-lt"/>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algn="ctr"/>
              <a:r>
                <a:rPr lang="en-GB" sz="1100" dirty="0">
                  <a:solidFill>
                    <a:schemeClr val="bg1"/>
                  </a:solidFill>
                  <a:latin typeface="+mn-lt"/>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algn="ctr"/>
            <a:r>
              <a:rPr lang="en-GB" sz="1000" dirty="0">
                <a:latin typeface="+mn-lt"/>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algn="ctr"/>
            <a:r>
              <a:rPr lang="en-GB" sz="1000" dirty="0">
                <a:latin typeface="+mn-lt"/>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algn="ctr"/>
              <a:r>
                <a:rPr lang="en-GB">
                  <a:latin typeface="+mn-lt"/>
                </a:rPr>
                <a:t>The Goodbye Song</a:t>
              </a:r>
              <a:endParaRPr lang="en-GB" dirty="0">
                <a:latin typeface="+mn-lt"/>
              </a:endParaRP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only available to ESL KidStuff members</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25383"/>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only available to ESL KidStuff members</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8276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6A7A67-8F3D-4CE2-A07B-86E1A7B61222}"/>
              </a:ext>
            </a:extLst>
          </p:cNvPr>
          <p:cNvSpPr>
            <a:spLocks noGrp="1"/>
          </p:cNvSpPr>
          <p:nvPr>
            <p:ph type="ctrTitle"/>
          </p:nvPr>
        </p:nvSpPr>
        <p:spPr/>
        <p:txBody>
          <a:bodyPr/>
          <a:lstStyle/>
          <a:p>
            <a:r>
              <a:rPr lang="en-GB" noProof="0" dirty="0"/>
              <a:t>Hello!</a:t>
            </a:r>
          </a:p>
        </p:txBody>
      </p:sp>
      <p:sp>
        <p:nvSpPr>
          <p:cNvPr id="6" name="Text Placeholder 2">
            <a:extLst>
              <a:ext uri="{FF2B5EF4-FFF2-40B4-BE49-F238E27FC236}">
                <a16:creationId xmlns:a16="http://schemas.microsoft.com/office/drawing/2014/main" id="{EC6C5CF3-3742-4411-B547-5AFF55F16B06}"/>
              </a:ext>
            </a:extLst>
          </p:cNvPr>
          <p:cNvSpPr>
            <a:spLocks noGrp="1"/>
          </p:cNvSpPr>
          <p:nvPr>
            <p:ph type="body" sz="quarter" idx="10"/>
          </p:nvPr>
        </p:nvSpPr>
        <p:spPr/>
        <p:txBody>
          <a:bodyPr/>
          <a:lstStyle/>
          <a:p>
            <a:r>
              <a:rPr lang="en-GB" noProof="0" dirty="0"/>
              <a:t>- Introduction lesson -</a:t>
            </a:r>
          </a:p>
        </p:txBody>
      </p:sp>
      <p:sp>
        <p:nvSpPr>
          <p:cNvPr id="4" name="Slide Number Placeholder 3">
            <a:extLst>
              <a:ext uri="{FF2B5EF4-FFF2-40B4-BE49-F238E27FC236}">
                <a16:creationId xmlns:a16="http://schemas.microsoft.com/office/drawing/2014/main" id="{FA0F6853-3A1B-46B6-99C4-6DD2A0F1D0A2}"/>
              </a:ext>
            </a:extLst>
          </p:cNvPr>
          <p:cNvSpPr>
            <a:spLocks noGrp="1"/>
          </p:cNvSpPr>
          <p:nvPr>
            <p:ph type="sldNum" sz="quarter" idx="11"/>
          </p:nvPr>
        </p:nvSpPr>
        <p:spPr/>
        <p:txBody>
          <a:bodyPr/>
          <a:lstStyle/>
          <a:p>
            <a:r>
              <a:rPr lang="en-GB" dirty="0"/>
              <a:t>© ESLKidStuff.com</a:t>
            </a:r>
          </a:p>
        </p:txBody>
      </p:sp>
    </p:spTree>
    <p:extLst>
      <p:ext uri="{BB962C8B-B14F-4D97-AF65-F5344CB8AC3E}">
        <p14:creationId xmlns:p14="http://schemas.microsoft.com/office/powerpoint/2010/main" val="415258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19</a:t>
            </a:fld>
            <a:r>
              <a:rPr lang="en-GB" dirty="0"/>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algn="ctr"/>
              <a:r>
                <a:rPr lang="en-GB">
                  <a:latin typeface="+mn-lt"/>
                </a:rPr>
                <a:t>Goodbye and quick check</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mn-lt"/>
                </a:rPr>
                <a:t>Do "Quick check" and say goodbye</a:t>
              </a:r>
            </a:p>
            <a:p>
              <a:r>
                <a:rPr lang="en-GB" sz="1000" dirty="0">
                  <a:latin typeface="+mn-lt"/>
                </a:rPr>
                <a:t>Time to leave the class. </a:t>
              </a:r>
            </a:p>
            <a:p>
              <a:endParaRPr lang="en-GB" sz="1000" dirty="0">
                <a:latin typeface="+mn-lt"/>
              </a:endParaRPr>
            </a:p>
            <a:p>
              <a:r>
                <a:rPr lang="en-GB" sz="1000" dirty="0">
                  <a:latin typeface="+mn-lt"/>
                </a:rPr>
                <a:t>Make sure everything is put away and the students have gathered their belongings.</a:t>
              </a:r>
            </a:p>
            <a:p>
              <a:endParaRPr lang="en-GB" sz="1000" dirty="0">
                <a:latin typeface="+mn-lt"/>
              </a:endParaRPr>
            </a:p>
            <a:p>
              <a:r>
                <a:rPr lang="en-GB" sz="1000" dirty="0">
                  <a:latin typeface="+mn-lt"/>
                </a:rPr>
                <a:t>Have them line up at the door and place yourself between the door and the students.</a:t>
              </a:r>
            </a:p>
            <a:p>
              <a:endParaRPr lang="en-GB" sz="1000" dirty="0">
                <a:latin typeface="+mn-lt"/>
              </a:endParaRPr>
            </a:p>
            <a:p>
              <a:r>
                <a:rPr lang="en-GB" sz="1000" dirty="0">
                  <a:latin typeface="+mn-lt"/>
                </a:rPr>
                <a:t>For each student hold up a colour and ask, "What colour is this?". For very young kids you can hold up the three coloured papers and have them touch one that you say (e.g. "Touch green"). </a:t>
              </a:r>
            </a:p>
            <a:p>
              <a:endParaRPr lang="en-GB" sz="1000" dirty="0">
                <a:latin typeface="+mn-lt"/>
              </a:endParaRPr>
            </a:p>
            <a:p>
              <a:r>
                <a:rPr lang="en-GB" sz="1000" dirty="0">
                  <a:latin typeface="+mn-lt"/>
                </a:rPr>
                <a:t>When they give you the correct answer say goodbye and let them leave. If their answer is wrong, have them go back to the end of the line - they will have to try again once they reach the front!</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5" name="Group 4">
            <a:extLst>
              <a:ext uri="{FF2B5EF4-FFF2-40B4-BE49-F238E27FC236}">
                <a16:creationId xmlns:a16="http://schemas.microsoft.com/office/drawing/2014/main" id="{92436F01-DF02-4082-ACE2-CF4684814725}"/>
              </a:ext>
            </a:extLst>
          </p:cNvPr>
          <p:cNvGrpSpPr/>
          <p:nvPr/>
        </p:nvGrpSpPr>
        <p:grpSpPr>
          <a:xfrm>
            <a:off x="671780" y="1162366"/>
            <a:ext cx="2439722" cy="3231793"/>
            <a:chOff x="1989380" y="909741"/>
            <a:chExt cx="2439722" cy="3231793"/>
          </a:xfrm>
        </p:grpSpPr>
        <p:sp>
          <p:nvSpPr>
            <p:cNvPr id="50" name="Google Shape;213;p27">
              <a:extLst>
                <a:ext uri="{FF2B5EF4-FFF2-40B4-BE49-F238E27FC236}">
                  <a16:creationId xmlns:a16="http://schemas.microsoft.com/office/drawing/2014/main" id="{DE572B80-ED33-486D-82BF-BC1F7AF0D619}"/>
                </a:ext>
              </a:extLst>
            </p:cNvPr>
            <p:cNvSpPr/>
            <p:nvPr/>
          </p:nvSpPr>
          <p:spPr>
            <a:xfrm>
              <a:off x="1989380" y="3944134"/>
              <a:ext cx="2324400" cy="1974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217;p27">
              <a:extLst>
                <a:ext uri="{FF2B5EF4-FFF2-40B4-BE49-F238E27FC236}">
                  <a16:creationId xmlns:a16="http://schemas.microsoft.com/office/drawing/2014/main" id="{AE270C02-2F21-49E0-B567-0BFB55ED78DD}"/>
                </a:ext>
              </a:extLst>
            </p:cNvPr>
            <p:cNvSpPr/>
            <p:nvPr/>
          </p:nvSpPr>
          <p:spPr>
            <a:xfrm>
              <a:off x="2733840" y="3657479"/>
              <a:ext cx="448094" cy="325053"/>
            </a:xfrm>
            <a:custGeom>
              <a:avLst/>
              <a:gdLst/>
              <a:ahLst/>
              <a:cxnLst/>
              <a:rect l="l" t="t" r="r" b="b"/>
              <a:pathLst>
                <a:path w="25766" h="18691" extrusionOk="0">
                  <a:moveTo>
                    <a:pt x="25748" y="1"/>
                  </a:moveTo>
                  <a:cubicBezTo>
                    <a:pt x="18467" y="1455"/>
                    <a:pt x="11031" y="2213"/>
                    <a:pt x="3504" y="2213"/>
                  </a:cubicBezTo>
                  <a:cubicBezTo>
                    <a:pt x="2338" y="2213"/>
                    <a:pt x="1170" y="2195"/>
                    <a:pt x="0" y="2158"/>
                  </a:cubicBezTo>
                  <a:lnTo>
                    <a:pt x="0" y="2158"/>
                  </a:lnTo>
                  <a:cubicBezTo>
                    <a:pt x="2782" y="10785"/>
                    <a:pt x="6522" y="17255"/>
                    <a:pt x="11529" y="18301"/>
                  </a:cubicBezTo>
                  <a:cubicBezTo>
                    <a:pt x="12778" y="18564"/>
                    <a:pt x="13935" y="18690"/>
                    <a:pt x="15003" y="18690"/>
                  </a:cubicBezTo>
                  <a:cubicBezTo>
                    <a:pt x="21903" y="18690"/>
                    <a:pt x="25100" y="13410"/>
                    <a:pt x="25618" y="5344"/>
                  </a:cubicBezTo>
                  <a:cubicBezTo>
                    <a:pt x="25726" y="3603"/>
                    <a:pt x="25765" y="1794"/>
                    <a:pt x="2574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218;p27">
              <a:extLst>
                <a:ext uri="{FF2B5EF4-FFF2-40B4-BE49-F238E27FC236}">
                  <a16:creationId xmlns:a16="http://schemas.microsoft.com/office/drawing/2014/main" id="{5950868F-77B6-4B38-BC23-909E8790741E}"/>
                </a:ext>
              </a:extLst>
            </p:cNvPr>
            <p:cNvSpPr/>
            <p:nvPr/>
          </p:nvSpPr>
          <p:spPr>
            <a:xfrm>
              <a:off x="3394588" y="3404929"/>
              <a:ext cx="455710" cy="561342"/>
            </a:xfrm>
            <a:custGeom>
              <a:avLst/>
              <a:gdLst/>
              <a:ahLst/>
              <a:cxnLst/>
              <a:rect l="l" t="t" r="r" b="b"/>
              <a:pathLst>
                <a:path w="26204" h="32278" extrusionOk="0">
                  <a:moveTo>
                    <a:pt x="26203" y="1"/>
                  </a:moveTo>
                  <a:cubicBezTo>
                    <a:pt x="17913" y="4702"/>
                    <a:pt x="9173" y="8543"/>
                    <a:pt x="115" y="11359"/>
                  </a:cubicBezTo>
                  <a:cubicBezTo>
                    <a:pt x="274" y="14643"/>
                    <a:pt x="479" y="17760"/>
                    <a:pt x="757" y="19576"/>
                  </a:cubicBezTo>
                  <a:cubicBezTo>
                    <a:pt x="1343" y="23417"/>
                    <a:pt x="1" y="31156"/>
                    <a:pt x="9845" y="32185"/>
                  </a:cubicBezTo>
                  <a:cubicBezTo>
                    <a:pt x="10438" y="32247"/>
                    <a:pt x="11008" y="32278"/>
                    <a:pt x="11557" y="32278"/>
                  </a:cubicBezTo>
                  <a:cubicBezTo>
                    <a:pt x="21598" y="32278"/>
                    <a:pt x="24445" y="22053"/>
                    <a:pt x="25692" y="6699"/>
                  </a:cubicBezTo>
                  <a:cubicBezTo>
                    <a:pt x="25851" y="4735"/>
                    <a:pt x="26027" y="2465"/>
                    <a:pt x="2620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219;p27">
              <a:extLst>
                <a:ext uri="{FF2B5EF4-FFF2-40B4-BE49-F238E27FC236}">
                  <a16:creationId xmlns:a16="http://schemas.microsoft.com/office/drawing/2014/main" id="{EAC83BF6-076C-4C15-BD05-B104D789306B}"/>
                </a:ext>
              </a:extLst>
            </p:cNvPr>
            <p:cNvSpPr/>
            <p:nvPr/>
          </p:nvSpPr>
          <p:spPr>
            <a:xfrm>
              <a:off x="2596991" y="2602289"/>
              <a:ext cx="1306732" cy="1093711"/>
            </a:xfrm>
            <a:custGeom>
              <a:avLst/>
              <a:gdLst/>
              <a:ahLst/>
              <a:cxnLst/>
              <a:rect l="l" t="t" r="r" b="b"/>
              <a:pathLst>
                <a:path w="75139" h="62890" extrusionOk="0">
                  <a:moveTo>
                    <a:pt x="75139" y="0"/>
                  </a:moveTo>
                  <a:lnTo>
                    <a:pt x="0" y="8383"/>
                  </a:lnTo>
                  <a:cubicBezTo>
                    <a:pt x="0" y="8383"/>
                    <a:pt x="1138" y="41944"/>
                    <a:pt x="7875" y="62833"/>
                  </a:cubicBezTo>
                  <a:cubicBezTo>
                    <a:pt x="9058" y="62871"/>
                    <a:pt x="10238" y="62889"/>
                    <a:pt x="11417" y="62889"/>
                  </a:cubicBezTo>
                  <a:cubicBezTo>
                    <a:pt x="18931" y="62889"/>
                    <a:pt x="26353" y="62127"/>
                    <a:pt x="33623" y="60676"/>
                  </a:cubicBezTo>
                  <a:cubicBezTo>
                    <a:pt x="33549" y="52869"/>
                    <a:pt x="32485" y="45381"/>
                    <a:pt x="32485" y="45381"/>
                  </a:cubicBezTo>
                  <a:lnTo>
                    <a:pt x="32485" y="45381"/>
                  </a:lnTo>
                  <a:cubicBezTo>
                    <a:pt x="32485" y="45381"/>
                    <a:pt x="33799" y="45486"/>
                    <a:pt x="36042" y="45486"/>
                  </a:cubicBezTo>
                  <a:cubicBezTo>
                    <a:pt x="38371" y="45486"/>
                    <a:pt x="41703" y="45373"/>
                    <a:pt x="45607" y="44915"/>
                  </a:cubicBezTo>
                  <a:cubicBezTo>
                    <a:pt x="45607" y="44915"/>
                    <a:pt x="45703" y="51482"/>
                    <a:pt x="45982" y="57507"/>
                  </a:cubicBezTo>
                  <a:cubicBezTo>
                    <a:pt x="55041" y="54684"/>
                    <a:pt x="63780" y="50843"/>
                    <a:pt x="72071" y="46149"/>
                  </a:cubicBezTo>
                  <a:cubicBezTo>
                    <a:pt x="73386" y="28299"/>
                    <a:pt x="75139" y="1"/>
                    <a:pt x="7513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220;p27">
              <a:extLst>
                <a:ext uri="{FF2B5EF4-FFF2-40B4-BE49-F238E27FC236}">
                  <a16:creationId xmlns:a16="http://schemas.microsoft.com/office/drawing/2014/main" id="{5D57B6F9-E1A1-4409-9ECC-6981B77C77BF}"/>
                </a:ext>
              </a:extLst>
            </p:cNvPr>
            <p:cNvSpPr/>
            <p:nvPr/>
          </p:nvSpPr>
          <p:spPr>
            <a:xfrm>
              <a:off x="3993077" y="1581358"/>
              <a:ext cx="365955" cy="169265"/>
            </a:xfrm>
            <a:custGeom>
              <a:avLst/>
              <a:gdLst/>
              <a:ahLst/>
              <a:cxnLst/>
              <a:rect l="l" t="t" r="r" b="b"/>
              <a:pathLst>
                <a:path w="21043" h="9733" extrusionOk="0">
                  <a:moveTo>
                    <a:pt x="4404" y="1"/>
                  </a:moveTo>
                  <a:cubicBezTo>
                    <a:pt x="2959" y="2686"/>
                    <a:pt x="1400" y="5526"/>
                    <a:pt x="1" y="7984"/>
                  </a:cubicBezTo>
                  <a:cubicBezTo>
                    <a:pt x="4962" y="9009"/>
                    <a:pt x="10414" y="9732"/>
                    <a:pt x="15767" y="9732"/>
                  </a:cubicBezTo>
                  <a:cubicBezTo>
                    <a:pt x="16978" y="9732"/>
                    <a:pt x="18183" y="9695"/>
                    <a:pt x="19377" y="9617"/>
                  </a:cubicBezTo>
                  <a:cubicBezTo>
                    <a:pt x="19917" y="8655"/>
                    <a:pt x="20468" y="7682"/>
                    <a:pt x="21043" y="6687"/>
                  </a:cubicBezTo>
                  <a:cubicBezTo>
                    <a:pt x="13697" y="5559"/>
                    <a:pt x="7995" y="2493"/>
                    <a:pt x="440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221;p27">
              <a:extLst>
                <a:ext uri="{FF2B5EF4-FFF2-40B4-BE49-F238E27FC236}">
                  <a16:creationId xmlns:a16="http://schemas.microsoft.com/office/drawing/2014/main" id="{D5C41AA4-055E-4315-A2E0-D1C87EA6D79B}"/>
                </a:ext>
              </a:extLst>
            </p:cNvPr>
            <p:cNvSpPr/>
            <p:nvPr/>
          </p:nvSpPr>
          <p:spPr>
            <a:xfrm>
              <a:off x="4069668" y="1411849"/>
              <a:ext cx="359434" cy="285906"/>
            </a:xfrm>
            <a:custGeom>
              <a:avLst/>
              <a:gdLst/>
              <a:ahLst/>
              <a:cxnLst/>
              <a:rect l="l" t="t" r="r" b="b"/>
              <a:pathLst>
                <a:path w="20668" h="16440" extrusionOk="0">
                  <a:moveTo>
                    <a:pt x="5168" y="0"/>
                  </a:moveTo>
                  <a:cubicBezTo>
                    <a:pt x="5168" y="0"/>
                    <a:pt x="2788" y="4570"/>
                    <a:pt x="0" y="9748"/>
                  </a:cubicBezTo>
                  <a:cubicBezTo>
                    <a:pt x="3597" y="12240"/>
                    <a:pt x="9299" y="15306"/>
                    <a:pt x="16645" y="16440"/>
                  </a:cubicBezTo>
                  <a:cubicBezTo>
                    <a:pt x="18204" y="13743"/>
                    <a:pt x="19597" y="11193"/>
                    <a:pt x="20667" y="8997"/>
                  </a:cubicBezTo>
                  <a:cubicBezTo>
                    <a:pt x="20662" y="8997"/>
                    <a:pt x="12547" y="1856"/>
                    <a:pt x="516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222;p27">
              <a:extLst>
                <a:ext uri="{FF2B5EF4-FFF2-40B4-BE49-F238E27FC236}">
                  <a16:creationId xmlns:a16="http://schemas.microsoft.com/office/drawing/2014/main" id="{DA4ED949-A94B-40BE-913B-BEFCE9A01A0F}"/>
                </a:ext>
              </a:extLst>
            </p:cNvPr>
            <p:cNvSpPr/>
            <p:nvPr/>
          </p:nvSpPr>
          <p:spPr>
            <a:xfrm>
              <a:off x="4210777" y="1440354"/>
              <a:ext cx="93928" cy="104519"/>
            </a:xfrm>
            <a:custGeom>
              <a:avLst/>
              <a:gdLst/>
              <a:ahLst/>
              <a:cxnLst/>
              <a:rect l="l" t="t" r="r" b="b"/>
              <a:pathLst>
                <a:path w="5401" h="6010" extrusionOk="0">
                  <a:moveTo>
                    <a:pt x="1481" y="0"/>
                  </a:moveTo>
                  <a:lnTo>
                    <a:pt x="1" y="6009"/>
                  </a:lnTo>
                  <a:lnTo>
                    <a:pt x="1" y="6009"/>
                  </a:lnTo>
                  <a:lnTo>
                    <a:pt x="5401" y="2538"/>
                  </a:lnTo>
                  <a:cubicBezTo>
                    <a:pt x="5401" y="2538"/>
                    <a:pt x="3591" y="905"/>
                    <a:pt x="14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223;p27">
              <a:extLst>
                <a:ext uri="{FF2B5EF4-FFF2-40B4-BE49-F238E27FC236}">
                  <a16:creationId xmlns:a16="http://schemas.microsoft.com/office/drawing/2014/main" id="{B3CD37B3-6101-4FF6-AEE6-C65B00A9322E}"/>
                </a:ext>
              </a:extLst>
            </p:cNvPr>
            <p:cNvSpPr/>
            <p:nvPr/>
          </p:nvSpPr>
          <p:spPr>
            <a:xfrm>
              <a:off x="2507915" y="1659147"/>
              <a:ext cx="1347828" cy="484926"/>
            </a:xfrm>
            <a:custGeom>
              <a:avLst/>
              <a:gdLst/>
              <a:ahLst/>
              <a:cxnLst/>
              <a:rect l="l" t="t" r="r" b="b"/>
              <a:pathLst>
                <a:path w="77502" h="27884" extrusionOk="0">
                  <a:moveTo>
                    <a:pt x="74070" y="1"/>
                  </a:moveTo>
                  <a:cubicBezTo>
                    <a:pt x="53989" y="16019"/>
                    <a:pt x="28738" y="24760"/>
                    <a:pt x="2148" y="24760"/>
                  </a:cubicBezTo>
                  <a:cubicBezTo>
                    <a:pt x="1433" y="24760"/>
                    <a:pt x="718" y="24753"/>
                    <a:pt x="1" y="24741"/>
                  </a:cubicBezTo>
                  <a:lnTo>
                    <a:pt x="1" y="24741"/>
                  </a:lnTo>
                  <a:cubicBezTo>
                    <a:pt x="177" y="25497"/>
                    <a:pt x="291" y="25901"/>
                    <a:pt x="291" y="25901"/>
                  </a:cubicBezTo>
                  <a:cubicBezTo>
                    <a:pt x="291" y="25901"/>
                    <a:pt x="8910" y="27883"/>
                    <a:pt x="21955" y="27883"/>
                  </a:cubicBezTo>
                  <a:cubicBezTo>
                    <a:pt x="36799" y="27883"/>
                    <a:pt x="57373" y="25317"/>
                    <a:pt x="77502" y="14345"/>
                  </a:cubicBezTo>
                  <a:cubicBezTo>
                    <a:pt x="77502" y="14345"/>
                    <a:pt x="76004" y="7591"/>
                    <a:pt x="74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224;p27">
              <a:extLst>
                <a:ext uri="{FF2B5EF4-FFF2-40B4-BE49-F238E27FC236}">
                  <a16:creationId xmlns:a16="http://schemas.microsoft.com/office/drawing/2014/main" id="{6F468BF0-2342-4ABD-A3A2-E30C98A879F2}"/>
                </a:ext>
              </a:extLst>
            </p:cNvPr>
            <p:cNvSpPr/>
            <p:nvPr/>
          </p:nvSpPr>
          <p:spPr>
            <a:xfrm>
              <a:off x="2465568" y="1005025"/>
              <a:ext cx="1330384" cy="1084617"/>
            </a:xfrm>
            <a:custGeom>
              <a:avLst/>
              <a:gdLst/>
              <a:ahLst/>
              <a:cxnLst/>
              <a:rect l="l" t="t" r="r" b="b"/>
              <a:pathLst>
                <a:path w="76499" h="62367" extrusionOk="0">
                  <a:moveTo>
                    <a:pt x="39751" y="0"/>
                  </a:moveTo>
                  <a:cubicBezTo>
                    <a:pt x="37441" y="0"/>
                    <a:pt x="35071" y="274"/>
                    <a:pt x="32663" y="877"/>
                  </a:cubicBezTo>
                  <a:cubicBezTo>
                    <a:pt x="29219" y="1571"/>
                    <a:pt x="0" y="8759"/>
                    <a:pt x="0" y="36066"/>
                  </a:cubicBezTo>
                  <a:cubicBezTo>
                    <a:pt x="0" y="50410"/>
                    <a:pt x="1736" y="59333"/>
                    <a:pt x="2436" y="62348"/>
                  </a:cubicBezTo>
                  <a:cubicBezTo>
                    <a:pt x="3153" y="62361"/>
                    <a:pt x="3870" y="62367"/>
                    <a:pt x="4585" y="62367"/>
                  </a:cubicBezTo>
                  <a:cubicBezTo>
                    <a:pt x="31179" y="62367"/>
                    <a:pt x="56430" y="53632"/>
                    <a:pt x="76499" y="37608"/>
                  </a:cubicBezTo>
                  <a:cubicBezTo>
                    <a:pt x="74987" y="31684"/>
                    <a:pt x="73204" y="25249"/>
                    <a:pt x="71652" y="21106"/>
                  </a:cubicBezTo>
                  <a:cubicBezTo>
                    <a:pt x="68558" y="12859"/>
                    <a:pt x="55573" y="0"/>
                    <a:pt x="3975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225;p27">
              <a:extLst>
                <a:ext uri="{FF2B5EF4-FFF2-40B4-BE49-F238E27FC236}">
                  <a16:creationId xmlns:a16="http://schemas.microsoft.com/office/drawing/2014/main" id="{1F796D25-FD76-46BD-A0DA-B053BE2FB859}"/>
                </a:ext>
              </a:extLst>
            </p:cNvPr>
            <p:cNvSpPr/>
            <p:nvPr/>
          </p:nvSpPr>
          <p:spPr>
            <a:xfrm>
              <a:off x="2356806" y="1819040"/>
              <a:ext cx="1848266" cy="1595228"/>
            </a:xfrm>
            <a:custGeom>
              <a:avLst/>
              <a:gdLst/>
              <a:ahLst/>
              <a:cxnLst/>
              <a:rect l="l" t="t" r="r" b="b"/>
              <a:pathLst>
                <a:path w="106278" h="91728" extrusionOk="0">
                  <a:moveTo>
                    <a:pt x="90685" y="1"/>
                  </a:moveTo>
                  <a:lnTo>
                    <a:pt x="85440" y="4838"/>
                  </a:lnTo>
                  <a:cubicBezTo>
                    <a:pt x="85440" y="4843"/>
                    <a:pt x="66082" y="18425"/>
                    <a:pt x="31050" y="18425"/>
                  </a:cubicBezTo>
                  <a:cubicBezTo>
                    <a:pt x="24269" y="18425"/>
                    <a:pt x="16902" y="17916"/>
                    <a:pt x="8974" y="16702"/>
                  </a:cubicBezTo>
                  <a:cubicBezTo>
                    <a:pt x="8974" y="16702"/>
                    <a:pt x="2276" y="24799"/>
                    <a:pt x="1" y="30398"/>
                  </a:cubicBezTo>
                  <a:cubicBezTo>
                    <a:pt x="1" y="30398"/>
                    <a:pt x="5198" y="34621"/>
                    <a:pt x="11684" y="34621"/>
                  </a:cubicBezTo>
                  <a:cubicBezTo>
                    <a:pt x="11700" y="34621"/>
                    <a:pt x="11717" y="34621"/>
                    <a:pt x="11733" y="34621"/>
                  </a:cubicBezTo>
                  <a:cubicBezTo>
                    <a:pt x="11967" y="34621"/>
                    <a:pt x="12200" y="34615"/>
                    <a:pt x="12434" y="34604"/>
                  </a:cubicBezTo>
                  <a:lnTo>
                    <a:pt x="12434" y="34604"/>
                  </a:lnTo>
                  <a:cubicBezTo>
                    <a:pt x="11910" y="35480"/>
                    <a:pt x="7653" y="91045"/>
                    <a:pt x="7653" y="91045"/>
                  </a:cubicBezTo>
                  <a:cubicBezTo>
                    <a:pt x="7653" y="91045"/>
                    <a:pt x="17269" y="91728"/>
                    <a:pt x="30722" y="91728"/>
                  </a:cubicBezTo>
                  <a:cubicBezTo>
                    <a:pt x="48791" y="91728"/>
                    <a:pt x="73780" y="90495"/>
                    <a:pt x="91687" y="84722"/>
                  </a:cubicBezTo>
                  <a:lnTo>
                    <a:pt x="90168" y="28128"/>
                  </a:lnTo>
                  <a:cubicBezTo>
                    <a:pt x="90168" y="28128"/>
                    <a:pt x="100319" y="22347"/>
                    <a:pt x="106277" y="12019"/>
                  </a:cubicBezTo>
                  <a:lnTo>
                    <a:pt x="9068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226;p27">
              <a:extLst>
                <a:ext uri="{FF2B5EF4-FFF2-40B4-BE49-F238E27FC236}">
                  <a16:creationId xmlns:a16="http://schemas.microsoft.com/office/drawing/2014/main" id="{F1D9A41E-6C7E-498F-A7F3-FC92133CD058}"/>
                </a:ext>
              </a:extLst>
            </p:cNvPr>
            <p:cNvSpPr/>
            <p:nvPr/>
          </p:nvSpPr>
          <p:spPr>
            <a:xfrm>
              <a:off x="2506832" y="1888170"/>
              <a:ext cx="1338506" cy="419345"/>
            </a:xfrm>
            <a:custGeom>
              <a:avLst/>
              <a:gdLst/>
              <a:ahLst/>
              <a:cxnLst/>
              <a:rect l="l" t="t" r="r" b="b"/>
              <a:pathLst>
                <a:path w="76966" h="24113" extrusionOk="0">
                  <a:moveTo>
                    <a:pt x="76965" y="1"/>
                  </a:moveTo>
                  <a:cubicBezTo>
                    <a:pt x="76965" y="1"/>
                    <a:pt x="63348" y="10772"/>
                    <a:pt x="40189" y="13265"/>
                  </a:cubicBezTo>
                  <a:cubicBezTo>
                    <a:pt x="40188" y="13265"/>
                    <a:pt x="40186" y="13265"/>
                    <a:pt x="40184" y="13266"/>
                  </a:cubicBezTo>
                  <a:lnTo>
                    <a:pt x="40184" y="13266"/>
                  </a:lnTo>
                  <a:cubicBezTo>
                    <a:pt x="40184" y="13265"/>
                    <a:pt x="40184" y="13265"/>
                    <a:pt x="40184" y="13265"/>
                  </a:cubicBezTo>
                  <a:cubicBezTo>
                    <a:pt x="40184" y="13265"/>
                    <a:pt x="40184" y="13265"/>
                    <a:pt x="40184" y="13266"/>
                  </a:cubicBezTo>
                  <a:lnTo>
                    <a:pt x="40184" y="13266"/>
                  </a:lnTo>
                  <a:cubicBezTo>
                    <a:pt x="40184" y="13266"/>
                    <a:pt x="40184" y="13266"/>
                    <a:pt x="40184" y="13266"/>
                  </a:cubicBezTo>
                  <a:lnTo>
                    <a:pt x="40184" y="13266"/>
                  </a:lnTo>
                  <a:cubicBezTo>
                    <a:pt x="40244" y="13331"/>
                    <a:pt x="45526" y="19056"/>
                    <a:pt x="54830" y="19056"/>
                  </a:cubicBezTo>
                  <a:cubicBezTo>
                    <a:pt x="55954" y="19056"/>
                    <a:pt x="57137" y="18972"/>
                    <a:pt x="58376" y="18785"/>
                  </a:cubicBezTo>
                  <a:cubicBezTo>
                    <a:pt x="69934" y="17032"/>
                    <a:pt x="76965" y="1"/>
                    <a:pt x="76965" y="1"/>
                  </a:cubicBezTo>
                  <a:close/>
                  <a:moveTo>
                    <a:pt x="0" y="12633"/>
                  </a:moveTo>
                  <a:lnTo>
                    <a:pt x="0" y="12633"/>
                  </a:lnTo>
                  <a:cubicBezTo>
                    <a:pt x="0" y="12633"/>
                    <a:pt x="8522" y="24113"/>
                    <a:pt x="22150" y="24113"/>
                  </a:cubicBezTo>
                  <a:cubicBezTo>
                    <a:pt x="23079" y="24113"/>
                    <a:pt x="24033" y="24059"/>
                    <a:pt x="25009" y="23945"/>
                  </a:cubicBezTo>
                  <a:cubicBezTo>
                    <a:pt x="38418" y="22376"/>
                    <a:pt x="40167" y="13353"/>
                    <a:pt x="40184" y="13266"/>
                  </a:cubicBezTo>
                  <a:lnTo>
                    <a:pt x="40184" y="13266"/>
                  </a:lnTo>
                  <a:cubicBezTo>
                    <a:pt x="33035" y="14035"/>
                    <a:pt x="26671" y="14309"/>
                    <a:pt x="21234" y="14309"/>
                  </a:cubicBezTo>
                  <a:cubicBezTo>
                    <a:pt x="7785" y="14309"/>
                    <a:pt x="0" y="12633"/>
                    <a:pt x="0" y="12633"/>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227;p27">
              <a:extLst>
                <a:ext uri="{FF2B5EF4-FFF2-40B4-BE49-F238E27FC236}">
                  <a16:creationId xmlns:a16="http://schemas.microsoft.com/office/drawing/2014/main" id="{70324C77-63F8-4CAA-A9BA-E20B50B13434}"/>
                </a:ext>
              </a:extLst>
            </p:cNvPr>
            <p:cNvSpPr/>
            <p:nvPr/>
          </p:nvSpPr>
          <p:spPr>
            <a:xfrm>
              <a:off x="2360683" y="2373216"/>
              <a:ext cx="560682" cy="269732"/>
            </a:xfrm>
            <a:custGeom>
              <a:avLst/>
              <a:gdLst/>
              <a:ahLst/>
              <a:cxnLst/>
              <a:rect l="l" t="t" r="r" b="b"/>
              <a:pathLst>
                <a:path w="32240" h="15510" extrusionOk="0">
                  <a:moveTo>
                    <a:pt x="1985" y="0"/>
                  </a:moveTo>
                  <a:cubicBezTo>
                    <a:pt x="1985" y="0"/>
                    <a:pt x="158" y="4547"/>
                    <a:pt x="0" y="9424"/>
                  </a:cubicBezTo>
                  <a:cubicBezTo>
                    <a:pt x="7546" y="14114"/>
                    <a:pt x="16179" y="15509"/>
                    <a:pt x="25096" y="15509"/>
                  </a:cubicBezTo>
                  <a:cubicBezTo>
                    <a:pt x="27462" y="15509"/>
                    <a:pt x="29848" y="15411"/>
                    <a:pt x="32240" y="15250"/>
                  </a:cubicBezTo>
                  <a:cubicBezTo>
                    <a:pt x="30829" y="10624"/>
                    <a:pt x="30550" y="6391"/>
                    <a:pt x="30647" y="3307"/>
                  </a:cubicBezTo>
                  <a:lnTo>
                    <a:pt x="30647" y="3307"/>
                  </a:lnTo>
                  <a:cubicBezTo>
                    <a:pt x="25753" y="3695"/>
                    <a:pt x="20295" y="4069"/>
                    <a:pt x="17362" y="4069"/>
                  </a:cubicBezTo>
                  <a:cubicBezTo>
                    <a:pt x="16729" y="4069"/>
                    <a:pt x="16213" y="4051"/>
                    <a:pt x="15846" y="4013"/>
                  </a:cubicBezTo>
                  <a:cubicBezTo>
                    <a:pt x="14925" y="3916"/>
                    <a:pt x="12563" y="2305"/>
                    <a:pt x="12563" y="2305"/>
                  </a:cubicBezTo>
                  <a:cubicBezTo>
                    <a:pt x="12563" y="2305"/>
                    <a:pt x="6770" y="2163"/>
                    <a:pt x="19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228;p27">
              <a:extLst>
                <a:ext uri="{FF2B5EF4-FFF2-40B4-BE49-F238E27FC236}">
                  <a16:creationId xmlns:a16="http://schemas.microsoft.com/office/drawing/2014/main" id="{3A3DAFFA-439C-45C4-8E6B-9DFF6CCDF539}"/>
                </a:ext>
              </a:extLst>
            </p:cNvPr>
            <p:cNvSpPr/>
            <p:nvPr/>
          </p:nvSpPr>
          <p:spPr>
            <a:xfrm>
              <a:off x="2358493" y="2537109"/>
              <a:ext cx="589341" cy="178308"/>
            </a:xfrm>
            <a:custGeom>
              <a:avLst/>
              <a:gdLst/>
              <a:ahLst/>
              <a:cxnLst/>
              <a:rect l="l" t="t" r="r" b="b"/>
              <a:pathLst>
                <a:path w="33888" h="10253" extrusionOk="0">
                  <a:moveTo>
                    <a:pt x="126" y="0"/>
                  </a:moveTo>
                  <a:cubicBezTo>
                    <a:pt x="1" y="3841"/>
                    <a:pt x="906" y="7886"/>
                    <a:pt x="4549" y="10082"/>
                  </a:cubicBezTo>
                  <a:cubicBezTo>
                    <a:pt x="4549" y="10082"/>
                    <a:pt x="10533" y="10252"/>
                    <a:pt x="18060" y="10252"/>
                  </a:cubicBezTo>
                  <a:cubicBezTo>
                    <a:pt x="23089" y="10252"/>
                    <a:pt x="28807" y="10176"/>
                    <a:pt x="33887" y="9924"/>
                  </a:cubicBezTo>
                  <a:cubicBezTo>
                    <a:pt x="33294" y="8591"/>
                    <a:pt x="32784" y="7222"/>
                    <a:pt x="32361" y="5826"/>
                  </a:cubicBezTo>
                  <a:cubicBezTo>
                    <a:pt x="29971" y="5987"/>
                    <a:pt x="27585" y="6085"/>
                    <a:pt x="25220" y="6085"/>
                  </a:cubicBezTo>
                  <a:cubicBezTo>
                    <a:pt x="16305" y="6085"/>
                    <a:pt x="7672" y="4690"/>
                    <a:pt x="1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229;p27">
              <a:extLst>
                <a:ext uri="{FF2B5EF4-FFF2-40B4-BE49-F238E27FC236}">
                  <a16:creationId xmlns:a16="http://schemas.microsoft.com/office/drawing/2014/main" id="{A36BAE61-2A5F-4648-9EDC-8C838E0C4377}"/>
                </a:ext>
              </a:extLst>
            </p:cNvPr>
            <p:cNvSpPr/>
            <p:nvPr/>
          </p:nvSpPr>
          <p:spPr>
            <a:xfrm>
              <a:off x="2891488" y="2415562"/>
              <a:ext cx="215143" cy="294131"/>
            </a:xfrm>
            <a:custGeom>
              <a:avLst/>
              <a:gdLst/>
              <a:ahLst/>
              <a:cxnLst/>
              <a:rect l="l" t="t" r="r" b="b"/>
              <a:pathLst>
                <a:path w="12371" h="16913" extrusionOk="0">
                  <a:moveTo>
                    <a:pt x="10141" y="1"/>
                  </a:moveTo>
                  <a:cubicBezTo>
                    <a:pt x="10141" y="1"/>
                    <a:pt x="5469" y="444"/>
                    <a:pt x="125" y="872"/>
                  </a:cubicBezTo>
                  <a:cubicBezTo>
                    <a:pt x="1" y="4854"/>
                    <a:pt x="467" y="10733"/>
                    <a:pt x="3238" y="16913"/>
                  </a:cubicBezTo>
                  <a:cubicBezTo>
                    <a:pt x="6072" y="16770"/>
                    <a:pt x="8712" y="16576"/>
                    <a:pt x="10919" y="16309"/>
                  </a:cubicBezTo>
                  <a:cubicBezTo>
                    <a:pt x="10925" y="16305"/>
                    <a:pt x="12370" y="6562"/>
                    <a:pt x="1014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230;p27">
              <a:extLst>
                <a:ext uri="{FF2B5EF4-FFF2-40B4-BE49-F238E27FC236}">
                  <a16:creationId xmlns:a16="http://schemas.microsoft.com/office/drawing/2014/main" id="{0E340D08-E579-488C-9ABE-98C3509229C1}"/>
                </a:ext>
              </a:extLst>
            </p:cNvPr>
            <p:cNvSpPr/>
            <p:nvPr/>
          </p:nvSpPr>
          <p:spPr>
            <a:xfrm>
              <a:off x="2991434" y="2488588"/>
              <a:ext cx="98762" cy="73947"/>
            </a:xfrm>
            <a:custGeom>
              <a:avLst/>
              <a:gdLst/>
              <a:ahLst/>
              <a:cxnLst/>
              <a:rect l="l" t="t" r="r" b="b"/>
              <a:pathLst>
                <a:path w="5679" h="4252" extrusionOk="0">
                  <a:moveTo>
                    <a:pt x="5325" y="1"/>
                  </a:moveTo>
                  <a:lnTo>
                    <a:pt x="0" y="1839"/>
                  </a:lnTo>
                  <a:lnTo>
                    <a:pt x="5325" y="4251"/>
                  </a:lnTo>
                  <a:cubicBezTo>
                    <a:pt x="5325" y="4251"/>
                    <a:pt x="5679" y="2061"/>
                    <a:pt x="532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8" name="Google Shape;231;p27">
              <a:extLst>
                <a:ext uri="{FF2B5EF4-FFF2-40B4-BE49-F238E27FC236}">
                  <a16:creationId xmlns:a16="http://schemas.microsoft.com/office/drawing/2014/main" id="{1A152F28-03D0-4376-BA76-64DD2EAF0905}"/>
                </a:ext>
              </a:extLst>
            </p:cNvPr>
            <p:cNvSpPr/>
            <p:nvPr/>
          </p:nvSpPr>
          <p:spPr>
            <a:xfrm>
              <a:off x="2983590" y="1524856"/>
              <a:ext cx="299680" cy="231038"/>
            </a:xfrm>
            <a:custGeom>
              <a:avLst/>
              <a:gdLst/>
              <a:ahLst/>
              <a:cxnLst/>
              <a:rect l="l" t="t" r="r" b="b"/>
              <a:pathLst>
                <a:path w="17232" h="13285" extrusionOk="0">
                  <a:moveTo>
                    <a:pt x="1839" y="13088"/>
                  </a:moveTo>
                  <a:cubicBezTo>
                    <a:pt x="1839" y="13088"/>
                    <a:pt x="1839" y="13088"/>
                    <a:pt x="1839" y="13088"/>
                  </a:cubicBezTo>
                  <a:cubicBezTo>
                    <a:pt x="1839" y="13088"/>
                    <a:pt x="1839" y="13088"/>
                    <a:pt x="1839" y="13088"/>
                  </a:cubicBezTo>
                  <a:lnTo>
                    <a:pt x="1839" y="13088"/>
                  </a:lnTo>
                  <a:cubicBezTo>
                    <a:pt x="1839" y="13088"/>
                    <a:pt x="1839" y="13088"/>
                    <a:pt x="1839" y="13088"/>
                  </a:cubicBezTo>
                  <a:close/>
                  <a:moveTo>
                    <a:pt x="8106" y="0"/>
                  </a:moveTo>
                  <a:cubicBezTo>
                    <a:pt x="7501" y="0"/>
                    <a:pt x="6897" y="86"/>
                    <a:pt x="6312" y="285"/>
                  </a:cubicBezTo>
                  <a:cubicBezTo>
                    <a:pt x="2255" y="1673"/>
                    <a:pt x="1" y="6436"/>
                    <a:pt x="1" y="6436"/>
                  </a:cubicBezTo>
                  <a:cubicBezTo>
                    <a:pt x="2197" y="11198"/>
                    <a:pt x="1843" y="13077"/>
                    <a:pt x="1839" y="13088"/>
                  </a:cubicBezTo>
                  <a:lnTo>
                    <a:pt x="1839" y="13088"/>
                  </a:lnTo>
                  <a:cubicBezTo>
                    <a:pt x="2738" y="13224"/>
                    <a:pt x="3614" y="13284"/>
                    <a:pt x="4463" y="13284"/>
                  </a:cubicBezTo>
                  <a:cubicBezTo>
                    <a:pt x="11904" y="13284"/>
                    <a:pt x="17232" y="8603"/>
                    <a:pt x="17232" y="8603"/>
                  </a:cubicBezTo>
                  <a:cubicBezTo>
                    <a:pt x="15798" y="6481"/>
                    <a:pt x="15308" y="3004"/>
                    <a:pt x="15308" y="3004"/>
                  </a:cubicBezTo>
                  <a:cubicBezTo>
                    <a:pt x="15308" y="3004"/>
                    <a:pt x="11692" y="0"/>
                    <a:pt x="8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232;p27">
              <a:extLst>
                <a:ext uri="{FF2B5EF4-FFF2-40B4-BE49-F238E27FC236}">
                  <a16:creationId xmlns:a16="http://schemas.microsoft.com/office/drawing/2014/main" id="{C179B6F0-B27E-482C-AA18-C33D0D2EB610}"/>
                </a:ext>
              </a:extLst>
            </p:cNvPr>
            <p:cNvSpPr/>
            <p:nvPr/>
          </p:nvSpPr>
          <p:spPr>
            <a:xfrm>
              <a:off x="3044354" y="1581655"/>
              <a:ext cx="66538" cy="123440"/>
            </a:xfrm>
            <a:custGeom>
              <a:avLst/>
              <a:gdLst/>
              <a:ahLst/>
              <a:cxnLst/>
              <a:rect l="l" t="t" r="r" b="b"/>
              <a:pathLst>
                <a:path w="3826" h="7098" extrusionOk="0">
                  <a:moveTo>
                    <a:pt x="2300" y="0"/>
                  </a:moveTo>
                  <a:cubicBezTo>
                    <a:pt x="2130" y="0"/>
                    <a:pt x="1943" y="146"/>
                    <a:pt x="1742" y="479"/>
                  </a:cubicBezTo>
                  <a:cubicBezTo>
                    <a:pt x="889" y="1889"/>
                    <a:pt x="1" y="6676"/>
                    <a:pt x="2044" y="7084"/>
                  </a:cubicBezTo>
                  <a:cubicBezTo>
                    <a:pt x="2087" y="7093"/>
                    <a:pt x="2129" y="7097"/>
                    <a:pt x="2169" y="7097"/>
                  </a:cubicBezTo>
                  <a:cubicBezTo>
                    <a:pt x="3825" y="7097"/>
                    <a:pt x="3485" y="0"/>
                    <a:pt x="2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0" name="Google Shape;233;p27">
              <a:extLst>
                <a:ext uri="{FF2B5EF4-FFF2-40B4-BE49-F238E27FC236}">
                  <a16:creationId xmlns:a16="http://schemas.microsoft.com/office/drawing/2014/main" id="{D344C915-3CC6-4746-8F9F-5F3C71E89FB5}"/>
                </a:ext>
              </a:extLst>
            </p:cNvPr>
            <p:cNvSpPr/>
            <p:nvPr/>
          </p:nvSpPr>
          <p:spPr>
            <a:xfrm>
              <a:off x="3106838" y="1567637"/>
              <a:ext cx="118537" cy="105371"/>
            </a:xfrm>
            <a:custGeom>
              <a:avLst/>
              <a:gdLst/>
              <a:ahLst/>
              <a:cxnLst/>
              <a:rect l="l" t="t" r="r" b="b"/>
              <a:pathLst>
                <a:path w="6816" h="6059" extrusionOk="0">
                  <a:moveTo>
                    <a:pt x="1493" y="0"/>
                  </a:moveTo>
                  <a:cubicBezTo>
                    <a:pt x="1" y="0"/>
                    <a:pt x="3279" y="6058"/>
                    <a:pt x="4909" y="6058"/>
                  </a:cubicBezTo>
                  <a:cubicBezTo>
                    <a:pt x="5060" y="6058"/>
                    <a:pt x="5196" y="6006"/>
                    <a:pt x="5314" y="5894"/>
                  </a:cubicBezTo>
                  <a:cubicBezTo>
                    <a:pt x="6815" y="4437"/>
                    <a:pt x="3499" y="892"/>
                    <a:pt x="2019" y="157"/>
                  </a:cubicBezTo>
                  <a:cubicBezTo>
                    <a:pt x="1801" y="49"/>
                    <a:pt x="1628" y="0"/>
                    <a:pt x="1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1" name="Google Shape;234;p27">
              <a:extLst>
                <a:ext uri="{FF2B5EF4-FFF2-40B4-BE49-F238E27FC236}">
                  <a16:creationId xmlns:a16="http://schemas.microsoft.com/office/drawing/2014/main" id="{6CAD29AE-D403-4722-A2A1-018597C94EA6}"/>
                </a:ext>
              </a:extLst>
            </p:cNvPr>
            <p:cNvSpPr/>
            <p:nvPr/>
          </p:nvSpPr>
          <p:spPr>
            <a:xfrm>
              <a:off x="2259347" y="1126953"/>
              <a:ext cx="540212" cy="609028"/>
            </a:xfrm>
            <a:custGeom>
              <a:avLst/>
              <a:gdLst/>
              <a:ahLst/>
              <a:cxnLst/>
              <a:rect l="l" t="t" r="r" b="b"/>
              <a:pathLst>
                <a:path w="31063" h="35020" extrusionOk="0">
                  <a:moveTo>
                    <a:pt x="17314" y="1"/>
                  </a:moveTo>
                  <a:lnTo>
                    <a:pt x="16582" y="285"/>
                  </a:lnTo>
                  <a:cubicBezTo>
                    <a:pt x="16582" y="285"/>
                    <a:pt x="2726" y="10294"/>
                    <a:pt x="1269" y="19819"/>
                  </a:cubicBezTo>
                  <a:cubicBezTo>
                    <a:pt x="0" y="28172"/>
                    <a:pt x="8594" y="35019"/>
                    <a:pt x="17442" y="35019"/>
                  </a:cubicBezTo>
                  <a:cubicBezTo>
                    <a:pt x="18672" y="35019"/>
                    <a:pt x="19907" y="34887"/>
                    <a:pt x="21122" y="34608"/>
                  </a:cubicBezTo>
                  <a:cubicBezTo>
                    <a:pt x="31063" y="32321"/>
                    <a:pt x="20808" y="19507"/>
                    <a:pt x="18163" y="14521"/>
                  </a:cubicBezTo>
                  <a:cubicBezTo>
                    <a:pt x="13741" y="6237"/>
                    <a:pt x="17314" y="1"/>
                    <a:pt x="17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2" name="Google Shape;235;p27">
              <a:extLst>
                <a:ext uri="{FF2B5EF4-FFF2-40B4-BE49-F238E27FC236}">
                  <a16:creationId xmlns:a16="http://schemas.microsoft.com/office/drawing/2014/main" id="{32EC6527-091B-4E32-B2F7-B58A964B0CC8}"/>
                </a:ext>
              </a:extLst>
            </p:cNvPr>
            <p:cNvSpPr/>
            <p:nvPr/>
          </p:nvSpPr>
          <p:spPr>
            <a:xfrm>
              <a:off x="2512766" y="1126830"/>
              <a:ext cx="173405" cy="195161"/>
            </a:xfrm>
            <a:custGeom>
              <a:avLst/>
              <a:gdLst/>
              <a:ahLst/>
              <a:cxnLst/>
              <a:rect l="l" t="t" r="r" b="b"/>
              <a:pathLst>
                <a:path w="9971" h="11222" extrusionOk="0">
                  <a:moveTo>
                    <a:pt x="2952" y="0"/>
                  </a:moveTo>
                  <a:cubicBezTo>
                    <a:pt x="2814" y="0"/>
                    <a:pt x="2742" y="8"/>
                    <a:pt x="2742" y="8"/>
                  </a:cubicBezTo>
                  <a:cubicBezTo>
                    <a:pt x="0" y="5078"/>
                    <a:pt x="2197" y="11222"/>
                    <a:pt x="2197" y="11222"/>
                  </a:cubicBezTo>
                  <a:cubicBezTo>
                    <a:pt x="4489" y="7888"/>
                    <a:pt x="9970" y="3103"/>
                    <a:pt x="9970" y="3103"/>
                  </a:cubicBezTo>
                  <a:cubicBezTo>
                    <a:pt x="6457" y="221"/>
                    <a:pt x="3710"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3" name="Google Shape;236;p27">
              <a:extLst>
                <a:ext uri="{FF2B5EF4-FFF2-40B4-BE49-F238E27FC236}">
                  <a16:creationId xmlns:a16="http://schemas.microsoft.com/office/drawing/2014/main" id="{E12B63E7-E18E-4132-BC68-59E7D5B0EB65}"/>
                </a:ext>
              </a:extLst>
            </p:cNvPr>
            <p:cNvSpPr/>
            <p:nvPr/>
          </p:nvSpPr>
          <p:spPr>
            <a:xfrm>
              <a:off x="3342817" y="909741"/>
              <a:ext cx="495397" cy="575724"/>
            </a:xfrm>
            <a:custGeom>
              <a:avLst/>
              <a:gdLst/>
              <a:ahLst/>
              <a:cxnLst/>
              <a:rect l="l" t="t" r="r" b="b"/>
              <a:pathLst>
                <a:path w="28486" h="33105" extrusionOk="0">
                  <a:moveTo>
                    <a:pt x="793" y="0"/>
                  </a:moveTo>
                  <a:lnTo>
                    <a:pt x="0" y="62"/>
                  </a:lnTo>
                  <a:cubicBezTo>
                    <a:pt x="0" y="62"/>
                    <a:pt x="5925" y="4125"/>
                    <a:pt x="5543" y="13514"/>
                  </a:cubicBezTo>
                  <a:cubicBezTo>
                    <a:pt x="5325" y="18777"/>
                    <a:pt x="2096" y="33104"/>
                    <a:pt x="9815" y="33104"/>
                  </a:cubicBezTo>
                  <a:cubicBezTo>
                    <a:pt x="10351" y="33104"/>
                    <a:pt x="10940" y="33035"/>
                    <a:pt x="11586" y="32889"/>
                  </a:cubicBezTo>
                  <a:cubicBezTo>
                    <a:pt x="21538" y="30637"/>
                    <a:pt x="28486" y="18897"/>
                    <a:pt x="23057" y="10954"/>
                  </a:cubicBezTo>
                  <a:cubicBezTo>
                    <a:pt x="17624" y="3016"/>
                    <a:pt x="793" y="0"/>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237;p27">
              <a:extLst>
                <a:ext uri="{FF2B5EF4-FFF2-40B4-BE49-F238E27FC236}">
                  <a16:creationId xmlns:a16="http://schemas.microsoft.com/office/drawing/2014/main" id="{B232F373-30CD-422E-ACCF-61D9567CE689}"/>
                </a:ext>
              </a:extLst>
            </p:cNvPr>
            <p:cNvSpPr/>
            <p:nvPr/>
          </p:nvSpPr>
          <p:spPr>
            <a:xfrm>
              <a:off x="3252975" y="910818"/>
              <a:ext cx="183195" cy="171699"/>
            </a:xfrm>
            <a:custGeom>
              <a:avLst/>
              <a:gdLst/>
              <a:ahLst/>
              <a:cxnLst/>
              <a:rect l="l" t="t" r="r" b="b"/>
              <a:pathLst>
                <a:path w="10534" h="9873" extrusionOk="0">
                  <a:moveTo>
                    <a:pt x="5166" y="0"/>
                  </a:moveTo>
                  <a:cubicBezTo>
                    <a:pt x="5166" y="0"/>
                    <a:pt x="2259" y="1054"/>
                    <a:pt x="0" y="5924"/>
                  </a:cubicBezTo>
                  <a:cubicBezTo>
                    <a:pt x="0" y="5924"/>
                    <a:pt x="6436" y="7039"/>
                    <a:pt x="10527" y="9873"/>
                  </a:cubicBezTo>
                  <a:cubicBezTo>
                    <a:pt x="10533" y="9873"/>
                    <a:pt x="9839" y="3374"/>
                    <a:pt x="5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2" name="Google Shape;245;p27">
              <a:extLst>
                <a:ext uri="{FF2B5EF4-FFF2-40B4-BE49-F238E27FC236}">
                  <a16:creationId xmlns:a16="http://schemas.microsoft.com/office/drawing/2014/main" id="{DA19F68B-3B7B-4025-B935-EDF34505E8CB}"/>
                </a:ext>
              </a:extLst>
            </p:cNvPr>
            <p:cNvSpPr/>
            <p:nvPr/>
          </p:nvSpPr>
          <p:spPr>
            <a:xfrm>
              <a:off x="3984765" y="2375026"/>
              <a:ext cx="135283" cy="106537"/>
            </a:xfrm>
            <a:custGeom>
              <a:avLst/>
              <a:gdLst/>
              <a:ahLst/>
              <a:cxnLst/>
              <a:rect l="l" t="t" r="r" b="b"/>
              <a:pathLst>
                <a:path w="7779" h="6126" extrusionOk="0">
                  <a:moveTo>
                    <a:pt x="4120" y="1"/>
                  </a:moveTo>
                  <a:cubicBezTo>
                    <a:pt x="2822" y="1"/>
                    <a:pt x="1610" y="647"/>
                    <a:pt x="1610" y="647"/>
                  </a:cubicBezTo>
                  <a:cubicBezTo>
                    <a:pt x="1" y="2634"/>
                    <a:pt x="4598" y="1570"/>
                    <a:pt x="5356" y="2367"/>
                  </a:cubicBezTo>
                  <a:cubicBezTo>
                    <a:pt x="6008" y="3052"/>
                    <a:pt x="6773" y="6126"/>
                    <a:pt x="7213" y="6126"/>
                  </a:cubicBezTo>
                  <a:cubicBezTo>
                    <a:pt x="7283" y="6126"/>
                    <a:pt x="7345" y="6046"/>
                    <a:pt x="7397" y="5865"/>
                  </a:cubicBezTo>
                  <a:cubicBezTo>
                    <a:pt x="7779" y="4551"/>
                    <a:pt x="7682" y="2173"/>
                    <a:pt x="6026" y="676"/>
                  </a:cubicBezTo>
                  <a:cubicBezTo>
                    <a:pt x="5467" y="169"/>
                    <a:pt x="4782" y="1"/>
                    <a:pt x="4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251;p27">
              <a:extLst>
                <a:ext uri="{FF2B5EF4-FFF2-40B4-BE49-F238E27FC236}">
                  <a16:creationId xmlns:a16="http://schemas.microsoft.com/office/drawing/2014/main" id="{5197586E-B8E5-4F5A-9BD5-E2CCABDA4D52}"/>
                </a:ext>
              </a:extLst>
            </p:cNvPr>
            <p:cNvSpPr/>
            <p:nvPr/>
          </p:nvSpPr>
          <p:spPr>
            <a:xfrm>
              <a:off x="3236853" y="1493847"/>
              <a:ext cx="139700" cy="286514"/>
            </a:xfrm>
            <a:custGeom>
              <a:avLst/>
              <a:gdLst/>
              <a:ahLst/>
              <a:cxnLst/>
              <a:rect l="l" t="t" r="r" b="b"/>
              <a:pathLst>
                <a:path w="8033" h="16475" extrusionOk="0">
                  <a:moveTo>
                    <a:pt x="958" y="1"/>
                  </a:moveTo>
                  <a:cubicBezTo>
                    <a:pt x="830" y="1"/>
                    <a:pt x="708" y="78"/>
                    <a:pt x="672" y="207"/>
                  </a:cubicBezTo>
                  <a:cubicBezTo>
                    <a:pt x="643" y="287"/>
                    <a:pt x="0" y="2353"/>
                    <a:pt x="523" y="5396"/>
                  </a:cubicBezTo>
                  <a:cubicBezTo>
                    <a:pt x="1002" y="8184"/>
                    <a:pt x="2605" y="12367"/>
                    <a:pt x="7511" y="16401"/>
                  </a:cubicBezTo>
                  <a:cubicBezTo>
                    <a:pt x="7534" y="16429"/>
                    <a:pt x="7566" y="16449"/>
                    <a:pt x="7602" y="16459"/>
                  </a:cubicBezTo>
                  <a:cubicBezTo>
                    <a:pt x="7634" y="16470"/>
                    <a:pt x="7666" y="16475"/>
                    <a:pt x="7698" y="16475"/>
                  </a:cubicBezTo>
                  <a:cubicBezTo>
                    <a:pt x="7784" y="16475"/>
                    <a:pt x="7867" y="16439"/>
                    <a:pt x="7926" y="16372"/>
                  </a:cubicBezTo>
                  <a:cubicBezTo>
                    <a:pt x="8033" y="16245"/>
                    <a:pt x="8014" y="16056"/>
                    <a:pt x="7887" y="15952"/>
                  </a:cubicBezTo>
                  <a:cubicBezTo>
                    <a:pt x="3141" y="12037"/>
                    <a:pt x="1581" y="8014"/>
                    <a:pt x="1115" y="5334"/>
                  </a:cubicBezTo>
                  <a:cubicBezTo>
                    <a:pt x="608" y="2426"/>
                    <a:pt x="1229" y="412"/>
                    <a:pt x="1241" y="395"/>
                  </a:cubicBezTo>
                  <a:cubicBezTo>
                    <a:pt x="1291" y="236"/>
                    <a:pt x="1206" y="87"/>
                    <a:pt x="1047" y="14"/>
                  </a:cubicBezTo>
                  <a:cubicBezTo>
                    <a:pt x="1018" y="5"/>
                    <a:pt x="988" y="1"/>
                    <a:pt x="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252;p27">
              <a:extLst>
                <a:ext uri="{FF2B5EF4-FFF2-40B4-BE49-F238E27FC236}">
                  <a16:creationId xmlns:a16="http://schemas.microsoft.com/office/drawing/2014/main" id="{86797E59-C4AF-4896-9CF4-17891FB27143}"/>
                </a:ext>
              </a:extLst>
            </p:cNvPr>
            <p:cNvSpPr/>
            <p:nvPr/>
          </p:nvSpPr>
          <p:spPr>
            <a:xfrm>
              <a:off x="2940582" y="1583307"/>
              <a:ext cx="94502" cy="306514"/>
            </a:xfrm>
            <a:custGeom>
              <a:avLst/>
              <a:gdLst/>
              <a:ahLst/>
              <a:cxnLst/>
              <a:rect l="l" t="t" r="r" b="b"/>
              <a:pathLst>
                <a:path w="5434" h="17625" extrusionOk="0">
                  <a:moveTo>
                    <a:pt x="343" y="1"/>
                  </a:moveTo>
                  <a:cubicBezTo>
                    <a:pt x="257" y="1"/>
                    <a:pt x="171" y="42"/>
                    <a:pt x="113" y="117"/>
                  </a:cubicBezTo>
                  <a:cubicBezTo>
                    <a:pt x="1" y="239"/>
                    <a:pt x="15" y="433"/>
                    <a:pt x="146" y="537"/>
                  </a:cubicBezTo>
                  <a:cubicBezTo>
                    <a:pt x="158" y="554"/>
                    <a:pt x="1764" y="1914"/>
                    <a:pt x="2901" y="4640"/>
                  </a:cubicBezTo>
                  <a:cubicBezTo>
                    <a:pt x="3942" y="7150"/>
                    <a:pt x="4796" y="11377"/>
                    <a:pt x="2895" y="17232"/>
                  </a:cubicBezTo>
                  <a:cubicBezTo>
                    <a:pt x="2845" y="17386"/>
                    <a:pt x="2926" y="17551"/>
                    <a:pt x="3077" y="17607"/>
                  </a:cubicBezTo>
                  <a:cubicBezTo>
                    <a:pt x="3083" y="17609"/>
                    <a:pt x="3089" y="17610"/>
                    <a:pt x="3095" y="17613"/>
                  </a:cubicBezTo>
                  <a:cubicBezTo>
                    <a:pt x="3122" y="17621"/>
                    <a:pt x="3150" y="17625"/>
                    <a:pt x="3178" y="17625"/>
                  </a:cubicBezTo>
                  <a:cubicBezTo>
                    <a:pt x="3307" y="17625"/>
                    <a:pt x="3427" y="17542"/>
                    <a:pt x="3470" y="17414"/>
                  </a:cubicBezTo>
                  <a:cubicBezTo>
                    <a:pt x="5434" y="11366"/>
                    <a:pt x="4540" y="6978"/>
                    <a:pt x="3441" y="4367"/>
                  </a:cubicBezTo>
                  <a:cubicBezTo>
                    <a:pt x="2247" y="1522"/>
                    <a:pt x="603" y="133"/>
                    <a:pt x="528" y="76"/>
                  </a:cubicBezTo>
                  <a:cubicBezTo>
                    <a:pt x="474" y="25"/>
                    <a:pt x="408"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253;p27">
              <a:extLst>
                <a:ext uri="{FF2B5EF4-FFF2-40B4-BE49-F238E27FC236}">
                  <a16:creationId xmlns:a16="http://schemas.microsoft.com/office/drawing/2014/main" id="{DD3E6280-F7C7-4E8E-B2DE-5C5118014465}"/>
                </a:ext>
              </a:extLst>
            </p:cNvPr>
            <p:cNvSpPr/>
            <p:nvPr/>
          </p:nvSpPr>
          <p:spPr>
            <a:xfrm>
              <a:off x="3912419" y="1720189"/>
              <a:ext cx="417642" cy="372983"/>
            </a:xfrm>
            <a:custGeom>
              <a:avLst/>
              <a:gdLst/>
              <a:ahLst/>
              <a:cxnLst/>
              <a:rect l="l" t="t" r="r" b="b"/>
              <a:pathLst>
                <a:path w="24015" h="21447" extrusionOk="0">
                  <a:moveTo>
                    <a:pt x="4639" y="1"/>
                  </a:moveTo>
                  <a:cubicBezTo>
                    <a:pt x="3034" y="2823"/>
                    <a:pt x="1634" y="5133"/>
                    <a:pt x="866" y="6083"/>
                  </a:cubicBezTo>
                  <a:cubicBezTo>
                    <a:pt x="229" y="6873"/>
                    <a:pt x="1" y="7784"/>
                    <a:pt x="1" y="7784"/>
                  </a:cubicBezTo>
                  <a:cubicBezTo>
                    <a:pt x="1" y="7784"/>
                    <a:pt x="3692" y="21446"/>
                    <a:pt x="11117" y="21446"/>
                  </a:cubicBezTo>
                  <a:cubicBezTo>
                    <a:pt x="12101" y="21446"/>
                    <a:pt x="13151" y="21206"/>
                    <a:pt x="14267" y="20662"/>
                  </a:cubicBezTo>
                  <a:cubicBezTo>
                    <a:pt x="14267" y="20662"/>
                    <a:pt x="18006" y="12331"/>
                    <a:pt x="24015" y="1634"/>
                  </a:cubicBezTo>
                  <a:lnTo>
                    <a:pt x="24015" y="1634"/>
                  </a:lnTo>
                  <a:cubicBezTo>
                    <a:pt x="22828" y="1711"/>
                    <a:pt x="21629" y="1747"/>
                    <a:pt x="20425" y="1747"/>
                  </a:cubicBezTo>
                  <a:cubicBezTo>
                    <a:pt x="15065" y="1747"/>
                    <a:pt x="9605" y="1027"/>
                    <a:pt x="463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53" name="Google Shape;254;p27">
              <a:extLst>
                <a:ext uri="{FF2B5EF4-FFF2-40B4-BE49-F238E27FC236}">
                  <a16:creationId xmlns:a16="http://schemas.microsoft.com/office/drawing/2014/main" id="{BF04F1B4-7A4E-455C-8322-86845857F26E}"/>
                </a:ext>
              </a:extLst>
            </p:cNvPr>
            <p:cNvGrpSpPr/>
            <p:nvPr/>
          </p:nvGrpSpPr>
          <p:grpSpPr>
            <a:xfrm rot="20491906">
              <a:off x="2791201" y="1392851"/>
              <a:ext cx="653601" cy="614262"/>
              <a:chOff x="4199736" y="1576159"/>
              <a:chExt cx="242032" cy="227470"/>
            </a:xfrm>
          </p:grpSpPr>
          <p:sp>
            <p:nvSpPr>
              <p:cNvPr id="57" name="Google Shape;255;p27">
                <a:extLst>
                  <a:ext uri="{FF2B5EF4-FFF2-40B4-BE49-F238E27FC236}">
                    <a16:creationId xmlns:a16="http://schemas.microsoft.com/office/drawing/2014/main" id="{5E7B7888-23D5-47D8-A3C4-C17B1CC9C8AE}"/>
                  </a:ext>
                </a:extLst>
              </p:cNvPr>
              <p:cNvSpPr/>
              <p:nvPr/>
            </p:nvSpPr>
            <p:spPr>
              <a:xfrm>
                <a:off x="4199736" y="1576159"/>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256;p27">
                <a:extLst>
                  <a:ext uri="{FF2B5EF4-FFF2-40B4-BE49-F238E27FC236}">
                    <a16:creationId xmlns:a16="http://schemas.microsoft.com/office/drawing/2014/main" id="{EA6E1B91-35F9-4DC3-8E6A-77C9567D51DC}"/>
                  </a:ext>
                </a:extLst>
              </p:cNvPr>
              <p:cNvSpPr/>
              <p:nvPr/>
            </p:nvSpPr>
            <p:spPr>
              <a:xfrm>
                <a:off x="4395520" y="158574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257;p27">
                <a:extLst>
                  <a:ext uri="{FF2B5EF4-FFF2-40B4-BE49-F238E27FC236}">
                    <a16:creationId xmlns:a16="http://schemas.microsoft.com/office/drawing/2014/main" id="{BA9DCFD4-3833-4343-AF07-4FED890E0D5E}"/>
                  </a:ext>
                </a:extLst>
              </p:cNvPr>
              <p:cNvSpPr/>
              <p:nvPr/>
            </p:nvSpPr>
            <p:spPr>
              <a:xfrm rot="876614">
                <a:off x="4280662" y="1746100"/>
                <a:ext cx="85529" cy="47510"/>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4" name="Google Shape;258;p27">
              <a:extLst>
                <a:ext uri="{FF2B5EF4-FFF2-40B4-BE49-F238E27FC236}">
                  <a16:creationId xmlns:a16="http://schemas.microsoft.com/office/drawing/2014/main" id="{59359857-18E3-4C6F-8872-86B564AA9784}"/>
                </a:ext>
              </a:extLst>
            </p:cNvPr>
            <p:cNvGrpSpPr/>
            <p:nvPr/>
          </p:nvGrpSpPr>
          <p:grpSpPr>
            <a:xfrm rot="20491906">
              <a:off x="2658907" y="1581124"/>
              <a:ext cx="918203" cy="237709"/>
              <a:chOff x="4501013" y="1645519"/>
              <a:chExt cx="340016" cy="88027"/>
            </a:xfrm>
          </p:grpSpPr>
          <p:sp>
            <p:nvSpPr>
              <p:cNvPr id="55" name="Google Shape;259;p27">
                <a:extLst>
                  <a:ext uri="{FF2B5EF4-FFF2-40B4-BE49-F238E27FC236}">
                    <a16:creationId xmlns:a16="http://schemas.microsoft.com/office/drawing/2014/main" id="{07073E20-861C-430F-9C42-6DA84BA9828B}"/>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260;p27">
                <a:extLst>
                  <a:ext uri="{FF2B5EF4-FFF2-40B4-BE49-F238E27FC236}">
                    <a16:creationId xmlns:a16="http://schemas.microsoft.com/office/drawing/2014/main" id="{8BB4E1BD-FB7E-4B44-B193-2CAA63D90276}"/>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66719"/>
                <a:gd name="adj2" fmla="val 36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r>
                <a:rPr lang="en-GB" sz="6000" dirty="0">
                  <a:latin typeface="+mn-lt"/>
                </a:rPr>
                <a:t>Goodbye!</a:t>
              </a:r>
            </a:p>
          </p:txBody>
        </p:sp>
      </p:gr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grpSp>
        <p:nvGrpSpPr>
          <p:cNvPr id="3" name="Group 2">
            <a:extLst>
              <a:ext uri="{FF2B5EF4-FFF2-40B4-BE49-F238E27FC236}">
                <a16:creationId xmlns:a16="http://schemas.microsoft.com/office/drawing/2014/main" id="{96455C09-C776-F54C-1814-D3D890B78345}"/>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2528646-26F1-AA23-92B0-1CD36976FDA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C80D03E7-E37D-9CB8-6246-411BF447AE5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7D8D26A3-D9FF-9A9D-FA82-EE12F9705EED}"/>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4F385CFC-4342-03D3-D979-034EE93D1A9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1" name="Text Box 7">
                <a:extLst>
                  <a:ext uri="{FF2B5EF4-FFF2-40B4-BE49-F238E27FC236}">
                    <a16:creationId xmlns:a16="http://schemas.microsoft.com/office/drawing/2014/main" id="{2230E9EF-3A38-4E22-91D7-774D57FBB5C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000"/>
                            </p:stCondLst>
                            <p:childTnLst>
                              <p:par>
                                <p:cTn id="33" presetID="35" presetClass="path" presetSubtype="0" accel="50000" decel="50000" fill="hold" nodeType="afterEffect">
                                  <p:stCondLst>
                                    <p:cond delay="0"/>
                                  </p:stCondLst>
                                  <p:childTnLst>
                                    <p:animMotion origin="layout" path="M 0 0 L -0.16372 0 " pathEditMode="relative" rAng="0" ptsTypes="AA">
                                      <p:cBhvr>
                                        <p:cTn id="34" dur="1000" fill="hold"/>
                                        <p:tgtEl>
                                          <p:spTgt spid="77"/>
                                        </p:tgtEl>
                                        <p:attrNameLst>
                                          <p:attrName>ppt_x</p:attrName>
                                          <p:attrName>ppt_y</p:attrName>
                                        </p:attrNameLst>
                                      </p:cBhvr>
                                      <p:rCtr x="-8194" y="0"/>
                                    </p:animMotion>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1"/>
          <p:cNvSpPr/>
          <p:nvPr/>
        </p:nvSpPr>
        <p:spPr>
          <a:xfrm>
            <a:off x="5631550" y="4321500"/>
            <a:ext cx="1978800" cy="1890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3" name="Google Shape;943;p41"/>
          <p:cNvSpPr/>
          <p:nvPr/>
        </p:nvSpPr>
        <p:spPr>
          <a:xfrm>
            <a:off x="-1273525" y="-1283225"/>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4" name="Google Shape;944;p41"/>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5" name="Google Shape;945;p41"/>
          <p:cNvSpPr txBox="1">
            <a:spLocks noGrp="1"/>
          </p:cNvSpPr>
          <p:nvPr>
            <p:ph type="title"/>
          </p:nvPr>
        </p:nvSpPr>
        <p:spPr>
          <a:xfrm>
            <a:off x="868079" y="1651944"/>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noProof="0" dirty="0"/>
              <a:t>Thank you!</a:t>
            </a:r>
          </a:p>
        </p:txBody>
      </p:sp>
      <p:sp>
        <p:nvSpPr>
          <p:cNvPr id="946" name="Google Shape;946;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noProof="0" dirty="0"/>
              <a:t>The end</a:t>
            </a:r>
          </a:p>
        </p:txBody>
      </p:sp>
      <p:sp>
        <p:nvSpPr>
          <p:cNvPr id="6" name="Subtitle 5">
            <a:extLst>
              <a:ext uri="{FF2B5EF4-FFF2-40B4-BE49-F238E27FC236}">
                <a16:creationId xmlns:a16="http://schemas.microsoft.com/office/drawing/2014/main" id="{5F899BE1-43AF-4A90-B363-91BCD16A55F5}"/>
              </a:ext>
            </a:extLst>
          </p:cNvPr>
          <p:cNvSpPr>
            <a:spLocks noGrp="1"/>
          </p:cNvSpPr>
          <p:nvPr>
            <p:ph type="subTitle" idx="1"/>
          </p:nvPr>
        </p:nvSpPr>
        <p:spPr>
          <a:xfrm>
            <a:off x="762921" y="3781050"/>
            <a:ext cx="3722075" cy="557700"/>
          </a:xfrm>
        </p:spPr>
        <p:txBody>
          <a:bodyPr/>
          <a:lstStyle/>
          <a:p>
            <a:r>
              <a:rPr lang="en-GB" noProof="0" dirty="0"/>
              <a:t>© Copyright ESL </a:t>
            </a:r>
            <a:r>
              <a:rPr lang="en-GB" noProof="0" dirty="0" err="1"/>
              <a:t>KidStuff</a:t>
            </a:r>
            <a:endParaRPr lang="en-GB" noProof="0" dirty="0"/>
          </a:p>
          <a:p>
            <a:r>
              <a:rPr lang="en-GB" noProof="0" dirty="0"/>
              <a:t>www.eslkidstuff.com</a:t>
            </a:r>
          </a:p>
        </p:txBody>
      </p:sp>
      <p:sp>
        <p:nvSpPr>
          <p:cNvPr id="5" name="Slide Number Placeholder 4">
            <a:extLst>
              <a:ext uri="{FF2B5EF4-FFF2-40B4-BE49-F238E27FC236}">
                <a16:creationId xmlns:a16="http://schemas.microsoft.com/office/drawing/2014/main" id="{F85DE84A-C7CE-4FF4-BD7B-E021449A915A}"/>
              </a:ext>
            </a:extLst>
          </p:cNvPr>
          <p:cNvSpPr>
            <a:spLocks noGrp="1"/>
          </p:cNvSpPr>
          <p:nvPr>
            <p:ph type="sldNum" sz="quarter" idx="11"/>
          </p:nvPr>
        </p:nvSpPr>
        <p:spPr/>
        <p:txBody>
          <a:bodyPr/>
          <a:lstStyle/>
          <a:p>
            <a:fld id="{B96F4E83-97C6-49E4-80AD-722C32EB5786}" type="slidenum">
              <a:rPr lang="en-GB" smtClean="0"/>
              <a:pPr/>
              <a:t>20</a:t>
            </a:fld>
            <a:r>
              <a:rPr lang="en-GB" dirty="0"/>
              <a:t>  |  © ESLKidStuff.com</a:t>
            </a:r>
          </a:p>
        </p:txBody>
      </p:sp>
      <p:grpSp>
        <p:nvGrpSpPr>
          <p:cNvPr id="948" name="Google Shape;948;p41"/>
          <p:cNvGrpSpPr/>
          <p:nvPr/>
        </p:nvGrpSpPr>
        <p:grpSpPr>
          <a:xfrm>
            <a:off x="5465578" y="1039710"/>
            <a:ext cx="3320944" cy="3470790"/>
            <a:chOff x="862100" y="3161800"/>
            <a:chExt cx="2149200" cy="2246175"/>
          </a:xfrm>
        </p:grpSpPr>
        <p:sp>
          <p:nvSpPr>
            <p:cNvPr id="949" name="Google Shape;949;p41"/>
            <p:cNvSpPr/>
            <p:nvPr/>
          </p:nvSpPr>
          <p:spPr>
            <a:xfrm>
              <a:off x="2206350" y="4577775"/>
              <a:ext cx="384700" cy="246975"/>
            </a:xfrm>
            <a:custGeom>
              <a:avLst/>
              <a:gdLst/>
              <a:ahLst/>
              <a:cxnLst/>
              <a:rect l="l" t="t" r="r" b="b"/>
              <a:pathLst>
                <a:path w="15388" h="9879" extrusionOk="0">
                  <a:moveTo>
                    <a:pt x="1264" y="1"/>
                  </a:moveTo>
                  <a:cubicBezTo>
                    <a:pt x="1156" y="1"/>
                    <a:pt x="1049" y="20"/>
                    <a:pt x="942" y="61"/>
                  </a:cubicBezTo>
                  <a:cubicBezTo>
                    <a:pt x="632" y="184"/>
                    <a:pt x="421" y="482"/>
                    <a:pt x="289" y="797"/>
                  </a:cubicBezTo>
                  <a:cubicBezTo>
                    <a:pt x="0" y="1489"/>
                    <a:pt x="30" y="2323"/>
                    <a:pt x="356" y="3027"/>
                  </a:cubicBezTo>
                  <a:cubicBezTo>
                    <a:pt x="356" y="3027"/>
                    <a:pt x="356" y="3027"/>
                    <a:pt x="356" y="3027"/>
                  </a:cubicBezTo>
                  <a:cubicBezTo>
                    <a:pt x="357" y="3027"/>
                    <a:pt x="1996" y="6554"/>
                    <a:pt x="3474" y="7888"/>
                  </a:cubicBezTo>
                  <a:cubicBezTo>
                    <a:pt x="4363" y="8688"/>
                    <a:pt x="5386" y="9363"/>
                    <a:pt x="6515" y="9672"/>
                  </a:cubicBezTo>
                  <a:cubicBezTo>
                    <a:pt x="7039" y="9816"/>
                    <a:pt x="7567" y="9878"/>
                    <a:pt x="8095" y="9878"/>
                  </a:cubicBezTo>
                  <a:cubicBezTo>
                    <a:pt x="9730" y="9878"/>
                    <a:pt x="11362" y="9283"/>
                    <a:pt x="12901" y="8693"/>
                  </a:cubicBezTo>
                  <a:cubicBezTo>
                    <a:pt x="13359" y="8518"/>
                    <a:pt x="13823" y="8340"/>
                    <a:pt x="14208" y="8038"/>
                  </a:cubicBezTo>
                  <a:cubicBezTo>
                    <a:pt x="15032" y="7395"/>
                    <a:pt x="15388" y="6188"/>
                    <a:pt x="15063" y="5139"/>
                  </a:cubicBezTo>
                  <a:cubicBezTo>
                    <a:pt x="14937" y="4732"/>
                    <a:pt x="14699" y="4333"/>
                    <a:pt x="14330" y="4134"/>
                  </a:cubicBezTo>
                  <a:cubicBezTo>
                    <a:pt x="14111" y="4016"/>
                    <a:pt x="13870" y="3979"/>
                    <a:pt x="13626" y="3979"/>
                  </a:cubicBezTo>
                  <a:cubicBezTo>
                    <a:pt x="13425" y="3979"/>
                    <a:pt x="13220" y="4004"/>
                    <a:pt x="13023" y="4029"/>
                  </a:cubicBezTo>
                  <a:cubicBezTo>
                    <a:pt x="12046" y="4158"/>
                    <a:pt x="11048" y="4270"/>
                    <a:pt x="10056" y="4270"/>
                  </a:cubicBezTo>
                  <a:cubicBezTo>
                    <a:pt x="9011" y="4270"/>
                    <a:pt x="7973" y="4146"/>
                    <a:pt x="6976" y="3784"/>
                  </a:cubicBezTo>
                  <a:cubicBezTo>
                    <a:pt x="5365" y="3200"/>
                    <a:pt x="3992" y="2043"/>
                    <a:pt x="2729" y="836"/>
                  </a:cubicBezTo>
                  <a:cubicBezTo>
                    <a:pt x="2311" y="437"/>
                    <a:pt x="1785" y="1"/>
                    <a:pt x="1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0" name="Google Shape;950;p41"/>
            <p:cNvSpPr/>
            <p:nvPr/>
          </p:nvSpPr>
          <p:spPr>
            <a:xfrm>
              <a:off x="862100" y="4593400"/>
              <a:ext cx="1122350" cy="594025"/>
            </a:xfrm>
            <a:custGeom>
              <a:avLst/>
              <a:gdLst/>
              <a:ahLst/>
              <a:cxnLst/>
              <a:rect l="l" t="t" r="r" b="b"/>
              <a:pathLst>
                <a:path w="44894" h="23761" extrusionOk="0">
                  <a:moveTo>
                    <a:pt x="18423" y="1"/>
                  </a:moveTo>
                  <a:cubicBezTo>
                    <a:pt x="12037" y="1"/>
                    <a:pt x="6557" y="4741"/>
                    <a:pt x="4309" y="7745"/>
                  </a:cubicBezTo>
                  <a:cubicBezTo>
                    <a:pt x="3849" y="8361"/>
                    <a:pt x="3435" y="9010"/>
                    <a:pt x="3070" y="9688"/>
                  </a:cubicBezTo>
                  <a:cubicBezTo>
                    <a:pt x="2692" y="10387"/>
                    <a:pt x="2360" y="11110"/>
                    <a:pt x="2077" y="11852"/>
                  </a:cubicBezTo>
                  <a:cubicBezTo>
                    <a:pt x="650" y="15563"/>
                    <a:pt x="294" y="19748"/>
                    <a:pt x="1" y="23760"/>
                  </a:cubicBezTo>
                  <a:cubicBezTo>
                    <a:pt x="629" y="22265"/>
                    <a:pt x="1696" y="21001"/>
                    <a:pt x="2750" y="19763"/>
                  </a:cubicBezTo>
                  <a:cubicBezTo>
                    <a:pt x="3812" y="18518"/>
                    <a:pt x="4906" y="17247"/>
                    <a:pt x="6346" y="16461"/>
                  </a:cubicBezTo>
                  <a:cubicBezTo>
                    <a:pt x="6531" y="16359"/>
                    <a:pt x="6927" y="16154"/>
                    <a:pt x="7491" y="15909"/>
                  </a:cubicBezTo>
                  <a:cubicBezTo>
                    <a:pt x="7768" y="15788"/>
                    <a:pt x="8090" y="15660"/>
                    <a:pt x="8448" y="15529"/>
                  </a:cubicBezTo>
                  <a:cubicBezTo>
                    <a:pt x="9634" y="15094"/>
                    <a:pt x="10860" y="14782"/>
                    <a:pt x="12107" y="14598"/>
                  </a:cubicBezTo>
                  <a:cubicBezTo>
                    <a:pt x="12887" y="14481"/>
                    <a:pt x="13722" y="14409"/>
                    <a:pt x="14595" y="14409"/>
                  </a:cubicBezTo>
                  <a:cubicBezTo>
                    <a:pt x="17984" y="14409"/>
                    <a:pt x="21962" y="15486"/>
                    <a:pt x="25653" y="19164"/>
                  </a:cubicBezTo>
                  <a:cubicBezTo>
                    <a:pt x="26777" y="20281"/>
                    <a:pt x="28160" y="21175"/>
                    <a:pt x="29675" y="21645"/>
                  </a:cubicBezTo>
                  <a:cubicBezTo>
                    <a:pt x="30393" y="21868"/>
                    <a:pt x="31135" y="21952"/>
                    <a:pt x="31886" y="21952"/>
                  </a:cubicBezTo>
                  <a:cubicBezTo>
                    <a:pt x="32977" y="21952"/>
                    <a:pt x="34085" y="21776"/>
                    <a:pt x="35165" y="21598"/>
                  </a:cubicBezTo>
                  <a:lnTo>
                    <a:pt x="35384" y="21564"/>
                  </a:lnTo>
                  <a:cubicBezTo>
                    <a:pt x="35909" y="21478"/>
                    <a:pt x="36435" y="21389"/>
                    <a:pt x="36962" y="21286"/>
                  </a:cubicBezTo>
                  <a:cubicBezTo>
                    <a:pt x="39062" y="20892"/>
                    <a:pt x="41130" y="20331"/>
                    <a:pt x="42856" y="19115"/>
                  </a:cubicBezTo>
                  <a:cubicBezTo>
                    <a:pt x="43927" y="18363"/>
                    <a:pt x="44872" y="17251"/>
                    <a:pt x="44887" y="15953"/>
                  </a:cubicBezTo>
                  <a:cubicBezTo>
                    <a:pt x="44893" y="15787"/>
                    <a:pt x="44872" y="15620"/>
                    <a:pt x="44824" y="15461"/>
                  </a:cubicBezTo>
                  <a:lnTo>
                    <a:pt x="44822" y="15452"/>
                  </a:lnTo>
                  <a:cubicBezTo>
                    <a:pt x="44792" y="15349"/>
                    <a:pt x="44744" y="15253"/>
                    <a:pt x="44679" y="15167"/>
                  </a:cubicBezTo>
                  <a:cubicBezTo>
                    <a:pt x="44638" y="15106"/>
                    <a:pt x="44585" y="15051"/>
                    <a:pt x="44525" y="15007"/>
                  </a:cubicBezTo>
                  <a:cubicBezTo>
                    <a:pt x="44410" y="14919"/>
                    <a:pt x="44262" y="14874"/>
                    <a:pt x="44122" y="14874"/>
                  </a:cubicBezTo>
                  <a:cubicBezTo>
                    <a:pt x="43917" y="14874"/>
                    <a:pt x="43728" y="14971"/>
                    <a:pt x="43683" y="15175"/>
                  </a:cubicBezTo>
                  <a:lnTo>
                    <a:pt x="43584" y="14856"/>
                  </a:lnTo>
                  <a:cubicBezTo>
                    <a:pt x="42936" y="16136"/>
                    <a:pt x="41510" y="16732"/>
                    <a:pt x="40038" y="16732"/>
                  </a:cubicBezTo>
                  <a:cubicBezTo>
                    <a:pt x="39190" y="16732"/>
                    <a:pt x="38327" y="16535"/>
                    <a:pt x="37587" y="16157"/>
                  </a:cubicBezTo>
                  <a:cubicBezTo>
                    <a:pt x="36867" y="15785"/>
                    <a:pt x="36232" y="15293"/>
                    <a:pt x="35655" y="14736"/>
                  </a:cubicBezTo>
                  <a:cubicBezTo>
                    <a:pt x="34610" y="13737"/>
                    <a:pt x="33744" y="12514"/>
                    <a:pt x="32870" y="11353"/>
                  </a:cubicBezTo>
                  <a:cubicBezTo>
                    <a:pt x="30481" y="8178"/>
                    <a:pt x="28757" y="4057"/>
                    <a:pt x="25270" y="1964"/>
                  </a:cubicBezTo>
                  <a:cubicBezTo>
                    <a:pt x="22943" y="566"/>
                    <a:pt x="20629" y="1"/>
                    <a:pt x="18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1" name="Google Shape;951;p41"/>
            <p:cNvSpPr/>
            <p:nvPr/>
          </p:nvSpPr>
          <p:spPr>
            <a:xfrm>
              <a:off x="862100" y="4814975"/>
              <a:ext cx="262775" cy="372450"/>
            </a:xfrm>
            <a:custGeom>
              <a:avLst/>
              <a:gdLst/>
              <a:ahLst/>
              <a:cxnLst/>
              <a:rect l="l" t="t" r="r" b="b"/>
              <a:pathLst>
                <a:path w="10511" h="14898" extrusionOk="0">
                  <a:moveTo>
                    <a:pt x="5084" y="1"/>
                  </a:moveTo>
                  <a:lnTo>
                    <a:pt x="5084" y="1"/>
                  </a:lnTo>
                  <a:cubicBezTo>
                    <a:pt x="4383" y="193"/>
                    <a:pt x="3706" y="470"/>
                    <a:pt x="3070" y="825"/>
                  </a:cubicBezTo>
                  <a:cubicBezTo>
                    <a:pt x="2692" y="1524"/>
                    <a:pt x="2360" y="2247"/>
                    <a:pt x="2077" y="2990"/>
                  </a:cubicBezTo>
                  <a:cubicBezTo>
                    <a:pt x="650" y="6700"/>
                    <a:pt x="294" y="10886"/>
                    <a:pt x="1" y="14897"/>
                  </a:cubicBezTo>
                  <a:cubicBezTo>
                    <a:pt x="629" y="13402"/>
                    <a:pt x="1696" y="12140"/>
                    <a:pt x="2750" y="10900"/>
                  </a:cubicBezTo>
                  <a:cubicBezTo>
                    <a:pt x="3812" y="9657"/>
                    <a:pt x="4906" y="8384"/>
                    <a:pt x="6346" y="7599"/>
                  </a:cubicBezTo>
                  <a:cubicBezTo>
                    <a:pt x="6531" y="7496"/>
                    <a:pt x="6927" y="7293"/>
                    <a:pt x="7491" y="7048"/>
                  </a:cubicBezTo>
                  <a:cubicBezTo>
                    <a:pt x="7798" y="6631"/>
                    <a:pt x="8206" y="6279"/>
                    <a:pt x="8604" y="5944"/>
                  </a:cubicBezTo>
                  <a:cubicBezTo>
                    <a:pt x="9230" y="5413"/>
                    <a:pt x="9867" y="4893"/>
                    <a:pt x="10510" y="4378"/>
                  </a:cubicBezTo>
                  <a:lnTo>
                    <a:pt x="10510" y="4378"/>
                  </a:lnTo>
                  <a:cubicBezTo>
                    <a:pt x="8785" y="4566"/>
                    <a:pt x="7076" y="4880"/>
                    <a:pt x="5397" y="5319"/>
                  </a:cubicBezTo>
                  <a:cubicBezTo>
                    <a:pt x="6247" y="4187"/>
                    <a:pt x="7096" y="3057"/>
                    <a:pt x="7944" y="1928"/>
                  </a:cubicBezTo>
                  <a:lnTo>
                    <a:pt x="7944" y="1928"/>
                  </a:lnTo>
                  <a:cubicBezTo>
                    <a:pt x="6617" y="2058"/>
                    <a:pt x="5317" y="2379"/>
                    <a:pt x="4083" y="2883"/>
                  </a:cubicBezTo>
                  <a:cubicBezTo>
                    <a:pt x="4418" y="1919"/>
                    <a:pt x="4749" y="960"/>
                    <a:pt x="5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2" name="Google Shape;952;p41"/>
            <p:cNvSpPr/>
            <p:nvPr/>
          </p:nvSpPr>
          <p:spPr>
            <a:xfrm>
              <a:off x="1738925" y="4511375"/>
              <a:ext cx="207350" cy="424525"/>
            </a:xfrm>
            <a:custGeom>
              <a:avLst/>
              <a:gdLst/>
              <a:ahLst/>
              <a:cxnLst/>
              <a:rect l="l" t="t" r="r" b="b"/>
              <a:pathLst>
                <a:path w="8294" h="16981" extrusionOk="0">
                  <a:moveTo>
                    <a:pt x="5372" y="0"/>
                  </a:moveTo>
                  <a:cubicBezTo>
                    <a:pt x="4361" y="0"/>
                    <a:pt x="3280" y="383"/>
                    <a:pt x="2722" y="942"/>
                  </a:cubicBezTo>
                  <a:cubicBezTo>
                    <a:pt x="1836" y="1829"/>
                    <a:pt x="1407" y="3031"/>
                    <a:pt x="1084" y="4210"/>
                  </a:cubicBezTo>
                  <a:cubicBezTo>
                    <a:pt x="321" y="6980"/>
                    <a:pt x="0" y="9853"/>
                    <a:pt x="130" y="12725"/>
                  </a:cubicBezTo>
                  <a:cubicBezTo>
                    <a:pt x="178" y="13773"/>
                    <a:pt x="934" y="15076"/>
                    <a:pt x="1575" y="15936"/>
                  </a:cubicBezTo>
                  <a:cubicBezTo>
                    <a:pt x="2033" y="16550"/>
                    <a:pt x="2835" y="16981"/>
                    <a:pt x="3607" y="16981"/>
                  </a:cubicBezTo>
                  <a:cubicBezTo>
                    <a:pt x="3913" y="16981"/>
                    <a:pt x="4214" y="16913"/>
                    <a:pt x="4487" y="16762"/>
                  </a:cubicBezTo>
                  <a:cubicBezTo>
                    <a:pt x="5321" y="16302"/>
                    <a:pt x="5582" y="15301"/>
                    <a:pt x="5767" y="14408"/>
                  </a:cubicBezTo>
                  <a:lnTo>
                    <a:pt x="7699" y="5060"/>
                  </a:lnTo>
                  <a:cubicBezTo>
                    <a:pt x="7983" y="3689"/>
                    <a:pt x="8294" y="1851"/>
                    <a:pt x="7235" y="681"/>
                  </a:cubicBezTo>
                  <a:cubicBezTo>
                    <a:pt x="6801" y="201"/>
                    <a:pt x="6105" y="0"/>
                    <a:pt x="5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3" name="Google Shape;953;p41"/>
            <p:cNvSpPr/>
            <p:nvPr/>
          </p:nvSpPr>
          <p:spPr>
            <a:xfrm>
              <a:off x="1798175" y="4355675"/>
              <a:ext cx="619475" cy="847500"/>
            </a:xfrm>
            <a:custGeom>
              <a:avLst/>
              <a:gdLst/>
              <a:ahLst/>
              <a:cxnLst/>
              <a:rect l="l" t="t" r="r" b="b"/>
              <a:pathLst>
                <a:path w="24779" h="33900" extrusionOk="0">
                  <a:moveTo>
                    <a:pt x="10209" y="1"/>
                  </a:moveTo>
                  <a:cubicBezTo>
                    <a:pt x="7137" y="1"/>
                    <a:pt x="4922" y="3237"/>
                    <a:pt x="3361" y="7396"/>
                  </a:cubicBezTo>
                  <a:cubicBezTo>
                    <a:pt x="1084" y="13470"/>
                    <a:pt x="194" y="21514"/>
                    <a:pt x="68" y="24351"/>
                  </a:cubicBezTo>
                  <a:cubicBezTo>
                    <a:pt x="0" y="25820"/>
                    <a:pt x="9" y="27338"/>
                    <a:pt x="556" y="28705"/>
                  </a:cubicBezTo>
                  <a:cubicBezTo>
                    <a:pt x="1356" y="30694"/>
                    <a:pt x="3212" y="32113"/>
                    <a:pt x="5236" y="32864"/>
                  </a:cubicBezTo>
                  <a:cubicBezTo>
                    <a:pt x="5601" y="32997"/>
                    <a:pt x="5972" y="33113"/>
                    <a:pt x="6347" y="33216"/>
                  </a:cubicBezTo>
                  <a:cubicBezTo>
                    <a:pt x="8046" y="33668"/>
                    <a:pt x="9835" y="33788"/>
                    <a:pt x="11605" y="33869"/>
                  </a:cubicBezTo>
                  <a:cubicBezTo>
                    <a:pt x="12059" y="33888"/>
                    <a:pt x="12524" y="33900"/>
                    <a:pt x="12992" y="33900"/>
                  </a:cubicBezTo>
                  <a:cubicBezTo>
                    <a:pt x="14887" y="33900"/>
                    <a:pt x="16852" y="33706"/>
                    <a:pt x="18504" y="33029"/>
                  </a:cubicBezTo>
                  <a:cubicBezTo>
                    <a:pt x="19714" y="32533"/>
                    <a:pt x="20599" y="31662"/>
                    <a:pt x="21476" y="30653"/>
                  </a:cubicBezTo>
                  <a:cubicBezTo>
                    <a:pt x="24779" y="26825"/>
                    <a:pt x="19678" y="12341"/>
                    <a:pt x="18242" y="7614"/>
                  </a:cubicBezTo>
                  <a:cubicBezTo>
                    <a:pt x="18232" y="7584"/>
                    <a:pt x="18223" y="7557"/>
                    <a:pt x="18215" y="7525"/>
                  </a:cubicBezTo>
                  <a:cubicBezTo>
                    <a:pt x="17338" y="4631"/>
                    <a:pt x="15183" y="1773"/>
                    <a:pt x="12404" y="514"/>
                  </a:cubicBezTo>
                  <a:cubicBezTo>
                    <a:pt x="11628" y="163"/>
                    <a:pt x="10897" y="1"/>
                    <a:pt x="10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4" name="Google Shape;954;p41"/>
            <p:cNvSpPr/>
            <p:nvPr/>
          </p:nvSpPr>
          <p:spPr>
            <a:xfrm>
              <a:off x="1914300" y="4453300"/>
              <a:ext cx="351125" cy="625300"/>
            </a:xfrm>
            <a:custGeom>
              <a:avLst/>
              <a:gdLst/>
              <a:ahLst/>
              <a:cxnLst/>
              <a:rect l="l" t="t" r="r" b="b"/>
              <a:pathLst>
                <a:path w="14045" h="25012" extrusionOk="0">
                  <a:moveTo>
                    <a:pt x="5749" y="1"/>
                  </a:moveTo>
                  <a:cubicBezTo>
                    <a:pt x="4863" y="1"/>
                    <a:pt x="3967" y="211"/>
                    <a:pt x="3365" y="633"/>
                  </a:cubicBezTo>
                  <a:cubicBezTo>
                    <a:pt x="2552" y="1209"/>
                    <a:pt x="2254" y="2648"/>
                    <a:pt x="2032" y="3894"/>
                  </a:cubicBezTo>
                  <a:cubicBezTo>
                    <a:pt x="1956" y="4344"/>
                    <a:pt x="1889" y="4774"/>
                    <a:pt x="1811" y="5126"/>
                  </a:cubicBezTo>
                  <a:cubicBezTo>
                    <a:pt x="1025" y="8637"/>
                    <a:pt x="479" y="12198"/>
                    <a:pt x="181" y="15783"/>
                  </a:cubicBezTo>
                  <a:cubicBezTo>
                    <a:pt x="31" y="17574"/>
                    <a:pt x="0" y="19512"/>
                    <a:pt x="551" y="21183"/>
                  </a:cubicBezTo>
                  <a:cubicBezTo>
                    <a:pt x="840" y="22063"/>
                    <a:pt x="1292" y="22862"/>
                    <a:pt x="1969" y="23527"/>
                  </a:cubicBezTo>
                  <a:cubicBezTo>
                    <a:pt x="2631" y="24175"/>
                    <a:pt x="5057" y="25012"/>
                    <a:pt x="7562" y="25012"/>
                  </a:cubicBezTo>
                  <a:cubicBezTo>
                    <a:pt x="10740" y="25012"/>
                    <a:pt x="14045" y="23665"/>
                    <a:pt x="14039" y="18878"/>
                  </a:cubicBezTo>
                  <a:cubicBezTo>
                    <a:pt x="14035" y="16065"/>
                    <a:pt x="11759" y="8574"/>
                    <a:pt x="10408" y="4774"/>
                  </a:cubicBezTo>
                  <a:cubicBezTo>
                    <a:pt x="10405" y="4769"/>
                    <a:pt x="10403" y="4764"/>
                    <a:pt x="10399" y="4759"/>
                  </a:cubicBezTo>
                  <a:cubicBezTo>
                    <a:pt x="10309" y="4505"/>
                    <a:pt x="10223" y="4268"/>
                    <a:pt x="10141" y="4050"/>
                  </a:cubicBezTo>
                  <a:cubicBezTo>
                    <a:pt x="10025" y="3738"/>
                    <a:pt x="9920" y="3460"/>
                    <a:pt x="9825" y="3233"/>
                  </a:cubicBezTo>
                  <a:cubicBezTo>
                    <a:pt x="9410" y="2214"/>
                    <a:pt x="8900" y="1155"/>
                    <a:pt x="7964" y="552"/>
                  </a:cubicBezTo>
                  <a:cubicBezTo>
                    <a:pt x="7401" y="185"/>
                    <a:pt x="6579" y="1"/>
                    <a:pt x="5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5" name="Google Shape;955;p41"/>
            <p:cNvSpPr/>
            <p:nvPr/>
          </p:nvSpPr>
          <p:spPr>
            <a:xfrm>
              <a:off x="1822450" y="5085775"/>
              <a:ext cx="210750" cy="306875"/>
            </a:xfrm>
            <a:custGeom>
              <a:avLst/>
              <a:gdLst/>
              <a:ahLst/>
              <a:cxnLst/>
              <a:rect l="l" t="t" r="r" b="b"/>
              <a:pathLst>
                <a:path w="8430" h="12275" extrusionOk="0">
                  <a:moveTo>
                    <a:pt x="2404" y="1"/>
                  </a:moveTo>
                  <a:cubicBezTo>
                    <a:pt x="2404" y="1"/>
                    <a:pt x="4143" y="6459"/>
                    <a:pt x="4165" y="9028"/>
                  </a:cubicBezTo>
                  <a:cubicBezTo>
                    <a:pt x="4170" y="9452"/>
                    <a:pt x="4170" y="9894"/>
                    <a:pt x="3922" y="10274"/>
                  </a:cubicBezTo>
                  <a:cubicBezTo>
                    <a:pt x="3375" y="11113"/>
                    <a:pt x="1952" y="11292"/>
                    <a:pt x="773" y="11556"/>
                  </a:cubicBezTo>
                  <a:cubicBezTo>
                    <a:pt x="421" y="11635"/>
                    <a:pt x="1" y="11823"/>
                    <a:pt x="69" y="12100"/>
                  </a:cubicBezTo>
                  <a:cubicBezTo>
                    <a:pt x="899" y="12216"/>
                    <a:pt x="1745" y="12275"/>
                    <a:pt x="2590" y="12275"/>
                  </a:cubicBezTo>
                  <a:cubicBezTo>
                    <a:pt x="3763" y="12275"/>
                    <a:pt x="4936" y="12163"/>
                    <a:pt x="6072" y="11940"/>
                  </a:cubicBezTo>
                  <a:cubicBezTo>
                    <a:pt x="6307" y="11891"/>
                    <a:pt x="6551" y="11836"/>
                    <a:pt x="6718" y="11703"/>
                  </a:cubicBezTo>
                  <a:cubicBezTo>
                    <a:pt x="6880" y="11569"/>
                    <a:pt x="6940" y="11376"/>
                    <a:pt x="6990" y="11194"/>
                  </a:cubicBezTo>
                  <a:cubicBezTo>
                    <a:pt x="7201" y="10376"/>
                    <a:pt x="7328" y="9546"/>
                    <a:pt x="7455" y="8715"/>
                  </a:cubicBezTo>
                  <a:cubicBezTo>
                    <a:pt x="7611" y="7674"/>
                    <a:pt x="7766" y="6634"/>
                    <a:pt x="7924" y="5593"/>
                  </a:cubicBezTo>
                  <a:cubicBezTo>
                    <a:pt x="7982" y="5227"/>
                    <a:pt x="8037" y="4856"/>
                    <a:pt x="8092" y="4490"/>
                  </a:cubicBezTo>
                  <a:cubicBezTo>
                    <a:pt x="8191" y="3820"/>
                    <a:pt x="8294" y="3154"/>
                    <a:pt x="8394" y="2485"/>
                  </a:cubicBezTo>
                  <a:cubicBezTo>
                    <a:pt x="8412" y="2355"/>
                    <a:pt x="8430" y="2217"/>
                    <a:pt x="8349" y="2101"/>
                  </a:cubicBezTo>
                  <a:cubicBezTo>
                    <a:pt x="8271" y="1997"/>
                    <a:pt x="8132" y="1935"/>
                    <a:pt x="7997" y="1882"/>
                  </a:cubicBezTo>
                  <a:cubicBezTo>
                    <a:pt x="6790" y="1398"/>
                    <a:pt x="3768"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6" name="Google Shape;956;p41"/>
            <p:cNvSpPr/>
            <p:nvPr/>
          </p:nvSpPr>
          <p:spPr>
            <a:xfrm>
              <a:off x="2188000" y="5088925"/>
              <a:ext cx="210775" cy="306925"/>
            </a:xfrm>
            <a:custGeom>
              <a:avLst/>
              <a:gdLst/>
              <a:ahLst/>
              <a:cxnLst/>
              <a:rect l="l" t="t" r="r" b="b"/>
              <a:pathLst>
                <a:path w="8431" h="12277" extrusionOk="0">
                  <a:moveTo>
                    <a:pt x="6027" y="1"/>
                  </a:moveTo>
                  <a:cubicBezTo>
                    <a:pt x="4662" y="1"/>
                    <a:pt x="1641" y="1403"/>
                    <a:pt x="430" y="1886"/>
                  </a:cubicBezTo>
                  <a:cubicBezTo>
                    <a:pt x="294" y="1939"/>
                    <a:pt x="154" y="2001"/>
                    <a:pt x="82" y="2104"/>
                  </a:cubicBezTo>
                  <a:cubicBezTo>
                    <a:pt x="1" y="2221"/>
                    <a:pt x="20" y="2359"/>
                    <a:pt x="38" y="2488"/>
                  </a:cubicBezTo>
                  <a:lnTo>
                    <a:pt x="322" y="4377"/>
                  </a:lnTo>
                  <a:cubicBezTo>
                    <a:pt x="354" y="4600"/>
                    <a:pt x="390" y="4824"/>
                    <a:pt x="422" y="5043"/>
                  </a:cubicBezTo>
                  <a:lnTo>
                    <a:pt x="977" y="8715"/>
                  </a:lnTo>
                  <a:cubicBezTo>
                    <a:pt x="1103" y="9545"/>
                    <a:pt x="1226" y="10376"/>
                    <a:pt x="1442" y="11198"/>
                  </a:cubicBezTo>
                  <a:cubicBezTo>
                    <a:pt x="1487" y="11381"/>
                    <a:pt x="1547" y="11569"/>
                    <a:pt x="1713" y="11702"/>
                  </a:cubicBezTo>
                  <a:cubicBezTo>
                    <a:pt x="1881" y="11841"/>
                    <a:pt x="2125" y="11895"/>
                    <a:pt x="2359" y="11939"/>
                  </a:cubicBezTo>
                  <a:cubicBezTo>
                    <a:pt x="3499" y="12163"/>
                    <a:pt x="4679" y="12276"/>
                    <a:pt x="5859" y="12276"/>
                  </a:cubicBezTo>
                  <a:cubicBezTo>
                    <a:pt x="6698" y="12276"/>
                    <a:pt x="7537" y="12219"/>
                    <a:pt x="8363" y="12104"/>
                  </a:cubicBezTo>
                  <a:cubicBezTo>
                    <a:pt x="8431" y="11827"/>
                    <a:pt x="8011" y="11640"/>
                    <a:pt x="7658" y="11559"/>
                  </a:cubicBezTo>
                  <a:cubicBezTo>
                    <a:pt x="6478" y="11295"/>
                    <a:pt x="5051" y="11117"/>
                    <a:pt x="4509" y="10277"/>
                  </a:cubicBezTo>
                  <a:cubicBezTo>
                    <a:pt x="4260" y="9898"/>
                    <a:pt x="4260" y="9456"/>
                    <a:pt x="4265" y="9031"/>
                  </a:cubicBezTo>
                  <a:cubicBezTo>
                    <a:pt x="4288" y="6463"/>
                    <a:pt x="6027" y="1"/>
                    <a:pt x="6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7" name="Google Shape;957;p41"/>
            <p:cNvSpPr/>
            <p:nvPr/>
          </p:nvSpPr>
          <p:spPr>
            <a:xfrm>
              <a:off x="1546300" y="3617000"/>
              <a:ext cx="1126000" cy="882825"/>
            </a:xfrm>
            <a:custGeom>
              <a:avLst/>
              <a:gdLst/>
              <a:ahLst/>
              <a:cxnLst/>
              <a:rect l="l" t="t" r="r" b="b"/>
              <a:pathLst>
                <a:path w="45040" h="35313" extrusionOk="0">
                  <a:moveTo>
                    <a:pt x="24441" y="1"/>
                  </a:moveTo>
                  <a:cubicBezTo>
                    <a:pt x="24004" y="1"/>
                    <a:pt x="23562" y="36"/>
                    <a:pt x="23122" y="110"/>
                  </a:cubicBezTo>
                  <a:cubicBezTo>
                    <a:pt x="22470" y="217"/>
                    <a:pt x="21779" y="338"/>
                    <a:pt x="21061" y="458"/>
                  </a:cubicBezTo>
                  <a:cubicBezTo>
                    <a:pt x="17379" y="1097"/>
                    <a:pt x="12970" y="1896"/>
                    <a:pt x="9501" y="2531"/>
                  </a:cubicBezTo>
                  <a:cubicBezTo>
                    <a:pt x="9320" y="2567"/>
                    <a:pt x="9144" y="2598"/>
                    <a:pt x="8972" y="2628"/>
                  </a:cubicBezTo>
                  <a:cubicBezTo>
                    <a:pt x="5711" y="3228"/>
                    <a:pt x="3172" y="5764"/>
                    <a:pt x="2603" y="8994"/>
                  </a:cubicBezTo>
                  <a:cubicBezTo>
                    <a:pt x="1542" y="14996"/>
                    <a:pt x="1" y="24429"/>
                    <a:pt x="1" y="28663"/>
                  </a:cubicBezTo>
                  <a:cubicBezTo>
                    <a:pt x="1" y="29964"/>
                    <a:pt x="792" y="31075"/>
                    <a:pt x="2170" y="31999"/>
                  </a:cubicBezTo>
                  <a:cubicBezTo>
                    <a:pt x="2223" y="32035"/>
                    <a:pt x="2283" y="32075"/>
                    <a:pt x="2341" y="32111"/>
                  </a:cubicBezTo>
                  <a:cubicBezTo>
                    <a:pt x="4533" y="33510"/>
                    <a:pt x="8097" y="34456"/>
                    <a:pt x="12285" y="34943"/>
                  </a:cubicBezTo>
                  <a:cubicBezTo>
                    <a:pt x="13834" y="35121"/>
                    <a:pt x="15469" y="35237"/>
                    <a:pt x="17154" y="35286"/>
                  </a:cubicBezTo>
                  <a:cubicBezTo>
                    <a:pt x="17154" y="35289"/>
                    <a:pt x="17154" y="35290"/>
                    <a:pt x="17155" y="35290"/>
                  </a:cubicBezTo>
                  <a:cubicBezTo>
                    <a:pt x="17156" y="35290"/>
                    <a:pt x="17157" y="35289"/>
                    <a:pt x="17159" y="35286"/>
                  </a:cubicBezTo>
                  <a:cubicBezTo>
                    <a:pt x="17588" y="35296"/>
                    <a:pt x="18017" y="35304"/>
                    <a:pt x="18451" y="35309"/>
                  </a:cubicBezTo>
                  <a:cubicBezTo>
                    <a:pt x="18668" y="35311"/>
                    <a:pt x="18884" y="35312"/>
                    <a:pt x="19102" y="35312"/>
                  </a:cubicBezTo>
                  <a:cubicBezTo>
                    <a:pt x="19319" y="35312"/>
                    <a:pt x="19537" y="35311"/>
                    <a:pt x="19756" y="35309"/>
                  </a:cubicBezTo>
                  <a:cubicBezTo>
                    <a:pt x="26140" y="35250"/>
                    <a:pt x="32920" y="34291"/>
                    <a:pt x="38161" y="32393"/>
                  </a:cubicBezTo>
                  <a:cubicBezTo>
                    <a:pt x="38359" y="32325"/>
                    <a:pt x="38553" y="32249"/>
                    <a:pt x="38743" y="32178"/>
                  </a:cubicBezTo>
                  <a:cubicBezTo>
                    <a:pt x="40587" y="31479"/>
                    <a:pt x="42109" y="30124"/>
                    <a:pt x="43016" y="28372"/>
                  </a:cubicBezTo>
                  <a:cubicBezTo>
                    <a:pt x="43075" y="28265"/>
                    <a:pt x="43129" y="28158"/>
                    <a:pt x="43179" y="28047"/>
                  </a:cubicBezTo>
                  <a:cubicBezTo>
                    <a:pt x="44326" y="25568"/>
                    <a:pt x="45040" y="21442"/>
                    <a:pt x="41707" y="17345"/>
                  </a:cubicBezTo>
                  <a:lnTo>
                    <a:pt x="35220" y="8913"/>
                  </a:lnTo>
                  <a:lnTo>
                    <a:pt x="31000" y="3424"/>
                  </a:lnTo>
                  <a:cubicBezTo>
                    <a:pt x="29504" y="1261"/>
                    <a:pt x="27036" y="1"/>
                    <a:pt x="24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8" name="Google Shape;958;p41"/>
            <p:cNvSpPr/>
            <p:nvPr/>
          </p:nvSpPr>
          <p:spPr>
            <a:xfrm>
              <a:off x="1783825" y="3628425"/>
              <a:ext cx="289000" cy="310075"/>
            </a:xfrm>
            <a:custGeom>
              <a:avLst/>
              <a:gdLst/>
              <a:ahLst/>
              <a:cxnLst/>
              <a:rect l="l" t="t" r="r" b="b"/>
              <a:pathLst>
                <a:path w="11560" h="12403" extrusionOk="0">
                  <a:moveTo>
                    <a:pt x="11560" y="0"/>
                  </a:moveTo>
                  <a:lnTo>
                    <a:pt x="11560" y="0"/>
                  </a:lnTo>
                  <a:cubicBezTo>
                    <a:pt x="7878" y="639"/>
                    <a:pt x="3469" y="1438"/>
                    <a:pt x="0" y="2072"/>
                  </a:cubicBezTo>
                  <a:cubicBezTo>
                    <a:pt x="1504" y="3251"/>
                    <a:pt x="3112" y="4319"/>
                    <a:pt x="4644" y="5467"/>
                  </a:cubicBezTo>
                  <a:cubicBezTo>
                    <a:pt x="7115" y="7321"/>
                    <a:pt x="9482" y="9526"/>
                    <a:pt x="10562" y="12403"/>
                  </a:cubicBezTo>
                  <a:cubicBezTo>
                    <a:pt x="11153" y="8293"/>
                    <a:pt x="11487" y="4151"/>
                    <a:pt x="1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9" name="Google Shape;959;p41"/>
            <p:cNvSpPr/>
            <p:nvPr/>
          </p:nvSpPr>
          <p:spPr>
            <a:xfrm>
              <a:off x="2125900" y="3217800"/>
              <a:ext cx="171150" cy="578150"/>
            </a:xfrm>
            <a:custGeom>
              <a:avLst/>
              <a:gdLst/>
              <a:ahLst/>
              <a:cxnLst/>
              <a:rect l="l" t="t" r="r" b="b"/>
              <a:pathLst>
                <a:path w="6846" h="23126" extrusionOk="0">
                  <a:moveTo>
                    <a:pt x="2036" y="1"/>
                  </a:moveTo>
                  <a:cubicBezTo>
                    <a:pt x="1506" y="1"/>
                    <a:pt x="976" y="359"/>
                    <a:pt x="954" y="1032"/>
                  </a:cubicBezTo>
                  <a:cubicBezTo>
                    <a:pt x="846" y="4211"/>
                    <a:pt x="683" y="7391"/>
                    <a:pt x="661" y="10571"/>
                  </a:cubicBezTo>
                  <a:cubicBezTo>
                    <a:pt x="647" y="12451"/>
                    <a:pt x="1" y="15783"/>
                    <a:pt x="710" y="17512"/>
                  </a:cubicBezTo>
                  <a:cubicBezTo>
                    <a:pt x="1464" y="19356"/>
                    <a:pt x="5462" y="21669"/>
                    <a:pt x="6845" y="23126"/>
                  </a:cubicBezTo>
                  <a:cubicBezTo>
                    <a:pt x="6723" y="21277"/>
                    <a:pt x="6479" y="19402"/>
                    <a:pt x="6167" y="17511"/>
                  </a:cubicBezTo>
                  <a:cubicBezTo>
                    <a:pt x="5561" y="13804"/>
                    <a:pt x="4713" y="10052"/>
                    <a:pt x="4031" y="6385"/>
                  </a:cubicBezTo>
                  <a:cubicBezTo>
                    <a:pt x="3822" y="5270"/>
                    <a:pt x="3633" y="4161"/>
                    <a:pt x="3470" y="3063"/>
                  </a:cubicBezTo>
                  <a:cubicBezTo>
                    <a:pt x="3362" y="2331"/>
                    <a:pt x="3240" y="1584"/>
                    <a:pt x="3086" y="848"/>
                  </a:cubicBezTo>
                  <a:cubicBezTo>
                    <a:pt x="2962" y="274"/>
                    <a:pt x="2499" y="1"/>
                    <a:pt x="2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0" name="Google Shape;960;p41"/>
            <p:cNvSpPr/>
            <p:nvPr/>
          </p:nvSpPr>
          <p:spPr>
            <a:xfrm>
              <a:off x="1577725" y="3352300"/>
              <a:ext cx="235925" cy="584700"/>
            </a:xfrm>
            <a:custGeom>
              <a:avLst/>
              <a:gdLst/>
              <a:ahLst/>
              <a:cxnLst/>
              <a:rect l="l" t="t" r="r" b="b"/>
              <a:pathLst>
                <a:path w="9437" h="23388" extrusionOk="0">
                  <a:moveTo>
                    <a:pt x="955" y="1"/>
                  </a:moveTo>
                  <a:cubicBezTo>
                    <a:pt x="478" y="1"/>
                    <a:pt x="1" y="380"/>
                    <a:pt x="76" y="971"/>
                  </a:cubicBezTo>
                  <a:cubicBezTo>
                    <a:pt x="537" y="4611"/>
                    <a:pt x="881" y="8268"/>
                    <a:pt x="1414" y="11895"/>
                  </a:cubicBezTo>
                  <a:cubicBezTo>
                    <a:pt x="1689" y="13758"/>
                    <a:pt x="2141" y="16839"/>
                    <a:pt x="3103" y="18443"/>
                  </a:cubicBezTo>
                  <a:cubicBezTo>
                    <a:pt x="4133" y="20153"/>
                    <a:pt x="7847" y="22154"/>
                    <a:pt x="9437" y="23387"/>
                  </a:cubicBezTo>
                  <a:cubicBezTo>
                    <a:pt x="8710" y="20131"/>
                    <a:pt x="7585" y="16843"/>
                    <a:pt x="6401" y="13576"/>
                  </a:cubicBezTo>
                  <a:cubicBezTo>
                    <a:pt x="5416" y="10863"/>
                    <a:pt x="4391" y="8166"/>
                    <a:pt x="3514" y="5504"/>
                  </a:cubicBezTo>
                  <a:cubicBezTo>
                    <a:pt x="3352" y="5022"/>
                    <a:pt x="3197" y="4539"/>
                    <a:pt x="3049" y="4056"/>
                  </a:cubicBezTo>
                  <a:cubicBezTo>
                    <a:pt x="2678" y="2851"/>
                    <a:pt x="2271" y="1609"/>
                    <a:pt x="1711" y="475"/>
                  </a:cubicBezTo>
                  <a:cubicBezTo>
                    <a:pt x="1546" y="145"/>
                    <a:pt x="1250" y="1"/>
                    <a:pt x="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1" name="Google Shape;961;p41"/>
            <p:cNvSpPr/>
            <p:nvPr/>
          </p:nvSpPr>
          <p:spPr>
            <a:xfrm>
              <a:off x="1634400" y="4081150"/>
              <a:ext cx="945650" cy="418675"/>
            </a:xfrm>
            <a:custGeom>
              <a:avLst/>
              <a:gdLst/>
              <a:ahLst/>
              <a:cxnLst/>
              <a:rect l="l" t="t" r="r" b="b"/>
              <a:pathLst>
                <a:path w="37826" h="16747" extrusionOk="0">
                  <a:moveTo>
                    <a:pt x="21620" y="1"/>
                  </a:moveTo>
                  <a:cubicBezTo>
                    <a:pt x="18318" y="1"/>
                    <a:pt x="15020" y="436"/>
                    <a:pt x="11765" y="1017"/>
                  </a:cubicBezTo>
                  <a:cubicBezTo>
                    <a:pt x="9284" y="1459"/>
                    <a:pt x="6759" y="2013"/>
                    <a:pt x="4645" y="3361"/>
                  </a:cubicBezTo>
                  <a:cubicBezTo>
                    <a:pt x="2744" y="4577"/>
                    <a:pt x="1261" y="6416"/>
                    <a:pt x="484" y="8516"/>
                  </a:cubicBezTo>
                  <a:cubicBezTo>
                    <a:pt x="195" y="9311"/>
                    <a:pt x="0" y="10173"/>
                    <a:pt x="178" y="10999"/>
                  </a:cubicBezTo>
                  <a:cubicBezTo>
                    <a:pt x="494" y="12442"/>
                    <a:pt x="1848" y="13411"/>
                    <a:pt x="3159" y="14125"/>
                  </a:cubicBezTo>
                  <a:cubicBezTo>
                    <a:pt x="4933" y="15089"/>
                    <a:pt x="6813" y="15844"/>
                    <a:pt x="8760" y="16377"/>
                  </a:cubicBezTo>
                  <a:cubicBezTo>
                    <a:pt x="9718" y="16488"/>
                    <a:pt x="10707" y="16573"/>
                    <a:pt x="11719" y="16631"/>
                  </a:cubicBezTo>
                  <a:cubicBezTo>
                    <a:pt x="12347" y="16671"/>
                    <a:pt x="12983" y="16702"/>
                    <a:pt x="13630" y="16720"/>
                  </a:cubicBezTo>
                  <a:cubicBezTo>
                    <a:pt x="13630" y="16723"/>
                    <a:pt x="13630" y="16724"/>
                    <a:pt x="13631" y="16724"/>
                  </a:cubicBezTo>
                  <a:cubicBezTo>
                    <a:pt x="13631" y="16724"/>
                    <a:pt x="13632" y="16723"/>
                    <a:pt x="13634" y="16720"/>
                  </a:cubicBezTo>
                  <a:cubicBezTo>
                    <a:pt x="14064" y="16730"/>
                    <a:pt x="14493" y="16738"/>
                    <a:pt x="14927" y="16743"/>
                  </a:cubicBezTo>
                  <a:lnTo>
                    <a:pt x="15004" y="16743"/>
                  </a:lnTo>
                  <a:cubicBezTo>
                    <a:pt x="15207" y="16745"/>
                    <a:pt x="15411" y="16746"/>
                    <a:pt x="15616" y="16746"/>
                  </a:cubicBezTo>
                  <a:cubicBezTo>
                    <a:pt x="15821" y="16746"/>
                    <a:pt x="16027" y="16745"/>
                    <a:pt x="16232" y="16743"/>
                  </a:cubicBezTo>
                  <a:cubicBezTo>
                    <a:pt x="19259" y="16715"/>
                    <a:pt x="22380" y="16484"/>
                    <a:pt x="25380" y="16046"/>
                  </a:cubicBezTo>
                  <a:cubicBezTo>
                    <a:pt x="27715" y="15707"/>
                    <a:pt x="29974" y="15238"/>
                    <a:pt x="32071" y="14649"/>
                  </a:cubicBezTo>
                  <a:lnTo>
                    <a:pt x="32071" y="14644"/>
                  </a:lnTo>
                  <a:cubicBezTo>
                    <a:pt x="32959" y="14398"/>
                    <a:pt x="33814" y="14125"/>
                    <a:pt x="34637" y="13827"/>
                  </a:cubicBezTo>
                  <a:cubicBezTo>
                    <a:pt x="35607" y="12929"/>
                    <a:pt x="36448" y="11732"/>
                    <a:pt x="36872" y="10084"/>
                  </a:cubicBezTo>
                  <a:cubicBezTo>
                    <a:pt x="37315" y="8360"/>
                    <a:pt x="37826" y="4734"/>
                    <a:pt x="33593" y="2554"/>
                  </a:cubicBezTo>
                  <a:cubicBezTo>
                    <a:pt x="30295" y="860"/>
                    <a:pt x="26550" y="146"/>
                    <a:pt x="22837" y="21"/>
                  </a:cubicBezTo>
                  <a:cubicBezTo>
                    <a:pt x="22431" y="7"/>
                    <a:pt x="22026" y="1"/>
                    <a:pt x="2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2" name="Google Shape;962;p41"/>
            <p:cNvSpPr/>
            <p:nvPr/>
          </p:nvSpPr>
          <p:spPr>
            <a:xfrm>
              <a:off x="1994150" y="4039625"/>
              <a:ext cx="169525" cy="121050"/>
            </a:xfrm>
            <a:custGeom>
              <a:avLst/>
              <a:gdLst/>
              <a:ahLst/>
              <a:cxnLst/>
              <a:rect l="l" t="t" r="r" b="b"/>
              <a:pathLst>
                <a:path w="6781" h="4842" extrusionOk="0">
                  <a:moveTo>
                    <a:pt x="4036" y="0"/>
                  </a:moveTo>
                  <a:cubicBezTo>
                    <a:pt x="3173" y="0"/>
                    <a:pt x="2314" y="146"/>
                    <a:pt x="1496" y="434"/>
                  </a:cubicBezTo>
                  <a:cubicBezTo>
                    <a:pt x="908" y="644"/>
                    <a:pt x="284" y="992"/>
                    <a:pt x="124" y="1592"/>
                  </a:cubicBezTo>
                  <a:cubicBezTo>
                    <a:pt x="0" y="2051"/>
                    <a:pt x="194" y="2546"/>
                    <a:pt x="508" y="2907"/>
                  </a:cubicBezTo>
                  <a:cubicBezTo>
                    <a:pt x="822" y="3267"/>
                    <a:pt x="1243" y="3516"/>
                    <a:pt x="1656" y="3758"/>
                  </a:cubicBezTo>
                  <a:cubicBezTo>
                    <a:pt x="2075" y="4004"/>
                    <a:pt x="2677" y="4387"/>
                    <a:pt x="3123" y="4675"/>
                  </a:cubicBezTo>
                  <a:cubicBezTo>
                    <a:pt x="3296" y="4786"/>
                    <a:pt x="3493" y="4841"/>
                    <a:pt x="3690" y="4841"/>
                  </a:cubicBezTo>
                  <a:cubicBezTo>
                    <a:pt x="3897" y="4841"/>
                    <a:pt x="4105" y="4780"/>
                    <a:pt x="4284" y="4658"/>
                  </a:cubicBezTo>
                  <a:cubicBezTo>
                    <a:pt x="5060" y="4133"/>
                    <a:pt x="5869" y="3646"/>
                    <a:pt x="6387" y="2838"/>
                  </a:cubicBezTo>
                  <a:cubicBezTo>
                    <a:pt x="6654" y="2424"/>
                    <a:pt x="6781" y="1922"/>
                    <a:pt x="6692" y="1441"/>
                  </a:cubicBezTo>
                  <a:cubicBezTo>
                    <a:pt x="6497" y="377"/>
                    <a:pt x="5557" y="104"/>
                    <a:pt x="4697" y="29"/>
                  </a:cubicBezTo>
                  <a:cubicBezTo>
                    <a:pt x="4477" y="10"/>
                    <a:pt x="4257" y="0"/>
                    <a:pt x="40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3" name="Google Shape;963;p41"/>
            <p:cNvSpPr/>
            <p:nvPr/>
          </p:nvSpPr>
          <p:spPr>
            <a:xfrm>
              <a:off x="1768225" y="3967050"/>
              <a:ext cx="62175" cy="61450"/>
            </a:xfrm>
            <a:custGeom>
              <a:avLst/>
              <a:gdLst/>
              <a:ahLst/>
              <a:cxnLst/>
              <a:rect l="l" t="t" r="r" b="b"/>
              <a:pathLst>
                <a:path w="2487" h="2458" extrusionOk="0">
                  <a:moveTo>
                    <a:pt x="1244" y="1"/>
                  </a:moveTo>
                  <a:cubicBezTo>
                    <a:pt x="557" y="1"/>
                    <a:pt x="1" y="551"/>
                    <a:pt x="1" y="1229"/>
                  </a:cubicBezTo>
                  <a:cubicBezTo>
                    <a:pt x="1" y="1907"/>
                    <a:pt x="557" y="2458"/>
                    <a:pt x="1244" y="2458"/>
                  </a:cubicBezTo>
                  <a:cubicBezTo>
                    <a:pt x="1930" y="2458"/>
                    <a:pt x="2486" y="1908"/>
                    <a:pt x="2486" y="1229"/>
                  </a:cubicBezTo>
                  <a:cubicBezTo>
                    <a:pt x="2486" y="551"/>
                    <a:pt x="1930"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4" name="Google Shape;964;p41"/>
            <p:cNvSpPr/>
            <p:nvPr/>
          </p:nvSpPr>
          <p:spPr>
            <a:xfrm>
              <a:off x="1785875" y="4204175"/>
              <a:ext cx="663625" cy="295650"/>
            </a:xfrm>
            <a:custGeom>
              <a:avLst/>
              <a:gdLst/>
              <a:ahLst/>
              <a:cxnLst/>
              <a:rect l="l" t="t" r="r" b="b"/>
              <a:pathLst>
                <a:path w="26545" h="11826" extrusionOk="0">
                  <a:moveTo>
                    <a:pt x="16188" y="1"/>
                  </a:moveTo>
                  <a:cubicBezTo>
                    <a:pt x="14196" y="1"/>
                    <a:pt x="12193" y="157"/>
                    <a:pt x="10209" y="339"/>
                  </a:cubicBezTo>
                  <a:cubicBezTo>
                    <a:pt x="8516" y="495"/>
                    <a:pt x="6808" y="673"/>
                    <a:pt x="5199" y="1224"/>
                  </a:cubicBezTo>
                  <a:cubicBezTo>
                    <a:pt x="3587" y="1773"/>
                    <a:pt x="2064" y="2725"/>
                    <a:pt x="1125" y="4154"/>
                  </a:cubicBezTo>
                  <a:cubicBezTo>
                    <a:pt x="234" y="5503"/>
                    <a:pt x="0" y="7459"/>
                    <a:pt x="1075" y="8669"/>
                  </a:cubicBezTo>
                  <a:cubicBezTo>
                    <a:pt x="1603" y="9267"/>
                    <a:pt x="2366" y="9593"/>
                    <a:pt x="3107" y="9888"/>
                  </a:cubicBezTo>
                  <a:cubicBezTo>
                    <a:pt x="5018" y="10648"/>
                    <a:pt x="6966" y="11282"/>
                    <a:pt x="8945" y="11822"/>
                  </a:cubicBezTo>
                  <a:cubicBezTo>
                    <a:pt x="9148" y="11824"/>
                    <a:pt x="9352" y="11825"/>
                    <a:pt x="9557" y="11825"/>
                  </a:cubicBezTo>
                  <a:cubicBezTo>
                    <a:pt x="9762" y="11825"/>
                    <a:pt x="9968" y="11824"/>
                    <a:pt x="10173" y="11822"/>
                  </a:cubicBezTo>
                  <a:cubicBezTo>
                    <a:pt x="13200" y="11796"/>
                    <a:pt x="16321" y="11563"/>
                    <a:pt x="19321" y="11125"/>
                  </a:cubicBezTo>
                  <a:cubicBezTo>
                    <a:pt x="20206" y="10643"/>
                    <a:pt x="21047" y="10141"/>
                    <a:pt x="21797" y="9741"/>
                  </a:cubicBezTo>
                  <a:cubicBezTo>
                    <a:pt x="23026" y="9089"/>
                    <a:pt x="24263" y="8378"/>
                    <a:pt x="25158" y="7311"/>
                  </a:cubicBezTo>
                  <a:cubicBezTo>
                    <a:pt x="26052" y="6243"/>
                    <a:pt x="26544" y="4734"/>
                    <a:pt x="26078" y="3417"/>
                  </a:cubicBezTo>
                  <a:cubicBezTo>
                    <a:pt x="25473" y="1706"/>
                    <a:pt x="23535" y="902"/>
                    <a:pt x="21769" y="527"/>
                  </a:cubicBezTo>
                  <a:cubicBezTo>
                    <a:pt x="19932" y="140"/>
                    <a:pt x="18065" y="1"/>
                    <a:pt x="1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5" name="Google Shape;965;p41"/>
            <p:cNvSpPr/>
            <p:nvPr/>
          </p:nvSpPr>
          <p:spPr>
            <a:xfrm>
              <a:off x="1970500" y="4255400"/>
              <a:ext cx="307550" cy="158625"/>
            </a:xfrm>
            <a:custGeom>
              <a:avLst/>
              <a:gdLst/>
              <a:ahLst/>
              <a:cxnLst/>
              <a:rect l="l" t="t" r="r" b="b"/>
              <a:pathLst>
                <a:path w="12302" h="6345" extrusionOk="0">
                  <a:moveTo>
                    <a:pt x="10702" y="0"/>
                  </a:moveTo>
                  <a:lnTo>
                    <a:pt x="10702" y="0"/>
                  </a:lnTo>
                  <a:cubicBezTo>
                    <a:pt x="10024" y="598"/>
                    <a:pt x="9144" y="965"/>
                    <a:pt x="8236" y="1050"/>
                  </a:cubicBezTo>
                  <a:lnTo>
                    <a:pt x="8055" y="1063"/>
                  </a:lnTo>
                  <a:cubicBezTo>
                    <a:pt x="7966" y="1069"/>
                    <a:pt x="7877" y="1072"/>
                    <a:pt x="7788" y="1072"/>
                  </a:cubicBezTo>
                  <a:cubicBezTo>
                    <a:pt x="7458" y="1072"/>
                    <a:pt x="7129" y="1032"/>
                    <a:pt x="6809" y="952"/>
                  </a:cubicBezTo>
                  <a:cubicBezTo>
                    <a:pt x="6664" y="916"/>
                    <a:pt x="6515" y="871"/>
                    <a:pt x="6367" y="871"/>
                  </a:cubicBezTo>
                  <a:cubicBezTo>
                    <a:pt x="6353" y="871"/>
                    <a:pt x="6340" y="871"/>
                    <a:pt x="6326" y="872"/>
                  </a:cubicBezTo>
                  <a:cubicBezTo>
                    <a:pt x="6171" y="880"/>
                    <a:pt x="6023" y="943"/>
                    <a:pt x="5878" y="1002"/>
                  </a:cubicBezTo>
                  <a:cubicBezTo>
                    <a:pt x="5461" y="1166"/>
                    <a:pt x="5030" y="1293"/>
                    <a:pt x="4591" y="1381"/>
                  </a:cubicBezTo>
                  <a:cubicBezTo>
                    <a:pt x="4541" y="1389"/>
                    <a:pt x="4496" y="1399"/>
                    <a:pt x="4446" y="1407"/>
                  </a:cubicBezTo>
                  <a:cubicBezTo>
                    <a:pt x="4007" y="1483"/>
                    <a:pt x="3562" y="1521"/>
                    <a:pt x="3117" y="1521"/>
                  </a:cubicBezTo>
                  <a:cubicBezTo>
                    <a:pt x="2045" y="1521"/>
                    <a:pt x="975" y="1301"/>
                    <a:pt x="1" y="862"/>
                  </a:cubicBezTo>
                  <a:lnTo>
                    <a:pt x="1" y="1162"/>
                  </a:lnTo>
                  <a:cubicBezTo>
                    <a:pt x="690" y="1995"/>
                    <a:pt x="561" y="6345"/>
                    <a:pt x="6019" y="6345"/>
                  </a:cubicBezTo>
                  <a:cubicBezTo>
                    <a:pt x="6178" y="6345"/>
                    <a:pt x="6342" y="6341"/>
                    <a:pt x="6510" y="6334"/>
                  </a:cubicBezTo>
                  <a:cubicBezTo>
                    <a:pt x="12301" y="6075"/>
                    <a:pt x="10865" y="564"/>
                    <a:pt x="10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6" name="Google Shape;966;p41"/>
            <p:cNvSpPr/>
            <p:nvPr/>
          </p:nvSpPr>
          <p:spPr>
            <a:xfrm>
              <a:off x="2081625" y="4277175"/>
              <a:ext cx="94700" cy="112000"/>
            </a:xfrm>
            <a:custGeom>
              <a:avLst/>
              <a:gdLst/>
              <a:ahLst/>
              <a:cxnLst/>
              <a:rect l="l" t="t" r="r" b="b"/>
              <a:pathLst>
                <a:path w="3788" h="4480" extrusionOk="0">
                  <a:moveTo>
                    <a:pt x="1917" y="0"/>
                  </a:moveTo>
                  <a:cubicBezTo>
                    <a:pt x="1905" y="0"/>
                    <a:pt x="1893" y="1"/>
                    <a:pt x="1881" y="1"/>
                  </a:cubicBezTo>
                  <a:cubicBezTo>
                    <a:pt x="1781" y="5"/>
                    <a:pt x="1681" y="37"/>
                    <a:pt x="1587" y="68"/>
                  </a:cubicBezTo>
                  <a:cubicBezTo>
                    <a:pt x="1537" y="90"/>
                    <a:pt x="1483" y="108"/>
                    <a:pt x="1433" y="131"/>
                  </a:cubicBezTo>
                  <a:cubicBezTo>
                    <a:pt x="1016" y="295"/>
                    <a:pt x="585" y="422"/>
                    <a:pt x="146" y="510"/>
                  </a:cubicBezTo>
                  <a:cubicBezTo>
                    <a:pt x="96" y="518"/>
                    <a:pt x="51" y="528"/>
                    <a:pt x="1" y="536"/>
                  </a:cubicBezTo>
                  <a:cubicBezTo>
                    <a:pt x="64" y="858"/>
                    <a:pt x="141" y="1275"/>
                    <a:pt x="222" y="1675"/>
                  </a:cubicBezTo>
                  <a:cubicBezTo>
                    <a:pt x="327" y="2189"/>
                    <a:pt x="435" y="2685"/>
                    <a:pt x="507" y="2957"/>
                  </a:cubicBezTo>
                  <a:cubicBezTo>
                    <a:pt x="566" y="3186"/>
                    <a:pt x="620" y="3422"/>
                    <a:pt x="729" y="3631"/>
                  </a:cubicBezTo>
                  <a:cubicBezTo>
                    <a:pt x="968" y="4105"/>
                    <a:pt x="1470" y="4435"/>
                    <a:pt x="2002" y="4476"/>
                  </a:cubicBezTo>
                  <a:cubicBezTo>
                    <a:pt x="2035" y="4478"/>
                    <a:pt x="2068" y="4479"/>
                    <a:pt x="2101" y="4479"/>
                  </a:cubicBezTo>
                  <a:cubicBezTo>
                    <a:pt x="2599" y="4479"/>
                    <a:pt x="3101" y="4230"/>
                    <a:pt x="3385" y="3828"/>
                  </a:cubicBezTo>
                  <a:cubicBezTo>
                    <a:pt x="3787" y="3260"/>
                    <a:pt x="3760" y="2507"/>
                    <a:pt x="3713" y="1813"/>
                  </a:cubicBezTo>
                  <a:cubicBezTo>
                    <a:pt x="3696" y="1555"/>
                    <a:pt x="3678" y="1192"/>
                    <a:pt x="3650" y="823"/>
                  </a:cubicBezTo>
                  <a:cubicBezTo>
                    <a:pt x="3637" y="607"/>
                    <a:pt x="3624" y="393"/>
                    <a:pt x="3610" y="192"/>
                  </a:cubicBezTo>
                  <a:cubicBezTo>
                    <a:pt x="3521" y="198"/>
                    <a:pt x="3432" y="201"/>
                    <a:pt x="3343" y="201"/>
                  </a:cubicBezTo>
                  <a:cubicBezTo>
                    <a:pt x="3013" y="201"/>
                    <a:pt x="2684" y="161"/>
                    <a:pt x="2364" y="81"/>
                  </a:cubicBezTo>
                  <a:cubicBezTo>
                    <a:pt x="2301" y="63"/>
                    <a:pt x="2238" y="50"/>
                    <a:pt x="2170" y="32"/>
                  </a:cubicBezTo>
                  <a:cubicBezTo>
                    <a:pt x="2087" y="11"/>
                    <a:pt x="2002"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7" name="Google Shape;967;p41"/>
            <p:cNvSpPr/>
            <p:nvPr/>
          </p:nvSpPr>
          <p:spPr>
            <a:xfrm>
              <a:off x="2185900" y="3176825"/>
              <a:ext cx="46900" cy="62900"/>
            </a:xfrm>
            <a:custGeom>
              <a:avLst/>
              <a:gdLst/>
              <a:ahLst/>
              <a:cxnLst/>
              <a:rect l="l" t="t" r="r" b="b"/>
              <a:pathLst>
                <a:path w="1876" h="2516" extrusionOk="0">
                  <a:moveTo>
                    <a:pt x="1431" y="1"/>
                  </a:moveTo>
                  <a:cubicBezTo>
                    <a:pt x="1290" y="1"/>
                    <a:pt x="1162" y="129"/>
                    <a:pt x="1072" y="248"/>
                  </a:cubicBezTo>
                  <a:cubicBezTo>
                    <a:pt x="641" y="823"/>
                    <a:pt x="0" y="1780"/>
                    <a:pt x="40" y="2512"/>
                  </a:cubicBezTo>
                  <a:cubicBezTo>
                    <a:pt x="56" y="2515"/>
                    <a:pt x="72" y="2516"/>
                    <a:pt x="87" y="2516"/>
                  </a:cubicBezTo>
                  <a:cubicBezTo>
                    <a:pt x="186" y="2516"/>
                    <a:pt x="263" y="2467"/>
                    <a:pt x="346" y="2398"/>
                  </a:cubicBezTo>
                  <a:cubicBezTo>
                    <a:pt x="763" y="2049"/>
                    <a:pt x="1135" y="1649"/>
                    <a:pt x="1452" y="1209"/>
                  </a:cubicBezTo>
                  <a:cubicBezTo>
                    <a:pt x="1677" y="895"/>
                    <a:pt x="1876" y="466"/>
                    <a:pt x="1663" y="144"/>
                  </a:cubicBezTo>
                  <a:cubicBezTo>
                    <a:pt x="1622" y="84"/>
                    <a:pt x="1568" y="31"/>
                    <a:pt x="1497" y="10"/>
                  </a:cubicBezTo>
                  <a:cubicBezTo>
                    <a:pt x="1475" y="4"/>
                    <a:pt x="1453" y="1"/>
                    <a:pt x="1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8" name="Google Shape;968;p41"/>
            <p:cNvSpPr/>
            <p:nvPr/>
          </p:nvSpPr>
          <p:spPr>
            <a:xfrm>
              <a:off x="2162925" y="3161800"/>
              <a:ext cx="24500" cy="71525"/>
            </a:xfrm>
            <a:custGeom>
              <a:avLst/>
              <a:gdLst/>
              <a:ahLst/>
              <a:cxnLst/>
              <a:rect l="l" t="t" r="r" b="b"/>
              <a:pathLst>
                <a:path w="980" h="2861" extrusionOk="0">
                  <a:moveTo>
                    <a:pt x="284" y="0"/>
                  </a:moveTo>
                  <a:cubicBezTo>
                    <a:pt x="248" y="0"/>
                    <a:pt x="212" y="7"/>
                    <a:pt x="178" y="22"/>
                  </a:cubicBezTo>
                  <a:cubicBezTo>
                    <a:pt x="19" y="91"/>
                    <a:pt x="0" y="303"/>
                    <a:pt x="12" y="476"/>
                  </a:cubicBezTo>
                  <a:cubicBezTo>
                    <a:pt x="61" y="1189"/>
                    <a:pt x="203" y="2329"/>
                    <a:pt x="714" y="2860"/>
                  </a:cubicBezTo>
                  <a:cubicBezTo>
                    <a:pt x="819" y="2793"/>
                    <a:pt x="851" y="2698"/>
                    <a:pt x="872" y="2576"/>
                  </a:cubicBezTo>
                  <a:cubicBezTo>
                    <a:pt x="960" y="2043"/>
                    <a:pt x="980" y="1500"/>
                    <a:pt x="931" y="962"/>
                  </a:cubicBezTo>
                  <a:cubicBezTo>
                    <a:pt x="897" y="578"/>
                    <a:pt x="766" y="125"/>
                    <a:pt x="391" y="17"/>
                  </a:cubicBezTo>
                  <a:cubicBezTo>
                    <a:pt x="357" y="7"/>
                    <a:pt x="320" y="0"/>
                    <a:pt x="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9" name="Google Shape;969;p41"/>
            <p:cNvSpPr/>
            <p:nvPr/>
          </p:nvSpPr>
          <p:spPr>
            <a:xfrm>
              <a:off x="2113475" y="3183825"/>
              <a:ext cx="53475" cy="56425"/>
            </a:xfrm>
            <a:custGeom>
              <a:avLst/>
              <a:gdLst/>
              <a:ahLst/>
              <a:cxnLst/>
              <a:rect l="l" t="t" r="r" b="b"/>
              <a:pathLst>
                <a:path w="2139" h="2257" extrusionOk="0">
                  <a:moveTo>
                    <a:pt x="427" y="1"/>
                  </a:moveTo>
                  <a:cubicBezTo>
                    <a:pt x="377" y="1"/>
                    <a:pt x="327" y="7"/>
                    <a:pt x="276" y="22"/>
                  </a:cubicBezTo>
                  <a:cubicBezTo>
                    <a:pt x="206" y="42"/>
                    <a:pt x="138" y="79"/>
                    <a:pt x="98" y="138"/>
                  </a:cubicBezTo>
                  <a:cubicBezTo>
                    <a:pt x="0" y="281"/>
                    <a:pt x="99" y="471"/>
                    <a:pt x="203" y="610"/>
                  </a:cubicBezTo>
                  <a:cubicBezTo>
                    <a:pt x="630" y="1188"/>
                    <a:pt x="1364" y="2075"/>
                    <a:pt x="2084" y="2256"/>
                  </a:cubicBezTo>
                  <a:cubicBezTo>
                    <a:pt x="2139" y="2144"/>
                    <a:pt x="2112" y="2048"/>
                    <a:pt x="2064" y="1933"/>
                  </a:cubicBezTo>
                  <a:cubicBezTo>
                    <a:pt x="1850" y="1434"/>
                    <a:pt x="1574" y="966"/>
                    <a:pt x="1243" y="535"/>
                  </a:cubicBezTo>
                  <a:cubicBezTo>
                    <a:pt x="1039" y="271"/>
                    <a:pt x="745"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0" name="Google Shape;970;p41"/>
            <p:cNvSpPr/>
            <p:nvPr/>
          </p:nvSpPr>
          <p:spPr>
            <a:xfrm>
              <a:off x="1604275" y="3310825"/>
              <a:ext cx="46925" cy="62900"/>
            </a:xfrm>
            <a:custGeom>
              <a:avLst/>
              <a:gdLst/>
              <a:ahLst/>
              <a:cxnLst/>
              <a:rect l="l" t="t" r="r" b="b"/>
              <a:pathLst>
                <a:path w="1877" h="2516" extrusionOk="0">
                  <a:moveTo>
                    <a:pt x="1431" y="0"/>
                  </a:moveTo>
                  <a:cubicBezTo>
                    <a:pt x="1291" y="0"/>
                    <a:pt x="1163" y="128"/>
                    <a:pt x="1072" y="248"/>
                  </a:cubicBezTo>
                  <a:cubicBezTo>
                    <a:pt x="641" y="823"/>
                    <a:pt x="1" y="1779"/>
                    <a:pt x="40" y="2512"/>
                  </a:cubicBezTo>
                  <a:cubicBezTo>
                    <a:pt x="56" y="2514"/>
                    <a:pt x="72" y="2515"/>
                    <a:pt x="87" y="2515"/>
                  </a:cubicBezTo>
                  <a:cubicBezTo>
                    <a:pt x="187" y="2515"/>
                    <a:pt x="263" y="2467"/>
                    <a:pt x="346" y="2397"/>
                  </a:cubicBezTo>
                  <a:cubicBezTo>
                    <a:pt x="763" y="2048"/>
                    <a:pt x="1135" y="1649"/>
                    <a:pt x="1452" y="1207"/>
                  </a:cubicBezTo>
                  <a:cubicBezTo>
                    <a:pt x="1677" y="893"/>
                    <a:pt x="1876" y="465"/>
                    <a:pt x="1663" y="143"/>
                  </a:cubicBezTo>
                  <a:cubicBezTo>
                    <a:pt x="1623" y="84"/>
                    <a:pt x="1568" y="30"/>
                    <a:pt x="1498" y="10"/>
                  </a:cubicBezTo>
                  <a:cubicBezTo>
                    <a:pt x="1476" y="3"/>
                    <a:pt x="1453" y="0"/>
                    <a:pt x="1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1" name="Google Shape;971;p41"/>
            <p:cNvSpPr/>
            <p:nvPr/>
          </p:nvSpPr>
          <p:spPr>
            <a:xfrm>
              <a:off x="1581275" y="3295775"/>
              <a:ext cx="24550" cy="71525"/>
            </a:xfrm>
            <a:custGeom>
              <a:avLst/>
              <a:gdLst/>
              <a:ahLst/>
              <a:cxnLst/>
              <a:rect l="l" t="t" r="r" b="b"/>
              <a:pathLst>
                <a:path w="982" h="2861" extrusionOk="0">
                  <a:moveTo>
                    <a:pt x="285" y="1"/>
                  </a:moveTo>
                  <a:cubicBezTo>
                    <a:pt x="249" y="1"/>
                    <a:pt x="213" y="7"/>
                    <a:pt x="180" y="22"/>
                  </a:cubicBezTo>
                  <a:cubicBezTo>
                    <a:pt x="21" y="91"/>
                    <a:pt x="0" y="304"/>
                    <a:pt x="13" y="476"/>
                  </a:cubicBezTo>
                  <a:cubicBezTo>
                    <a:pt x="62" y="1190"/>
                    <a:pt x="204" y="2329"/>
                    <a:pt x="715" y="2861"/>
                  </a:cubicBezTo>
                  <a:cubicBezTo>
                    <a:pt x="821" y="2794"/>
                    <a:pt x="853" y="2699"/>
                    <a:pt x="873" y="2576"/>
                  </a:cubicBezTo>
                  <a:cubicBezTo>
                    <a:pt x="961" y="2044"/>
                    <a:pt x="981" y="1500"/>
                    <a:pt x="933" y="963"/>
                  </a:cubicBezTo>
                  <a:cubicBezTo>
                    <a:pt x="898" y="579"/>
                    <a:pt x="767" y="126"/>
                    <a:pt x="393" y="17"/>
                  </a:cubicBezTo>
                  <a:cubicBezTo>
                    <a:pt x="358" y="7"/>
                    <a:pt x="322"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2" name="Google Shape;972;p41"/>
            <p:cNvSpPr/>
            <p:nvPr/>
          </p:nvSpPr>
          <p:spPr>
            <a:xfrm>
              <a:off x="1531875" y="3317825"/>
              <a:ext cx="53425" cy="56400"/>
            </a:xfrm>
            <a:custGeom>
              <a:avLst/>
              <a:gdLst/>
              <a:ahLst/>
              <a:cxnLst/>
              <a:rect l="l" t="t" r="r" b="b"/>
              <a:pathLst>
                <a:path w="2137" h="2256" extrusionOk="0">
                  <a:moveTo>
                    <a:pt x="427" y="0"/>
                  </a:moveTo>
                  <a:cubicBezTo>
                    <a:pt x="377" y="0"/>
                    <a:pt x="327" y="7"/>
                    <a:pt x="276" y="21"/>
                  </a:cubicBezTo>
                  <a:cubicBezTo>
                    <a:pt x="206" y="41"/>
                    <a:pt x="138" y="78"/>
                    <a:pt x="98" y="138"/>
                  </a:cubicBezTo>
                  <a:cubicBezTo>
                    <a:pt x="0" y="280"/>
                    <a:pt x="99" y="471"/>
                    <a:pt x="202" y="610"/>
                  </a:cubicBezTo>
                  <a:cubicBezTo>
                    <a:pt x="629" y="1188"/>
                    <a:pt x="1364" y="2075"/>
                    <a:pt x="2083" y="2256"/>
                  </a:cubicBezTo>
                  <a:cubicBezTo>
                    <a:pt x="2137" y="2144"/>
                    <a:pt x="2112" y="2048"/>
                    <a:pt x="2063" y="1933"/>
                  </a:cubicBezTo>
                  <a:cubicBezTo>
                    <a:pt x="1849" y="1434"/>
                    <a:pt x="1573" y="965"/>
                    <a:pt x="1243" y="536"/>
                  </a:cubicBezTo>
                  <a:cubicBezTo>
                    <a:pt x="1038" y="271"/>
                    <a:pt x="745"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3" name="Google Shape;973;p41"/>
            <p:cNvSpPr/>
            <p:nvPr/>
          </p:nvSpPr>
          <p:spPr>
            <a:xfrm>
              <a:off x="2259500" y="3906925"/>
              <a:ext cx="62150" cy="61425"/>
            </a:xfrm>
            <a:custGeom>
              <a:avLst/>
              <a:gdLst/>
              <a:ahLst/>
              <a:cxnLst/>
              <a:rect l="l" t="t" r="r" b="b"/>
              <a:pathLst>
                <a:path w="2486" h="2457" extrusionOk="0">
                  <a:moveTo>
                    <a:pt x="1243" y="0"/>
                  </a:moveTo>
                  <a:cubicBezTo>
                    <a:pt x="557" y="0"/>
                    <a:pt x="1" y="551"/>
                    <a:pt x="1" y="1228"/>
                  </a:cubicBezTo>
                  <a:cubicBezTo>
                    <a:pt x="1" y="1906"/>
                    <a:pt x="557" y="2457"/>
                    <a:pt x="1243" y="2457"/>
                  </a:cubicBezTo>
                  <a:cubicBezTo>
                    <a:pt x="1929" y="2457"/>
                    <a:pt x="2486" y="1907"/>
                    <a:pt x="2486" y="1228"/>
                  </a:cubicBezTo>
                  <a:cubicBezTo>
                    <a:pt x="2486" y="551"/>
                    <a:pt x="1929" y="0"/>
                    <a:pt x="1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4" name="Google Shape;974;p41"/>
            <p:cNvSpPr/>
            <p:nvPr/>
          </p:nvSpPr>
          <p:spPr>
            <a:xfrm>
              <a:off x="1785650" y="4552275"/>
              <a:ext cx="228175" cy="361000"/>
            </a:xfrm>
            <a:custGeom>
              <a:avLst/>
              <a:gdLst/>
              <a:ahLst/>
              <a:cxnLst/>
              <a:rect l="l" t="t" r="r" b="b"/>
              <a:pathLst>
                <a:path w="9127" h="14440" extrusionOk="0">
                  <a:moveTo>
                    <a:pt x="3313" y="0"/>
                  </a:moveTo>
                  <a:cubicBezTo>
                    <a:pt x="2971" y="0"/>
                    <a:pt x="2645" y="205"/>
                    <a:pt x="2527" y="528"/>
                  </a:cubicBezTo>
                  <a:cubicBezTo>
                    <a:pt x="2424" y="809"/>
                    <a:pt x="2377" y="1097"/>
                    <a:pt x="2530" y="1238"/>
                  </a:cubicBezTo>
                  <a:cubicBezTo>
                    <a:pt x="2882" y="1560"/>
                    <a:pt x="3402" y="1635"/>
                    <a:pt x="3882" y="1720"/>
                  </a:cubicBezTo>
                  <a:cubicBezTo>
                    <a:pt x="4869" y="1896"/>
                    <a:pt x="5876" y="2202"/>
                    <a:pt x="6591" y="2874"/>
                  </a:cubicBezTo>
                  <a:cubicBezTo>
                    <a:pt x="7262" y="3505"/>
                    <a:pt x="7604" y="4398"/>
                    <a:pt x="7714" y="5288"/>
                  </a:cubicBezTo>
                  <a:cubicBezTo>
                    <a:pt x="7823" y="6179"/>
                    <a:pt x="7721" y="7080"/>
                    <a:pt x="7615" y="7972"/>
                  </a:cubicBezTo>
                  <a:cubicBezTo>
                    <a:pt x="7502" y="8937"/>
                    <a:pt x="7379" y="9919"/>
                    <a:pt x="6953" y="10800"/>
                  </a:cubicBezTo>
                  <a:cubicBezTo>
                    <a:pt x="6524" y="11680"/>
                    <a:pt x="5729" y="12457"/>
                    <a:pt x="4725" y="12631"/>
                  </a:cubicBezTo>
                  <a:cubicBezTo>
                    <a:pt x="4532" y="12665"/>
                    <a:pt x="4337" y="12676"/>
                    <a:pt x="4141" y="12676"/>
                  </a:cubicBezTo>
                  <a:cubicBezTo>
                    <a:pt x="3935" y="12676"/>
                    <a:pt x="3727" y="12664"/>
                    <a:pt x="3522" y="12653"/>
                  </a:cubicBezTo>
                  <a:cubicBezTo>
                    <a:pt x="2799" y="12615"/>
                    <a:pt x="2075" y="12596"/>
                    <a:pt x="1352" y="12596"/>
                  </a:cubicBezTo>
                  <a:cubicBezTo>
                    <a:pt x="1177" y="12596"/>
                    <a:pt x="1002" y="12597"/>
                    <a:pt x="827" y="12599"/>
                  </a:cubicBezTo>
                  <a:cubicBezTo>
                    <a:pt x="671" y="12600"/>
                    <a:pt x="507" y="12604"/>
                    <a:pt x="368" y="12673"/>
                  </a:cubicBezTo>
                  <a:cubicBezTo>
                    <a:pt x="50" y="12831"/>
                    <a:pt x="1" y="13282"/>
                    <a:pt x="190" y="13573"/>
                  </a:cubicBezTo>
                  <a:cubicBezTo>
                    <a:pt x="391" y="13881"/>
                    <a:pt x="768" y="14042"/>
                    <a:pt x="1127" y="14150"/>
                  </a:cubicBezTo>
                  <a:cubicBezTo>
                    <a:pt x="1553" y="14275"/>
                    <a:pt x="1990" y="14356"/>
                    <a:pt x="2431" y="14391"/>
                  </a:cubicBezTo>
                  <a:cubicBezTo>
                    <a:pt x="2765" y="14420"/>
                    <a:pt x="3104" y="14439"/>
                    <a:pt x="3443" y="14439"/>
                  </a:cubicBezTo>
                  <a:cubicBezTo>
                    <a:pt x="4210" y="14439"/>
                    <a:pt x="4977" y="14344"/>
                    <a:pt x="5681" y="14063"/>
                  </a:cubicBezTo>
                  <a:cubicBezTo>
                    <a:pt x="7131" y="13484"/>
                    <a:pt x="8148" y="12164"/>
                    <a:pt x="8630" y="10741"/>
                  </a:cubicBezTo>
                  <a:cubicBezTo>
                    <a:pt x="9113" y="9316"/>
                    <a:pt x="9126" y="7789"/>
                    <a:pt x="9037" y="6296"/>
                  </a:cubicBezTo>
                  <a:cubicBezTo>
                    <a:pt x="8959" y="4954"/>
                    <a:pt x="8766" y="3531"/>
                    <a:pt x="7869" y="2491"/>
                  </a:cubicBezTo>
                  <a:cubicBezTo>
                    <a:pt x="7451" y="2007"/>
                    <a:pt x="6905" y="1639"/>
                    <a:pt x="6344" y="1312"/>
                  </a:cubicBezTo>
                  <a:cubicBezTo>
                    <a:pt x="5468" y="802"/>
                    <a:pt x="4547" y="378"/>
                    <a:pt x="3591" y="47"/>
                  </a:cubicBezTo>
                  <a:cubicBezTo>
                    <a:pt x="3500" y="15"/>
                    <a:pt x="3406" y="0"/>
                    <a:pt x="3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5" name="Google Shape;975;p41"/>
            <p:cNvSpPr/>
            <p:nvPr/>
          </p:nvSpPr>
          <p:spPr>
            <a:xfrm>
              <a:off x="1875850" y="4608425"/>
              <a:ext cx="318575" cy="315100"/>
            </a:xfrm>
            <a:custGeom>
              <a:avLst/>
              <a:gdLst/>
              <a:ahLst/>
              <a:cxnLst/>
              <a:rect l="l" t="t" r="r" b="b"/>
              <a:pathLst>
                <a:path w="12743" h="12604" extrusionOk="0">
                  <a:moveTo>
                    <a:pt x="1717" y="0"/>
                  </a:moveTo>
                  <a:cubicBezTo>
                    <a:pt x="1390" y="0"/>
                    <a:pt x="1088" y="189"/>
                    <a:pt x="847" y="421"/>
                  </a:cubicBezTo>
                  <a:cubicBezTo>
                    <a:pt x="305" y="945"/>
                    <a:pt x="1" y="1724"/>
                    <a:pt x="20" y="2497"/>
                  </a:cubicBezTo>
                  <a:cubicBezTo>
                    <a:pt x="18" y="2497"/>
                    <a:pt x="121" y="6378"/>
                    <a:pt x="948" y="8179"/>
                  </a:cubicBezTo>
                  <a:cubicBezTo>
                    <a:pt x="1447" y="9263"/>
                    <a:pt x="2117" y="10281"/>
                    <a:pt x="3032" y="11004"/>
                  </a:cubicBezTo>
                  <a:cubicBezTo>
                    <a:pt x="4775" y="12384"/>
                    <a:pt x="7111" y="12515"/>
                    <a:pt x="9293" y="12591"/>
                  </a:cubicBezTo>
                  <a:cubicBezTo>
                    <a:pt x="9460" y="12597"/>
                    <a:pt x="9627" y="12603"/>
                    <a:pt x="9795" y="12603"/>
                  </a:cubicBezTo>
                  <a:cubicBezTo>
                    <a:pt x="10119" y="12603"/>
                    <a:pt x="10442" y="12581"/>
                    <a:pt x="10755" y="12497"/>
                  </a:cubicBezTo>
                  <a:cubicBezTo>
                    <a:pt x="11768" y="12227"/>
                    <a:pt x="12576" y="11256"/>
                    <a:pt x="12696" y="10167"/>
                  </a:cubicBezTo>
                  <a:cubicBezTo>
                    <a:pt x="12742" y="9743"/>
                    <a:pt x="12683" y="9283"/>
                    <a:pt x="12422" y="8956"/>
                  </a:cubicBezTo>
                  <a:cubicBezTo>
                    <a:pt x="12141" y="8603"/>
                    <a:pt x="11688" y="8470"/>
                    <a:pt x="11263" y="8352"/>
                  </a:cubicBezTo>
                  <a:cubicBezTo>
                    <a:pt x="9314" y="7813"/>
                    <a:pt x="7309" y="7176"/>
                    <a:pt x="5802" y="5771"/>
                  </a:cubicBezTo>
                  <a:cubicBezTo>
                    <a:pt x="4554" y="4607"/>
                    <a:pt x="3754" y="3010"/>
                    <a:pt x="3073" y="1408"/>
                  </a:cubicBezTo>
                  <a:cubicBezTo>
                    <a:pt x="2801" y="769"/>
                    <a:pt x="2407" y="18"/>
                    <a:pt x="1740" y="0"/>
                  </a:cubicBezTo>
                  <a:cubicBezTo>
                    <a:pt x="1732" y="0"/>
                    <a:pt x="1724"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6" name="Google Shape;976;p41"/>
            <p:cNvSpPr/>
            <p:nvPr/>
          </p:nvSpPr>
          <p:spPr>
            <a:xfrm>
              <a:off x="2453300" y="5278750"/>
              <a:ext cx="331150" cy="129225"/>
            </a:xfrm>
            <a:custGeom>
              <a:avLst/>
              <a:gdLst/>
              <a:ahLst/>
              <a:cxnLst/>
              <a:rect l="l" t="t" r="r" b="b"/>
              <a:pathLst>
                <a:path w="13246" h="5169" extrusionOk="0">
                  <a:moveTo>
                    <a:pt x="6618" y="0"/>
                  </a:moveTo>
                  <a:cubicBezTo>
                    <a:pt x="6614" y="0"/>
                    <a:pt x="6609" y="1"/>
                    <a:pt x="6605" y="2"/>
                  </a:cubicBezTo>
                  <a:cubicBezTo>
                    <a:pt x="6602" y="2"/>
                    <a:pt x="6598" y="1"/>
                    <a:pt x="6595" y="1"/>
                  </a:cubicBezTo>
                  <a:cubicBezTo>
                    <a:pt x="6542" y="1"/>
                    <a:pt x="6491" y="19"/>
                    <a:pt x="6448" y="53"/>
                  </a:cubicBezTo>
                  <a:cubicBezTo>
                    <a:pt x="6438" y="64"/>
                    <a:pt x="6428" y="75"/>
                    <a:pt x="6420" y="87"/>
                  </a:cubicBezTo>
                  <a:cubicBezTo>
                    <a:pt x="6306" y="179"/>
                    <a:pt x="6213" y="324"/>
                    <a:pt x="6190" y="465"/>
                  </a:cubicBezTo>
                  <a:lnTo>
                    <a:pt x="6164" y="622"/>
                  </a:lnTo>
                  <a:cubicBezTo>
                    <a:pt x="6234" y="1282"/>
                    <a:pt x="6285" y="2017"/>
                    <a:pt x="5879" y="2544"/>
                  </a:cubicBezTo>
                  <a:cubicBezTo>
                    <a:pt x="5548" y="2971"/>
                    <a:pt x="4995" y="3151"/>
                    <a:pt x="4472" y="3283"/>
                  </a:cubicBezTo>
                  <a:cubicBezTo>
                    <a:pt x="3586" y="3504"/>
                    <a:pt x="2686" y="3655"/>
                    <a:pt x="1776" y="3733"/>
                  </a:cubicBezTo>
                  <a:cubicBezTo>
                    <a:pt x="1369" y="3768"/>
                    <a:pt x="944" y="3793"/>
                    <a:pt x="593" y="4001"/>
                  </a:cubicBezTo>
                  <a:cubicBezTo>
                    <a:pt x="242" y="4209"/>
                    <a:pt x="1" y="4669"/>
                    <a:pt x="181" y="5035"/>
                  </a:cubicBezTo>
                  <a:cubicBezTo>
                    <a:pt x="1470" y="5124"/>
                    <a:pt x="2761" y="5168"/>
                    <a:pt x="4053" y="5168"/>
                  </a:cubicBezTo>
                  <a:cubicBezTo>
                    <a:pt x="4706" y="5168"/>
                    <a:pt x="5360" y="5157"/>
                    <a:pt x="6013" y="5134"/>
                  </a:cubicBezTo>
                  <a:cubicBezTo>
                    <a:pt x="6118" y="5131"/>
                    <a:pt x="6370" y="5129"/>
                    <a:pt x="6622" y="5129"/>
                  </a:cubicBezTo>
                  <a:cubicBezTo>
                    <a:pt x="6875" y="5129"/>
                    <a:pt x="7127" y="5131"/>
                    <a:pt x="7232" y="5134"/>
                  </a:cubicBezTo>
                  <a:cubicBezTo>
                    <a:pt x="7885" y="5157"/>
                    <a:pt x="8539" y="5168"/>
                    <a:pt x="9192" y="5168"/>
                  </a:cubicBezTo>
                  <a:cubicBezTo>
                    <a:pt x="10483" y="5168"/>
                    <a:pt x="11775" y="5124"/>
                    <a:pt x="13063" y="5035"/>
                  </a:cubicBezTo>
                  <a:cubicBezTo>
                    <a:pt x="13245" y="4669"/>
                    <a:pt x="13004" y="4209"/>
                    <a:pt x="12653" y="4001"/>
                  </a:cubicBezTo>
                  <a:cubicBezTo>
                    <a:pt x="12301" y="3793"/>
                    <a:pt x="11877" y="3768"/>
                    <a:pt x="11470" y="3733"/>
                  </a:cubicBezTo>
                  <a:cubicBezTo>
                    <a:pt x="10560" y="3655"/>
                    <a:pt x="9659" y="3504"/>
                    <a:pt x="8774" y="3283"/>
                  </a:cubicBezTo>
                  <a:cubicBezTo>
                    <a:pt x="8250" y="3151"/>
                    <a:pt x="7697" y="2971"/>
                    <a:pt x="7367" y="2544"/>
                  </a:cubicBezTo>
                  <a:cubicBezTo>
                    <a:pt x="6961" y="2017"/>
                    <a:pt x="7012" y="1282"/>
                    <a:pt x="7081" y="622"/>
                  </a:cubicBezTo>
                  <a:lnTo>
                    <a:pt x="7056" y="465"/>
                  </a:lnTo>
                  <a:cubicBezTo>
                    <a:pt x="7032" y="324"/>
                    <a:pt x="6941" y="179"/>
                    <a:pt x="6826" y="87"/>
                  </a:cubicBezTo>
                  <a:cubicBezTo>
                    <a:pt x="6818" y="75"/>
                    <a:pt x="6807" y="64"/>
                    <a:pt x="6797" y="53"/>
                  </a:cubicBezTo>
                  <a:cubicBezTo>
                    <a:pt x="6755" y="19"/>
                    <a:pt x="6703" y="1"/>
                    <a:pt x="6650" y="1"/>
                  </a:cubicBezTo>
                  <a:cubicBezTo>
                    <a:pt x="6646" y="1"/>
                    <a:pt x="6643" y="2"/>
                    <a:pt x="6640" y="2"/>
                  </a:cubicBezTo>
                  <a:cubicBezTo>
                    <a:pt x="6634" y="0"/>
                    <a:pt x="6629" y="0"/>
                    <a:pt x="6623" y="0"/>
                  </a:cubicBezTo>
                  <a:cubicBezTo>
                    <a:pt x="6621" y="0"/>
                    <a:pt x="6620" y="0"/>
                    <a:pt x="6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7" name="Google Shape;977;p41"/>
            <p:cNvSpPr/>
            <p:nvPr/>
          </p:nvSpPr>
          <p:spPr>
            <a:xfrm>
              <a:off x="2226350" y="4525025"/>
              <a:ext cx="784950" cy="784825"/>
            </a:xfrm>
            <a:custGeom>
              <a:avLst/>
              <a:gdLst/>
              <a:ahLst/>
              <a:cxnLst/>
              <a:rect l="l" t="t" r="r" b="b"/>
              <a:pathLst>
                <a:path w="31398" h="31393" extrusionOk="0">
                  <a:moveTo>
                    <a:pt x="15722" y="1"/>
                  </a:moveTo>
                  <a:cubicBezTo>
                    <a:pt x="15716" y="1"/>
                    <a:pt x="15710" y="1"/>
                    <a:pt x="15703" y="1"/>
                  </a:cubicBezTo>
                  <a:cubicBezTo>
                    <a:pt x="12885" y="1"/>
                    <a:pt x="10238" y="744"/>
                    <a:pt x="7953" y="2044"/>
                  </a:cubicBezTo>
                  <a:cubicBezTo>
                    <a:pt x="4713" y="3887"/>
                    <a:pt x="2188" y="6850"/>
                    <a:pt x="918" y="10407"/>
                  </a:cubicBezTo>
                  <a:cubicBezTo>
                    <a:pt x="310" y="12104"/>
                    <a:pt x="1" y="13894"/>
                    <a:pt x="4" y="15697"/>
                  </a:cubicBezTo>
                  <a:cubicBezTo>
                    <a:pt x="4" y="20098"/>
                    <a:pt x="1814" y="24072"/>
                    <a:pt x="4730" y="26922"/>
                  </a:cubicBezTo>
                  <a:cubicBezTo>
                    <a:pt x="7555" y="29690"/>
                    <a:pt x="11432" y="31392"/>
                    <a:pt x="15703" y="31392"/>
                  </a:cubicBezTo>
                  <a:cubicBezTo>
                    <a:pt x="20538" y="31392"/>
                    <a:pt x="24871" y="29199"/>
                    <a:pt x="27748" y="25757"/>
                  </a:cubicBezTo>
                  <a:cubicBezTo>
                    <a:pt x="30025" y="23032"/>
                    <a:pt x="31398" y="19524"/>
                    <a:pt x="31398" y="15697"/>
                  </a:cubicBezTo>
                  <a:cubicBezTo>
                    <a:pt x="31398" y="11230"/>
                    <a:pt x="29534" y="7199"/>
                    <a:pt x="26539" y="4341"/>
                  </a:cubicBezTo>
                  <a:cubicBezTo>
                    <a:pt x="23626" y="1556"/>
                    <a:pt x="19751" y="1"/>
                    <a:pt x="15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8" name="Google Shape;978;p41"/>
            <p:cNvSpPr/>
            <p:nvPr/>
          </p:nvSpPr>
          <p:spPr>
            <a:xfrm>
              <a:off x="2717800" y="4600250"/>
              <a:ext cx="293500" cy="568700"/>
            </a:xfrm>
            <a:custGeom>
              <a:avLst/>
              <a:gdLst/>
              <a:ahLst/>
              <a:cxnLst/>
              <a:rect l="l" t="t" r="r" b="b"/>
              <a:pathLst>
                <a:path w="11740" h="22748" extrusionOk="0">
                  <a:moveTo>
                    <a:pt x="5290" y="0"/>
                  </a:moveTo>
                  <a:cubicBezTo>
                    <a:pt x="5293" y="179"/>
                    <a:pt x="5278" y="354"/>
                    <a:pt x="5257" y="532"/>
                  </a:cubicBezTo>
                  <a:cubicBezTo>
                    <a:pt x="5058" y="1970"/>
                    <a:pt x="4153" y="3216"/>
                    <a:pt x="3146" y="4272"/>
                  </a:cubicBezTo>
                  <a:cubicBezTo>
                    <a:pt x="2350" y="5100"/>
                    <a:pt x="1466" y="5867"/>
                    <a:pt x="869" y="6850"/>
                  </a:cubicBezTo>
                  <a:cubicBezTo>
                    <a:pt x="268" y="7827"/>
                    <a:pt x="0" y="9107"/>
                    <a:pt x="536" y="10126"/>
                  </a:cubicBezTo>
                  <a:cubicBezTo>
                    <a:pt x="1461" y="11875"/>
                    <a:pt x="3982" y="11831"/>
                    <a:pt x="5635" y="12919"/>
                  </a:cubicBezTo>
                  <a:cubicBezTo>
                    <a:pt x="5838" y="13054"/>
                    <a:pt x="6029" y="13206"/>
                    <a:pt x="6207" y="13374"/>
                  </a:cubicBezTo>
                  <a:cubicBezTo>
                    <a:pt x="8013" y="15079"/>
                    <a:pt x="8038" y="18140"/>
                    <a:pt x="7920" y="20735"/>
                  </a:cubicBezTo>
                  <a:cubicBezTo>
                    <a:pt x="7892" y="21380"/>
                    <a:pt x="7929" y="22102"/>
                    <a:pt x="8090" y="22748"/>
                  </a:cubicBezTo>
                  <a:cubicBezTo>
                    <a:pt x="10367" y="20023"/>
                    <a:pt x="11740" y="16515"/>
                    <a:pt x="11740" y="12688"/>
                  </a:cubicBezTo>
                  <a:cubicBezTo>
                    <a:pt x="11740" y="8221"/>
                    <a:pt x="9876" y="4190"/>
                    <a:pt x="6881" y="1332"/>
                  </a:cubicBezTo>
                  <a:cubicBezTo>
                    <a:pt x="6380" y="853"/>
                    <a:pt x="5849" y="408"/>
                    <a:pt x="5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9" name="Google Shape;979;p41"/>
            <p:cNvSpPr/>
            <p:nvPr/>
          </p:nvSpPr>
          <p:spPr>
            <a:xfrm>
              <a:off x="2575400" y="4546825"/>
              <a:ext cx="154025" cy="259400"/>
            </a:xfrm>
            <a:custGeom>
              <a:avLst/>
              <a:gdLst/>
              <a:ahLst/>
              <a:cxnLst/>
              <a:rect l="l" t="t" r="r" b="b"/>
              <a:pathLst>
                <a:path w="6161" h="10376" extrusionOk="0">
                  <a:moveTo>
                    <a:pt x="4125" y="1"/>
                  </a:moveTo>
                  <a:cubicBezTo>
                    <a:pt x="4053" y="1"/>
                    <a:pt x="3981" y="9"/>
                    <a:pt x="3910" y="28"/>
                  </a:cubicBezTo>
                  <a:cubicBezTo>
                    <a:pt x="3449" y="149"/>
                    <a:pt x="3203" y="637"/>
                    <a:pt x="2991" y="1064"/>
                  </a:cubicBezTo>
                  <a:cubicBezTo>
                    <a:pt x="2670" y="1713"/>
                    <a:pt x="2299" y="2336"/>
                    <a:pt x="1881" y="2927"/>
                  </a:cubicBezTo>
                  <a:cubicBezTo>
                    <a:pt x="1062" y="4087"/>
                    <a:pt x="20" y="5247"/>
                    <a:pt x="5" y="6667"/>
                  </a:cubicBezTo>
                  <a:cubicBezTo>
                    <a:pt x="0" y="7169"/>
                    <a:pt x="276" y="8302"/>
                    <a:pt x="276" y="8303"/>
                  </a:cubicBezTo>
                  <a:cubicBezTo>
                    <a:pt x="414" y="8646"/>
                    <a:pt x="589" y="8973"/>
                    <a:pt x="726" y="9315"/>
                  </a:cubicBezTo>
                  <a:cubicBezTo>
                    <a:pt x="833" y="9582"/>
                    <a:pt x="943" y="9854"/>
                    <a:pt x="1136" y="10067"/>
                  </a:cubicBezTo>
                  <a:cubicBezTo>
                    <a:pt x="1296" y="10245"/>
                    <a:pt x="1529" y="10376"/>
                    <a:pt x="1765" y="10376"/>
                  </a:cubicBezTo>
                  <a:cubicBezTo>
                    <a:pt x="1811" y="10376"/>
                    <a:pt x="1857" y="10371"/>
                    <a:pt x="1902" y="10360"/>
                  </a:cubicBezTo>
                  <a:cubicBezTo>
                    <a:pt x="2230" y="10287"/>
                    <a:pt x="2441" y="9955"/>
                    <a:pt x="2517" y="9627"/>
                  </a:cubicBezTo>
                  <a:cubicBezTo>
                    <a:pt x="2593" y="9299"/>
                    <a:pt x="2570" y="8955"/>
                    <a:pt x="2630" y="8623"/>
                  </a:cubicBezTo>
                  <a:cubicBezTo>
                    <a:pt x="2790" y="7732"/>
                    <a:pt x="3493" y="7059"/>
                    <a:pt x="4111" y="6398"/>
                  </a:cubicBezTo>
                  <a:cubicBezTo>
                    <a:pt x="4913" y="5541"/>
                    <a:pt x="5648" y="4562"/>
                    <a:pt x="5905" y="3416"/>
                  </a:cubicBezTo>
                  <a:cubicBezTo>
                    <a:pt x="6160" y="2269"/>
                    <a:pt x="5833" y="928"/>
                    <a:pt x="4864" y="265"/>
                  </a:cubicBezTo>
                  <a:cubicBezTo>
                    <a:pt x="4646" y="114"/>
                    <a:pt x="4385" y="1"/>
                    <a:pt x="4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0" name="Google Shape;980;p41"/>
            <p:cNvSpPr/>
            <p:nvPr/>
          </p:nvSpPr>
          <p:spPr>
            <a:xfrm>
              <a:off x="2249275" y="4576100"/>
              <a:ext cx="456450" cy="720675"/>
            </a:xfrm>
            <a:custGeom>
              <a:avLst/>
              <a:gdLst/>
              <a:ahLst/>
              <a:cxnLst/>
              <a:rect l="l" t="t" r="r" b="b"/>
              <a:pathLst>
                <a:path w="18258" h="28827" extrusionOk="0">
                  <a:moveTo>
                    <a:pt x="7037" y="1"/>
                  </a:moveTo>
                  <a:cubicBezTo>
                    <a:pt x="3797" y="1844"/>
                    <a:pt x="1272" y="4807"/>
                    <a:pt x="1" y="8364"/>
                  </a:cubicBezTo>
                  <a:cubicBezTo>
                    <a:pt x="325" y="8758"/>
                    <a:pt x="693" y="9113"/>
                    <a:pt x="1097" y="9424"/>
                  </a:cubicBezTo>
                  <a:cubicBezTo>
                    <a:pt x="1532" y="9765"/>
                    <a:pt x="2019" y="10069"/>
                    <a:pt x="2328" y="10532"/>
                  </a:cubicBezTo>
                  <a:cubicBezTo>
                    <a:pt x="2965" y="11502"/>
                    <a:pt x="2615" y="12801"/>
                    <a:pt x="2856" y="13934"/>
                  </a:cubicBezTo>
                  <a:cubicBezTo>
                    <a:pt x="3199" y="15582"/>
                    <a:pt x="4730" y="16699"/>
                    <a:pt x="6245" y="17437"/>
                  </a:cubicBezTo>
                  <a:cubicBezTo>
                    <a:pt x="7755" y="18177"/>
                    <a:pt x="9423" y="18745"/>
                    <a:pt x="10580" y="19972"/>
                  </a:cubicBezTo>
                  <a:cubicBezTo>
                    <a:pt x="11737" y="21194"/>
                    <a:pt x="12188" y="22854"/>
                    <a:pt x="12688" y="24494"/>
                  </a:cubicBezTo>
                  <a:cubicBezTo>
                    <a:pt x="13105" y="25874"/>
                    <a:pt x="13560" y="27234"/>
                    <a:pt x="14482" y="28302"/>
                  </a:cubicBezTo>
                  <a:cubicBezTo>
                    <a:pt x="14720" y="28583"/>
                    <a:pt x="15124" y="28827"/>
                    <a:pt x="15461" y="28827"/>
                  </a:cubicBezTo>
                  <a:cubicBezTo>
                    <a:pt x="15636" y="28827"/>
                    <a:pt x="15792" y="28761"/>
                    <a:pt x="15898" y="28602"/>
                  </a:cubicBezTo>
                  <a:cubicBezTo>
                    <a:pt x="15996" y="28451"/>
                    <a:pt x="16012" y="28265"/>
                    <a:pt x="16016" y="28082"/>
                  </a:cubicBezTo>
                  <a:cubicBezTo>
                    <a:pt x="16033" y="26551"/>
                    <a:pt x="15537" y="25058"/>
                    <a:pt x="15436" y="23535"/>
                  </a:cubicBezTo>
                  <a:cubicBezTo>
                    <a:pt x="15415" y="23255"/>
                    <a:pt x="15411" y="22974"/>
                    <a:pt x="15424" y="22695"/>
                  </a:cubicBezTo>
                  <a:cubicBezTo>
                    <a:pt x="15517" y="20811"/>
                    <a:pt x="16443" y="19086"/>
                    <a:pt x="17211" y="17365"/>
                  </a:cubicBezTo>
                  <a:cubicBezTo>
                    <a:pt x="17823" y="15981"/>
                    <a:pt x="18258" y="14149"/>
                    <a:pt x="17142" y="13134"/>
                  </a:cubicBezTo>
                  <a:cubicBezTo>
                    <a:pt x="16641" y="12680"/>
                    <a:pt x="15946" y="12521"/>
                    <a:pt x="15275" y="12521"/>
                  </a:cubicBezTo>
                  <a:cubicBezTo>
                    <a:pt x="15251" y="12521"/>
                    <a:pt x="15226" y="12521"/>
                    <a:pt x="15201" y="12521"/>
                  </a:cubicBezTo>
                  <a:cubicBezTo>
                    <a:pt x="12848" y="12559"/>
                    <a:pt x="10602" y="14252"/>
                    <a:pt x="8358" y="14252"/>
                  </a:cubicBezTo>
                  <a:cubicBezTo>
                    <a:pt x="7962" y="14252"/>
                    <a:pt x="7567" y="14199"/>
                    <a:pt x="7171" y="14076"/>
                  </a:cubicBezTo>
                  <a:cubicBezTo>
                    <a:pt x="6327" y="13813"/>
                    <a:pt x="3850" y="12152"/>
                    <a:pt x="4008" y="11064"/>
                  </a:cubicBezTo>
                  <a:cubicBezTo>
                    <a:pt x="4191" y="9846"/>
                    <a:pt x="6858" y="10690"/>
                    <a:pt x="7699" y="10053"/>
                  </a:cubicBezTo>
                  <a:cubicBezTo>
                    <a:pt x="8206" y="9668"/>
                    <a:pt x="8352" y="8949"/>
                    <a:pt x="8266" y="8319"/>
                  </a:cubicBezTo>
                  <a:cubicBezTo>
                    <a:pt x="8174" y="7685"/>
                    <a:pt x="7889" y="7101"/>
                    <a:pt x="7678" y="6496"/>
                  </a:cubicBezTo>
                  <a:cubicBezTo>
                    <a:pt x="7235" y="5215"/>
                    <a:pt x="7124" y="3842"/>
                    <a:pt x="7353" y="2506"/>
                  </a:cubicBezTo>
                  <a:cubicBezTo>
                    <a:pt x="7508" y="1632"/>
                    <a:pt x="7671" y="500"/>
                    <a:pt x="7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1" name="Google Shape;981;p41"/>
            <p:cNvSpPr/>
            <p:nvPr/>
          </p:nvSpPr>
          <p:spPr>
            <a:xfrm>
              <a:off x="2246950" y="4544875"/>
              <a:ext cx="390975" cy="802250"/>
            </a:xfrm>
            <a:custGeom>
              <a:avLst/>
              <a:gdLst/>
              <a:ahLst/>
              <a:cxnLst/>
              <a:rect l="l" t="t" r="r" b="b"/>
              <a:pathLst>
                <a:path w="15639" h="32090" extrusionOk="0">
                  <a:moveTo>
                    <a:pt x="14352" y="0"/>
                  </a:moveTo>
                  <a:cubicBezTo>
                    <a:pt x="14238" y="0"/>
                    <a:pt x="14124" y="28"/>
                    <a:pt x="14018" y="88"/>
                  </a:cubicBezTo>
                  <a:cubicBezTo>
                    <a:pt x="11794" y="1382"/>
                    <a:pt x="9810" y="2841"/>
                    <a:pt x="8120" y="4425"/>
                  </a:cubicBezTo>
                  <a:cubicBezTo>
                    <a:pt x="2185" y="9989"/>
                    <a:pt x="1" y="18057"/>
                    <a:pt x="2686" y="24504"/>
                  </a:cubicBezTo>
                  <a:cubicBezTo>
                    <a:pt x="4677" y="29284"/>
                    <a:pt x="9031" y="32089"/>
                    <a:pt x="14403" y="32089"/>
                  </a:cubicBezTo>
                  <a:cubicBezTo>
                    <a:pt x="14590" y="32089"/>
                    <a:pt x="14780" y="32086"/>
                    <a:pt x="14970" y="32079"/>
                  </a:cubicBezTo>
                  <a:cubicBezTo>
                    <a:pt x="15346" y="32066"/>
                    <a:pt x="15638" y="31749"/>
                    <a:pt x="15625" y="31373"/>
                  </a:cubicBezTo>
                  <a:cubicBezTo>
                    <a:pt x="15611" y="31012"/>
                    <a:pt x="15313" y="30717"/>
                    <a:pt x="14959" y="30717"/>
                  </a:cubicBezTo>
                  <a:cubicBezTo>
                    <a:pt x="14946" y="30717"/>
                    <a:pt x="14933" y="30717"/>
                    <a:pt x="14920" y="30718"/>
                  </a:cubicBezTo>
                  <a:cubicBezTo>
                    <a:pt x="14736" y="30725"/>
                    <a:pt x="14553" y="30729"/>
                    <a:pt x="14372" y="30729"/>
                  </a:cubicBezTo>
                  <a:cubicBezTo>
                    <a:pt x="9527" y="30729"/>
                    <a:pt x="5736" y="28287"/>
                    <a:pt x="3942" y="23979"/>
                  </a:cubicBezTo>
                  <a:cubicBezTo>
                    <a:pt x="1888" y="19049"/>
                    <a:pt x="2672" y="11398"/>
                    <a:pt x="9051" y="5419"/>
                  </a:cubicBezTo>
                  <a:cubicBezTo>
                    <a:pt x="10666" y="3904"/>
                    <a:pt x="12566" y="2507"/>
                    <a:pt x="14702" y="1265"/>
                  </a:cubicBezTo>
                  <a:cubicBezTo>
                    <a:pt x="15021" y="1074"/>
                    <a:pt x="15128" y="661"/>
                    <a:pt x="14941" y="339"/>
                  </a:cubicBezTo>
                  <a:cubicBezTo>
                    <a:pt x="14815" y="122"/>
                    <a:pt x="14586" y="0"/>
                    <a:pt x="14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2" name="Google Shape;982;p41"/>
            <p:cNvSpPr/>
            <p:nvPr/>
          </p:nvSpPr>
          <p:spPr>
            <a:xfrm>
              <a:off x="2585950" y="4593275"/>
              <a:ext cx="32900" cy="13125"/>
            </a:xfrm>
            <a:custGeom>
              <a:avLst/>
              <a:gdLst/>
              <a:ahLst/>
              <a:cxnLst/>
              <a:rect l="l" t="t" r="r" b="b"/>
              <a:pathLst>
                <a:path w="1316" h="525" extrusionOk="0">
                  <a:moveTo>
                    <a:pt x="658" y="0"/>
                  </a:moveTo>
                  <a:cubicBezTo>
                    <a:pt x="296" y="0"/>
                    <a:pt x="1" y="118"/>
                    <a:pt x="1" y="263"/>
                  </a:cubicBezTo>
                  <a:cubicBezTo>
                    <a:pt x="1" y="407"/>
                    <a:pt x="296" y="524"/>
                    <a:pt x="658" y="524"/>
                  </a:cubicBezTo>
                  <a:cubicBezTo>
                    <a:pt x="1022" y="524"/>
                    <a:pt x="1316" y="408"/>
                    <a:pt x="1316" y="263"/>
                  </a:cubicBezTo>
                  <a:cubicBezTo>
                    <a:pt x="1316" y="118"/>
                    <a:pt x="1022"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3" name="Google Shape;983;p41"/>
            <p:cNvSpPr/>
            <p:nvPr/>
          </p:nvSpPr>
          <p:spPr>
            <a:xfrm>
              <a:off x="2590350" y="4536975"/>
              <a:ext cx="17250" cy="64525"/>
            </a:xfrm>
            <a:custGeom>
              <a:avLst/>
              <a:gdLst/>
              <a:ahLst/>
              <a:cxnLst/>
              <a:rect l="l" t="t" r="r" b="b"/>
              <a:pathLst>
                <a:path w="690" h="2581" extrusionOk="0">
                  <a:moveTo>
                    <a:pt x="517" y="1"/>
                  </a:moveTo>
                  <a:lnTo>
                    <a:pt x="1" y="56"/>
                  </a:lnTo>
                  <a:lnTo>
                    <a:pt x="260" y="2580"/>
                  </a:lnTo>
                  <a:lnTo>
                    <a:pt x="689" y="2558"/>
                  </a:lnTo>
                  <a:lnTo>
                    <a:pt x="5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pic>
        <p:nvPicPr>
          <p:cNvPr id="49" name="Picture 48" descr="A picture containing drawing&#10;&#10;Description automatically generated">
            <a:extLst>
              <a:ext uri="{FF2B5EF4-FFF2-40B4-BE49-F238E27FC236}">
                <a16:creationId xmlns:a16="http://schemas.microsoft.com/office/drawing/2014/main" id="{E1FC616C-C4E2-402C-8878-D6DC7E8128DE}"/>
              </a:ext>
            </a:extLst>
          </p:cNvPr>
          <p:cNvPicPr>
            <a:picLocks noChangeAspect="1"/>
          </p:cNvPicPr>
          <p:nvPr/>
        </p:nvPicPr>
        <p:blipFill>
          <a:blip r:embed="rId3"/>
          <a:stretch>
            <a:fillRect/>
          </a:stretch>
        </p:blipFill>
        <p:spPr>
          <a:xfrm>
            <a:off x="965717" y="3328520"/>
            <a:ext cx="3546114" cy="504312"/>
          </a:xfrm>
          <a:prstGeom prst="rect">
            <a:avLst/>
          </a:prstGeom>
        </p:spPr>
      </p:pic>
      <p:grpSp>
        <p:nvGrpSpPr>
          <p:cNvPr id="2" name="Group 1">
            <a:extLst>
              <a:ext uri="{FF2B5EF4-FFF2-40B4-BE49-F238E27FC236}">
                <a16:creationId xmlns:a16="http://schemas.microsoft.com/office/drawing/2014/main" id="{1BAB4470-9193-35B0-52F8-111246317F92}"/>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88021465-B517-7008-AE53-8E1B910FF04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A8EFB1F4-2CF8-873F-5B0E-608584D9089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E7232B49-816A-84BB-C348-F81FCC38184F}"/>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40B2F250-DD2E-E772-74AA-808349EF709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056AA3CF-A2CB-9510-4A7C-87958ED0A60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E10A2-A876-486B-A405-D384DB298FBE}"/>
              </a:ext>
            </a:extLst>
          </p:cNvPr>
          <p:cNvSpPr>
            <a:spLocks noGrp="1"/>
          </p:cNvSpPr>
          <p:nvPr>
            <p:ph type="sldNum" sz="quarter" idx="10"/>
          </p:nvPr>
        </p:nvSpPr>
        <p:spPr/>
        <p:txBody>
          <a:bodyPr/>
          <a:lstStyle/>
          <a:p>
            <a:fld id="{B96F4E83-97C6-49E4-80AD-722C32EB5786}" type="slidenum">
              <a:rPr lang="en-GB" smtClean="0"/>
              <a:pPr/>
              <a:t>2</a:t>
            </a:fld>
            <a:r>
              <a:rPr lang="en-GB" dirty="0"/>
              <a:t>  |  © ESLKidStuff.com</a:t>
            </a:r>
          </a:p>
        </p:txBody>
      </p:sp>
      <p:sp>
        <p:nvSpPr>
          <p:cNvPr id="3" name="Title 2">
            <a:extLst>
              <a:ext uri="{FF2B5EF4-FFF2-40B4-BE49-F238E27FC236}">
                <a16:creationId xmlns:a16="http://schemas.microsoft.com/office/drawing/2014/main" id="{86F15CEF-BC72-4392-A60E-733290ACDE38}"/>
              </a:ext>
            </a:extLst>
          </p:cNvPr>
          <p:cNvSpPr>
            <a:spLocks noGrp="1"/>
          </p:cNvSpPr>
          <p:nvPr>
            <p:ph type="title"/>
          </p:nvPr>
        </p:nvSpPr>
        <p:spPr/>
        <p:txBody>
          <a:bodyPr/>
          <a:lstStyle/>
          <a:p>
            <a:r>
              <a:rPr lang="en-GB" noProof="0" dirty="0"/>
              <a:t>Warm up and</a:t>
            </a:r>
            <a:br>
              <a:rPr lang="en-GB" noProof="0" dirty="0"/>
            </a:br>
            <a:r>
              <a:rPr lang="en-GB" noProof="0" dirty="0"/>
              <a:t>Maintenance</a:t>
            </a:r>
          </a:p>
        </p:txBody>
      </p:sp>
      <p:sp>
        <p:nvSpPr>
          <p:cNvPr id="4" name="Text Placeholder 3">
            <a:extLst>
              <a:ext uri="{FF2B5EF4-FFF2-40B4-BE49-F238E27FC236}">
                <a16:creationId xmlns:a16="http://schemas.microsoft.com/office/drawing/2014/main" id="{B2280184-00F7-4174-AB07-6D900C0C84B3}"/>
              </a:ext>
            </a:extLst>
          </p:cNvPr>
          <p:cNvSpPr>
            <a:spLocks noGrp="1"/>
          </p:cNvSpPr>
          <p:nvPr>
            <p:ph type="body" sz="quarter" idx="11"/>
          </p:nvPr>
        </p:nvSpPr>
        <p:spPr/>
        <p:txBody>
          <a:bodyPr/>
          <a:lstStyle/>
          <a:p>
            <a:r>
              <a:rPr lang="en-GB" noProof="0" dirty="0">
                <a:hlinkClick r:id="rId2" action="ppaction://hlinksldjump"/>
              </a:rPr>
              <a:t>Greetings</a:t>
            </a:r>
            <a:endParaRPr lang="en-GB" noProof="0" dirty="0"/>
          </a:p>
          <a:p>
            <a:r>
              <a:rPr lang="en-GB" noProof="0" dirty="0">
                <a:hlinkClick r:id="rId3" action="ppaction://hlinksldjump"/>
              </a:rPr>
              <a:t>Name tags</a:t>
            </a:r>
            <a:endParaRPr lang="en-GB" noProof="0" dirty="0"/>
          </a:p>
        </p:txBody>
      </p:sp>
      <p:grpSp>
        <p:nvGrpSpPr>
          <p:cNvPr id="5" name="Group 4">
            <a:extLst>
              <a:ext uri="{FF2B5EF4-FFF2-40B4-BE49-F238E27FC236}">
                <a16:creationId xmlns:a16="http://schemas.microsoft.com/office/drawing/2014/main" id="{C59D09DE-74AB-4AA9-BFBE-423203331507}"/>
              </a:ext>
            </a:extLst>
          </p:cNvPr>
          <p:cNvGrpSpPr/>
          <p:nvPr/>
        </p:nvGrpSpPr>
        <p:grpSpPr>
          <a:xfrm>
            <a:off x="-4314605" y="1683611"/>
            <a:ext cx="4259887" cy="3065977"/>
            <a:chOff x="132400" y="814621"/>
            <a:chExt cx="4259887" cy="3065977"/>
          </a:xfrm>
        </p:grpSpPr>
        <p:grpSp>
          <p:nvGrpSpPr>
            <p:cNvPr id="6" name="Google Shape;318;p29">
              <a:extLst>
                <a:ext uri="{FF2B5EF4-FFF2-40B4-BE49-F238E27FC236}">
                  <a16:creationId xmlns:a16="http://schemas.microsoft.com/office/drawing/2014/main" id="{C84EE778-0886-4C42-A244-78B6DC87C41A}"/>
                </a:ext>
              </a:extLst>
            </p:cNvPr>
            <p:cNvGrpSpPr/>
            <p:nvPr/>
          </p:nvGrpSpPr>
          <p:grpSpPr>
            <a:xfrm>
              <a:off x="132400" y="814621"/>
              <a:ext cx="4259887" cy="3065977"/>
              <a:chOff x="7654122" y="2687046"/>
              <a:chExt cx="1909835" cy="1374569"/>
            </a:xfrm>
          </p:grpSpPr>
          <p:sp>
            <p:nvSpPr>
              <p:cNvPr id="8" name="Google Shape;319;p29">
                <a:extLst>
                  <a:ext uri="{FF2B5EF4-FFF2-40B4-BE49-F238E27FC236}">
                    <a16:creationId xmlns:a16="http://schemas.microsoft.com/office/drawing/2014/main" id="{0E06CECB-9719-4F1C-8294-47D70FF7394E}"/>
                  </a:ext>
                </a:extLst>
              </p:cNvPr>
              <p:cNvSpPr/>
              <p:nvPr/>
            </p:nvSpPr>
            <p:spPr>
              <a:xfrm>
                <a:off x="7654122" y="3315465"/>
                <a:ext cx="1026136" cy="287323"/>
              </a:xfrm>
              <a:custGeom>
                <a:avLst/>
                <a:gdLst/>
                <a:ahLst/>
                <a:cxnLst/>
                <a:rect l="l" t="t" r="r" b="b"/>
                <a:pathLst>
                  <a:path w="79995" h="22399" extrusionOk="0">
                    <a:moveTo>
                      <a:pt x="10506" y="0"/>
                    </a:moveTo>
                    <a:cubicBezTo>
                      <a:pt x="9429" y="0"/>
                      <a:pt x="8356" y="137"/>
                      <a:pt x="7307" y="438"/>
                    </a:cubicBezTo>
                    <a:cubicBezTo>
                      <a:pt x="3298" y="1584"/>
                      <a:pt x="0" y="5658"/>
                      <a:pt x="737" y="9761"/>
                    </a:cubicBezTo>
                    <a:cubicBezTo>
                      <a:pt x="1427" y="5952"/>
                      <a:pt x="5463" y="3422"/>
                      <a:pt x="9337" y="3422"/>
                    </a:cubicBezTo>
                    <a:cubicBezTo>
                      <a:pt x="9423" y="3422"/>
                      <a:pt x="9509" y="3423"/>
                      <a:pt x="9594" y="3426"/>
                    </a:cubicBezTo>
                    <a:cubicBezTo>
                      <a:pt x="13550" y="3541"/>
                      <a:pt x="17160" y="5765"/>
                      <a:pt x="20045" y="8469"/>
                    </a:cubicBezTo>
                    <a:cubicBezTo>
                      <a:pt x="23637" y="11831"/>
                      <a:pt x="26824" y="16252"/>
                      <a:pt x="31650" y="17207"/>
                    </a:cubicBezTo>
                    <a:cubicBezTo>
                      <a:pt x="32295" y="17334"/>
                      <a:pt x="32938" y="17393"/>
                      <a:pt x="33578" y="17393"/>
                    </a:cubicBezTo>
                    <a:cubicBezTo>
                      <a:pt x="37448" y="17393"/>
                      <a:pt x="41204" y="15255"/>
                      <a:pt x="44637" y="13251"/>
                    </a:cubicBezTo>
                    <a:cubicBezTo>
                      <a:pt x="47859" y="11366"/>
                      <a:pt x="51475" y="9485"/>
                      <a:pt x="55089" y="9485"/>
                    </a:cubicBezTo>
                    <a:cubicBezTo>
                      <a:pt x="55962" y="9485"/>
                      <a:pt x="56835" y="9595"/>
                      <a:pt x="57702" y="9841"/>
                    </a:cubicBezTo>
                    <a:cubicBezTo>
                      <a:pt x="59248" y="10281"/>
                      <a:pt x="60673" y="11151"/>
                      <a:pt x="61765" y="12328"/>
                    </a:cubicBezTo>
                    <a:cubicBezTo>
                      <a:pt x="63887" y="14614"/>
                      <a:pt x="64709" y="17899"/>
                      <a:pt x="66933" y="20088"/>
                    </a:cubicBezTo>
                    <a:cubicBezTo>
                      <a:pt x="68459" y="21588"/>
                      <a:pt x="70604" y="22399"/>
                      <a:pt x="72739" y="22399"/>
                    </a:cubicBezTo>
                    <a:cubicBezTo>
                      <a:pt x="73772" y="22399"/>
                      <a:pt x="74803" y="22209"/>
                      <a:pt x="75759" y="21815"/>
                    </a:cubicBezTo>
                    <a:lnTo>
                      <a:pt x="79994" y="19741"/>
                    </a:lnTo>
                    <a:cubicBezTo>
                      <a:pt x="76274" y="19576"/>
                      <a:pt x="72948" y="17401"/>
                      <a:pt x="70139" y="14959"/>
                    </a:cubicBezTo>
                    <a:cubicBezTo>
                      <a:pt x="67328" y="12518"/>
                      <a:pt x="64779" y="9712"/>
                      <a:pt x="61565" y="7838"/>
                    </a:cubicBezTo>
                    <a:cubicBezTo>
                      <a:pt x="58806" y="6232"/>
                      <a:pt x="55612" y="5395"/>
                      <a:pt x="52420" y="5395"/>
                    </a:cubicBezTo>
                    <a:cubicBezTo>
                      <a:pt x="51051" y="5395"/>
                      <a:pt x="49682" y="5549"/>
                      <a:pt x="48348" y="5862"/>
                    </a:cubicBezTo>
                    <a:cubicBezTo>
                      <a:pt x="43505" y="6995"/>
                      <a:pt x="39020" y="10132"/>
                      <a:pt x="34126" y="10132"/>
                    </a:cubicBezTo>
                    <a:cubicBezTo>
                      <a:pt x="33803" y="10132"/>
                      <a:pt x="33478" y="10119"/>
                      <a:pt x="33151" y="10090"/>
                    </a:cubicBezTo>
                    <a:cubicBezTo>
                      <a:pt x="27859" y="9623"/>
                      <a:pt x="23828" y="5375"/>
                      <a:pt x="19259" y="2662"/>
                    </a:cubicBezTo>
                    <a:cubicBezTo>
                      <a:pt x="16615" y="1089"/>
                      <a:pt x="13544" y="0"/>
                      <a:pt x="10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320;p29">
                <a:extLst>
                  <a:ext uri="{FF2B5EF4-FFF2-40B4-BE49-F238E27FC236}">
                    <a16:creationId xmlns:a16="http://schemas.microsoft.com/office/drawing/2014/main" id="{FF457677-4600-4F22-9C2C-5F7A57B56D57}"/>
                  </a:ext>
                </a:extLst>
              </p:cNvPr>
              <p:cNvSpPr/>
              <p:nvPr/>
            </p:nvSpPr>
            <p:spPr>
              <a:xfrm>
                <a:off x="8565118" y="2745372"/>
                <a:ext cx="406375" cy="356797"/>
              </a:xfrm>
              <a:custGeom>
                <a:avLst/>
                <a:gdLst/>
                <a:ahLst/>
                <a:cxnLst/>
                <a:rect l="l" t="t" r="r" b="b"/>
                <a:pathLst>
                  <a:path w="31680" h="27815" extrusionOk="0">
                    <a:moveTo>
                      <a:pt x="18007" y="0"/>
                    </a:moveTo>
                    <a:cubicBezTo>
                      <a:pt x="10004" y="0"/>
                      <a:pt x="1" y="5642"/>
                      <a:pt x="1947" y="16683"/>
                    </a:cubicBezTo>
                    <a:cubicBezTo>
                      <a:pt x="3593" y="26021"/>
                      <a:pt x="9510" y="27815"/>
                      <a:pt x="13813" y="27815"/>
                    </a:cubicBezTo>
                    <a:cubicBezTo>
                      <a:pt x="16497" y="27815"/>
                      <a:pt x="18552" y="27117"/>
                      <a:pt x="18552" y="27117"/>
                    </a:cubicBezTo>
                    <a:lnTo>
                      <a:pt x="24026" y="21252"/>
                    </a:lnTo>
                    <a:cubicBezTo>
                      <a:pt x="24026" y="21252"/>
                      <a:pt x="31680" y="8200"/>
                      <a:pt x="25406" y="2370"/>
                    </a:cubicBezTo>
                    <a:cubicBezTo>
                      <a:pt x="23702" y="786"/>
                      <a:pt x="20994" y="0"/>
                      <a:pt x="18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321;p29">
                <a:extLst>
                  <a:ext uri="{FF2B5EF4-FFF2-40B4-BE49-F238E27FC236}">
                    <a16:creationId xmlns:a16="http://schemas.microsoft.com/office/drawing/2014/main" id="{29665D3D-3C6C-4BB6-8186-56EA85A93ABE}"/>
                  </a:ext>
                </a:extLst>
              </p:cNvPr>
              <p:cNvSpPr/>
              <p:nvPr/>
            </p:nvSpPr>
            <p:spPr>
              <a:xfrm>
                <a:off x="8627678" y="2940440"/>
                <a:ext cx="378616" cy="344931"/>
              </a:xfrm>
              <a:custGeom>
                <a:avLst/>
                <a:gdLst/>
                <a:ahLst/>
                <a:cxnLst/>
                <a:rect l="l" t="t" r="r" b="b"/>
                <a:pathLst>
                  <a:path w="29516" h="26890" extrusionOk="0">
                    <a:moveTo>
                      <a:pt x="15250" y="0"/>
                    </a:moveTo>
                    <a:cubicBezTo>
                      <a:pt x="9595" y="0"/>
                      <a:pt x="3436" y="3635"/>
                      <a:pt x="1213" y="10925"/>
                    </a:cubicBezTo>
                    <a:cubicBezTo>
                      <a:pt x="0" y="14897"/>
                      <a:pt x="4909" y="26890"/>
                      <a:pt x="13774" y="26890"/>
                    </a:cubicBezTo>
                    <a:cubicBezTo>
                      <a:pt x="15102" y="26890"/>
                      <a:pt x="16519" y="26620"/>
                      <a:pt x="18017" y="26015"/>
                    </a:cubicBezTo>
                    <a:cubicBezTo>
                      <a:pt x="29515" y="21366"/>
                      <a:pt x="29284" y="9859"/>
                      <a:pt x="23535" y="3461"/>
                    </a:cubicBezTo>
                    <a:cubicBezTo>
                      <a:pt x="21463" y="1155"/>
                      <a:pt x="18437" y="0"/>
                      <a:pt x="1525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 name="Google Shape;322;p29">
                <a:extLst>
                  <a:ext uri="{FF2B5EF4-FFF2-40B4-BE49-F238E27FC236}">
                    <a16:creationId xmlns:a16="http://schemas.microsoft.com/office/drawing/2014/main" id="{B3604A17-12EF-47F3-A303-C41FC60CD777}"/>
                  </a:ext>
                </a:extLst>
              </p:cNvPr>
              <p:cNvSpPr/>
              <p:nvPr/>
            </p:nvSpPr>
            <p:spPr>
              <a:xfrm>
                <a:off x="8412548" y="2768500"/>
                <a:ext cx="408376" cy="355386"/>
              </a:xfrm>
              <a:custGeom>
                <a:avLst/>
                <a:gdLst/>
                <a:ahLst/>
                <a:cxnLst/>
                <a:rect l="l" t="t" r="r" b="b"/>
                <a:pathLst>
                  <a:path w="31836" h="27705" extrusionOk="0">
                    <a:moveTo>
                      <a:pt x="20848" y="0"/>
                    </a:moveTo>
                    <a:cubicBezTo>
                      <a:pt x="12344" y="0"/>
                      <a:pt x="0" y="9755"/>
                      <a:pt x="7626" y="21167"/>
                    </a:cubicBezTo>
                    <a:cubicBezTo>
                      <a:pt x="10976" y="26180"/>
                      <a:pt x="14678" y="27705"/>
                      <a:pt x="17943" y="27705"/>
                    </a:cubicBezTo>
                    <a:cubicBezTo>
                      <a:pt x="23013" y="27705"/>
                      <a:pt x="27027" y="24026"/>
                      <a:pt x="27027" y="24026"/>
                    </a:cubicBezTo>
                    <a:lnTo>
                      <a:pt x="29673" y="16452"/>
                    </a:lnTo>
                    <a:cubicBezTo>
                      <a:pt x="29673" y="16452"/>
                      <a:pt x="31835" y="3261"/>
                      <a:pt x="23746" y="451"/>
                    </a:cubicBezTo>
                    <a:cubicBezTo>
                      <a:pt x="22866" y="145"/>
                      <a:pt x="21886" y="0"/>
                      <a:pt x="2084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323;p29">
                <a:extLst>
                  <a:ext uri="{FF2B5EF4-FFF2-40B4-BE49-F238E27FC236}">
                    <a16:creationId xmlns:a16="http://schemas.microsoft.com/office/drawing/2014/main" id="{38A16E80-87BB-41A5-9CAE-D19628EA4259}"/>
                  </a:ext>
                </a:extLst>
              </p:cNvPr>
              <p:cNvSpPr/>
              <p:nvPr/>
            </p:nvSpPr>
            <p:spPr>
              <a:xfrm>
                <a:off x="8443218" y="3184150"/>
                <a:ext cx="529134" cy="389571"/>
              </a:xfrm>
              <a:custGeom>
                <a:avLst/>
                <a:gdLst/>
                <a:ahLst/>
                <a:cxnLst/>
                <a:rect l="l" t="t" r="r" b="b"/>
                <a:pathLst>
                  <a:path w="41250" h="30370" extrusionOk="0">
                    <a:moveTo>
                      <a:pt x="20156" y="1"/>
                    </a:moveTo>
                    <a:cubicBezTo>
                      <a:pt x="20156" y="1"/>
                      <a:pt x="0" y="12996"/>
                      <a:pt x="9284" y="30098"/>
                    </a:cubicBezTo>
                    <a:cubicBezTo>
                      <a:pt x="12179" y="30287"/>
                      <a:pt x="14840" y="30370"/>
                      <a:pt x="17281" y="30370"/>
                    </a:cubicBezTo>
                    <a:cubicBezTo>
                      <a:pt x="35159" y="30370"/>
                      <a:pt x="41250" y="25915"/>
                      <a:pt x="41250" y="25915"/>
                    </a:cubicBezTo>
                    <a:lnTo>
                      <a:pt x="32952" y="4472"/>
                    </a:lnTo>
                    <a:lnTo>
                      <a:pt x="20156"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324;p29">
                <a:extLst>
                  <a:ext uri="{FF2B5EF4-FFF2-40B4-BE49-F238E27FC236}">
                    <a16:creationId xmlns:a16="http://schemas.microsoft.com/office/drawing/2014/main" id="{50DE01BE-A04A-46AA-BB32-B51F1199F7ED}"/>
                  </a:ext>
                </a:extLst>
              </p:cNvPr>
              <p:cNvSpPr/>
              <p:nvPr/>
            </p:nvSpPr>
            <p:spPr>
              <a:xfrm>
                <a:off x="8864768" y="3197798"/>
                <a:ext cx="278716" cy="232383"/>
              </a:xfrm>
              <a:custGeom>
                <a:avLst/>
                <a:gdLst/>
                <a:ahLst/>
                <a:cxnLst/>
                <a:rect l="l" t="t" r="r" b="b"/>
                <a:pathLst>
                  <a:path w="21728" h="18116" extrusionOk="0">
                    <a:moveTo>
                      <a:pt x="16009" y="0"/>
                    </a:moveTo>
                    <a:cubicBezTo>
                      <a:pt x="15916" y="0"/>
                      <a:pt x="15821" y="6"/>
                      <a:pt x="15725" y="16"/>
                    </a:cubicBezTo>
                    <a:cubicBezTo>
                      <a:pt x="11388" y="504"/>
                      <a:pt x="14468" y="7110"/>
                      <a:pt x="10891" y="9188"/>
                    </a:cubicBezTo>
                    <a:cubicBezTo>
                      <a:pt x="7312" y="11266"/>
                      <a:pt x="27" y="11764"/>
                      <a:pt x="27" y="11764"/>
                    </a:cubicBezTo>
                    <a:lnTo>
                      <a:pt x="0" y="17419"/>
                    </a:lnTo>
                    <a:cubicBezTo>
                      <a:pt x="0" y="17419"/>
                      <a:pt x="2085" y="18115"/>
                      <a:pt x="5071" y="18115"/>
                    </a:cubicBezTo>
                    <a:cubicBezTo>
                      <a:pt x="7864" y="18115"/>
                      <a:pt x="11446" y="17507"/>
                      <a:pt x="14846" y="15150"/>
                    </a:cubicBezTo>
                    <a:cubicBezTo>
                      <a:pt x="21728" y="10384"/>
                      <a:pt x="20139" y="0"/>
                      <a:pt x="160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325;p29">
                <a:extLst>
                  <a:ext uri="{FF2B5EF4-FFF2-40B4-BE49-F238E27FC236}">
                    <a16:creationId xmlns:a16="http://schemas.microsoft.com/office/drawing/2014/main" id="{E4646626-87B4-441A-A9BC-9519ADAB9CF0}"/>
                  </a:ext>
                </a:extLst>
              </p:cNvPr>
              <p:cNvSpPr/>
              <p:nvPr/>
            </p:nvSpPr>
            <p:spPr>
              <a:xfrm>
                <a:off x="8997341" y="2687046"/>
                <a:ext cx="181625" cy="828400"/>
              </a:xfrm>
              <a:custGeom>
                <a:avLst/>
                <a:gdLst/>
                <a:ahLst/>
                <a:cxnLst/>
                <a:rect l="l" t="t" r="r" b="b"/>
                <a:pathLst>
                  <a:path w="14159" h="64580" extrusionOk="0">
                    <a:moveTo>
                      <a:pt x="9949" y="0"/>
                    </a:moveTo>
                    <a:lnTo>
                      <a:pt x="5435" y="9607"/>
                    </a:lnTo>
                    <a:lnTo>
                      <a:pt x="1" y="64580"/>
                    </a:lnTo>
                    <a:lnTo>
                      <a:pt x="7047" y="64122"/>
                    </a:lnTo>
                    <a:lnTo>
                      <a:pt x="14159" y="10344"/>
                    </a:lnTo>
                    <a:lnTo>
                      <a:pt x="99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326;p29">
                <a:extLst>
                  <a:ext uri="{FF2B5EF4-FFF2-40B4-BE49-F238E27FC236}">
                    <a16:creationId xmlns:a16="http://schemas.microsoft.com/office/drawing/2014/main" id="{88D05085-CE99-4294-A0F1-A43573AF588D}"/>
                  </a:ext>
                </a:extLst>
              </p:cNvPr>
              <p:cNvSpPr/>
              <p:nvPr/>
            </p:nvSpPr>
            <p:spPr>
              <a:xfrm>
                <a:off x="9025587" y="2797863"/>
                <a:ext cx="124735" cy="772652"/>
              </a:xfrm>
              <a:custGeom>
                <a:avLst/>
                <a:gdLst/>
                <a:ahLst/>
                <a:cxnLst/>
                <a:rect l="l" t="t" r="r" b="b"/>
                <a:pathLst>
                  <a:path w="9724" h="60234" extrusionOk="0">
                    <a:moveTo>
                      <a:pt x="7495" y="1"/>
                    </a:moveTo>
                    <a:lnTo>
                      <a:pt x="1" y="60234"/>
                    </a:lnTo>
                    <a:lnTo>
                      <a:pt x="2904" y="58516"/>
                    </a:lnTo>
                    <a:lnTo>
                      <a:pt x="9724" y="116"/>
                    </a:lnTo>
                    <a:lnTo>
                      <a:pt x="74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327;p29">
                <a:extLst>
                  <a:ext uri="{FF2B5EF4-FFF2-40B4-BE49-F238E27FC236}">
                    <a16:creationId xmlns:a16="http://schemas.microsoft.com/office/drawing/2014/main" id="{4508F84C-07D0-454B-9BA5-DC94382DA58D}"/>
                  </a:ext>
                </a:extLst>
              </p:cNvPr>
              <p:cNvSpPr/>
              <p:nvPr/>
            </p:nvSpPr>
            <p:spPr>
              <a:xfrm>
                <a:off x="8189849" y="3417546"/>
                <a:ext cx="1374107" cy="644069"/>
              </a:xfrm>
              <a:custGeom>
                <a:avLst/>
                <a:gdLst/>
                <a:ahLst/>
                <a:cxnLst/>
                <a:rect l="l" t="t" r="r" b="b"/>
                <a:pathLst>
                  <a:path w="107122" h="50210" extrusionOk="0">
                    <a:moveTo>
                      <a:pt x="107122" y="0"/>
                    </a:moveTo>
                    <a:lnTo>
                      <a:pt x="0" y="30221"/>
                    </a:lnTo>
                    <a:lnTo>
                      <a:pt x="9430" y="50209"/>
                    </a:lnTo>
                    <a:lnTo>
                      <a:pt x="107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328;p29">
                <a:extLst>
                  <a:ext uri="{FF2B5EF4-FFF2-40B4-BE49-F238E27FC236}">
                    <a16:creationId xmlns:a16="http://schemas.microsoft.com/office/drawing/2014/main" id="{2324A5E7-C793-4D3E-882D-69A26BFE424E}"/>
                  </a:ext>
                </a:extLst>
              </p:cNvPr>
              <p:cNvSpPr/>
              <p:nvPr/>
            </p:nvSpPr>
            <p:spPr>
              <a:xfrm>
                <a:off x="7966715" y="3417546"/>
                <a:ext cx="1597242" cy="537113"/>
              </a:xfrm>
              <a:custGeom>
                <a:avLst/>
                <a:gdLst/>
                <a:ahLst/>
                <a:cxnLst/>
                <a:rect l="l" t="t" r="r" b="b"/>
                <a:pathLst>
                  <a:path w="124517" h="41872" extrusionOk="0">
                    <a:moveTo>
                      <a:pt x="124517" y="0"/>
                    </a:moveTo>
                    <a:lnTo>
                      <a:pt x="1" y="14171"/>
                    </a:lnTo>
                    <a:lnTo>
                      <a:pt x="4693" y="41871"/>
                    </a:lnTo>
                    <a:lnTo>
                      <a:pt x="1245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329;p29">
                <a:extLst>
                  <a:ext uri="{FF2B5EF4-FFF2-40B4-BE49-F238E27FC236}">
                    <a16:creationId xmlns:a16="http://schemas.microsoft.com/office/drawing/2014/main" id="{6FF643B1-2374-4DF3-944B-EB37A67F2E86}"/>
                  </a:ext>
                </a:extLst>
              </p:cNvPr>
              <p:cNvSpPr/>
              <p:nvPr/>
            </p:nvSpPr>
            <p:spPr>
              <a:xfrm>
                <a:off x="8859573" y="3082466"/>
                <a:ext cx="80659" cy="43652"/>
              </a:xfrm>
              <a:custGeom>
                <a:avLst/>
                <a:gdLst/>
                <a:ahLst/>
                <a:cxnLst/>
                <a:rect l="l" t="t" r="r" b="b"/>
                <a:pathLst>
                  <a:path w="6288" h="3403" extrusionOk="0">
                    <a:moveTo>
                      <a:pt x="4195" y="0"/>
                    </a:moveTo>
                    <a:cubicBezTo>
                      <a:pt x="2485" y="0"/>
                      <a:pt x="1" y="1492"/>
                      <a:pt x="280" y="2978"/>
                    </a:cubicBezTo>
                    <a:cubicBezTo>
                      <a:pt x="336" y="3274"/>
                      <a:pt x="704" y="3402"/>
                      <a:pt x="1224" y="3402"/>
                    </a:cubicBezTo>
                    <a:cubicBezTo>
                      <a:pt x="2934" y="3402"/>
                      <a:pt x="6287" y="2017"/>
                      <a:pt x="5586" y="669"/>
                    </a:cubicBezTo>
                    <a:cubicBezTo>
                      <a:pt x="5341" y="199"/>
                      <a:pt x="4820" y="0"/>
                      <a:pt x="4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330;p29">
                <a:extLst>
                  <a:ext uri="{FF2B5EF4-FFF2-40B4-BE49-F238E27FC236}">
                    <a16:creationId xmlns:a16="http://schemas.microsoft.com/office/drawing/2014/main" id="{CA4D468B-83B4-42AA-9928-5E57DC38F348}"/>
                  </a:ext>
                </a:extLst>
              </p:cNvPr>
              <p:cNvSpPr/>
              <p:nvPr/>
            </p:nvSpPr>
            <p:spPr>
              <a:xfrm>
                <a:off x="8531253" y="2830342"/>
                <a:ext cx="247122" cy="245634"/>
              </a:xfrm>
              <a:custGeom>
                <a:avLst/>
                <a:gdLst/>
                <a:ahLst/>
                <a:cxnLst/>
                <a:rect l="l" t="t" r="r" b="b"/>
                <a:pathLst>
                  <a:path w="19265" h="19149" extrusionOk="0">
                    <a:moveTo>
                      <a:pt x="9871" y="1"/>
                    </a:moveTo>
                    <a:cubicBezTo>
                      <a:pt x="9692" y="1"/>
                      <a:pt x="9513" y="7"/>
                      <a:pt x="9333" y="21"/>
                    </a:cubicBezTo>
                    <a:cubicBezTo>
                      <a:pt x="2629" y="541"/>
                      <a:pt x="0" y="7520"/>
                      <a:pt x="605" y="12323"/>
                    </a:cubicBezTo>
                    <a:cubicBezTo>
                      <a:pt x="906" y="14721"/>
                      <a:pt x="2403" y="16448"/>
                      <a:pt x="2976" y="17097"/>
                    </a:cubicBezTo>
                    <a:cubicBezTo>
                      <a:pt x="3437" y="17616"/>
                      <a:pt x="4064" y="17953"/>
                      <a:pt x="4698" y="18237"/>
                    </a:cubicBezTo>
                    <a:cubicBezTo>
                      <a:pt x="5926" y="18786"/>
                      <a:pt x="7290" y="19149"/>
                      <a:pt x="8624" y="19149"/>
                    </a:cubicBezTo>
                    <a:cubicBezTo>
                      <a:pt x="9503" y="19149"/>
                      <a:pt x="10370" y="18991"/>
                      <a:pt x="11176" y="18624"/>
                    </a:cubicBezTo>
                    <a:cubicBezTo>
                      <a:pt x="13853" y="17403"/>
                      <a:pt x="15074" y="14326"/>
                      <a:pt x="17152" y="12240"/>
                    </a:cubicBezTo>
                    <a:cubicBezTo>
                      <a:pt x="17663" y="11729"/>
                      <a:pt x="18240" y="11258"/>
                      <a:pt x="18568" y="10620"/>
                    </a:cubicBezTo>
                    <a:cubicBezTo>
                      <a:pt x="19265" y="9265"/>
                      <a:pt x="18661" y="7632"/>
                      <a:pt x="18000" y="6264"/>
                    </a:cubicBezTo>
                    <a:cubicBezTo>
                      <a:pt x="17409" y="5048"/>
                      <a:pt x="16765" y="3840"/>
                      <a:pt x="15877" y="2818"/>
                    </a:cubicBezTo>
                    <a:cubicBezTo>
                      <a:pt x="14375" y="1103"/>
                      <a:pt x="12141" y="1"/>
                      <a:pt x="9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331;p29">
                <a:extLst>
                  <a:ext uri="{FF2B5EF4-FFF2-40B4-BE49-F238E27FC236}">
                    <a16:creationId xmlns:a16="http://schemas.microsoft.com/office/drawing/2014/main" id="{70A3205B-6535-4374-BE9D-8DCF89EA1F5F}"/>
                  </a:ext>
                </a:extLst>
              </p:cNvPr>
              <p:cNvSpPr/>
              <p:nvPr/>
            </p:nvSpPr>
            <p:spPr>
              <a:xfrm>
                <a:off x="8769652" y="3047268"/>
                <a:ext cx="70513" cy="56775"/>
              </a:xfrm>
              <a:custGeom>
                <a:avLst/>
                <a:gdLst/>
                <a:ahLst/>
                <a:cxnLst/>
                <a:rect l="l" t="t" r="r" b="b"/>
                <a:pathLst>
                  <a:path w="5497" h="4426" extrusionOk="0">
                    <a:moveTo>
                      <a:pt x="3121" y="1"/>
                    </a:moveTo>
                    <a:cubicBezTo>
                      <a:pt x="2478" y="1"/>
                      <a:pt x="1915" y="170"/>
                      <a:pt x="1435" y="509"/>
                    </a:cubicBezTo>
                    <a:cubicBezTo>
                      <a:pt x="0" y="1521"/>
                      <a:pt x="14" y="3648"/>
                      <a:pt x="14" y="3737"/>
                    </a:cubicBezTo>
                    <a:cubicBezTo>
                      <a:pt x="18" y="4117"/>
                      <a:pt x="328" y="4421"/>
                      <a:pt x="707" y="4421"/>
                    </a:cubicBezTo>
                    <a:cubicBezTo>
                      <a:pt x="708" y="4421"/>
                      <a:pt x="709" y="4421"/>
                      <a:pt x="711" y="4421"/>
                    </a:cubicBezTo>
                    <a:cubicBezTo>
                      <a:pt x="713" y="4421"/>
                      <a:pt x="715" y="4423"/>
                      <a:pt x="715" y="4425"/>
                    </a:cubicBezTo>
                    <a:cubicBezTo>
                      <a:pt x="1097" y="4421"/>
                      <a:pt x="1407" y="4105"/>
                      <a:pt x="1403" y="3724"/>
                    </a:cubicBezTo>
                    <a:cubicBezTo>
                      <a:pt x="1399" y="3311"/>
                      <a:pt x="1545" y="2129"/>
                      <a:pt x="2237" y="1646"/>
                    </a:cubicBezTo>
                    <a:cubicBezTo>
                      <a:pt x="2474" y="1480"/>
                      <a:pt x="2772" y="1397"/>
                      <a:pt x="3129" y="1397"/>
                    </a:cubicBezTo>
                    <a:cubicBezTo>
                      <a:pt x="3509" y="1397"/>
                      <a:pt x="3956" y="1492"/>
                      <a:pt x="4467" y="1681"/>
                    </a:cubicBezTo>
                    <a:cubicBezTo>
                      <a:pt x="4548" y="1712"/>
                      <a:pt x="4631" y="1727"/>
                      <a:pt x="4712" y="1727"/>
                    </a:cubicBezTo>
                    <a:cubicBezTo>
                      <a:pt x="4994" y="1727"/>
                      <a:pt x="5259" y="1553"/>
                      <a:pt x="5363" y="1273"/>
                    </a:cubicBezTo>
                    <a:cubicBezTo>
                      <a:pt x="5496" y="913"/>
                      <a:pt x="5315" y="509"/>
                      <a:pt x="4955" y="376"/>
                    </a:cubicBezTo>
                    <a:cubicBezTo>
                      <a:pt x="4286" y="126"/>
                      <a:pt x="3674" y="1"/>
                      <a:pt x="3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332;p29">
                <a:extLst>
                  <a:ext uri="{FF2B5EF4-FFF2-40B4-BE49-F238E27FC236}">
                    <a16:creationId xmlns:a16="http://schemas.microsoft.com/office/drawing/2014/main" id="{C1357DBD-47C2-43D9-A58C-472297B41C6B}"/>
                  </a:ext>
                </a:extLst>
              </p:cNvPr>
              <p:cNvSpPr/>
              <p:nvPr/>
            </p:nvSpPr>
            <p:spPr>
              <a:xfrm>
                <a:off x="8893322" y="3009221"/>
                <a:ext cx="71719" cy="38611"/>
              </a:xfrm>
              <a:custGeom>
                <a:avLst/>
                <a:gdLst/>
                <a:ahLst/>
                <a:cxnLst/>
                <a:rect l="l" t="t" r="r" b="b"/>
                <a:pathLst>
                  <a:path w="5591" h="3010" extrusionOk="0">
                    <a:moveTo>
                      <a:pt x="2941" y="1"/>
                    </a:moveTo>
                    <a:cubicBezTo>
                      <a:pt x="2826" y="1"/>
                      <a:pt x="2711" y="9"/>
                      <a:pt x="2596" y="26"/>
                    </a:cubicBezTo>
                    <a:cubicBezTo>
                      <a:pt x="1099" y="248"/>
                      <a:pt x="305" y="1838"/>
                      <a:pt x="220" y="2019"/>
                    </a:cubicBezTo>
                    <a:cubicBezTo>
                      <a:pt x="1" y="2478"/>
                      <a:pt x="336" y="3010"/>
                      <a:pt x="845" y="3010"/>
                    </a:cubicBezTo>
                    <a:cubicBezTo>
                      <a:pt x="845" y="3010"/>
                      <a:pt x="846" y="3010"/>
                      <a:pt x="846" y="3010"/>
                    </a:cubicBezTo>
                    <a:cubicBezTo>
                      <a:pt x="1112" y="3010"/>
                      <a:pt x="1356" y="2861"/>
                      <a:pt x="1477" y="2623"/>
                    </a:cubicBezTo>
                    <a:cubicBezTo>
                      <a:pt x="1627" y="2317"/>
                      <a:pt x="2152" y="1500"/>
                      <a:pt x="2804" y="1407"/>
                    </a:cubicBezTo>
                    <a:cubicBezTo>
                      <a:pt x="2847" y="1400"/>
                      <a:pt x="2891" y="1397"/>
                      <a:pt x="2935" y="1397"/>
                    </a:cubicBezTo>
                    <a:cubicBezTo>
                      <a:pt x="3346" y="1397"/>
                      <a:pt x="3800" y="1674"/>
                      <a:pt x="4301" y="2219"/>
                    </a:cubicBezTo>
                    <a:cubicBezTo>
                      <a:pt x="4438" y="2370"/>
                      <a:pt x="4627" y="2446"/>
                      <a:pt x="4816" y="2446"/>
                    </a:cubicBezTo>
                    <a:cubicBezTo>
                      <a:pt x="4984" y="2446"/>
                      <a:pt x="5152" y="2386"/>
                      <a:pt x="5286" y="2263"/>
                    </a:cubicBezTo>
                    <a:cubicBezTo>
                      <a:pt x="5571" y="2004"/>
                      <a:pt x="5590" y="1562"/>
                      <a:pt x="5331" y="1278"/>
                    </a:cubicBezTo>
                    <a:cubicBezTo>
                      <a:pt x="4553" y="426"/>
                      <a:pt x="3751" y="1"/>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333;p29">
                <a:extLst>
                  <a:ext uri="{FF2B5EF4-FFF2-40B4-BE49-F238E27FC236}">
                    <a16:creationId xmlns:a16="http://schemas.microsoft.com/office/drawing/2014/main" id="{BCD655A8-ED21-4A07-A68C-7FD0453CA0FE}"/>
                  </a:ext>
                </a:extLst>
              </p:cNvPr>
              <p:cNvSpPr/>
              <p:nvPr/>
            </p:nvSpPr>
            <p:spPr>
              <a:xfrm>
                <a:off x="8893399" y="3101220"/>
                <a:ext cx="33582" cy="51233"/>
              </a:xfrm>
              <a:custGeom>
                <a:avLst/>
                <a:gdLst/>
                <a:ahLst/>
                <a:cxnLst/>
                <a:rect l="l" t="t" r="r" b="b"/>
                <a:pathLst>
                  <a:path w="2618" h="3994" extrusionOk="0">
                    <a:moveTo>
                      <a:pt x="792" y="1"/>
                    </a:moveTo>
                    <a:cubicBezTo>
                      <a:pt x="706" y="1"/>
                      <a:pt x="619" y="17"/>
                      <a:pt x="534" y="51"/>
                    </a:cubicBezTo>
                    <a:cubicBezTo>
                      <a:pt x="176" y="192"/>
                      <a:pt x="1" y="598"/>
                      <a:pt x="143" y="956"/>
                    </a:cubicBezTo>
                    <a:lnTo>
                      <a:pt x="1178" y="3553"/>
                    </a:lnTo>
                    <a:cubicBezTo>
                      <a:pt x="1283" y="3818"/>
                      <a:pt x="1540" y="3993"/>
                      <a:pt x="1826" y="3993"/>
                    </a:cubicBezTo>
                    <a:cubicBezTo>
                      <a:pt x="1829" y="3993"/>
                      <a:pt x="1831" y="3993"/>
                      <a:pt x="1834" y="3993"/>
                    </a:cubicBezTo>
                    <a:cubicBezTo>
                      <a:pt x="1919" y="3993"/>
                      <a:pt x="2004" y="3976"/>
                      <a:pt x="2083" y="3944"/>
                    </a:cubicBezTo>
                    <a:cubicBezTo>
                      <a:pt x="2442" y="3802"/>
                      <a:pt x="2618" y="3396"/>
                      <a:pt x="2474" y="3038"/>
                    </a:cubicBezTo>
                    <a:lnTo>
                      <a:pt x="1440" y="441"/>
                    </a:lnTo>
                    <a:cubicBezTo>
                      <a:pt x="1331" y="167"/>
                      <a:pt x="1069" y="1"/>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7" name="Google Shape;334;p29">
              <a:extLst>
                <a:ext uri="{FF2B5EF4-FFF2-40B4-BE49-F238E27FC236}">
                  <a16:creationId xmlns:a16="http://schemas.microsoft.com/office/drawing/2014/main" id="{DD562C29-C410-458D-8982-4883F7637DB1}"/>
                </a:ext>
              </a:extLst>
            </p:cNvPr>
            <p:cNvSpPr/>
            <p:nvPr/>
          </p:nvSpPr>
          <p:spPr>
            <a:xfrm>
              <a:off x="3365592" y="823233"/>
              <a:ext cx="94800" cy="1104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3" name="TextBox 22">
            <a:extLst>
              <a:ext uri="{FF2B5EF4-FFF2-40B4-BE49-F238E27FC236}">
                <a16:creationId xmlns:a16="http://schemas.microsoft.com/office/drawing/2014/main" id="{63728BB2-5081-47B8-B861-D6BB3923EAAE}"/>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grpSp>
        <p:nvGrpSpPr>
          <p:cNvPr id="24" name="Group 23">
            <a:extLst>
              <a:ext uri="{FF2B5EF4-FFF2-40B4-BE49-F238E27FC236}">
                <a16:creationId xmlns:a16="http://schemas.microsoft.com/office/drawing/2014/main" id="{AA1D17D1-5F16-DAD7-719A-489918925C56}"/>
              </a:ext>
            </a:extLst>
          </p:cNvPr>
          <p:cNvGrpSpPr>
            <a:grpSpLocks noGrp="1" noUngrp="1" noRot="1" noMove="1" noResize="1"/>
          </p:cNvGrpSpPr>
          <p:nvPr/>
        </p:nvGrpSpPr>
        <p:grpSpPr>
          <a:xfrm>
            <a:off x="-14628" y="0"/>
            <a:ext cx="9158628" cy="5143500"/>
            <a:chOff x="-14628" y="0"/>
            <a:chExt cx="9158628" cy="5143500"/>
          </a:xfrm>
        </p:grpSpPr>
        <p:cxnSp>
          <p:nvCxnSpPr>
            <p:cNvPr id="25" name="AutoShape 3">
              <a:extLst>
                <a:ext uri="{FF2B5EF4-FFF2-40B4-BE49-F238E27FC236}">
                  <a16:creationId xmlns:a16="http://schemas.microsoft.com/office/drawing/2014/main" id="{A05F97A9-E249-0660-7580-364C896CC3D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6" name="AutoShape 4">
              <a:extLst>
                <a:ext uri="{FF2B5EF4-FFF2-40B4-BE49-F238E27FC236}">
                  <a16:creationId xmlns:a16="http://schemas.microsoft.com/office/drawing/2014/main" id="{8FC5AD1A-E465-5C89-C621-9199B76E118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7" name="Group 26">
              <a:extLst>
                <a:ext uri="{FF2B5EF4-FFF2-40B4-BE49-F238E27FC236}">
                  <a16:creationId xmlns:a16="http://schemas.microsoft.com/office/drawing/2014/main" id="{7DF55A7C-8F9B-D6FF-F8ED-82E25E774E1D}"/>
                </a:ext>
              </a:extLst>
            </p:cNvPr>
            <p:cNvGrpSpPr>
              <a:grpSpLocks noGrp="1" noUngrp="1" noRot="1" noMove="1" noResize="1"/>
            </p:cNvGrpSpPr>
            <p:nvPr/>
          </p:nvGrpSpPr>
          <p:grpSpPr bwMode="auto">
            <a:xfrm>
              <a:off x="3588189" y="2214383"/>
              <a:ext cx="1967622" cy="714734"/>
              <a:chOff x="6549" y="5686"/>
              <a:chExt cx="3510" cy="1275"/>
            </a:xfrm>
          </p:grpSpPr>
          <p:sp>
            <p:nvSpPr>
              <p:cNvPr id="28" name="AutoShape 6">
                <a:extLst>
                  <a:ext uri="{FF2B5EF4-FFF2-40B4-BE49-F238E27FC236}">
                    <a16:creationId xmlns:a16="http://schemas.microsoft.com/office/drawing/2014/main" id="{95F2ED35-670C-1D9F-94C6-A3D8FD6CF64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9" name="Text Box 7">
                <a:extLst>
                  <a:ext uri="{FF2B5EF4-FFF2-40B4-BE49-F238E27FC236}">
                    <a16:creationId xmlns:a16="http://schemas.microsoft.com/office/drawing/2014/main" id="{256A55F4-9C6E-13A8-DCA9-0BFFB477D33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3985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892 0.15802 L -0.01892 0.15864 C -0.01493 0.15432 -0.01128 0.15185 -0.00781 0.14784 C -0.0059 0.14568 -0.00434 0.1429 -0.00226 0.14074 C -0.00087 0.13889 0.00052 0.13734 0.00208 0.13549 C 0.00417 0.13271 0.00608 0.12778 0.00851 0.12562 C 0.0132 0.12222 0.01059 0.12376 0.01615 0.12099 C 0.01736 0.11913 0.01823 0.11759 0.01945 0.11605 C 0.02049 0.11481 0.02188 0.11481 0.02274 0.11358 C 0.02413 0.11173 0.02847 0.10309 0.03038 0.10123 C 0.03229 0.09938 0.03472 0.09846 0.03681 0.09629 C 0.03802 0.09506 0.03906 0.09259 0.04011 0.09167 C 0.04149 0.0895 0.04306 0.08827 0.04445 0.08642 C 0.0467 0.08333 0.04879 0.0787 0.05122 0.07654 C 0.05278 0.07469 0.05469 0.07315 0.05642 0.0716 C 0.05764 0.07037 0.05868 0.07037 0.05972 0.06944 C 0.06146 0.06697 0.06337 0.06481 0.06528 0.06173 C 0.07413 0.04846 0.06441 0.06049 0.07604 0.04475 C 0.07795 0.04228 0.07986 0.04012 0.0816 0.03734 C 0.08247 0.0358 0.08281 0.03364 0.08368 0.03241 C 0.08507 0.03055 0.08681 0.02963 0.08802 0.02778 C 0.08941 0.02592 0.08993 0.02191 0.09132 0.02006 C 0.09254 0.0179 0.09445 0.01759 0.09566 0.01512 C 0.09705 0.01327 0.09757 0.00988 0.09896 0.00802 C 0.09983 0.00648 0.10122 0.00679 0.10226 0.00555 C 0.10434 0.00278 0.11094 -0.00741 0.1132 -0.01173 C 0.11389 -0.01327 0.11441 -0.01543 0.11528 -0.01698 C 0.11632 -0.0179 0.11754 -0.01852 0.11875 -0.01883 C 0.12587 -0.0355 0.11806 -0.02006 0.12517 -0.02871 C 0.12743 -0.03179 0.12986 -0.03457 0.1316 -0.03889 C 0.13247 -0.04043 0.13299 -0.04229 0.13386 -0.04383 C 0.13472 -0.04475 0.13594 -0.04537 0.13698 -0.04599 C 0.14011 -0.05278 0.14011 -0.05371 0.14358 -0.05803 C 0.14514 -0.06019 0.1467 -0.06173 0.14792 -0.06358 C 0.14948 -0.06574 0.1507 -0.06821 0.15226 -0.07068 C 0.15451 -0.07438 0.15712 -0.07654 0.15886 -0.08056 C 0.1599 -0.08303 0.16094 -0.08611 0.16215 -0.08796 C 0.16372 -0.09012 0.16597 -0.09043 0.16754 -0.09259 C 0.17066 -0.09722 0.17326 -0.10278 0.17622 -0.10772 C 0.17743 -0.10926 0.17847 -0.11111 0.17951 -0.11266 C 0.18108 -0.11451 0.18247 -0.11512 0.18386 -0.11729 C 0.18542 -0.11945 0.18663 -0.12253 0.18837 -0.12469 C 0.19115 -0.12901 0.19392 -0.13272 0.19688 -0.13704 C 0.19879 -0.13982 0.2007 -0.14167 0.20243 -0.14475 C 0.20382 -0.14691 0.20556 -0.14938 0.20677 -0.15154 C 0.20816 -0.15401 0.20868 -0.15741 0.21007 -0.15926 C 0.21094 -0.1605 0.21233 -0.1605 0.2132 -0.16173 C 0.21476 -0.16327 0.21615 -0.16482 0.21771 -0.16667 C 0.21875 -0.16759 0.21979 -0.16975 0.22083 -0.17161 C 0.22795 -0.18087 0.2224 -0.17284 0.2283 -0.17871 C 0.23646 -0.18642 0.22917 -0.18148 0.23715 -0.18611 C 0.24097 -0.19537 0.23733 -0.18858 0.24566 -0.1963 C 0.25278 -0.20278 0.24913 -0.2 0.25642 -0.20309 C 0.25764 -0.20525 0.25868 -0.20741 0.2599 -0.20833 C 0.26129 -0.20988 0.26267 -0.20988 0.26389 -0.2108 C 0.26615 -0.21204 0.26858 -0.2142 0.27083 -0.21574 C 0.27222 -0.21636 0.27344 -0.21729 0.27465 -0.2179 C 0.2783 -0.22068 0.28021 -0.22222 0.28386 -0.22562 C 0.2849 -0.22624 0.28542 -0.22685 0.28663 -0.22778 C 0.28785 -0.22932 0.28906 -0.23179 0.29028 -0.23303 C 0.29271 -0.23519 0.29618 -0.2355 0.29879 -0.23796 L 0.30833 -0.24506 C 0.30955 -0.24599 0.31077 -0.24691 0.31198 -0.24753 L 0.32031 -0.25247 C 0.32587 -0.26019 0.32257 -0.25648 0.33056 -0.26235 L 0.3434 -0.27253 L 0.3533 -0.27932 C 0.35434 -0.28025 0.35556 -0.28148 0.3566 -0.2821 C 0.35955 -0.28364 0.36233 -0.28488 0.36528 -0.28673 L 0.375 -0.29445 L 0.37847 -0.29661 C 0.37969 -0.29784 0.38038 -0.29846 0.3816 -0.29938 L 0.38611 -0.30154 C 0.39149 -0.30988 0.38715 -0.30463 0.39479 -0.30895 C 0.39583 -0.30926 0.39688 -0.31111 0.39792 -0.31142 C 0.39965 -0.31266 0.40156 -0.31296 0.40347 -0.31358 C 0.40434 -0.31451 0.40556 -0.31574 0.4066 -0.31636 C 0.40886 -0.31729 0.41111 -0.3179 0.41337 -0.31914 C 0.41476 -0.31945 0.41615 -0.32068 0.41771 -0.3213 C 0.41858 -0.32284 0.41962 -0.325 0.42083 -0.32624 C 0.42222 -0.32716 0.42361 -0.32778 0.42535 -0.32871 C 0.42639 -0.32932 0.42726 -0.33056 0.42847 -0.33056 L 0.57083 -0.32871 C 0.5724 -0.32871 0.57327 -0.32685 0.57448 -0.32624 C 0.57795 -0.32315 0.58021 -0.32315 0.58524 -0.3213 C 0.60799 -0.30093 0.57327 -0.33056 0.59636 -0.31358 C 0.59879 -0.31173 0.60139 -0.30833 0.60399 -0.30679 C 0.60677 -0.30432 0.61042 -0.30371 0.61372 -0.30154 C 0.61649 -0.29969 0.62031 -0.29661 0.62344 -0.29445 C 0.62604 -0.29229 0.62847 -0.29105 0.6309 -0.28951 C 0.63316 -0.28704 0.63681 -0.28395 0.63976 -0.2821 C 0.64219 -0.28025 0.64497 -0.28025 0.6474 -0.27932 C 0.66441 -0.26266 0.64531 -0.27932 0.66163 -0.26975 C 0.66354 -0.26852 0.66441 -0.26605 0.66684 -0.26451 C 0.66927 -0.26296 0.6717 -0.26142 0.6757 -0.26019 C 0.6783 -0.25833 0.6809 -0.25679 0.68333 -0.25525 C 0.69097 -0.24908 0.69306 -0.24537 0.70087 -0.2429 C 0.70521 -0.24136 0.70955 -0.24136 0.71389 -0.24012 C 0.71632 -0.23858 0.71892 -0.23704 0.72153 -0.23519 C 0.72361 -0.23364 0.72587 -0.23179 0.72795 -0.23056 C 0.73299 -0.22685 0.7382 -0.22438 0.74323 -0.22068 C 0.74531 -0.21883 0.74774 -0.21759 0.74983 -0.21574 C 0.75191 -0.21358 0.75417 -0.21019 0.75642 -0.20833 C 0.75816 -0.20679 0.7599 -0.20679 0.76181 -0.20587 C 0.76372 -0.20401 0.76545 -0.20247 0.76719 -0.20093 C 0.76892 -0.19969 0.77101 -0.2 0.77257 -0.19846 C 0.775 -0.19661 0.77691 -0.1929 0.77917 -0.19105 C 0.78351 -0.18796 0.78802 -0.18611 0.79236 -0.18395 C 0.8059 -0.17624 0.78889 -0.1855 0.8 -0.17871 C 0.80139 -0.17778 0.80278 -0.17716 0.80434 -0.17654 C 0.80625 -0.175 0.80781 -0.17284 0.80972 -0.17161 C 0.81094 -0.17068 0.81267 -0.17037 0.81424 -0.16883 C 0.82431 -0.16019 0.81198 -0.16729 0.82396 -0.16173 C 0.82656 -0.15926 0.82899 -0.15617 0.8316 -0.15432 C 0.83264 -0.15309 0.83438 -0.15278 0.83577 -0.15154 C 0.83993 -0.14877 0.84462 -0.14568 0.84879 -0.14167 C 0.85087 -0.14043 0.85243 -0.13827 0.85434 -0.13704 C 0.85573 -0.13611 0.85747 -0.13611 0.85868 -0.13457 C 0.86024 -0.13303 0.86146 -0.13087 0.86302 -0.12963 C 0.86493 -0.12809 0.86684 -0.12809 0.86858 -0.12747 C 0.87031 -0.12624 0.87222 -0.12377 0.87344 -0.12253 C 0.87535 -0.1213 0.87691 -0.12068 0.8783 -0.12006 C 0.88021 -0.11852 0.88195 -0.11636 0.88386 -0.11482 C 0.88524 -0.11389 0.88681 -0.11358 0.88785 -0.11266 C 0.89601 -0.10772 0.88542 -0.11266 0.89688 -0.10772 C 0.89757 -0.10587 0.89827 -0.10371 0.89913 -0.10278 C 0.89983 -0.10124 0.90191 -0.10124 0.9033 -0.10031 C 0.90452 -0.09938 0.90556 -0.09846 0.9066 -0.09784 L 0.91754 -0.09043 C 0.91979 -0.08889 0.92222 -0.08827 0.92396 -0.0855 C 0.92882 -0.07809 0.92622 -0.08148 0.93281 -0.07531 C 0.93351 -0.07346 0.93351 -0.07006 0.93507 -0.06821 C 0.93577 -0.06667 0.93715 -0.06667 0.9382 -0.06605 C 0.94028 -0.0642 0.94184 -0.06235 0.94375 -0.06111 C 0.94792 -0.05093 0.94306 -0.06019 0.95017 -0.0534 C 0.95156 -0.05247 0.95243 -0.05 0.95347 -0.04877 C 0.95486 -0.04661 0.9566 -0.04537 0.95764 -0.04383 C 0.95903 -0.04229 0.9599 -0.03982 0.96111 -0.03889 C 0.9632 -0.03642 0.96719 -0.03426 0.96719 -0.03364 C 0.96927 -0.03117 0.97049 -0.02809 0.97205 -0.02654 C 0.97413 -0.02438 0.97656 -0.02408 0.97847 -0.02191 C 0.97986 -0.02006 0.98142 -0.0179 0.98299 -0.01698 C 0.98629 -0.01327 0.98629 -0.01729 0.98629 -0.01173 " pathEditMode="relative" rAng="0" ptsTypes="AAAAAAAAAAAAAAAAAAAAAAAAAAAAAAAAAAAAAAAAAAAAAAAAAAAAAAAAAAAAAAAAAAAAAAAAAAAAAAAAAAAAAAAAAAAAAAAAAAAAAAAAAAAAAAAAAAAAAAAAAAAAAAAAAAAAAAAAAAAAAAA">
                                      <p:cBhvr>
                                        <p:cTn id="10" dur="4000" fill="hold"/>
                                        <p:tgtEl>
                                          <p:spTgt spid="5"/>
                                        </p:tgtEl>
                                        <p:attrNameLst>
                                          <p:attrName>ppt_x</p:attrName>
                                          <p:attrName>ppt_y</p:attrName>
                                        </p:attrNameLst>
                                      </p:cBhvr>
                                      <p:rCtr x="50260" y="-24414"/>
                                    </p:animMotion>
                                  </p:childTnLst>
                                </p:cTn>
                              </p:par>
                            </p:childTnLst>
                          </p:cTn>
                        </p:par>
                        <p:par>
                          <p:cTn id="11" fill="hold">
                            <p:stCondLst>
                              <p:cond delay="4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3</a:t>
            </a:fld>
            <a:r>
              <a:rPr lang="en-GB" dirty="0"/>
              <a:t>  |  © ESLKidStuff.com</a:t>
            </a:r>
          </a:p>
        </p:txBody>
      </p:sp>
      <p:grpSp>
        <p:nvGrpSpPr>
          <p:cNvPr id="4" name="Group 3">
            <a:extLst>
              <a:ext uri="{FF2B5EF4-FFF2-40B4-BE49-F238E27FC236}">
                <a16:creationId xmlns:a16="http://schemas.microsoft.com/office/drawing/2014/main" id="{2DD7FEA9-44F7-413F-A03E-FD05FC2FADAE}"/>
              </a:ext>
            </a:extLst>
          </p:cNvPr>
          <p:cNvGrpSpPr/>
          <p:nvPr/>
        </p:nvGrpSpPr>
        <p:grpSpPr>
          <a:xfrm>
            <a:off x="67033" y="890698"/>
            <a:ext cx="3739485" cy="3898336"/>
            <a:chOff x="1148525" y="1563664"/>
            <a:chExt cx="2648876" cy="2761398"/>
          </a:xfrm>
        </p:grpSpPr>
        <p:sp>
          <p:nvSpPr>
            <p:cNvPr id="5" name="Google Shape;339;p30">
              <a:extLst>
                <a:ext uri="{FF2B5EF4-FFF2-40B4-BE49-F238E27FC236}">
                  <a16:creationId xmlns:a16="http://schemas.microsoft.com/office/drawing/2014/main" id="{0BBE6B8E-A424-4EB1-8E2C-5F1C5BDD768C}"/>
                </a:ext>
              </a:extLst>
            </p:cNvPr>
            <p:cNvSpPr/>
            <p:nvPr/>
          </p:nvSpPr>
          <p:spPr>
            <a:xfrm>
              <a:off x="1148525" y="4127662"/>
              <a:ext cx="2324400" cy="1974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 name="Google Shape;342;p30">
              <a:extLst>
                <a:ext uri="{FF2B5EF4-FFF2-40B4-BE49-F238E27FC236}">
                  <a16:creationId xmlns:a16="http://schemas.microsoft.com/office/drawing/2014/main" id="{1AD56BD4-FD1A-4C25-AB7A-44C46D90C870}"/>
                </a:ext>
              </a:extLst>
            </p:cNvPr>
            <p:cNvGrpSpPr/>
            <p:nvPr/>
          </p:nvGrpSpPr>
          <p:grpSpPr>
            <a:xfrm>
              <a:off x="1277583" y="1563664"/>
              <a:ext cx="2519818" cy="2761398"/>
              <a:chOff x="6970480" y="1373792"/>
              <a:chExt cx="1492518" cy="1635609"/>
            </a:xfrm>
          </p:grpSpPr>
          <p:sp>
            <p:nvSpPr>
              <p:cNvPr id="7" name="Google Shape;343;p30">
                <a:extLst>
                  <a:ext uri="{FF2B5EF4-FFF2-40B4-BE49-F238E27FC236}">
                    <a16:creationId xmlns:a16="http://schemas.microsoft.com/office/drawing/2014/main" id="{0D2D9E87-D3A9-4EB8-B8BC-60C0F12066D3}"/>
                  </a:ext>
                </a:extLst>
              </p:cNvPr>
              <p:cNvSpPr/>
              <p:nvPr/>
            </p:nvSpPr>
            <p:spPr>
              <a:xfrm>
                <a:off x="6970480" y="2436281"/>
                <a:ext cx="653125" cy="475361"/>
              </a:xfrm>
              <a:custGeom>
                <a:avLst/>
                <a:gdLst/>
                <a:ahLst/>
                <a:cxnLst/>
                <a:rect l="l" t="t" r="r" b="b"/>
                <a:pathLst>
                  <a:path w="50916" h="37058" extrusionOk="0">
                    <a:moveTo>
                      <a:pt x="40578" y="1"/>
                    </a:moveTo>
                    <a:cubicBezTo>
                      <a:pt x="27361" y="1"/>
                      <a:pt x="5839" y="2064"/>
                      <a:pt x="3046" y="15229"/>
                    </a:cubicBezTo>
                    <a:cubicBezTo>
                      <a:pt x="1" y="29591"/>
                      <a:pt x="21760" y="19580"/>
                      <a:pt x="20890" y="31331"/>
                    </a:cubicBezTo>
                    <a:cubicBezTo>
                      <a:pt x="20589" y="35387"/>
                      <a:pt x="22571" y="37057"/>
                      <a:pt x="24990" y="37057"/>
                    </a:cubicBezTo>
                    <a:cubicBezTo>
                      <a:pt x="29578" y="37057"/>
                      <a:pt x="35740" y="31053"/>
                      <a:pt x="30897" y="23931"/>
                    </a:cubicBezTo>
                    <a:cubicBezTo>
                      <a:pt x="23500" y="13055"/>
                      <a:pt x="11749" y="20450"/>
                      <a:pt x="15664" y="13489"/>
                    </a:cubicBezTo>
                    <a:cubicBezTo>
                      <a:pt x="19580" y="6527"/>
                      <a:pt x="48301" y="4351"/>
                      <a:pt x="48301" y="4351"/>
                    </a:cubicBezTo>
                    <a:lnTo>
                      <a:pt x="50915" y="431"/>
                    </a:lnTo>
                    <a:cubicBezTo>
                      <a:pt x="50915" y="431"/>
                      <a:pt x="46612" y="1"/>
                      <a:pt x="40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 name="Google Shape;344;p30">
                <a:extLst>
                  <a:ext uri="{FF2B5EF4-FFF2-40B4-BE49-F238E27FC236}">
                    <a16:creationId xmlns:a16="http://schemas.microsoft.com/office/drawing/2014/main" id="{0CACDBD6-3AF7-4C0D-A7FE-71D2EC769934}"/>
                  </a:ext>
                </a:extLst>
              </p:cNvPr>
              <p:cNvSpPr/>
              <p:nvPr/>
            </p:nvSpPr>
            <p:spPr>
              <a:xfrm>
                <a:off x="7441929" y="2344064"/>
                <a:ext cx="157778" cy="215861"/>
              </a:xfrm>
              <a:custGeom>
                <a:avLst/>
                <a:gdLst/>
                <a:ahLst/>
                <a:cxnLst/>
                <a:rect l="l" t="t" r="r" b="b"/>
                <a:pathLst>
                  <a:path w="12300" h="16828" extrusionOk="0">
                    <a:moveTo>
                      <a:pt x="7033" y="0"/>
                    </a:moveTo>
                    <a:cubicBezTo>
                      <a:pt x="6169" y="0"/>
                      <a:pt x="5197" y="369"/>
                      <a:pt x="4120" y="1241"/>
                    </a:cubicBezTo>
                    <a:cubicBezTo>
                      <a:pt x="0" y="4575"/>
                      <a:pt x="1060" y="13565"/>
                      <a:pt x="5403" y="16362"/>
                    </a:cubicBezTo>
                    <a:cubicBezTo>
                      <a:pt x="5902" y="16684"/>
                      <a:pt x="6464" y="16828"/>
                      <a:pt x="7039" y="16828"/>
                    </a:cubicBezTo>
                    <a:cubicBezTo>
                      <a:pt x="8357" y="16828"/>
                      <a:pt x="9737" y="16070"/>
                      <a:pt x="10544" y="14973"/>
                    </a:cubicBezTo>
                    <a:cubicBezTo>
                      <a:pt x="11702" y="13396"/>
                      <a:pt x="11965" y="11350"/>
                      <a:pt x="12088" y="9396"/>
                    </a:cubicBezTo>
                    <a:cubicBezTo>
                      <a:pt x="12299" y="6131"/>
                      <a:pt x="10557" y="0"/>
                      <a:pt x="7033" y="0"/>
                    </a:cubicBezTo>
                    <a:close/>
                  </a:path>
                </a:pathLst>
              </a:custGeom>
              <a:solidFill>
                <a:srgbClr val="FF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345;p30">
                <a:extLst>
                  <a:ext uri="{FF2B5EF4-FFF2-40B4-BE49-F238E27FC236}">
                    <a16:creationId xmlns:a16="http://schemas.microsoft.com/office/drawing/2014/main" id="{0E7DA02B-DD79-41B0-8492-C38D5E5BEEB4}"/>
                  </a:ext>
                </a:extLst>
              </p:cNvPr>
              <p:cNvSpPr/>
              <p:nvPr/>
            </p:nvSpPr>
            <p:spPr>
              <a:xfrm>
                <a:off x="7170320" y="2801262"/>
                <a:ext cx="222878" cy="162537"/>
              </a:xfrm>
              <a:custGeom>
                <a:avLst/>
                <a:gdLst/>
                <a:ahLst/>
                <a:cxnLst/>
                <a:rect l="l" t="t" r="r" b="b"/>
                <a:pathLst>
                  <a:path w="17375" h="12671" extrusionOk="0">
                    <a:moveTo>
                      <a:pt x="10833" y="1"/>
                    </a:moveTo>
                    <a:cubicBezTo>
                      <a:pt x="9166" y="1"/>
                      <a:pt x="7500" y="427"/>
                      <a:pt x="5902" y="943"/>
                    </a:cubicBezTo>
                    <a:cubicBezTo>
                      <a:pt x="4322" y="1454"/>
                      <a:pt x="2711" y="2093"/>
                      <a:pt x="1591" y="3319"/>
                    </a:cubicBezTo>
                    <a:cubicBezTo>
                      <a:pt x="471" y="4545"/>
                      <a:pt x="0" y="6506"/>
                      <a:pt x="924" y="7888"/>
                    </a:cubicBezTo>
                    <a:lnTo>
                      <a:pt x="9547" y="12634"/>
                    </a:lnTo>
                    <a:cubicBezTo>
                      <a:pt x="9907" y="12657"/>
                      <a:pt x="10270" y="12671"/>
                      <a:pt x="10632" y="12671"/>
                    </a:cubicBezTo>
                    <a:cubicBezTo>
                      <a:pt x="11729" y="12671"/>
                      <a:pt x="12824" y="12544"/>
                      <a:pt x="13849" y="12168"/>
                    </a:cubicBezTo>
                    <a:cubicBezTo>
                      <a:pt x="15212" y="11665"/>
                      <a:pt x="16446" y="10667"/>
                      <a:pt x="16970" y="9312"/>
                    </a:cubicBezTo>
                    <a:cubicBezTo>
                      <a:pt x="17276" y="8517"/>
                      <a:pt x="17330" y="7648"/>
                      <a:pt x="17348" y="6795"/>
                    </a:cubicBezTo>
                    <a:cubicBezTo>
                      <a:pt x="17374" y="5672"/>
                      <a:pt x="17343" y="4513"/>
                      <a:pt x="16917" y="3469"/>
                    </a:cubicBezTo>
                    <a:cubicBezTo>
                      <a:pt x="16131" y="1543"/>
                      <a:pt x="14083" y="353"/>
                      <a:pt x="12024" y="78"/>
                    </a:cubicBezTo>
                    <a:cubicBezTo>
                      <a:pt x="11627" y="25"/>
                      <a:pt x="11230" y="1"/>
                      <a:pt x="1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346;p30">
                <a:extLst>
                  <a:ext uri="{FF2B5EF4-FFF2-40B4-BE49-F238E27FC236}">
                    <a16:creationId xmlns:a16="http://schemas.microsoft.com/office/drawing/2014/main" id="{9A8E4FF6-143E-4804-B3EB-ED466661E12E}"/>
                  </a:ext>
                </a:extLst>
              </p:cNvPr>
              <p:cNvSpPr/>
              <p:nvPr/>
            </p:nvSpPr>
            <p:spPr>
              <a:xfrm>
                <a:off x="7266462" y="1943012"/>
                <a:ext cx="425822" cy="642799"/>
              </a:xfrm>
              <a:custGeom>
                <a:avLst/>
                <a:gdLst/>
                <a:ahLst/>
                <a:cxnLst/>
                <a:rect l="l" t="t" r="r" b="b"/>
                <a:pathLst>
                  <a:path w="33196" h="50111" extrusionOk="0">
                    <a:moveTo>
                      <a:pt x="19999" y="0"/>
                    </a:moveTo>
                    <a:cubicBezTo>
                      <a:pt x="15401" y="0"/>
                      <a:pt x="10276" y="1383"/>
                      <a:pt x="7295" y="6600"/>
                    </a:cubicBezTo>
                    <a:cubicBezTo>
                      <a:pt x="1" y="19368"/>
                      <a:pt x="1524" y="50110"/>
                      <a:pt x="18219" y="50110"/>
                    </a:cubicBezTo>
                    <a:cubicBezTo>
                      <a:pt x="19705" y="50110"/>
                      <a:pt x="21311" y="49867"/>
                      <a:pt x="23042" y="49345"/>
                    </a:cubicBezTo>
                    <a:cubicBezTo>
                      <a:pt x="33195" y="40644"/>
                      <a:pt x="29714" y="1765"/>
                      <a:pt x="29714" y="1765"/>
                    </a:cubicBezTo>
                    <a:cubicBezTo>
                      <a:pt x="29714" y="1765"/>
                      <a:pt x="25193" y="0"/>
                      <a:pt x="19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 name="Google Shape;347;p30">
                <a:extLst>
                  <a:ext uri="{FF2B5EF4-FFF2-40B4-BE49-F238E27FC236}">
                    <a16:creationId xmlns:a16="http://schemas.microsoft.com/office/drawing/2014/main" id="{56045B16-D8DD-4D0C-8F00-9F2FED264E6D}"/>
                  </a:ext>
                </a:extLst>
              </p:cNvPr>
              <p:cNvSpPr/>
              <p:nvPr/>
            </p:nvSpPr>
            <p:spPr>
              <a:xfrm>
                <a:off x="7436965" y="2019323"/>
                <a:ext cx="303896" cy="598608"/>
              </a:xfrm>
              <a:custGeom>
                <a:avLst/>
                <a:gdLst/>
                <a:ahLst/>
                <a:cxnLst/>
                <a:rect l="l" t="t" r="r" b="b"/>
                <a:pathLst>
                  <a:path w="23691" h="46666" extrusionOk="0">
                    <a:moveTo>
                      <a:pt x="20723" y="1"/>
                    </a:moveTo>
                    <a:cubicBezTo>
                      <a:pt x="20641" y="1"/>
                      <a:pt x="20560" y="3"/>
                      <a:pt x="20480" y="7"/>
                    </a:cubicBezTo>
                    <a:cubicBezTo>
                      <a:pt x="14176" y="318"/>
                      <a:pt x="8488" y="4478"/>
                      <a:pt x="5154" y="9836"/>
                    </a:cubicBezTo>
                    <a:cubicBezTo>
                      <a:pt x="1821" y="15200"/>
                      <a:pt x="573" y="21615"/>
                      <a:pt x="271" y="27920"/>
                    </a:cubicBezTo>
                    <a:cubicBezTo>
                      <a:pt x="0" y="33564"/>
                      <a:pt x="3794" y="46666"/>
                      <a:pt x="10961" y="46666"/>
                    </a:cubicBezTo>
                    <a:cubicBezTo>
                      <a:pt x="12132" y="46666"/>
                      <a:pt x="13393" y="46316"/>
                      <a:pt x="14740" y="45528"/>
                    </a:cubicBezTo>
                    <a:cubicBezTo>
                      <a:pt x="23690" y="40289"/>
                      <a:pt x="23357" y="25899"/>
                      <a:pt x="22914" y="17157"/>
                    </a:cubicBezTo>
                    <a:lnTo>
                      <a:pt x="22115" y="1507"/>
                    </a:lnTo>
                    <a:cubicBezTo>
                      <a:pt x="22092" y="1082"/>
                      <a:pt x="22053" y="615"/>
                      <a:pt x="21751" y="318"/>
                    </a:cubicBezTo>
                    <a:cubicBezTo>
                      <a:pt x="21487" y="59"/>
                      <a:pt x="21101" y="1"/>
                      <a:pt x="20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348;p30">
                <a:extLst>
                  <a:ext uri="{FF2B5EF4-FFF2-40B4-BE49-F238E27FC236}">
                    <a16:creationId xmlns:a16="http://schemas.microsoft.com/office/drawing/2014/main" id="{E8BD0A8D-344B-4DD8-B51A-2FED76258B5A}"/>
                  </a:ext>
                </a:extLst>
              </p:cNvPr>
              <p:cNvSpPr/>
              <p:nvPr/>
            </p:nvSpPr>
            <p:spPr>
              <a:xfrm>
                <a:off x="7614536" y="2581386"/>
                <a:ext cx="267620" cy="428015"/>
              </a:xfrm>
              <a:custGeom>
                <a:avLst/>
                <a:gdLst/>
                <a:ahLst/>
                <a:cxnLst/>
                <a:rect l="l" t="t" r="r" b="b"/>
                <a:pathLst>
                  <a:path w="20863" h="33367" extrusionOk="0">
                    <a:moveTo>
                      <a:pt x="2154" y="1"/>
                    </a:moveTo>
                    <a:cubicBezTo>
                      <a:pt x="2154" y="1"/>
                      <a:pt x="12161" y="17409"/>
                      <a:pt x="848" y="27851"/>
                    </a:cubicBezTo>
                    <a:cubicBezTo>
                      <a:pt x="0" y="31528"/>
                      <a:pt x="2461" y="33366"/>
                      <a:pt x="5601" y="33366"/>
                    </a:cubicBezTo>
                    <a:cubicBezTo>
                      <a:pt x="7292" y="33366"/>
                      <a:pt x="9180" y="32833"/>
                      <a:pt x="10855" y="31767"/>
                    </a:cubicBezTo>
                    <a:cubicBezTo>
                      <a:pt x="15642" y="28722"/>
                      <a:pt x="20862" y="13489"/>
                      <a:pt x="13030" y="3046"/>
                    </a:cubicBezTo>
                    <a:lnTo>
                      <a:pt x="21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349;p30">
                <a:extLst>
                  <a:ext uri="{FF2B5EF4-FFF2-40B4-BE49-F238E27FC236}">
                    <a16:creationId xmlns:a16="http://schemas.microsoft.com/office/drawing/2014/main" id="{10469852-6C22-4EA3-94E6-680BE8499B09}"/>
                  </a:ext>
                </a:extLst>
              </p:cNvPr>
              <p:cNvSpPr/>
              <p:nvPr/>
            </p:nvSpPr>
            <p:spPr>
              <a:xfrm>
                <a:off x="7814837" y="2579449"/>
                <a:ext cx="309297" cy="401488"/>
              </a:xfrm>
              <a:custGeom>
                <a:avLst/>
                <a:gdLst/>
                <a:ahLst/>
                <a:cxnLst/>
                <a:rect l="l" t="t" r="r" b="b"/>
                <a:pathLst>
                  <a:path w="24112" h="31299" extrusionOk="0">
                    <a:moveTo>
                      <a:pt x="11174" y="0"/>
                    </a:moveTo>
                    <a:lnTo>
                      <a:pt x="0" y="1697"/>
                    </a:lnTo>
                    <a:cubicBezTo>
                      <a:pt x="0" y="1697"/>
                      <a:pt x="16280" y="13449"/>
                      <a:pt x="10264" y="27620"/>
                    </a:cubicBezTo>
                    <a:cubicBezTo>
                      <a:pt x="10778" y="30194"/>
                      <a:pt x="12385" y="31299"/>
                      <a:pt x="14279" y="31299"/>
                    </a:cubicBezTo>
                    <a:cubicBezTo>
                      <a:pt x="16576" y="31299"/>
                      <a:pt x="19294" y="29675"/>
                      <a:pt x="20999" y="27074"/>
                    </a:cubicBezTo>
                    <a:cubicBezTo>
                      <a:pt x="24112" y="22327"/>
                      <a:pt x="22606" y="6300"/>
                      <a:pt x="1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350;p30">
                <a:extLst>
                  <a:ext uri="{FF2B5EF4-FFF2-40B4-BE49-F238E27FC236}">
                    <a16:creationId xmlns:a16="http://schemas.microsoft.com/office/drawing/2014/main" id="{5DB5B2F5-E6C4-4228-B8B6-B39E120F16AA}"/>
                  </a:ext>
                </a:extLst>
              </p:cNvPr>
              <p:cNvSpPr/>
              <p:nvPr/>
            </p:nvSpPr>
            <p:spPr>
              <a:xfrm>
                <a:off x="7947346" y="1862199"/>
                <a:ext cx="515653" cy="345214"/>
              </a:xfrm>
              <a:custGeom>
                <a:avLst/>
                <a:gdLst/>
                <a:ahLst/>
                <a:cxnLst/>
                <a:rect l="l" t="t" r="r" b="b"/>
                <a:pathLst>
                  <a:path w="40199" h="26912" extrusionOk="0">
                    <a:moveTo>
                      <a:pt x="31326" y="0"/>
                    </a:moveTo>
                    <a:cubicBezTo>
                      <a:pt x="29801" y="0"/>
                      <a:pt x="28052" y="1368"/>
                      <a:pt x="26545" y="4718"/>
                    </a:cubicBezTo>
                    <a:cubicBezTo>
                      <a:pt x="22194" y="14386"/>
                      <a:pt x="14484" y="16535"/>
                      <a:pt x="8491" y="16535"/>
                    </a:cubicBezTo>
                    <a:cubicBezTo>
                      <a:pt x="3697" y="16535"/>
                      <a:pt x="1" y="15160"/>
                      <a:pt x="0" y="15160"/>
                    </a:cubicBezTo>
                    <a:lnTo>
                      <a:pt x="0" y="15160"/>
                    </a:lnTo>
                    <a:lnTo>
                      <a:pt x="4352" y="26911"/>
                    </a:lnTo>
                    <a:cubicBezTo>
                      <a:pt x="40199" y="24100"/>
                      <a:pt x="37729" y="0"/>
                      <a:pt x="31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351;p30">
                <a:extLst>
                  <a:ext uri="{FF2B5EF4-FFF2-40B4-BE49-F238E27FC236}">
                    <a16:creationId xmlns:a16="http://schemas.microsoft.com/office/drawing/2014/main" id="{F96BD23B-AEB2-449D-B976-DD11BFF260F5}"/>
                  </a:ext>
                </a:extLst>
              </p:cNvPr>
              <p:cNvSpPr/>
              <p:nvPr/>
            </p:nvSpPr>
            <p:spPr>
              <a:xfrm>
                <a:off x="7426947" y="1466855"/>
                <a:ext cx="739274" cy="560959"/>
              </a:xfrm>
              <a:custGeom>
                <a:avLst/>
                <a:gdLst/>
                <a:ahLst/>
                <a:cxnLst/>
                <a:rect l="l" t="t" r="r" b="b"/>
                <a:pathLst>
                  <a:path w="57632" h="43731" extrusionOk="0">
                    <a:moveTo>
                      <a:pt x="32674" y="0"/>
                    </a:moveTo>
                    <a:cubicBezTo>
                      <a:pt x="27211" y="0"/>
                      <a:pt x="20652" y="1658"/>
                      <a:pt x="12849" y="5729"/>
                    </a:cubicBezTo>
                    <a:cubicBezTo>
                      <a:pt x="8155" y="8176"/>
                      <a:pt x="0" y="25264"/>
                      <a:pt x="13363" y="38113"/>
                    </a:cubicBezTo>
                    <a:cubicBezTo>
                      <a:pt x="17535" y="42124"/>
                      <a:pt x="23060" y="43731"/>
                      <a:pt x="28749" y="43731"/>
                    </a:cubicBezTo>
                    <a:cubicBezTo>
                      <a:pt x="41283" y="43731"/>
                      <a:pt x="54612" y="35932"/>
                      <a:pt x="56029" y="28860"/>
                    </a:cubicBezTo>
                    <a:cubicBezTo>
                      <a:pt x="57632" y="20840"/>
                      <a:pt x="52043" y="0"/>
                      <a:pt x="326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352;p30">
                <a:extLst>
                  <a:ext uri="{FF2B5EF4-FFF2-40B4-BE49-F238E27FC236}">
                    <a16:creationId xmlns:a16="http://schemas.microsoft.com/office/drawing/2014/main" id="{42B35D58-FCF1-4F3E-ACD6-9765185AF768}"/>
                  </a:ext>
                </a:extLst>
              </p:cNvPr>
              <p:cNvSpPr/>
              <p:nvPr/>
            </p:nvSpPr>
            <p:spPr>
              <a:xfrm>
                <a:off x="7592947" y="1578557"/>
                <a:ext cx="190399" cy="191976"/>
              </a:xfrm>
              <a:custGeom>
                <a:avLst/>
                <a:gdLst/>
                <a:ahLst/>
                <a:cxnLst/>
                <a:rect l="l" t="t" r="r" b="b"/>
                <a:pathLst>
                  <a:path w="14843" h="14966" extrusionOk="0">
                    <a:moveTo>
                      <a:pt x="8208" y="1"/>
                    </a:moveTo>
                    <a:cubicBezTo>
                      <a:pt x="7989" y="1"/>
                      <a:pt x="7769" y="15"/>
                      <a:pt x="7548" y="45"/>
                    </a:cubicBezTo>
                    <a:cubicBezTo>
                      <a:pt x="5253" y="355"/>
                      <a:pt x="2487" y="3458"/>
                      <a:pt x="1391" y="5337"/>
                    </a:cubicBezTo>
                    <a:cubicBezTo>
                      <a:pt x="352" y="7121"/>
                      <a:pt x="1" y="9377"/>
                      <a:pt x="795" y="11286"/>
                    </a:cubicBezTo>
                    <a:cubicBezTo>
                      <a:pt x="1683" y="13422"/>
                      <a:pt x="3943" y="14851"/>
                      <a:pt x="6252" y="14958"/>
                    </a:cubicBezTo>
                    <a:cubicBezTo>
                      <a:pt x="6358" y="14963"/>
                      <a:pt x="6464" y="14965"/>
                      <a:pt x="6569" y="14965"/>
                    </a:cubicBezTo>
                    <a:cubicBezTo>
                      <a:pt x="8772" y="14965"/>
                      <a:pt x="10922" y="13875"/>
                      <a:pt x="12378" y="12218"/>
                    </a:cubicBezTo>
                    <a:cubicBezTo>
                      <a:pt x="14039" y="10331"/>
                      <a:pt x="14842" y="7663"/>
                      <a:pt x="14283" y="5217"/>
                    </a:cubicBezTo>
                    <a:cubicBezTo>
                      <a:pt x="13665" y="2505"/>
                      <a:pt x="11096" y="1"/>
                      <a:pt x="8208" y="1"/>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353;p30">
                <a:extLst>
                  <a:ext uri="{FF2B5EF4-FFF2-40B4-BE49-F238E27FC236}">
                    <a16:creationId xmlns:a16="http://schemas.microsoft.com/office/drawing/2014/main" id="{61BB2602-2DE2-4F00-85AC-8C5AE06366A1}"/>
                  </a:ext>
                </a:extLst>
              </p:cNvPr>
              <p:cNvSpPr/>
              <p:nvPr/>
            </p:nvSpPr>
            <p:spPr>
              <a:xfrm>
                <a:off x="7551540" y="1373792"/>
                <a:ext cx="191258" cy="228522"/>
              </a:xfrm>
              <a:custGeom>
                <a:avLst/>
                <a:gdLst/>
                <a:ahLst/>
                <a:cxnLst/>
                <a:rect l="l" t="t" r="r" b="b"/>
                <a:pathLst>
                  <a:path w="14910" h="17815" extrusionOk="0">
                    <a:moveTo>
                      <a:pt x="2028" y="0"/>
                    </a:moveTo>
                    <a:cubicBezTo>
                      <a:pt x="1905" y="0"/>
                      <a:pt x="1804" y="31"/>
                      <a:pt x="1728" y="96"/>
                    </a:cubicBezTo>
                    <a:cubicBezTo>
                      <a:pt x="218" y="1392"/>
                      <a:pt x="1" y="17815"/>
                      <a:pt x="1" y="17815"/>
                    </a:cubicBezTo>
                    <a:lnTo>
                      <a:pt x="1" y="17815"/>
                    </a:lnTo>
                    <a:cubicBezTo>
                      <a:pt x="10589" y="16736"/>
                      <a:pt x="14910" y="11116"/>
                      <a:pt x="14910" y="11116"/>
                    </a:cubicBezTo>
                    <a:cubicBezTo>
                      <a:pt x="14910" y="11116"/>
                      <a:pt x="4379"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354;p30">
                <a:extLst>
                  <a:ext uri="{FF2B5EF4-FFF2-40B4-BE49-F238E27FC236}">
                    <a16:creationId xmlns:a16="http://schemas.microsoft.com/office/drawing/2014/main" id="{151CF952-A21D-4425-AC4F-30DE190B7F38}"/>
                  </a:ext>
                </a:extLst>
              </p:cNvPr>
              <p:cNvSpPr/>
              <p:nvPr/>
            </p:nvSpPr>
            <p:spPr>
              <a:xfrm>
                <a:off x="7921549" y="1382386"/>
                <a:ext cx="166488" cy="217644"/>
              </a:xfrm>
              <a:custGeom>
                <a:avLst/>
                <a:gdLst/>
                <a:ahLst/>
                <a:cxnLst/>
                <a:rect l="l" t="t" r="r" b="b"/>
                <a:pathLst>
                  <a:path w="12979" h="16967" extrusionOk="0">
                    <a:moveTo>
                      <a:pt x="10467" y="1"/>
                    </a:moveTo>
                    <a:cubicBezTo>
                      <a:pt x="7915" y="1"/>
                      <a:pt x="1" y="9735"/>
                      <a:pt x="1" y="9735"/>
                    </a:cubicBezTo>
                    <a:lnTo>
                      <a:pt x="11909" y="16967"/>
                    </a:lnTo>
                    <a:cubicBezTo>
                      <a:pt x="11909" y="16967"/>
                      <a:pt x="12979" y="545"/>
                      <a:pt x="10652" y="20"/>
                    </a:cubicBezTo>
                    <a:cubicBezTo>
                      <a:pt x="10594" y="7"/>
                      <a:pt x="10532" y="1"/>
                      <a:pt x="10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355;p30">
                <a:extLst>
                  <a:ext uri="{FF2B5EF4-FFF2-40B4-BE49-F238E27FC236}">
                    <a16:creationId xmlns:a16="http://schemas.microsoft.com/office/drawing/2014/main" id="{B80E06A8-7AB1-4311-8BA9-2C6DA005592A}"/>
                  </a:ext>
                </a:extLst>
              </p:cNvPr>
              <p:cNvSpPr/>
              <p:nvPr/>
            </p:nvSpPr>
            <p:spPr>
              <a:xfrm>
                <a:off x="7595910" y="1448076"/>
                <a:ext cx="115794" cy="130353"/>
              </a:xfrm>
              <a:custGeom>
                <a:avLst/>
                <a:gdLst/>
                <a:ahLst/>
                <a:cxnLst/>
                <a:rect l="l" t="t" r="r" b="b"/>
                <a:pathLst>
                  <a:path w="9027" h="10162" extrusionOk="0">
                    <a:moveTo>
                      <a:pt x="2042" y="0"/>
                    </a:moveTo>
                    <a:cubicBezTo>
                      <a:pt x="1972" y="0"/>
                      <a:pt x="1912" y="16"/>
                      <a:pt x="1865" y="49"/>
                    </a:cubicBezTo>
                    <a:cubicBezTo>
                      <a:pt x="1456" y="339"/>
                      <a:pt x="0" y="9958"/>
                      <a:pt x="884" y="10155"/>
                    </a:cubicBezTo>
                    <a:cubicBezTo>
                      <a:pt x="904" y="10159"/>
                      <a:pt x="928" y="10161"/>
                      <a:pt x="954" y="10161"/>
                    </a:cubicBezTo>
                    <a:cubicBezTo>
                      <a:pt x="2092" y="10161"/>
                      <a:pt x="9027" y="6132"/>
                      <a:pt x="9027" y="6132"/>
                    </a:cubicBezTo>
                    <a:cubicBezTo>
                      <a:pt x="9027" y="6132"/>
                      <a:pt x="3430" y="0"/>
                      <a:pt x="2042" y="0"/>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356;p30">
                <a:extLst>
                  <a:ext uri="{FF2B5EF4-FFF2-40B4-BE49-F238E27FC236}">
                    <a16:creationId xmlns:a16="http://schemas.microsoft.com/office/drawing/2014/main" id="{CEFB533F-97A5-46E1-9D96-F8291FC4DD8D}"/>
                  </a:ext>
                </a:extLst>
              </p:cNvPr>
              <p:cNvSpPr/>
              <p:nvPr/>
            </p:nvSpPr>
            <p:spPr>
              <a:xfrm>
                <a:off x="7972462" y="1444587"/>
                <a:ext cx="79633" cy="109714"/>
              </a:xfrm>
              <a:custGeom>
                <a:avLst/>
                <a:gdLst/>
                <a:ahLst/>
                <a:cxnLst/>
                <a:rect l="l" t="t" r="r" b="b"/>
                <a:pathLst>
                  <a:path w="6208" h="8553" extrusionOk="0">
                    <a:moveTo>
                      <a:pt x="5006" y="0"/>
                    </a:moveTo>
                    <a:cubicBezTo>
                      <a:pt x="4076" y="0"/>
                      <a:pt x="0" y="4332"/>
                      <a:pt x="183" y="5112"/>
                    </a:cubicBezTo>
                    <a:cubicBezTo>
                      <a:pt x="374" y="5929"/>
                      <a:pt x="5271" y="8552"/>
                      <a:pt x="5271" y="8552"/>
                    </a:cubicBezTo>
                    <a:cubicBezTo>
                      <a:pt x="5271" y="8552"/>
                      <a:pt x="6207" y="664"/>
                      <a:pt x="5106" y="24"/>
                    </a:cubicBezTo>
                    <a:cubicBezTo>
                      <a:pt x="5079" y="8"/>
                      <a:pt x="5045" y="0"/>
                      <a:pt x="5006" y="0"/>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357;p30">
                <a:extLst>
                  <a:ext uri="{FF2B5EF4-FFF2-40B4-BE49-F238E27FC236}">
                    <a16:creationId xmlns:a16="http://schemas.microsoft.com/office/drawing/2014/main" id="{52EED5B3-50C5-43AD-B547-0387292E93D3}"/>
                  </a:ext>
                </a:extLst>
              </p:cNvPr>
              <p:cNvSpPr/>
              <p:nvPr/>
            </p:nvSpPr>
            <p:spPr>
              <a:xfrm>
                <a:off x="7846945" y="1668311"/>
                <a:ext cx="92897" cy="55569"/>
              </a:xfrm>
              <a:custGeom>
                <a:avLst/>
                <a:gdLst/>
                <a:ahLst/>
                <a:cxnLst/>
                <a:rect l="l" t="t" r="r" b="b"/>
                <a:pathLst>
                  <a:path w="7242" h="4332" extrusionOk="0">
                    <a:moveTo>
                      <a:pt x="4018" y="0"/>
                    </a:moveTo>
                    <a:cubicBezTo>
                      <a:pt x="2430" y="0"/>
                      <a:pt x="610" y="429"/>
                      <a:pt x="427" y="973"/>
                    </a:cubicBezTo>
                    <a:cubicBezTo>
                      <a:pt x="1" y="2246"/>
                      <a:pt x="2555" y="4332"/>
                      <a:pt x="3585" y="4332"/>
                    </a:cubicBezTo>
                    <a:cubicBezTo>
                      <a:pt x="3650" y="4332"/>
                      <a:pt x="3709" y="4324"/>
                      <a:pt x="3761" y="4306"/>
                    </a:cubicBezTo>
                    <a:cubicBezTo>
                      <a:pt x="4631" y="4017"/>
                      <a:pt x="7242" y="1549"/>
                      <a:pt x="6225" y="536"/>
                    </a:cubicBezTo>
                    <a:cubicBezTo>
                      <a:pt x="5846" y="156"/>
                      <a:pt x="4974" y="0"/>
                      <a:pt x="4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358;p30">
                <a:extLst>
                  <a:ext uri="{FF2B5EF4-FFF2-40B4-BE49-F238E27FC236}">
                    <a16:creationId xmlns:a16="http://schemas.microsoft.com/office/drawing/2014/main" id="{3E1305DC-9C94-465D-BEF8-2F682B5155F0}"/>
                  </a:ext>
                </a:extLst>
              </p:cNvPr>
              <p:cNvSpPr/>
              <p:nvPr/>
            </p:nvSpPr>
            <p:spPr>
              <a:xfrm>
                <a:off x="7669989" y="1614872"/>
                <a:ext cx="61072" cy="55081"/>
              </a:xfrm>
              <a:custGeom>
                <a:avLst/>
                <a:gdLst/>
                <a:ahLst/>
                <a:cxnLst/>
                <a:rect l="l" t="t" r="r" b="b"/>
                <a:pathLst>
                  <a:path w="4761" h="4294" extrusionOk="0">
                    <a:moveTo>
                      <a:pt x="2830" y="0"/>
                    </a:moveTo>
                    <a:cubicBezTo>
                      <a:pt x="1338" y="0"/>
                      <a:pt x="0" y="1896"/>
                      <a:pt x="636" y="3296"/>
                    </a:cubicBezTo>
                    <a:cubicBezTo>
                      <a:pt x="837" y="3736"/>
                      <a:pt x="1258" y="4050"/>
                      <a:pt x="1724" y="4192"/>
                    </a:cubicBezTo>
                    <a:cubicBezTo>
                      <a:pt x="1953" y="4263"/>
                      <a:pt x="2192" y="4293"/>
                      <a:pt x="2432" y="4293"/>
                    </a:cubicBezTo>
                    <a:cubicBezTo>
                      <a:pt x="2676" y="4293"/>
                      <a:pt x="2921" y="4262"/>
                      <a:pt x="3158" y="4210"/>
                    </a:cubicBezTo>
                    <a:cubicBezTo>
                      <a:pt x="3363" y="4167"/>
                      <a:pt x="3567" y="4108"/>
                      <a:pt x="3735" y="3984"/>
                    </a:cubicBezTo>
                    <a:cubicBezTo>
                      <a:pt x="3887" y="3873"/>
                      <a:pt x="4002" y="3713"/>
                      <a:pt x="4099" y="3553"/>
                    </a:cubicBezTo>
                    <a:cubicBezTo>
                      <a:pt x="4477" y="2958"/>
                      <a:pt x="4760" y="2252"/>
                      <a:pt x="4641" y="1555"/>
                    </a:cubicBezTo>
                    <a:cubicBezTo>
                      <a:pt x="4526" y="867"/>
                      <a:pt x="3993" y="268"/>
                      <a:pt x="3327" y="73"/>
                    </a:cubicBezTo>
                    <a:cubicBezTo>
                      <a:pt x="3161" y="23"/>
                      <a:pt x="299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359;p30">
                <a:extLst>
                  <a:ext uri="{FF2B5EF4-FFF2-40B4-BE49-F238E27FC236}">
                    <a16:creationId xmlns:a16="http://schemas.microsoft.com/office/drawing/2014/main" id="{405FDD4A-9A97-4795-946E-1733605CDBC3}"/>
                  </a:ext>
                </a:extLst>
              </p:cNvPr>
              <p:cNvSpPr/>
              <p:nvPr/>
            </p:nvSpPr>
            <p:spPr>
              <a:xfrm>
                <a:off x="7997232" y="1597029"/>
                <a:ext cx="61072" cy="55094"/>
              </a:xfrm>
              <a:custGeom>
                <a:avLst/>
                <a:gdLst/>
                <a:ahLst/>
                <a:cxnLst/>
                <a:rect l="l" t="t" r="r" b="b"/>
                <a:pathLst>
                  <a:path w="4761" h="4295" extrusionOk="0">
                    <a:moveTo>
                      <a:pt x="2826" y="0"/>
                    </a:moveTo>
                    <a:cubicBezTo>
                      <a:pt x="1336" y="0"/>
                      <a:pt x="1" y="1898"/>
                      <a:pt x="636" y="3297"/>
                    </a:cubicBezTo>
                    <a:cubicBezTo>
                      <a:pt x="836" y="3738"/>
                      <a:pt x="1257" y="4053"/>
                      <a:pt x="1723" y="4194"/>
                    </a:cubicBezTo>
                    <a:cubicBezTo>
                      <a:pt x="1952" y="4265"/>
                      <a:pt x="2190" y="4295"/>
                      <a:pt x="2429" y="4295"/>
                    </a:cubicBezTo>
                    <a:cubicBezTo>
                      <a:pt x="2674" y="4295"/>
                      <a:pt x="2919" y="4263"/>
                      <a:pt x="3157" y="4211"/>
                    </a:cubicBezTo>
                    <a:cubicBezTo>
                      <a:pt x="3362" y="4168"/>
                      <a:pt x="3566" y="4110"/>
                      <a:pt x="3734" y="3985"/>
                    </a:cubicBezTo>
                    <a:cubicBezTo>
                      <a:pt x="3886" y="3874"/>
                      <a:pt x="4001" y="3714"/>
                      <a:pt x="4099" y="3554"/>
                    </a:cubicBezTo>
                    <a:cubicBezTo>
                      <a:pt x="4477" y="2960"/>
                      <a:pt x="4761" y="2254"/>
                      <a:pt x="4641" y="1556"/>
                    </a:cubicBezTo>
                    <a:cubicBezTo>
                      <a:pt x="4525" y="868"/>
                      <a:pt x="3992" y="269"/>
                      <a:pt x="3326" y="74"/>
                    </a:cubicBezTo>
                    <a:cubicBezTo>
                      <a:pt x="3159" y="23"/>
                      <a:pt x="2992"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360;p30">
                <a:extLst>
                  <a:ext uri="{FF2B5EF4-FFF2-40B4-BE49-F238E27FC236}">
                    <a16:creationId xmlns:a16="http://schemas.microsoft.com/office/drawing/2014/main" id="{5BC0EA3F-AB76-4184-9C4D-AC188629E46D}"/>
                  </a:ext>
                </a:extLst>
              </p:cNvPr>
              <p:cNvSpPr/>
              <p:nvPr/>
            </p:nvSpPr>
            <p:spPr>
              <a:xfrm>
                <a:off x="7822790" y="1755115"/>
                <a:ext cx="144964" cy="43062"/>
              </a:xfrm>
              <a:custGeom>
                <a:avLst/>
                <a:gdLst/>
                <a:ahLst/>
                <a:cxnLst/>
                <a:rect l="l" t="t" r="r" b="b"/>
                <a:pathLst>
                  <a:path w="11301" h="3357" extrusionOk="0">
                    <a:moveTo>
                      <a:pt x="10510" y="0"/>
                    </a:moveTo>
                    <a:cubicBezTo>
                      <a:pt x="10262" y="0"/>
                      <a:pt x="10019" y="134"/>
                      <a:pt x="9894" y="368"/>
                    </a:cubicBezTo>
                    <a:cubicBezTo>
                      <a:pt x="9716" y="697"/>
                      <a:pt x="9081" y="1576"/>
                      <a:pt x="8313" y="1664"/>
                    </a:cubicBezTo>
                    <a:cubicBezTo>
                      <a:pt x="8269" y="1670"/>
                      <a:pt x="8224" y="1672"/>
                      <a:pt x="8179" y="1672"/>
                    </a:cubicBezTo>
                    <a:cubicBezTo>
                      <a:pt x="7681" y="1672"/>
                      <a:pt x="7138" y="1339"/>
                      <a:pt x="6563" y="691"/>
                    </a:cubicBezTo>
                    <a:lnTo>
                      <a:pt x="5974" y="26"/>
                    </a:lnTo>
                    <a:lnTo>
                      <a:pt x="5467" y="759"/>
                    </a:lnTo>
                    <a:cubicBezTo>
                      <a:pt x="4947" y="1504"/>
                      <a:pt x="4365" y="1909"/>
                      <a:pt x="3734" y="1958"/>
                    </a:cubicBezTo>
                    <a:cubicBezTo>
                      <a:pt x="3689" y="1961"/>
                      <a:pt x="3644" y="1963"/>
                      <a:pt x="3599" y="1963"/>
                    </a:cubicBezTo>
                    <a:cubicBezTo>
                      <a:pt x="2391" y="1963"/>
                      <a:pt x="1292" y="802"/>
                      <a:pt x="1280" y="789"/>
                    </a:cubicBezTo>
                    <a:cubicBezTo>
                      <a:pt x="1142" y="643"/>
                      <a:pt x="956" y="568"/>
                      <a:pt x="770" y="568"/>
                    </a:cubicBezTo>
                    <a:cubicBezTo>
                      <a:pt x="601" y="568"/>
                      <a:pt x="432" y="630"/>
                      <a:pt x="298" y="754"/>
                    </a:cubicBezTo>
                    <a:cubicBezTo>
                      <a:pt x="19" y="1016"/>
                      <a:pt x="1" y="1459"/>
                      <a:pt x="263" y="1740"/>
                    </a:cubicBezTo>
                    <a:cubicBezTo>
                      <a:pt x="329" y="1810"/>
                      <a:pt x="1786" y="3356"/>
                      <a:pt x="3606" y="3356"/>
                    </a:cubicBezTo>
                    <a:cubicBezTo>
                      <a:pt x="3682" y="3356"/>
                      <a:pt x="3762" y="3356"/>
                      <a:pt x="3828" y="3351"/>
                    </a:cubicBezTo>
                    <a:cubicBezTo>
                      <a:pt x="4676" y="3289"/>
                      <a:pt x="5436" y="2903"/>
                      <a:pt x="6097" y="2197"/>
                    </a:cubicBezTo>
                    <a:cubicBezTo>
                      <a:pt x="6771" y="2774"/>
                      <a:pt x="7463" y="3068"/>
                      <a:pt x="8168" y="3068"/>
                    </a:cubicBezTo>
                    <a:cubicBezTo>
                      <a:pt x="8271" y="3068"/>
                      <a:pt x="8374" y="3061"/>
                      <a:pt x="8477" y="3049"/>
                    </a:cubicBezTo>
                    <a:cubicBezTo>
                      <a:pt x="10124" y="2854"/>
                      <a:pt x="11079" y="1100"/>
                      <a:pt x="11118" y="1025"/>
                    </a:cubicBezTo>
                    <a:cubicBezTo>
                      <a:pt x="11301" y="686"/>
                      <a:pt x="11173" y="265"/>
                      <a:pt x="10835" y="83"/>
                    </a:cubicBezTo>
                    <a:cubicBezTo>
                      <a:pt x="10732" y="27"/>
                      <a:pt x="10620" y="0"/>
                      <a:pt x="10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361;p30">
                <a:extLst>
                  <a:ext uri="{FF2B5EF4-FFF2-40B4-BE49-F238E27FC236}">
                    <a16:creationId xmlns:a16="http://schemas.microsoft.com/office/drawing/2014/main" id="{A33378BD-B5FA-4B17-8400-CA236E77FC06}"/>
                  </a:ext>
                </a:extLst>
              </p:cNvPr>
              <p:cNvSpPr/>
              <p:nvPr/>
            </p:nvSpPr>
            <p:spPr>
              <a:xfrm>
                <a:off x="7422611" y="1933879"/>
                <a:ext cx="703345" cy="741853"/>
              </a:xfrm>
              <a:custGeom>
                <a:avLst/>
                <a:gdLst/>
                <a:ahLst/>
                <a:cxnLst/>
                <a:rect l="l" t="t" r="r" b="b"/>
                <a:pathLst>
                  <a:path w="54831" h="57833" extrusionOk="0">
                    <a:moveTo>
                      <a:pt x="16103" y="0"/>
                    </a:moveTo>
                    <a:cubicBezTo>
                      <a:pt x="16103" y="0"/>
                      <a:pt x="1" y="47433"/>
                      <a:pt x="15233" y="54831"/>
                    </a:cubicBezTo>
                    <a:cubicBezTo>
                      <a:pt x="19544" y="56924"/>
                      <a:pt x="24376" y="57833"/>
                      <a:pt x="29120" y="57833"/>
                    </a:cubicBezTo>
                    <a:cubicBezTo>
                      <a:pt x="41140" y="57833"/>
                      <a:pt x="52590" y="51999"/>
                      <a:pt x="53526" y="44824"/>
                    </a:cubicBezTo>
                    <a:cubicBezTo>
                      <a:pt x="54830" y="34812"/>
                      <a:pt x="41778" y="1740"/>
                      <a:pt x="41778" y="1740"/>
                    </a:cubicBezTo>
                    <a:lnTo>
                      <a:pt x="16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362;p30">
                <a:extLst>
                  <a:ext uri="{FF2B5EF4-FFF2-40B4-BE49-F238E27FC236}">
                    <a16:creationId xmlns:a16="http://schemas.microsoft.com/office/drawing/2014/main" id="{6E119A6F-94A9-4B4A-BE92-9894877692FE}"/>
                  </a:ext>
                </a:extLst>
              </p:cNvPr>
              <p:cNvSpPr/>
              <p:nvPr/>
            </p:nvSpPr>
            <p:spPr>
              <a:xfrm>
                <a:off x="7769159" y="2074379"/>
                <a:ext cx="261014" cy="498156"/>
              </a:xfrm>
              <a:custGeom>
                <a:avLst/>
                <a:gdLst/>
                <a:ahLst/>
                <a:cxnLst/>
                <a:rect l="l" t="t" r="r" b="b"/>
                <a:pathLst>
                  <a:path w="20348" h="38835" extrusionOk="0">
                    <a:moveTo>
                      <a:pt x="6989" y="1"/>
                    </a:moveTo>
                    <a:cubicBezTo>
                      <a:pt x="6730" y="1"/>
                      <a:pt x="6469" y="20"/>
                      <a:pt x="6207" y="61"/>
                    </a:cubicBezTo>
                    <a:cubicBezTo>
                      <a:pt x="0" y="1030"/>
                      <a:pt x="222" y="15054"/>
                      <a:pt x="462" y="19414"/>
                    </a:cubicBezTo>
                    <a:cubicBezTo>
                      <a:pt x="799" y="25487"/>
                      <a:pt x="2752" y="31592"/>
                      <a:pt x="6709" y="36209"/>
                    </a:cubicBezTo>
                    <a:cubicBezTo>
                      <a:pt x="7477" y="37106"/>
                      <a:pt x="8346" y="37963"/>
                      <a:pt x="9430" y="38439"/>
                    </a:cubicBezTo>
                    <a:cubicBezTo>
                      <a:pt x="10053" y="38711"/>
                      <a:pt x="10711" y="38835"/>
                      <a:pt x="11374" y="38835"/>
                    </a:cubicBezTo>
                    <a:cubicBezTo>
                      <a:pt x="13264" y="38835"/>
                      <a:pt x="15195" y="37825"/>
                      <a:pt x="16454" y="36356"/>
                    </a:cubicBezTo>
                    <a:cubicBezTo>
                      <a:pt x="18158" y="34371"/>
                      <a:pt x="18877" y="31734"/>
                      <a:pt x="19339" y="29159"/>
                    </a:cubicBezTo>
                    <a:cubicBezTo>
                      <a:pt x="20294" y="23836"/>
                      <a:pt x="20347" y="18269"/>
                      <a:pt x="18731" y="13110"/>
                    </a:cubicBezTo>
                    <a:cubicBezTo>
                      <a:pt x="17417" y="8912"/>
                      <a:pt x="12506" y="1"/>
                      <a:pt x="6989" y="1"/>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363;p30">
                <a:extLst>
                  <a:ext uri="{FF2B5EF4-FFF2-40B4-BE49-F238E27FC236}">
                    <a16:creationId xmlns:a16="http://schemas.microsoft.com/office/drawing/2014/main" id="{9D716E17-6B2D-4CE0-A17C-D84BB715A0CF}"/>
                  </a:ext>
                </a:extLst>
              </p:cNvPr>
              <p:cNvSpPr/>
              <p:nvPr/>
            </p:nvSpPr>
            <p:spPr>
              <a:xfrm>
                <a:off x="7435567" y="1984727"/>
                <a:ext cx="410134" cy="520373"/>
              </a:xfrm>
              <a:custGeom>
                <a:avLst/>
                <a:gdLst/>
                <a:ahLst/>
                <a:cxnLst/>
                <a:rect l="l" t="t" r="r" b="b"/>
                <a:pathLst>
                  <a:path w="31973" h="40567" extrusionOk="0">
                    <a:moveTo>
                      <a:pt x="12452" y="0"/>
                    </a:moveTo>
                    <a:lnTo>
                      <a:pt x="7164" y="2647"/>
                    </a:lnTo>
                    <a:cubicBezTo>
                      <a:pt x="7164" y="2647"/>
                      <a:pt x="31973" y="15552"/>
                      <a:pt x="482" y="36587"/>
                    </a:cubicBezTo>
                    <a:cubicBezTo>
                      <a:pt x="1" y="38149"/>
                      <a:pt x="5" y="40566"/>
                      <a:pt x="1260" y="40566"/>
                    </a:cubicBezTo>
                    <a:cubicBezTo>
                      <a:pt x="1337" y="40566"/>
                      <a:pt x="1417" y="40557"/>
                      <a:pt x="1503" y="40539"/>
                    </a:cubicBezTo>
                    <a:cubicBezTo>
                      <a:pt x="8949" y="38928"/>
                      <a:pt x="22947" y="27380"/>
                      <a:pt x="22104" y="15499"/>
                    </a:cubicBezTo>
                    <a:cubicBezTo>
                      <a:pt x="21340" y="4697"/>
                      <a:pt x="12452" y="0"/>
                      <a:pt x="12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364;p30">
                <a:extLst>
                  <a:ext uri="{FF2B5EF4-FFF2-40B4-BE49-F238E27FC236}">
                    <a16:creationId xmlns:a16="http://schemas.microsoft.com/office/drawing/2014/main" id="{2CC698BA-3BAD-4747-B152-27C467FA1F8D}"/>
                  </a:ext>
                </a:extLst>
              </p:cNvPr>
              <p:cNvSpPr/>
              <p:nvPr/>
            </p:nvSpPr>
            <p:spPr>
              <a:xfrm>
                <a:off x="7376291" y="2079715"/>
                <a:ext cx="355796" cy="318917"/>
              </a:xfrm>
              <a:custGeom>
                <a:avLst/>
                <a:gdLst/>
                <a:ahLst/>
                <a:cxnLst/>
                <a:rect l="l" t="t" r="r" b="b"/>
                <a:pathLst>
                  <a:path w="27737" h="24862" extrusionOk="0">
                    <a:moveTo>
                      <a:pt x="16544" y="1"/>
                    </a:moveTo>
                    <a:cubicBezTo>
                      <a:pt x="16544" y="1"/>
                      <a:pt x="1871" y="1249"/>
                      <a:pt x="566" y="16045"/>
                    </a:cubicBezTo>
                    <a:cubicBezTo>
                      <a:pt x="1" y="22453"/>
                      <a:pt x="4903" y="24862"/>
                      <a:pt x="10678" y="24862"/>
                    </a:cubicBezTo>
                    <a:cubicBezTo>
                      <a:pt x="18240" y="24862"/>
                      <a:pt x="27300" y="20733"/>
                      <a:pt x="27546" y="16045"/>
                    </a:cubicBezTo>
                    <a:cubicBezTo>
                      <a:pt x="27736" y="12430"/>
                      <a:pt x="24930" y="11478"/>
                      <a:pt x="21640" y="11478"/>
                    </a:cubicBezTo>
                    <a:cubicBezTo>
                      <a:pt x="17974" y="11478"/>
                      <a:pt x="13706" y="12660"/>
                      <a:pt x="12308" y="12660"/>
                    </a:cubicBezTo>
                    <a:cubicBezTo>
                      <a:pt x="12092" y="12660"/>
                      <a:pt x="11944" y="12631"/>
                      <a:pt x="11878" y="12566"/>
                    </a:cubicBezTo>
                    <a:cubicBezTo>
                      <a:pt x="11008" y="11696"/>
                      <a:pt x="16718" y="8290"/>
                      <a:pt x="16718" y="8290"/>
                    </a:cubicBezTo>
                    <a:lnTo>
                      <a:pt x="16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30" name="Group 29">
            <a:extLst>
              <a:ext uri="{FF2B5EF4-FFF2-40B4-BE49-F238E27FC236}">
                <a16:creationId xmlns:a16="http://schemas.microsoft.com/office/drawing/2014/main" id="{0DBCAF64-3756-4CF2-890B-E61797B7AC78}"/>
              </a:ext>
            </a:extLst>
          </p:cNvPr>
          <p:cNvGrpSpPr/>
          <p:nvPr/>
        </p:nvGrpSpPr>
        <p:grpSpPr>
          <a:xfrm>
            <a:off x="3704762" y="501445"/>
            <a:ext cx="2311935" cy="1490788"/>
            <a:chOff x="3822745" y="381762"/>
            <a:chExt cx="2497541" cy="1610471"/>
          </a:xfrm>
        </p:grpSpPr>
        <p:sp>
          <p:nvSpPr>
            <p:cNvPr id="31" name="Speech Bubble: Oval 30">
              <a:extLst>
                <a:ext uri="{FF2B5EF4-FFF2-40B4-BE49-F238E27FC236}">
                  <a16:creationId xmlns:a16="http://schemas.microsoft.com/office/drawing/2014/main" id="{022AF2D6-095F-4B77-8BBA-57F1A737CCF3}"/>
                </a:ext>
              </a:extLst>
            </p:cNvPr>
            <p:cNvSpPr/>
            <p:nvPr/>
          </p:nvSpPr>
          <p:spPr>
            <a:xfrm>
              <a:off x="3822745" y="381762"/>
              <a:ext cx="2497541" cy="1610471"/>
            </a:xfrm>
            <a:prstGeom prst="wedgeEllipseCallout">
              <a:avLst>
                <a:gd name="adj1" fmla="val -70559"/>
                <a:gd name="adj2" fmla="val 27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65F59598-528E-4CFD-94EB-7CB33D243B4F}"/>
                </a:ext>
              </a:extLst>
            </p:cNvPr>
            <p:cNvSpPr txBox="1"/>
            <p:nvPr/>
          </p:nvSpPr>
          <p:spPr>
            <a:xfrm>
              <a:off x="3995106" y="628088"/>
              <a:ext cx="2285357" cy="1015662"/>
            </a:xfrm>
            <a:prstGeom prst="rect">
              <a:avLst/>
            </a:prstGeom>
            <a:noFill/>
          </p:spPr>
          <p:txBody>
            <a:bodyPr wrap="square" rtlCol="0">
              <a:spAutoFit/>
            </a:bodyPr>
            <a:lstStyle/>
            <a:p>
              <a:r>
                <a:rPr lang="en-GB" sz="6000" dirty="0">
                  <a:latin typeface="+mn-lt"/>
                </a:rPr>
                <a:t>Hello!</a:t>
              </a:r>
            </a:p>
          </p:txBody>
        </p:sp>
      </p:gr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708434"/>
            </a:xfrm>
            <a:prstGeom prst="rect">
              <a:avLst/>
            </a:prstGeom>
            <a:noFill/>
          </p:spPr>
          <p:txBody>
            <a:bodyPr wrap="square" lIns="36000" tIns="36000" rIns="36000" bIns="36000" rtlCol="0">
              <a:spAutoFit/>
            </a:bodyPr>
            <a:lstStyle/>
            <a:p>
              <a:r>
                <a:rPr lang="en-GB" sz="1000" b="1" dirty="0">
                  <a:latin typeface="+mn-lt"/>
                </a:rPr>
                <a:t>Greetings</a:t>
              </a:r>
            </a:p>
            <a:p>
              <a:r>
                <a:rPr lang="en-GB" sz="1000" dirty="0">
                  <a:latin typeface="+mn-lt"/>
                </a:rPr>
                <a:t>Greet the students by name as they enter the classroom and gesture for them to sit down.</a:t>
              </a:r>
            </a:p>
            <a:p>
              <a:endParaRPr lang="en-GB" sz="1000" dirty="0">
                <a:latin typeface="+mn-lt"/>
              </a:endParaRPr>
            </a:p>
            <a:p>
              <a:r>
                <a:rPr lang="en-GB" sz="1000" dirty="0">
                  <a:latin typeface="+mn-lt"/>
                </a:rPr>
                <a:t>It's a good idea to have a cushion for each student (and parent if also taking part) as this makes sitting arrangements easy to organize.</a:t>
              </a:r>
            </a:p>
            <a:p>
              <a:endParaRPr lang="en-GB" sz="1000" dirty="0">
                <a:latin typeface="+mn-lt"/>
              </a:endParaRPr>
            </a:p>
            <a:p>
              <a:r>
                <a:rPr lang="en-GB" sz="1000" dirty="0">
                  <a:latin typeface="+mn-lt"/>
                </a:rPr>
                <a:t>Try and arrange the cushions beforehand spaced out in a fan-shape around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4" name="Group 73">
            <a:extLst>
              <a:ext uri="{FF2B5EF4-FFF2-40B4-BE49-F238E27FC236}">
                <a16:creationId xmlns:a16="http://schemas.microsoft.com/office/drawing/2014/main" id="{4B028394-B9BF-4D33-B567-19D13642C4E5}"/>
              </a:ext>
            </a:extLst>
          </p:cNvPr>
          <p:cNvGrpSpPr/>
          <p:nvPr/>
        </p:nvGrpSpPr>
        <p:grpSpPr>
          <a:xfrm>
            <a:off x="5608958" y="4556034"/>
            <a:ext cx="1550126" cy="406729"/>
            <a:chOff x="4527163" y="4331200"/>
            <a:chExt cx="1550126" cy="406729"/>
          </a:xfrm>
        </p:grpSpPr>
        <p:sp>
          <p:nvSpPr>
            <p:cNvPr id="73" name="Oval 72">
              <a:extLst>
                <a:ext uri="{FF2B5EF4-FFF2-40B4-BE49-F238E27FC236}">
                  <a16:creationId xmlns:a16="http://schemas.microsoft.com/office/drawing/2014/main" id="{34E4DC4F-6A03-4405-87B0-69461F9B2BC5}"/>
                </a:ext>
              </a:extLst>
            </p:cNvPr>
            <p:cNvSpPr/>
            <p:nvPr/>
          </p:nvSpPr>
          <p:spPr>
            <a:xfrm>
              <a:off x="4527163" y="4331200"/>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TextBox 71">
              <a:extLst>
                <a:ext uri="{FF2B5EF4-FFF2-40B4-BE49-F238E27FC236}">
                  <a16:creationId xmlns:a16="http://schemas.microsoft.com/office/drawing/2014/main" id="{38CEB2AC-E0F5-41BB-9449-680FE81953D1}"/>
                </a:ext>
              </a:extLst>
            </p:cNvPr>
            <p:cNvSpPr txBox="1"/>
            <p:nvPr/>
          </p:nvSpPr>
          <p:spPr>
            <a:xfrm>
              <a:off x="4700865" y="4379436"/>
              <a:ext cx="1210588" cy="307777"/>
            </a:xfrm>
            <a:prstGeom prst="rect">
              <a:avLst/>
            </a:prstGeom>
            <a:noFill/>
          </p:spPr>
          <p:txBody>
            <a:bodyPr wrap="none" rtlCol="0">
              <a:spAutoFit/>
            </a:bodyPr>
            <a:lstStyle/>
            <a:p>
              <a:pPr algn="ctr"/>
              <a:r>
                <a:rPr lang="en-GB" dirty="0">
                  <a:latin typeface="+mn-lt"/>
                </a:rPr>
                <a:t>Let’s sit down</a:t>
              </a:r>
            </a:p>
          </p:txBody>
        </p:sp>
      </p:grpSp>
      <p:pic>
        <p:nvPicPr>
          <p:cNvPr id="75" name="Picture 74">
            <a:hlinkHover r:id="" action="ppaction://noaction" highlightClick="1"/>
            <a:extLst>
              <a:ext uri="{FF2B5EF4-FFF2-40B4-BE49-F238E27FC236}">
                <a16:creationId xmlns:a16="http://schemas.microsoft.com/office/drawing/2014/main" id="{F1C1255D-8E24-4E00-BC7E-D3E1E42C3B7D}"/>
              </a:ext>
            </a:extLst>
          </p:cNvPr>
          <p:cNvPicPr>
            <a:picLocks noChangeAspect="1"/>
          </p:cNvPicPr>
          <p:nvPr/>
        </p:nvPicPr>
        <p:blipFill>
          <a:blip r:embed="rId2"/>
          <a:stretch>
            <a:fillRect/>
          </a:stretch>
        </p:blipFill>
        <p:spPr>
          <a:xfrm>
            <a:off x="3738403" y="2128386"/>
            <a:ext cx="3227744" cy="2150579"/>
          </a:xfrm>
          <a:prstGeom prst="rect">
            <a:avLst/>
          </a:prstGeom>
        </p:spPr>
      </p:pic>
      <p:sp>
        <p:nvSpPr>
          <p:cNvPr id="76" name="TextBox 75">
            <a:extLst>
              <a:ext uri="{FF2B5EF4-FFF2-40B4-BE49-F238E27FC236}">
                <a16:creationId xmlns:a16="http://schemas.microsoft.com/office/drawing/2014/main" id="{3A16D1E4-F265-474F-BB87-849EFE8530A8}"/>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a:t>
            </a:r>
          </a:p>
        </p:txBody>
      </p:sp>
      <p:sp>
        <p:nvSpPr>
          <p:cNvPr id="77" name="TextBox 76">
            <a:extLst>
              <a:ext uri="{FF2B5EF4-FFF2-40B4-BE49-F238E27FC236}">
                <a16:creationId xmlns:a16="http://schemas.microsoft.com/office/drawing/2014/main" id="{EF9D0C2B-4DF2-4379-9351-2F8A55A083E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78" name="Group 77">
            <a:extLst>
              <a:ext uri="{FF2B5EF4-FFF2-40B4-BE49-F238E27FC236}">
                <a16:creationId xmlns:a16="http://schemas.microsoft.com/office/drawing/2014/main" id="{E77003A2-14F2-4FB9-8117-DB685319F7DA}"/>
              </a:ext>
            </a:extLst>
          </p:cNvPr>
          <p:cNvGrpSpPr/>
          <p:nvPr/>
        </p:nvGrpSpPr>
        <p:grpSpPr>
          <a:xfrm>
            <a:off x="6014824" y="103220"/>
            <a:ext cx="1218002" cy="553998"/>
            <a:chOff x="6733127" y="563284"/>
            <a:chExt cx="1805376" cy="437026"/>
          </a:xfrm>
        </p:grpSpPr>
        <p:sp>
          <p:nvSpPr>
            <p:cNvPr id="79" name="Arrow: Pentagon 78">
              <a:extLst>
                <a:ext uri="{FF2B5EF4-FFF2-40B4-BE49-F238E27FC236}">
                  <a16:creationId xmlns:a16="http://schemas.microsoft.com/office/drawing/2014/main" id="{148A0D5D-1E32-49F8-8FCC-15BF3CE819E9}"/>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4217143-41B8-4CE4-91BA-4C2709875C0D}"/>
                </a:ext>
              </a:extLst>
            </p:cNvPr>
            <p:cNvSpPr txBox="1"/>
            <p:nvPr/>
          </p:nvSpPr>
          <p:spPr>
            <a:xfrm>
              <a:off x="6733127" y="563284"/>
              <a:ext cx="1672420" cy="437026"/>
            </a:xfrm>
            <a:prstGeom prst="rect">
              <a:avLst/>
            </a:prstGeom>
            <a:noFill/>
          </p:spPr>
          <p:txBody>
            <a:bodyPr wrap="square" rtlCol="0">
              <a:spAutoFit/>
            </a:bodyPr>
            <a:lstStyle/>
            <a:p>
              <a:r>
                <a:rPr lang="en-US" sz="1000" dirty="0">
                  <a:solidFill>
                    <a:schemeClr val="bg1"/>
                  </a:solidFill>
                  <a:latin typeface="+mn-lt"/>
                </a:rPr>
                <a:t>Teacher’s notes are here on every lesson slide.</a:t>
              </a:r>
            </a:p>
          </p:txBody>
        </p:sp>
      </p:grpSp>
      <p:grpSp>
        <p:nvGrpSpPr>
          <p:cNvPr id="3" name="Group 2">
            <a:extLst>
              <a:ext uri="{FF2B5EF4-FFF2-40B4-BE49-F238E27FC236}">
                <a16:creationId xmlns:a16="http://schemas.microsoft.com/office/drawing/2014/main" id="{2EED0A1C-1BB7-1152-5E7E-0BFFE5E26EB3}"/>
              </a:ext>
            </a:extLst>
          </p:cNvPr>
          <p:cNvGrpSpPr>
            <a:grpSpLocks noGrp="1" noUngrp="1" noRot="1" noMove="1" noResize="1"/>
          </p:cNvGrpSpPr>
          <p:nvPr/>
        </p:nvGrpSpPr>
        <p:grpSpPr>
          <a:xfrm>
            <a:off x="-14628" y="0"/>
            <a:ext cx="9158628" cy="5143500"/>
            <a:chOff x="-14628" y="0"/>
            <a:chExt cx="9158628" cy="5143500"/>
          </a:xfrm>
        </p:grpSpPr>
        <p:cxnSp>
          <p:nvCxnSpPr>
            <p:cNvPr id="29" name="AutoShape 3">
              <a:extLst>
                <a:ext uri="{FF2B5EF4-FFF2-40B4-BE49-F238E27FC236}">
                  <a16:creationId xmlns:a16="http://schemas.microsoft.com/office/drawing/2014/main" id="{178BD8AA-795E-27ED-4472-1C231743117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8" name="AutoShape 4">
              <a:extLst>
                <a:ext uri="{FF2B5EF4-FFF2-40B4-BE49-F238E27FC236}">
                  <a16:creationId xmlns:a16="http://schemas.microsoft.com/office/drawing/2014/main" id="{C023A354-2DBC-BE60-E8C2-34EDDE5E69F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9" name="Group 68">
              <a:extLst>
                <a:ext uri="{FF2B5EF4-FFF2-40B4-BE49-F238E27FC236}">
                  <a16:creationId xmlns:a16="http://schemas.microsoft.com/office/drawing/2014/main" id="{EC617392-53EB-2472-84D9-7C4084FFDFCE}"/>
                </a:ext>
              </a:extLst>
            </p:cNvPr>
            <p:cNvGrpSpPr>
              <a:grpSpLocks noGrp="1" noUngrp="1" noRot="1" noMove="1" noResize="1"/>
            </p:cNvGrpSpPr>
            <p:nvPr/>
          </p:nvGrpSpPr>
          <p:grpSpPr bwMode="auto">
            <a:xfrm>
              <a:off x="3588189" y="2214383"/>
              <a:ext cx="1967622" cy="714734"/>
              <a:chOff x="6549" y="5686"/>
              <a:chExt cx="3510" cy="1275"/>
            </a:xfrm>
          </p:grpSpPr>
          <p:sp>
            <p:nvSpPr>
              <p:cNvPr id="70" name="AutoShape 6">
                <a:extLst>
                  <a:ext uri="{FF2B5EF4-FFF2-40B4-BE49-F238E27FC236}">
                    <a16:creationId xmlns:a16="http://schemas.microsoft.com/office/drawing/2014/main" id="{2BE8FD00-A60F-2EEC-6D0E-D8E06EF7DE4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1" name="Text Box 7">
                <a:extLst>
                  <a:ext uri="{FF2B5EF4-FFF2-40B4-BE49-F238E27FC236}">
                    <a16:creationId xmlns:a16="http://schemas.microsoft.com/office/drawing/2014/main" id="{62D42006-0465-B821-2388-D2DBF32A4A7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1879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childTnLst>
                                </p:cTn>
                              </p:par>
                            </p:childTnLst>
                          </p:cTn>
                        </p:par>
                        <p:par>
                          <p:cTn id="32" fill="hold">
                            <p:stCondLst>
                              <p:cond delay="4500"/>
                            </p:stCondLst>
                            <p:childTnLst>
                              <p:par>
                                <p:cTn id="33" presetID="35" presetClass="path" presetSubtype="0" accel="50000" decel="50000" fill="hold" nodeType="afterEffect">
                                  <p:stCondLst>
                                    <p:cond delay="0"/>
                                  </p:stCondLst>
                                  <p:childTnLst>
                                    <p:animMotion origin="layout" path="M -1.66667E-6 0 L -0.16372 0 " pathEditMode="relative" rAng="0" ptsTypes="AA">
                                      <p:cBhvr>
                                        <p:cTn id="34" dur="1000" fill="hold"/>
                                        <p:tgtEl>
                                          <p:spTgt spid="33"/>
                                        </p:tgtEl>
                                        <p:attrNameLst>
                                          <p:attrName>ppt_x</p:attrName>
                                          <p:attrName>ppt_y</p:attrName>
                                        </p:attrNameLst>
                                      </p:cBhvr>
                                      <p:rCtr x="-8247" y="0"/>
                                    </p:animMotion>
                                  </p:childTnLst>
                                </p:cTn>
                              </p:par>
                            </p:childTnLst>
                          </p:cTn>
                        </p:par>
                        <p:par>
                          <p:cTn id="35" fill="hold">
                            <p:stCondLst>
                              <p:cond delay="5500"/>
                            </p:stCondLst>
                            <p:childTnLst>
                              <p:par>
                                <p:cTn id="36" presetID="10" presetClass="entr" presetSubtype="0"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4</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919910"/>
            </a:xfrm>
            <a:prstGeom prst="rect">
              <a:avLst/>
            </a:prstGeom>
            <a:noFill/>
          </p:spPr>
          <p:txBody>
            <a:bodyPr wrap="square" lIns="36000" tIns="36000" rIns="36000" bIns="36000" rtlCol="0">
              <a:spAutoFit/>
            </a:bodyPr>
            <a:lstStyle/>
            <a:p>
              <a:r>
                <a:rPr lang="en-GB" sz="1000" b="1" dirty="0">
                  <a:latin typeface="+mn-lt"/>
                </a:rPr>
                <a:t>Name tags</a:t>
              </a:r>
            </a:p>
            <a:p>
              <a:r>
                <a:rPr lang="en-GB" sz="1000" dirty="0">
                  <a:latin typeface="+mn-lt"/>
                </a:rPr>
                <a:t>Before class prepare some name tags (stickers or pin-on tags) with each student's name written on in lower case letters.</a:t>
              </a:r>
            </a:p>
            <a:p>
              <a:endParaRPr lang="en-GB" sz="1000" dirty="0">
                <a:latin typeface="+mn-lt"/>
              </a:endParaRPr>
            </a:p>
            <a:p>
              <a:r>
                <a:rPr lang="en-GB" sz="1000" dirty="0">
                  <a:latin typeface="+mn-lt"/>
                </a:rPr>
                <a:t>Sit down with your students and lay out the name tags in front of you. Pick up each tag and call out the name.</a:t>
              </a:r>
            </a:p>
            <a:p>
              <a:endParaRPr lang="en-GB" sz="1000" dirty="0">
                <a:latin typeface="+mn-lt"/>
              </a:endParaRPr>
            </a:p>
            <a:p>
              <a:r>
                <a:rPr lang="en-GB" sz="1000" dirty="0">
                  <a:latin typeface="+mn-lt"/>
                </a:rPr>
                <a:t>Try and encourage each student to put their hand up and say "yes". Hand over the tags and help to pin / stick on.</a:t>
              </a:r>
            </a:p>
            <a:p>
              <a:endParaRPr lang="en-GB" sz="1000" dirty="0">
                <a:latin typeface="+mn-lt"/>
              </a:endParaRPr>
            </a:p>
            <a:p>
              <a:r>
                <a:rPr lang="en-GB" sz="1000" dirty="0">
                  <a:latin typeface="+mn-lt"/>
                </a:rPr>
                <a:t>In later lessons, once your students can recognize their written name, you can have them pick out their own name tags.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5391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54607" y="4083345"/>
              <a:ext cx="1011815" cy="307777"/>
            </a:xfrm>
            <a:prstGeom prst="rect">
              <a:avLst/>
            </a:prstGeom>
            <a:noFill/>
          </p:spPr>
          <p:txBody>
            <a:bodyPr wrap="none" rtlCol="0">
              <a:spAutoFit/>
            </a:bodyPr>
            <a:lstStyle/>
            <a:p>
              <a:pPr algn="ctr"/>
              <a:r>
                <a:rPr lang="en-GB" dirty="0">
                  <a:latin typeface="+mn-lt"/>
                </a:rPr>
                <a:t>Name tags</a:t>
              </a:r>
            </a:p>
          </p:txBody>
        </p:sp>
      </p:grpSp>
      <p:pic>
        <p:nvPicPr>
          <p:cNvPr id="77" name="Picture 76">
            <a:extLst>
              <a:ext uri="{FF2B5EF4-FFF2-40B4-BE49-F238E27FC236}">
                <a16:creationId xmlns:a16="http://schemas.microsoft.com/office/drawing/2014/main" id="{70C82EDD-ABA1-4FB1-B542-81303A0175E1}"/>
              </a:ext>
            </a:extLst>
          </p:cNvPr>
          <p:cNvPicPr>
            <a:picLocks noChangeAspect="1"/>
          </p:cNvPicPr>
          <p:nvPr/>
        </p:nvPicPr>
        <p:blipFill>
          <a:blip r:embed="rId2"/>
          <a:stretch>
            <a:fillRect/>
          </a:stretch>
        </p:blipFill>
        <p:spPr>
          <a:xfrm>
            <a:off x="1238768" y="447801"/>
            <a:ext cx="5127947" cy="4120302"/>
          </a:xfrm>
          <a:prstGeom prst="rect">
            <a:avLst/>
          </a:prstGeom>
        </p:spPr>
      </p:pic>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350F461E-C40F-454E-AC9B-DE80BD8033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BFA6A3F7-AFD5-0991-3FE7-D53E5CC1B7E9}"/>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3F896BBB-FFC2-B83C-46C0-3006DD0F056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965844E6-F4D9-9562-D1E7-45443716EE2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1F90A034-439C-F2D1-BCEB-8E29D58167E7}"/>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B6F80D65-2012-03DF-01A6-094A19DE792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9AB7AA19-C6A3-0416-8FD5-94F34EF4A2E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23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33"/>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GB" smtClean="0"/>
              <a:pPr/>
              <a:t>5</a:t>
            </a:fld>
            <a:r>
              <a:rPr lang="en-GB" dirty="0"/>
              <a:t>  |  © ESLKidStuff.com</a:t>
            </a:r>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GB" b="1" noProof="0" dirty="0"/>
              <a:t>New Learning and Practice</a:t>
            </a:r>
            <a:endParaRPr lang="en-GB" noProof="0"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GB" noProof="0" dirty="0">
                <a:hlinkClick r:id="rId2" action="ppaction://hlinksldjump"/>
              </a:rPr>
              <a:t>Play "Ball pass" and say names</a:t>
            </a:r>
            <a:endParaRPr lang="en-GB" noProof="0" dirty="0"/>
          </a:p>
          <a:p>
            <a:r>
              <a:rPr lang="en-GB" noProof="0" dirty="0">
                <a:hlinkClick r:id="rId3" action="ppaction://hlinksldjump"/>
              </a:rPr>
              <a:t>Introduce glove puppet - greetings and introductions activity</a:t>
            </a:r>
            <a:endParaRPr lang="en-GB" noProof="0" dirty="0"/>
          </a:p>
          <a:p>
            <a:r>
              <a:rPr lang="en-GB" noProof="0" dirty="0">
                <a:hlinkClick r:id="rId4" action="ppaction://hlinksldjump"/>
              </a:rPr>
              <a:t>Sing “The Hello Song“</a:t>
            </a:r>
            <a:endParaRPr lang="en-GB" noProof="0" dirty="0"/>
          </a:p>
          <a:p>
            <a:r>
              <a:rPr lang="en-GB" noProof="0" dirty="0">
                <a:hlinkClick r:id="rId5" action="ppaction://hlinksldjump"/>
              </a:rPr>
              <a:t>Do "Exercise routine" activity</a:t>
            </a:r>
            <a:endParaRPr lang="en-GB" noProof="0" dirty="0"/>
          </a:p>
          <a:p>
            <a:r>
              <a:rPr lang="en-GB" noProof="0" dirty="0">
                <a:hlinkClick r:id="rId6" action="ppaction://hlinksldjump"/>
              </a:rPr>
              <a:t>Name writing practice</a:t>
            </a:r>
            <a:endParaRPr lang="en-GB" noProof="0" dirty="0"/>
          </a:p>
          <a:p>
            <a:r>
              <a:rPr lang="en-GB" noProof="0" dirty="0">
                <a:hlinkClick r:id="rId7" action="ppaction://hlinksldjump"/>
              </a:rPr>
              <a:t>Do the Name flower craft activity</a:t>
            </a:r>
            <a:endParaRPr lang="en-GB" noProof="0" dirty="0"/>
          </a:p>
          <a:p>
            <a:r>
              <a:rPr lang="en-GB" noProof="0" dirty="0">
                <a:hlinkClick r:id="rId8" action="ppaction://hlinksldjump"/>
              </a:rPr>
              <a:t>Introduce “5-minute play time”</a:t>
            </a:r>
            <a:endParaRPr lang="en-GB" noProof="0" dirty="0"/>
          </a:p>
          <a:p>
            <a:r>
              <a:rPr lang="en-GB" noProof="0" dirty="0">
                <a:hlinkClick r:id="rId8" action="ppaction://hlinksldjump"/>
              </a:rPr>
              <a:t>Teach colours: red, blue, green</a:t>
            </a:r>
            <a:endParaRPr lang="en-GB" noProof="0" dirty="0"/>
          </a:p>
          <a:p>
            <a:r>
              <a:rPr lang="en-GB" noProof="0" dirty="0">
                <a:hlinkClick r:id="rId9" action="ppaction://hlinksldjump"/>
              </a:rPr>
              <a:t>Play "Colour pass", "Colour touch" and "Colour hold up“</a:t>
            </a:r>
            <a:endParaRPr lang="en-GB" noProof="0" dirty="0"/>
          </a:p>
        </p:txBody>
      </p:sp>
      <p:grpSp>
        <p:nvGrpSpPr>
          <p:cNvPr id="5" name="Google Shape;1055;p43">
            <a:extLst>
              <a:ext uri="{FF2B5EF4-FFF2-40B4-BE49-F238E27FC236}">
                <a16:creationId xmlns:a16="http://schemas.microsoft.com/office/drawing/2014/main" id="{33A0B525-6C7A-4281-810C-7BB620B01E18}"/>
              </a:ext>
            </a:extLst>
          </p:cNvPr>
          <p:cNvGrpSpPr/>
          <p:nvPr/>
        </p:nvGrpSpPr>
        <p:grpSpPr>
          <a:xfrm rot="148240">
            <a:off x="-3039268" y="1511410"/>
            <a:ext cx="2856561" cy="3059768"/>
            <a:chOff x="1020125" y="238125"/>
            <a:chExt cx="1957500" cy="2096750"/>
          </a:xfrm>
        </p:grpSpPr>
        <p:sp>
          <p:nvSpPr>
            <p:cNvPr id="6" name="Google Shape;1056;p43">
              <a:extLst>
                <a:ext uri="{FF2B5EF4-FFF2-40B4-BE49-F238E27FC236}">
                  <a16:creationId xmlns:a16="http://schemas.microsoft.com/office/drawing/2014/main" id="{484A3861-EB16-417E-A4D2-66B258D65DEA}"/>
                </a:ext>
              </a:extLst>
            </p:cNvPr>
            <p:cNvSpPr/>
            <p:nvPr/>
          </p:nvSpPr>
          <p:spPr>
            <a:xfrm>
              <a:off x="1020125" y="1631225"/>
              <a:ext cx="86125" cy="176975"/>
            </a:xfrm>
            <a:custGeom>
              <a:avLst/>
              <a:gdLst/>
              <a:ahLst/>
              <a:cxnLst/>
              <a:rect l="l" t="t" r="r" b="b"/>
              <a:pathLst>
                <a:path w="3445" h="7079" extrusionOk="0">
                  <a:moveTo>
                    <a:pt x="3232" y="1"/>
                  </a:moveTo>
                  <a:cubicBezTo>
                    <a:pt x="2447" y="291"/>
                    <a:pt x="1711" y="751"/>
                    <a:pt x="1117" y="1385"/>
                  </a:cubicBezTo>
                  <a:cubicBezTo>
                    <a:pt x="813" y="1695"/>
                    <a:pt x="565" y="2064"/>
                    <a:pt x="364" y="2461"/>
                  </a:cubicBezTo>
                  <a:cubicBezTo>
                    <a:pt x="169" y="2871"/>
                    <a:pt x="54" y="3314"/>
                    <a:pt x="21" y="3766"/>
                  </a:cubicBezTo>
                  <a:cubicBezTo>
                    <a:pt x="0" y="4220"/>
                    <a:pt x="63" y="4686"/>
                    <a:pt x="241" y="5112"/>
                  </a:cubicBezTo>
                  <a:cubicBezTo>
                    <a:pt x="419" y="5536"/>
                    <a:pt x="706" y="5923"/>
                    <a:pt x="1062" y="6198"/>
                  </a:cubicBezTo>
                  <a:cubicBezTo>
                    <a:pt x="1773" y="6756"/>
                    <a:pt x="2621" y="6976"/>
                    <a:pt x="3445" y="7079"/>
                  </a:cubicBezTo>
                  <a:cubicBezTo>
                    <a:pt x="2692" y="6722"/>
                    <a:pt x="1938" y="6362"/>
                    <a:pt x="1398" y="5819"/>
                  </a:cubicBezTo>
                  <a:cubicBezTo>
                    <a:pt x="866" y="5287"/>
                    <a:pt x="616" y="4547"/>
                    <a:pt x="670" y="3804"/>
                  </a:cubicBezTo>
                  <a:cubicBezTo>
                    <a:pt x="700" y="3057"/>
                    <a:pt x="1033" y="2342"/>
                    <a:pt x="1502" y="1708"/>
                  </a:cubicBezTo>
                  <a:cubicBezTo>
                    <a:pt x="1974" y="1073"/>
                    <a:pt x="2580" y="524"/>
                    <a:pt x="3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 name="Google Shape;1057;p43">
              <a:extLst>
                <a:ext uri="{FF2B5EF4-FFF2-40B4-BE49-F238E27FC236}">
                  <a16:creationId xmlns:a16="http://schemas.microsoft.com/office/drawing/2014/main" id="{9DCC1E2E-FB90-4BC1-AB71-6C2E06E6D485}"/>
                </a:ext>
              </a:extLst>
            </p:cNvPr>
            <p:cNvSpPr/>
            <p:nvPr/>
          </p:nvSpPr>
          <p:spPr>
            <a:xfrm>
              <a:off x="2433775" y="1869000"/>
              <a:ext cx="69400" cy="61300"/>
            </a:xfrm>
            <a:custGeom>
              <a:avLst/>
              <a:gdLst/>
              <a:ahLst/>
              <a:cxnLst/>
              <a:rect l="l" t="t" r="r" b="b"/>
              <a:pathLst>
                <a:path w="2776" h="2452" extrusionOk="0">
                  <a:moveTo>
                    <a:pt x="1713" y="0"/>
                  </a:moveTo>
                  <a:cubicBezTo>
                    <a:pt x="1618" y="0"/>
                    <a:pt x="1526" y="15"/>
                    <a:pt x="1439" y="44"/>
                  </a:cubicBezTo>
                  <a:cubicBezTo>
                    <a:pt x="1814" y="187"/>
                    <a:pt x="2061" y="455"/>
                    <a:pt x="2143" y="723"/>
                  </a:cubicBezTo>
                  <a:cubicBezTo>
                    <a:pt x="2175" y="860"/>
                    <a:pt x="2178" y="970"/>
                    <a:pt x="2129" y="1088"/>
                  </a:cubicBezTo>
                  <a:cubicBezTo>
                    <a:pt x="2089" y="1204"/>
                    <a:pt x="2008" y="1323"/>
                    <a:pt x="1901" y="1428"/>
                  </a:cubicBezTo>
                  <a:cubicBezTo>
                    <a:pt x="1691" y="1650"/>
                    <a:pt x="1405" y="1811"/>
                    <a:pt x="1075" y="1939"/>
                  </a:cubicBezTo>
                  <a:cubicBezTo>
                    <a:pt x="747" y="2069"/>
                    <a:pt x="379" y="2164"/>
                    <a:pt x="0" y="2306"/>
                  </a:cubicBezTo>
                  <a:cubicBezTo>
                    <a:pt x="283" y="2400"/>
                    <a:pt x="575" y="2451"/>
                    <a:pt x="875" y="2451"/>
                  </a:cubicBezTo>
                  <a:cubicBezTo>
                    <a:pt x="981" y="2451"/>
                    <a:pt x="1088" y="2445"/>
                    <a:pt x="1197" y="2431"/>
                  </a:cubicBezTo>
                  <a:cubicBezTo>
                    <a:pt x="1608" y="2385"/>
                    <a:pt x="2040" y="2208"/>
                    <a:pt x="2366" y="1880"/>
                  </a:cubicBezTo>
                  <a:cubicBezTo>
                    <a:pt x="2520" y="1710"/>
                    <a:pt x="2663" y="1501"/>
                    <a:pt x="2720" y="1248"/>
                  </a:cubicBezTo>
                  <a:cubicBezTo>
                    <a:pt x="2776" y="997"/>
                    <a:pt x="2735" y="703"/>
                    <a:pt x="2596" y="500"/>
                  </a:cubicBezTo>
                  <a:cubicBezTo>
                    <a:pt x="2392" y="172"/>
                    <a:pt x="2041" y="0"/>
                    <a:pt x="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 name="Google Shape;1058;p43">
              <a:extLst>
                <a:ext uri="{FF2B5EF4-FFF2-40B4-BE49-F238E27FC236}">
                  <a16:creationId xmlns:a16="http://schemas.microsoft.com/office/drawing/2014/main" id="{61439B44-E636-4641-8B55-5562CD144685}"/>
                </a:ext>
              </a:extLst>
            </p:cNvPr>
            <p:cNvSpPr/>
            <p:nvPr/>
          </p:nvSpPr>
          <p:spPr>
            <a:xfrm>
              <a:off x="1080850" y="1614375"/>
              <a:ext cx="1561025" cy="389975"/>
            </a:xfrm>
            <a:custGeom>
              <a:avLst/>
              <a:gdLst/>
              <a:ahLst/>
              <a:cxnLst/>
              <a:rect l="l" t="t" r="r" b="b"/>
              <a:pathLst>
                <a:path w="62441" h="15599" extrusionOk="0">
                  <a:moveTo>
                    <a:pt x="15055" y="1"/>
                  </a:moveTo>
                  <a:cubicBezTo>
                    <a:pt x="6911" y="1"/>
                    <a:pt x="1289" y="1155"/>
                    <a:pt x="725" y="3311"/>
                  </a:cubicBezTo>
                  <a:cubicBezTo>
                    <a:pt x="0" y="6107"/>
                    <a:pt x="7978" y="9748"/>
                    <a:pt x="19725" y="12377"/>
                  </a:cubicBezTo>
                  <a:cubicBezTo>
                    <a:pt x="20105" y="12461"/>
                    <a:pt x="20488" y="12538"/>
                    <a:pt x="20870" y="12621"/>
                  </a:cubicBezTo>
                  <a:cubicBezTo>
                    <a:pt x="21090" y="12665"/>
                    <a:pt x="21309" y="12717"/>
                    <a:pt x="21529" y="12761"/>
                  </a:cubicBezTo>
                  <a:cubicBezTo>
                    <a:pt x="21639" y="12782"/>
                    <a:pt x="21749" y="12807"/>
                    <a:pt x="21859" y="12826"/>
                  </a:cubicBezTo>
                  <a:cubicBezTo>
                    <a:pt x="24308" y="13326"/>
                    <a:pt x="26888" y="13781"/>
                    <a:pt x="29573" y="14179"/>
                  </a:cubicBezTo>
                  <a:cubicBezTo>
                    <a:pt x="32845" y="14659"/>
                    <a:pt x="36019" y="15018"/>
                    <a:pt x="39025" y="15256"/>
                  </a:cubicBezTo>
                  <a:cubicBezTo>
                    <a:pt x="39207" y="15268"/>
                    <a:pt x="39387" y="15281"/>
                    <a:pt x="39574" y="15294"/>
                  </a:cubicBezTo>
                  <a:cubicBezTo>
                    <a:pt x="39947" y="15319"/>
                    <a:pt x="40321" y="15351"/>
                    <a:pt x="40690" y="15372"/>
                  </a:cubicBezTo>
                  <a:cubicBezTo>
                    <a:pt x="41193" y="15404"/>
                    <a:pt x="41684" y="15436"/>
                    <a:pt x="42175" y="15455"/>
                  </a:cubicBezTo>
                  <a:cubicBezTo>
                    <a:pt x="44016" y="15551"/>
                    <a:pt x="45774" y="15599"/>
                    <a:pt x="47428" y="15599"/>
                  </a:cubicBezTo>
                  <a:cubicBezTo>
                    <a:pt x="55573" y="15599"/>
                    <a:pt x="61193" y="14446"/>
                    <a:pt x="61755" y="12287"/>
                  </a:cubicBezTo>
                  <a:cubicBezTo>
                    <a:pt x="62440" y="9652"/>
                    <a:pt x="55411" y="6279"/>
                    <a:pt x="44784" y="3702"/>
                  </a:cubicBezTo>
                  <a:cubicBezTo>
                    <a:pt x="44748" y="4133"/>
                    <a:pt x="44708" y="4555"/>
                    <a:pt x="44672" y="4986"/>
                  </a:cubicBezTo>
                  <a:cubicBezTo>
                    <a:pt x="54726" y="7473"/>
                    <a:pt x="60320" y="10460"/>
                    <a:pt x="59907" y="12018"/>
                  </a:cubicBezTo>
                  <a:cubicBezTo>
                    <a:pt x="59570" y="13315"/>
                    <a:pt x="54886" y="14345"/>
                    <a:pt x="47238" y="14345"/>
                  </a:cubicBezTo>
                  <a:cubicBezTo>
                    <a:pt x="45842" y="14345"/>
                    <a:pt x="44349" y="14310"/>
                    <a:pt x="42765" y="14237"/>
                  </a:cubicBezTo>
                  <a:cubicBezTo>
                    <a:pt x="42296" y="14218"/>
                    <a:pt x="41817" y="14192"/>
                    <a:pt x="41332" y="14160"/>
                  </a:cubicBezTo>
                  <a:cubicBezTo>
                    <a:pt x="41057" y="14141"/>
                    <a:pt x="40776" y="14128"/>
                    <a:pt x="40496" y="14109"/>
                  </a:cubicBezTo>
                  <a:cubicBezTo>
                    <a:pt x="40250" y="14096"/>
                    <a:pt x="40011" y="14077"/>
                    <a:pt x="39760" y="14058"/>
                  </a:cubicBezTo>
                  <a:cubicBezTo>
                    <a:pt x="36728" y="13840"/>
                    <a:pt x="33425" y="13481"/>
                    <a:pt x="29892" y="12961"/>
                  </a:cubicBezTo>
                  <a:cubicBezTo>
                    <a:pt x="26947" y="12519"/>
                    <a:pt x="24192" y="12025"/>
                    <a:pt x="21664" y="11493"/>
                  </a:cubicBezTo>
                  <a:cubicBezTo>
                    <a:pt x="21606" y="11479"/>
                    <a:pt x="21548" y="11474"/>
                    <a:pt x="21491" y="11460"/>
                  </a:cubicBezTo>
                  <a:cubicBezTo>
                    <a:pt x="21033" y="11364"/>
                    <a:pt x="20588" y="11262"/>
                    <a:pt x="20148" y="11166"/>
                  </a:cubicBezTo>
                  <a:cubicBezTo>
                    <a:pt x="20045" y="11139"/>
                    <a:pt x="19940" y="11120"/>
                    <a:pt x="19843" y="11095"/>
                  </a:cubicBezTo>
                  <a:cubicBezTo>
                    <a:pt x="8521" y="8524"/>
                    <a:pt x="2142" y="5248"/>
                    <a:pt x="2573" y="3587"/>
                  </a:cubicBezTo>
                  <a:cubicBezTo>
                    <a:pt x="2912" y="2288"/>
                    <a:pt x="7586" y="1253"/>
                    <a:pt x="15216" y="1253"/>
                  </a:cubicBezTo>
                  <a:cubicBezTo>
                    <a:pt x="17067" y="1253"/>
                    <a:pt x="19092" y="1314"/>
                    <a:pt x="21272" y="1447"/>
                  </a:cubicBezTo>
                  <a:cubicBezTo>
                    <a:pt x="21410" y="1067"/>
                    <a:pt x="21561" y="657"/>
                    <a:pt x="21726" y="228"/>
                  </a:cubicBezTo>
                  <a:cubicBezTo>
                    <a:pt x="19367" y="75"/>
                    <a:pt x="17129" y="1"/>
                    <a:pt x="15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1059;p43">
              <a:extLst>
                <a:ext uri="{FF2B5EF4-FFF2-40B4-BE49-F238E27FC236}">
                  <a16:creationId xmlns:a16="http://schemas.microsoft.com/office/drawing/2014/main" id="{4BBAF450-97DE-4E72-9055-F94A32FB613F}"/>
                </a:ext>
              </a:extLst>
            </p:cNvPr>
            <p:cNvSpPr/>
            <p:nvPr/>
          </p:nvSpPr>
          <p:spPr>
            <a:xfrm>
              <a:off x="2128550" y="1865025"/>
              <a:ext cx="168100" cy="64375"/>
            </a:xfrm>
            <a:custGeom>
              <a:avLst/>
              <a:gdLst/>
              <a:ahLst/>
              <a:cxnLst/>
              <a:rect l="l" t="t" r="r" b="b"/>
              <a:pathLst>
                <a:path w="6724" h="2575" extrusionOk="0">
                  <a:moveTo>
                    <a:pt x="6724" y="0"/>
                  </a:moveTo>
                  <a:cubicBezTo>
                    <a:pt x="5658" y="766"/>
                    <a:pt x="4434" y="1243"/>
                    <a:pt x="3200" y="1393"/>
                  </a:cubicBezTo>
                  <a:cubicBezTo>
                    <a:pt x="3083" y="1407"/>
                    <a:pt x="2961" y="1412"/>
                    <a:pt x="2835" y="1412"/>
                  </a:cubicBezTo>
                  <a:cubicBezTo>
                    <a:pt x="2464" y="1412"/>
                    <a:pt x="2064" y="1366"/>
                    <a:pt x="1676" y="1366"/>
                  </a:cubicBezTo>
                  <a:cubicBezTo>
                    <a:pt x="1069" y="1366"/>
                    <a:pt x="490" y="1480"/>
                    <a:pt x="87" y="2068"/>
                  </a:cubicBezTo>
                  <a:cubicBezTo>
                    <a:pt x="55" y="2115"/>
                    <a:pt x="24" y="2166"/>
                    <a:pt x="18" y="2222"/>
                  </a:cubicBezTo>
                  <a:cubicBezTo>
                    <a:pt x="0" y="2387"/>
                    <a:pt x="185" y="2464"/>
                    <a:pt x="332" y="2487"/>
                  </a:cubicBezTo>
                  <a:cubicBezTo>
                    <a:pt x="705" y="2545"/>
                    <a:pt x="1084" y="2574"/>
                    <a:pt x="1465" y="2574"/>
                  </a:cubicBezTo>
                  <a:cubicBezTo>
                    <a:pt x="2736" y="2574"/>
                    <a:pt x="4030" y="2253"/>
                    <a:pt x="5210" y="1634"/>
                  </a:cubicBezTo>
                  <a:cubicBezTo>
                    <a:pt x="5870" y="1288"/>
                    <a:pt x="6555" y="766"/>
                    <a:pt x="6724"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1060;p43">
              <a:extLst>
                <a:ext uri="{FF2B5EF4-FFF2-40B4-BE49-F238E27FC236}">
                  <a16:creationId xmlns:a16="http://schemas.microsoft.com/office/drawing/2014/main" id="{442E6E98-E7B2-4DBE-B86C-53A13EE03802}"/>
                </a:ext>
              </a:extLst>
            </p:cNvPr>
            <p:cNvSpPr/>
            <p:nvPr/>
          </p:nvSpPr>
          <p:spPr>
            <a:xfrm>
              <a:off x="1568975" y="1033475"/>
              <a:ext cx="642700" cy="1061050"/>
            </a:xfrm>
            <a:custGeom>
              <a:avLst/>
              <a:gdLst/>
              <a:ahLst/>
              <a:cxnLst/>
              <a:rect l="l" t="t" r="r" b="b"/>
              <a:pathLst>
                <a:path w="25708" h="42442" extrusionOk="0">
                  <a:moveTo>
                    <a:pt x="18752" y="0"/>
                  </a:moveTo>
                  <a:cubicBezTo>
                    <a:pt x="15849" y="0"/>
                    <a:pt x="12850" y="3065"/>
                    <a:pt x="10148" y="7164"/>
                  </a:cubicBezTo>
                  <a:cubicBezTo>
                    <a:pt x="9041" y="8850"/>
                    <a:pt x="7980" y="10716"/>
                    <a:pt x="6999" y="12608"/>
                  </a:cubicBezTo>
                  <a:cubicBezTo>
                    <a:pt x="6865" y="12865"/>
                    <a:pt x="6734" y="13128"/>
                    <a:pt x="6606" y="13383"/>
                  </a:cubicBezTo>
                  <a:cubicBezTo>
                    <a:pt x="3883" y="18782"/>
                    <a:pt x="1827" y="24290"/>
                    <a:pt x="1056" y="26707"/>
                  </a:cubicBezTo>
                  <a:cubicBezTo>
                    <a:pt x="496" y="28463"/>
                    <a:pt x="0" y="30297"/>
                    <a:pt x="112" y="32099"/>
                  </a:cubicBezTo>
                  <a:cubicBezTo>
                    <a:pt x="290" y="34714"/>
                    <a:pt x="1764" y="36946"/>
                    <a:pt x="3629" y="38408"/>
                  </a:cubicBezTo>
                  <a:cubicBezTo>
                    <a:pt x="3968" y="38677"/>
                    <a:pt x="4317" y="38914"/>
                    <a:pt x="4676" y="39145"/>
                  </a:cubicBezTo>
                  <a:cubicBezTo>
                    <a:pt x="6303" y="40158"/>
                    <a:pt x="8137" y="40800"/>
                    <a:pt x="9964" y="41390"/>
                  </a:cubicBezTo>
                  <a:cubicBezTo>
                    <a:pt x="11764" y="41960"/>
                    <a:pt x="13757" y="42442"/>
                    <a:pt x="15681" y="42442"/>
                  </a:cubicBezTo>
                  <a:cubicBezTo>
                    <a:pt x="16286" y="42442"/>
                    <a:pt x="16884" y="42394"/>
                    <a:pt x="17467" y="42287"/>
                  </a:cubicBezTo>
                  <a:cubicBezTo>
                    <a:pt x="18900" y="42024"/>
                    <a:pt x="20117" y="41217"/>
                    <a:pt x="21370" y="40243"/>
                  </a:cubicBezTo>
                  <a:cubicBezTo>
                    <a:pt x="25308" y="37164"/>
                    <a:pt x="25615" y="23586"/>
                    <a:pt x="25642" y="15589"/>
                  </a:cubicBezTo>
                  <a:cubicBezTo>
                    <a:pt x="25648" y="15326"/>
                    <a:pt x="25648" y="15064"/>
                    <a:pt x="25648" y="14814"/>
                  </a:cubicBezTo>
                  <a:cubicBezTo>
                    <a:pt x="25654" y="13525"/>
                    <a:pt x="25648" y="12409"/>
                    <a:pt x="25661" y="11550"/>
                  </a:cubicBezTo>
                  <a:cubicBezTo>
                    <a:pt x="25662" y="11512"/>
                    <a:pt x="25659" y="11474"/>
                    <a:pt x="25662" y="11434"/>
                  </a:cubicBezTo>
                  <a:cubicBezTo>
                    <a:pt x="25707" y="7697"/>
                    <a:pt x="24405" y="3651"/>
                    <a:pt x="21915" y="1362"/>
                  </a:cubicBezTo>
                  <a:cubicBezTo>
                    <a:pt x="20887" y="420"/>
                    <a:pt x="19826" y="0"/>
                    <a:pt x="18752"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 name="Google Shape;1061;p43">
              <a:extLst>
                <a:ext uri="{FF2B5EF4-FFF2-40B4-BE49-F238E27FC236}">
                  <a16:creationId xmlns:a16="http://schemas.microsoft.com/office/drawing/2014/main" id="{F4F8B48F-5589-4F0C-B42D-9839DA006087}"/>
                </a:ext>
              </a:extLst>
            </p:cNvPr>
            <p:cNvSpPr/>
            <p:nvPr/>
          </p:nvSpPr>
          <p:spPr>
            <a:xfrm>
              <a:off x="1313250" y="1794000"/>
              <a:ext cx="389100" cy="390500"/>
            </a:xfrm>
            <a:custGeom>
              <a:avLst/>
              <a:gdLst/>
              <a:ahLst/>
              <a:cxnLst/>
              <a:rect l="l" t="t" r="r" b="b"/>
              <a:pathLst>
                <a:path w="15564" h="15620" extrusionOk="0">
                  <a:moveTo>
                    <a:pt x="11824" y="0"/>
                  </a:moveTo>
                  <a:cubicBezTo>
                    <a:pt x="11824" y="0"/>
                    <a:pt x="7817" y="7335"/>
                    <a:pt x="5707" y="9700"/>
                  </a:cubicBezTo>
                  <a:cubicBezTo>
                    <a:pt x="5357" y="10092"/>
                    <a:pt x="4988" y="10496"/>
                    <a:pt x="4485" y="10637"/>
                  </a:cubicBezTo>
                  <a:cubicBezTo>
                    <a:pt x="4340" y="10679"/>
                    <a:pt x="4193" y="10698"/>
                    <a:pt x="4044" y="10698"/>
                  </a:cubicBezTo>
                  <a:cubicBezTo>
                    <a:pt x="3046" y="10698"/>
                    <a:pt x="1976" y="9843"/>
                    <a:pt x="998" y="9207"/>
                  </a:cubicBezTo>
                  <a:cubicBezTo>
                    <a:pt x="791" y="9074"/>
                    <a:pt x="530" y="8954"/>
                    <a:pt x="318" y="8954"/>
                  </a:cubicBezTo>
                  <a:cubicBezTo>
                    <a:pt x="184" y="8954"/>
                    <a:pt x="70" y="9002"/>
                    <a:pt x="0" y="9124"/>
                  </a:cubicBezTo>
                  <a:cubicBezTo>
                    <a:pt x="1302" y="11016"/>
                    <a:pt x="3812" y="14035"/>
                    <a:pt x="5633" y="15298"/>
                  </a:cubicBezTo>
                  <a:cubicBezTo>
                    <a:pt x="5858" y="15445"/>
                    <a:pt x="6088" y="15600"/>
                    <a:pt x="6327" y="15619"/>
                  </a:cubicBezTo>
                  <a:cubicBezTo>
                    <a:pt x="6339" y="15619"/>
                    <a:pt x="6350" y="15620"/>
                    <a:pt x="6361" y="15620"/>
                  </a:cubicBezTo>
                  <a:cubicBezTo>
                    <a:pt x="6586" y="15620"/>
                    <a:pt x="6779" y="15497"/>
                    <a:pt x="6960" y="15375"/>
                  </a:cubicBezTo>
                  <a:cubicBezTo>
                    <a:pt x="7797" y="14804"/>
                    <a:pt x="8588" y="14150"/>
                    <a:pt x="9372" y="13496"/>
                  </a:cubicBezTo>
                  <a:cubicBezTo>
                    <a:pt x="10356" y="12676"/>
                    <a:pt x="11334" y="11849"/>
                    <a:pt x="12317" y="11035"/>
                  </a:cubicBezTo>
                  <a:cubicBezTo>
                    <a:pt x="12666" y="10746"/>
                    <a:pt x="13014" y="10451"/>
                    <a:pt x="13362" y="10163"/>
                  </a:cubicBezTo>
                  <a:cubicBezTo>
                    <a:pt x="13518" y="10035"/>
                    <a:pt x="13668" y="9906"/>
                    <a:pt x="13824" y="9778"/>
                  </a:cubicBezTo>
                  <a:cubicBezTo>
                    <a:pt x="13961" y="9662"/>
                    <a:pt x="14097" y="9547"/>
                    <a:pt x="14234" y="9438"/>
                  </a:cubicBezTo>
                  <a:cubicBezTo>
                    <a:pt x="14334" y="9354"/>
                    <a:pt x="14428" y="9271"/>
                    <a:pt x="14527" y="9195"/>
                  </a:cubicBezTo>
                  <a:cubicBezTo>
                    <a:pt x="14688" y="9059"/>
                    <a:pt x="14844" y="8925"/>
                    <a:pt x="15007" y="8785"/>
                  </a:cubicBezTo>
                  <a:cubicBezTo>
                    <a:pt x="15088" y="8719"/>
                    <a:pt x="15175" y="8649"/>
                    <a:pt x="15256" y="8579"/>
                  </a:cubicBezTo>
                  <a:cubicBezTo>
                    <a:pt x="15380" y="8477"/>
                    <a:pt x="15505" y="8367"/>
                    <a:pt x="15541" y="8194"/>
                  </a:cubicBezTo>
                  <a:cubicBezTo>
                    <a:pt x="15564" y="8034"/>
                    <a:pt x="15510" y="7861"/>
                    <a:pt x="15452" y="7700"/>
                  </a:cubicBezTo>
                  <a:cubicBezTo>
                    <a:pt x="14921" y="6264"/>
                    <a:pt x="12874" y="1128"/>
                    <a:pt x="11824"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1062;p43">
              <a:extLst>
                <a:ext uri="{FF2B5EF4-FFF2-40B4-BE49-F238E27FC236}">
                  <a16:creationId xmlns:a16="http://schemas.microsoft.com/office/drawing/2014/main" id="{5F2104DA-E868-4862-B67F-3C330AA1E8D8}"/>
                </a:ext>
              </a:extLst>
            </p:cNvPr>
            <p:cNvSpPr/>
            <p:nvPr/>
          </p:nvSpPr>
          <p:spPr>
            <a:xfrm>
              <a:off x="1900250" y="1953700"/>
              <a:ext cx="238575" cy="381175"/>
            </a:xfrm>
            <a:custGeom>
              <a:avLst/>
              <a:gdLst/>
              <a:ahLst/>
              <a:cxnLst/>
              <a:rect l="l" t="t" r="r" b="b"/>
              <a:pathLst>
                <a:path w="9543" h="15247" extrusionOk="0">
                  <a:moveTo>
                    <a:pt x="8498" y="0"/>
                  </a:moveTo>
                  <a:cubicBezTo>
                    <a:pt x="6831" y="0"/>
                    <a:pt x="1913" y="1627"/>
                    <a:pt x="532" y="2127"/>
                  </a:cubicBezTo>
                  <a:cubicBezTo>
                    <a:pt x="376" y="2184"/>
                    <a:pt x="213" y="2255"/>
                    <a:pt x="110" y="2371"/>
                  </a:cubicBezTo>
                  <a:cubicBezTo>
                    <a:pt x="1" y="2511"/>
                    <a:pt x="1" y="2677"/>
                    <a:pt x="1" y="2845"/>
                  </a:cubicBezTo>
                  <a:cubicBezTo>
                    <a:pt x="6" y="2953"/>
                    <a:pt x="9" y="3069"/>
                    <a:pt x="8" y="3172"/>
                  </a:cubicBezTo>
                  <a:cubicBezTo>
                    <a:pt x="12" y="3390"/>
                    <a:pt x="9" y="3594"/>
                    <a:pt x="12" y="3813"/>
                  </a:cubicBezTo>
                  <a:cubicBezTo>
                    <a:pt x="20" y="3934"/>
                    <a:pt x="18" y="4063"/>
                    <a:pt x="20" y="4197"/>
                  </a:cubicBezTo>
                  <a:cubicBezTo>
                    <a:pt x="26" y="4371"/>
                    <a:pt x="31" y="4556"/>
                    <a:pt x="31" y="4736"/>
                  </a:cubicBezTo>
                  <a:cubicBezTo>
                    <a:pt x="34" y="4942"/>
                    <a:pt x="38" y="5140"/>
                    <a:pt x="41" y="5346"/>
                  </a:cubicBezTo>
                  <a:cubicBezTo>
                    <a:pt x="39" y="5371"/>
                    <a:pt x="44" y="5397"/>
                    <a:pt x="41" y="5422"/>
                  </a:cubicBezTo>
                  <a:cubicBezTo>
                    <a:pt x="44" y="5641"/>
                    <a:pt x="47" y="5858"/>
                    <a:pt x="56" y="6076"/>
                  </a:cubicBezTo>
                  <a:cubicBezTo>
                    <a:pt x="52" y="6295"/>
                    <a:pt x="54" y="6512"/>
                    <a:pt x="58" y="6724"/>
                  </a:cubicBezTo>
                  <a:cubicBezTo>
                    <a:pt x="87" y="8019"/>
                    <a:pt x="97" y="9314"/>
                    <a:pt x="114" y="10616"/>
                  </a:cubicBezTo>
                  <a:cubicBezTo>
                    <a:pt x="132" y="11648"/>
                    <a:pt x="154" y="12686"/>
                    <a:pt x="266" y="13713"/>
                  </a:cubicBezTo>
                  <a:cubicBezTo>
                    <a:pt x="291" y="13943"/>
                    <a:pt x="328" y="14187"/>
                    <a:pt x="491" y="14367"/>
                  </a:cubicBezTo>
                  <a:cubicBezTo>
                    <a:pt x="661" y="14539"/>
                    <a:pt x="926" y="14622"/>
                    <a:pt x="1178" y="14700"/>
                  </a:cubicBezTo>
                  <a:cubicBezTo>
                    <a:pt x="2546" y="15098"/>
                    <a:pt x="4647" y="15246"/>
                    <a:pt x="6571" y="15246"/>
                  </a:cubicBezTo>
                  <a:cubicBezTo>
                    <a:pt x="7625" y="15246"/>
                    <a:pt x="8626" y="15202"/>
                    <a:pt x="9425" y="15129"/>
                  </a:cubicBezTo>
                  <a:cubicBezTo>
                    <a:pt x="9543" y="14790"/>
                    <a:pt x="9101" y="14527"/>
                    <a:pt x="8717" y="14405"/>
                  </a:cubicBezTo>
                  <a:cubicBezTo>
                    <a:pt x="7449" y="13993"/>
                    <a:pt x="5886" y="13679"/>
                    <a:pt x="5402" y="12596"/>
                  </a:cubicBezTo>
                  <a:cubicBezTo>
                    <a:pt x="5183" y="12109"/>
                    <a:pt x="5250" y="11564"/>
                    <a:pt x="5315" y="11038"/>
                  </a:cubicBezTo>
                  <a:cubicBezTo>
                    <a:pt x="5727" y="7864"/>
                    <a:pt x="8631" y="4"/>
                    <a:pt x="8631" y="4"/>
                  </a:cubicBezTo>
                  <a:cubicBezTo>
                    <a:pt x="8589" y="2"/>
                    <a:pt x="8545" y="0"/>
                    <a:pt x="8498"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1063;p43">
              <a:extLst>
                <a:ext uri="{FF2B5EF4-FFF2-40B4-BE49-F238E27FC236}">
                  <a16:creationId xmlns:a16="http://schemas.microsoft.com/office/drawing/2014/main" id="{B036438F-E84C-4D44-B9C3-BA59F8AE306C}"/>
                </a:ext>
              </a:extLst>
            </p:cNvPr>
            <p:cNvSpPr/>
            <p:nvPr/>
          </p:nvSpPr>
          <p:spPr>
            <a:xfrm>
              <a:off x="1621525" y="1953325"/>
              <a:ext cx="66925" cy="76625"/>
            </a:xfrm>
            <a:custGeom>
              <a:avLst/>
              <a:gdLst/>
              <a:ahLst/>
              <a:cxnLst/>
              <a:rect l="l" t="t" r="r" b="b"/>
              <a:pathLst>
                <a:path w="2677" h="3065" extrusionOk="0">
                  <a:moveTo>
                    <a:pt x="0" y="0"/>
                  </a:moveTo>
                  <a:lnTo>
                    <a:pt x="0" y="0"/>
                  </a:lnTo>
                  <a:cubicBezTo>
                    <a:pt x="118" y="841"/>
                    <a:pt x="400" y="2040"/>
                    <a:pt x="1039" y="2488"/>
                  </a:cubicBezTo>
                  <a:cubicBezTo>
                    <a:pt x="1325" y="2680"/>
                    <a:pt x="1611" y="2879"/>
                    <a:pt x="1903" y="3065"/>
                  </a:cubicBezTo>
                  <a:cubicBezTo>
                    <a:pt x="2002" y="2981"/>
                    <a:pt x="2096" y="2898"/>
                    <a:pt x="2196" y="2822"/>
                  </a:cubicBezTo>
                  <a:cubicBezTo>
                    <a:pt x="2357" y="2686"/>
                    <a:pt x="2513" y="2552"/>
                    <a:pt x="2676" y="2412"/>
                  </a:cubicBezTo>
                  <a:cubicBezTo>
                    <a:pt x="2551" y="2346"/>
                    <a:pt x="1027" y="1437"/>
                    <a:pt x="0"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1064;p43">
              <a:extLst>
                <a:ext uri="{FF2B5EF4-FFF2-40B4-BE49-F238E27FC236}">
                  <a16:creationId xmlns:a16="http://schemas.microsoft.com/office/drawing/2014/main" id="{12625C8A-4C18-4BDC-87E2-80F67A1E93E2}"/>
                </a:ext>
              </a:extLst>
            </p:cNvPr>
            <p:cNvSpPr/>
            <p:nvPr/>
          </p:nvSpPr>
          <p:spPr>
            <a:xfrm>
              <a:off x="1901275" y="2068725"/>
              <a:ext cx="95475" cy="36875"/>
            </a:xfrm>
            <a:custGeom>
              <a:avLst/>
              <a:gdLst/>
              <a:ahLst/>
              <a:cxnLst/>
              <a:rect l="l" t="t" r="r" b="b"/>
              <a:pathLst>
                <a:path w="3819" h="1475" extrusionOk="0">
                  <a:moveTo>
                    <a:pt x="3819" y="0"/>
                  </a:moveTo>
                  <a:cubicBezTo>
                    <a:pt x="2470" y="584"/>
                    <a:pt x="1253" y="796"/>
                    <a:pt x="0" y="821"/>
                  </a:cubicBezTo>
                  <a:cubicBezTo>
                    <a:pt x="3" y="1040"/>
                    <a:pt x="5" y="1257"/>
                    <a:pt x="13" y="1475"/>
                  </a:cubicBezTo>
                  <a:cubicBezTo>
                    <a:pt x="1302" y="1431"/>
                    <a:pt x="2310" y="1379"/>
                    <a:pt x="3819"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1065;p43">
              <a:extLst>
                <a:ext uri="{FF2B5EF4-FFF2-40B4-BE49-F238E27FC236}">
                  <a16:creationId xmlns:a16="http://schemas.microsoft.com/office/drawing/2014/main" id="{73AE7B46-1AA0-4223-BAB7-BF6F6B52BEA0}"/>
                </a:ext>
              </a:extLst>
            </p:cNvPr>
            <p:cNvSpPr/>
            <p:nvPr/>
          </p:nvSpPr>
          <p:spPr>
            <a:xfrm>
              <a:off x="1682000" y="1316875"/>
              <a:ext cx="448950" cy="657575"/>
            </a:xfrm>
            <a:custGeom>
              <a:avLst/>
              <a:gdLst/>
              <a:ahLst/>
              <a:cxnLst/>
              <a:rect l="l" t="t" r="r" b="b"/>
              <a:pathLst>
                <a:path w="17958" h="26303" extrusionOk="0">
                  <a:moveTo>
                    <a:pt x="12865" y="1"/>
                  </a:moveTo>
                  <a:cubicBezTo>
                    <a:pt x="11109" y="1"/>
                    <a:pt x="9231" y="876"/>
                    <a:pt x="7783" y="2318"/>
                  </a:cubicBezTo>
                  <a:cubicBezTo>
                    <a:pt x="7368" y="2729"/>
                    <a:pt x="6969" y="3158"/>
                    <a:pt x="6580" y="3600"/>
                  </a:cubicBezTo>
                  <a:cubicBezTo>
                    <a:pt x="3531" y="7062"/>
                    <a:pt x="1338" y="11396"/>
                    <a:pt x="459" y="16084"/>
                  </a:cubicBezTo>
                  <a:cubicBezTo>
                    <a:pt x="144" y="17769"/>
                    <a:pt x="0" y="19539"/>
                    <a:pt x="454" y="21122"/>
                  </a:cubicBezTo>
                  <a:cubicBezTo>
                    <a:pt x="545" y="21430"/>
                    <a:pt x="654" y="21731"/>
                    <a:pt x="793" y="22007"/>
                  </a:cubicBezTo>
                  <a:cubicBezTo>
                    <a:pt x="1937" y="24508"/>
                    <a:pt x="4580" y="25854"/>
                    <a:pt x="7185" y="26207"/>
                  </a:cubicBezTo>
                  <a:cubicBezTo>
                    <a:pt x="7643" y="26268"/>
                    <a:pt x="8110" y="26303"/>
                    <a:pt x="8579" y="26303"/>
                  </a:cubicBezTo>
                  <a:cubicBezTo>
                    <a:pt x="9754" y="26303"/>
                    <a:pt x="10939" y="26081"/>
                    <a:pt x="12013" y="25476"/>
                  </a:cubicBezTo>
                  <a:cubicBezTo>
                    <a:pt x="14931" y="23828"/>
                    <a:pt x="16225" y="19937"/>
                    <a:pt x="16906" y="16410"/>
                  </a:cubicBezTo>
                  <a:cubicBezTo>
                    <a:pt x="17394" y="13885"/>
                    <a:pt x="17720" y="11333"/>
                    <a:pt x="17883" y="8767"/>
                  </a:cubicBezTo>
                  <a:cubicBezTo>
                    <a:pt x="17931" y="8056"/>
                    <a:pt x="17958" y="7325"/>
                    <a:pt x="17942" y="6614"/>
                  </a:cubicBezTo>
                  <a:cubicBezTo>
                    <a:pt x="17928" y="5870"/>
                    <a:pt x="17861" y="5139"/>
                    <a:pt x="17709" y="4447"/>
                  </a:cubicBezTo>
                  <a:cubicBezTo>
                    <a:pt x="17607" y="3973"/>
                    <a:pt x="17468" y="3510"/>
                    <a:pt x="17275" y="3075"/>
                  </a:cubicBezTo>
                  <a:cubicBezTo>
                    <a:pt x="16327" y="916"/>
                    <a:pt x="14660" y="1"/>
                    <a:pt x="128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066;p43">
              <a:extLst>
                <a:ext uri="{FF2B5EF4-FFF2-40B4-BE49-F238E27FC236}">
                  <a16:creationId xmlns:a16="http://schemas.microsoft.com/office/drawing/2014/main" id="{BA251DEC-9B9E-465C-8CCC-8A9835B08E13}"/>
                </a:ext>
              </a:extLst>
            </p:cNvPr>
            <p:cNvSpPr/>
            <p:nvPr/>
          </p:nvSpPr>
          <p:spPr>
            <a:xfrm>
              <a:off x="1701825" y="1482200"/>
              <a:ext cx="429125" cy="492250"/>
            </a:xfrm>
            <a:custGeom>
              <a:avLst/>
              <a:gdLst/>
              <a:ahLst/>
              <a:cxnLst/>
              <a:rect l="l" t="t" r="r" b="b"/>
              <a:pathLst>
                <a:path w="17165" h="19690" extrusionOk="0">
                  <a:moveTo>
                    <a:pt x="17149" y="1"/>
                  </a:moveTo>
                  <a:lnTo>
                    <a:pt x="17149" y="1"/>
                  </a:lnTo>
                  <a:cubicBezTo>
                    <a:pt x="17149" y="1"/>
                    <a:pt x="16200" y="5283"/>
                    <a:pt x="15307" y="7950"/>
                  </a:cubicBezTo>
                  <a:cubicBezTo>
                    <a:pt x="14414" y="10617"/>
                    <a:pt x="13052" y="13188"/>
                    <a:pt x="11089" y="15112"/>
                  </a:cubicBezTo>
                  <a:cubicBezTo>
                    <a:pt x="10448" y="15734"/>
                    <a:pt x="9735" y="16298"/>
                    <a:pt x="8938" y="16606"/>
                  </a:cubicBezTo>
                  <a:cubicBezTo>
                    <a:pt x="8282" y="16856"/>
                    <a:pt x="7595" y="16933"/>
                    <a:pt x="6912" y="16965"/>
                  </a:cubicBezTo>
                  <a:cubicBezTo>
                    <a:pt x="6634" y="16980"/>
                    <a:pt x="6355" y="16988"/>
                    <a:pt x="6075" y="16988"/>
                  </a:cubicBezTo>
                  <a:cubicBezTo>
                    <a:pt x="3925" y="16988"/>
                    <a:pt x="1750" y="16535"/>
                    <a:pt x="0" y="15394"/>
                  </a:cubicBezTo>
                  <a:lnTo>
                    <a:pt x="0" y="15394"/>
                  </a:lnTo>
                  <a:cubicBezTo>
                    <a:pt x="1144" y="17895"/>
                    <a:pt x="3787" y="19241"/>
                    <a:pt x="6392" y="19594"/>
                  </a:cubicBezTo>
                  <a:cubicBezTo>
                    <a:pt x="6850" y="19655"/>
                    <a:pt x="7317" y="19690"/>
                    <a:pt x="7786" y="19690"/>
                  </a:cubicBezTo>
                  <a:cubicBezTo>
                    <a:pt x="8961" y="19690"/>
                    <a:pt x="10146" y="19468"/>
                    <a:pt x="11220" y="18863"/>
                  </a:cubicBezTo>
                  <a:cubicBezTo>
                    <a:pt x="14138" y="17215"/>
                    <a:pt x="15432" y="13324"/>
                    <a:pt x="16113" y="9797"/>
                  </a:cubicBezTo>
                  <a:cubicBezTo>
                    <a:pt x="16601" y="7272"/>
                    <a:pt x="16927" y="4720"/>
                    <a:pt x="17090" y="2154"/>
                  </a:cubicBezTo>
                  <a:cubicBezTo>
                    <a:pt x="17138" y="1443"/>
                    <a:pt x="17165" y="712"/>
                    <a:pt x="17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067;p43">
              <a:extLst>
                <a:ext uri="{FF2B5EF4-FFF2-40B4-BE49-F238E27FC236}">
                  <a16:creationId xmlns:a16="http://schemas.microsoft.com/office/drawing/2014/main" id="{3AA39C22-EEEA-4B50-BA3C-E225747B3CC1}"/>
                </a:ext>
              </a:extLst>
            </p:cNvPr>
            <p:cNvSpPr/>
            <p:nvPr/>
          </p:nvSpPr>
          <p:spPr>
            <a:xfrm>
              <a:off x="1342750" y="1383500"/>
              <a:ext cx="459575" cy="294350"/>
            </a:xfrm>
            <a:custGeom>
              <a:avLst/>
              <a:gdLst/>
              <a:ahLst/>
              <a:cxnLst/>
              <a:rect l="l" t="t" r="r" b="b"/>
              <a:pathLst>
                <a:path w="18383" h="11774" extrusionOk="0">
                  <a:moveTo>
                    <a:pt x="14887" y="1"/>
                  </a:moveTo>
                  <a:cubicBezTo>
                    <a:pt x="11240" y="1"/>
                    <a:pt x="5543" y="2027"/>
                    <a:pt x="4269" y="2647"/>
                  </a:cubicBezTo>
                  <a:cubicBezTo>
                    <a:pt x="2429" y="3531"/>
                    <a:pt x="460" y="4949"/>
                    <a:pt x="103" y="7070"/>
                  </a:cubicBezTo>
                  <a:cubicBezTo>
                    <a:pt x="1" y="7712"/>
                    <a:pt x="51" y="8353"/>
                    <a:pt x="136" y="8981"/>
                  </a:cubicBezTo>
                  <a:cubicBezTo>
                    <a:pt x="272" y="10001"/>
                    <a:pt x="564" y="11116"/>
                    <a:pt x="1403" y="11571"/>
                  </a:cubicBezTo>
                  <a:cubicBezTo>
                    <a:pt x="1660" y="11712"/>
                    <a:pt x="1930" y="11774"/>
                    <a:pt x="2206" y="11774"/>
                  </a:cubicBezTo>
                  <a:cubicBezTo>
                    <a:pt x="3220" y="11774"/>
                    <a:pt x="4323" y="10945"/>
                    <a:pt x="5245" y="10219"/>
                  </a:cubicBezTo>
                  <a:cubicBezTo>
                    <a:pt x="6314" y="9378"/>
                    <a:pt x="7450" y="8626"/>
                    <a:pt x="8640" y="7968"/>
                  </a:cubicBezTo>
                  <a:cubicBezTo>
                    <a:pt x="9909" y="7263"/>
                    <a:pt x="11229" y="6673"/>
                    <a:pt x="12575" y="6218"/>
                  </a:cubicBezTo>
                  <a:cubicBezTo>
                    <a:pt x="12760" y="6160"/>
                    <a:pt x="12947" y="6096"/>
                    <a:pt x="13139" y="6038"/>
                  </a:cubicBezTo>
                  <a:cubicBezTo>
                    <a:pt x="14097" y="5749"/>
                    <a:pt x="15076" y="5512"/>
                    <a:pt x="15968" y="5006"/>
                  </a:cubicBezTo>
                  <a:cubicBezTo>
                    <a:pt x="16859" y="4506"/>
                    <a:pt x="17674" y="3666"/>
                    <a:pt x="17921" y="2622"/>
                  </a:cubicBezTo>
                  <a:cubicBezTo>
                    <a:pt x="18382" y="661"/>
                    <a:pt x="16969" y="1"/>
                    <a:pt x="14887"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068;p43">
              <a:extLst>
                <a:ext uri="{FF2B5EF4-FFF2-40B4-BE49-F238E27FC236}">
                  <a16:creationId xmlns:a16="http://schemas.microsoft.com/office/drawing/2014/main" id="{7748D81B-6EF0-4197-BF5B-87E7C9E0D773}"/>
                </a:ext>
              </a:extLst>
            </p:cNvPr>
            <p:cNvSpPr/>
            <p:nvPr/>
          </p:nvSpPr>
          <p:spPr>
            <a:xfrm>
              <a:off x="2127025" y="1429550"/>
              <a:ext cx="353500" cy="432250"/>
            </a:xfrm>
            <a:custGeom>
              <a:avLst/>
              <a:gdLst/>
              <a:ahLst/>
              <a:cxnLst/>
              <a:rect l="l" t="t" r="r" b="b"/>
              <a:pathLst>
                <a:path w="14140" h="17290" extrusionOk="0">
                  <a:moveTo>
                    <a:pt x="2157" y="1"/>
                  </a:moveTo>
                  <a:cubicBezTo>
                    <a:pt x="1348" y="1"/>
                    <a:pt x="705" y="435"/>
                    <a:pt x="347" y="1498"/>
                  </a:cubicBezTo>
                  <a:cubicBezTo>
                    <a:pt x="1" y="2517"/>
                    <a:pt x="259" y="3638"/>
                    <a:pt x="757" y="4511"/>
                  </a:cubicBezTo>
                  <a:cubicBezTo>
                    <a:pt x="1261" y="5377"/>
                    <a:pt x="1977" y="6062"/>
                    <a:pt x="2644" y="6780"/>
                  </a:cubicBezTo>
                  <a:cubicBezTo>
                    <a:pt x="2824" y="6980"/>
                    <a:pt x="3005" y="7178"/>
                    <a:pt x="3177" y="7390"/>
                  </a:cubicBezTo>
                  <a:cubicBezTo>
                    <a:pt x="4064" y="8416"/>
                    <a:pt x="4852" y="9525"/>
                    <a:pt x="5533" y="10698"/>
                  </a:cubicBezTo>
                  <a:cubicBezTo>
                    <a:pt x="6197" y="11828"/>
                    <a:pt x="6765" y="13011"/>
                    <a:pt x="7227" y="14237"/>
                  </a:cubicBezTo>
                  <a:cubicBezTo>
                    <a:pt x="7744" y="15604"/>
                    <a:pt x="8423" y="17264"/>
                    <a:pt x="9818" y="17290"/>
                  </a:cubicBezTo>
                  <a:cubicBezTo>
                    <a:pt x="9826" y="17290"/>
                    <a:pt x="9834" y="17290"/>
                    <a:pt x="9841" y="17290"/>
                  </a:cubicBezTo>
                  <a:cubicBezTo>
                    <a:pt x="10788" y="17290"/>
                    <a:pt x="11622" y="16482"/>
                    <a:pt x="12276" y="15674"/>
                  </a:cubicBezTo>
                  <a:cubicBezTo>
                    <a:pt x="12687" y="15173"/>
                    <a:pt x="13068" y="14647"/>
                    <a:pt x="13316" y="14046"/>
                  </a:cubicBezTo>
                  <a:cubicBezTo>
                    <a:pt x="14140" y="12044"/>
                    <a:pt x="13191" y="9865"/>
                    <a:pt x="12085" y="8197"/>
                  </a:cubicBezTo>
                  <a:cubicBezTo>
                    <a:pt x="11116" y="6750"/>
                    <a:pt x="5348" y="1"/>
                    <a:pt x="2157"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1069;p43">
              <a:extLst>
                <a:ext uri="{FF2B5EF4-FFF2-40B4-BE49-F238E27FC236}">
                  <a16:creationId xmlns:a16="http://schemas.microsoft.com/office/drawing/2014/main" id="{F875FE54-D22A-4A08-B761-8B1ED3276119}"/>
                </a:ext>
              </a:extLst>
            </p:cNvPr>
            <p:cNvSpPr/>
            <p:nvPr/>
          </p:nvSpPr>
          <p:spPr>
            <a:xfrm>
              <a:off x="2206425" y="1547750"/>
              <a:ext cx="58925" cy="149250"/>
            </a:xfrm>
            <a:custGeom>
              <a:avLst/>
              <a:gdLst/>
              <a:ahLst/>
              <a:cxnLst/>
              <a:rect l="l" t="t" r="r" b="b"/>
              <a:pathLst>
                <a:path w="2357" h="5970" extrusionOk="0">
                  <a:moveTo>
                    <a:pt x="60" y="1"/>
                  </a:moveTo>
                  <a:cubicBezTo>
                    <a:pt x="40" y="893"/>
                    <a:pt x="15" y="1776"/>
                    <a:pt x="1" y="2661"/>
                  </a:cubicBezTo>
                  <a:cubicBezTo>
                    <a:pt x="888" y="3688"/>
                    <a:pt x="1676" y="4795"/>
                    <a:pt x="2357" y="5969"/>
                  </a:cubicBezTo>
                  <a:cubicBezTo>
                    <a:pt x="1970" y="3816"/>
                    <a:pt x="1183" y="1776"/>
                    <a:pt x="60"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1070;p43">
              <a:extLst>
                <a:ext uri="{FF2B5EF4-FFF2-40B4-BE49-F238E27FC236}">
                  <a16:creationId xmlns:a16="http://schemas.microsoft.com/office/drawing/2014/main" id="{C20D5698-16C1-41BB-BBC6-70BE1C7FCDCB}"/>
                </a:ext>
              </a:extLst>
            </p:cNvPr>
            <p:cNvSpPr/>
            <p:nvPr/>
          </p:nvSpPr>
          <p:spPr>
            <a:xfrm>
              <a:off x="1558725" y="1478825"/>
              <a:ext cx="124700" cy="103875"/>
            </a:xfrm>
            <a:custGeom>
              <a:avLst/>
              <a:gdLst/>
              <a:ahLst/>
              <a:cxnLst/>
              <a:rect l="l" t="t" r="r" b="b"/>
              <a:pathLst>
                <a:path w="4988" h="4155" extrusionOk="0">
                  <a:moveTo>
                    <a:pt x="4987" y="0"/>
                  </a:moveTo>
                  <a:cubicBezTo>
                    <a:pt x="4150" y="911"/>
                    <a:pt x="3081" y="1514"/>
                    <a:pt x="2084" y="2193"/>
                  </a:cubicBezTo>
                  <a:cubicBezTo>
                    <a:pt x="1308" y="2726"/>
                    <a:pt x="531" y="3359"/>
                    <a:pt x="1" y="4155"/>
                  </a:cubicBezTo>
                  <a:lnTo>
                    <a:pt x="1" y="4155"/>
                  </a:lnTo>
                  <a:cubicBezTo>
                    <a:pt x="1270" y="3450"/>
                    <a:pt x="2590" y="2860"/>
                    <a:pt x="3936" y="2405"/>
                  </a:cubicBezTo>
                  <a:lnTo>
                    <a:pt x="3999" y="2264"/>
                  </a:lnTo>
                  <a:cubicBezTo>
                    <a:pt x="4283" y="1491"/>
                    <a:pt x="4614" y="735"/>
                    <a:pt x="4987"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1071;p43">
              <a:extLst>
                <a:ext uri="{FF2B5EF4-FFF2-40B4-BE49-F238E27FC236}">
                  <a16:creationId xmlns:a16="http://schemas.microsoft.com/office/drawing/2014/main" id="{4A605F28-1B46-4411-94C8-32E47B403813}"/>
                </a:ext>
              </a:extLst>
            </p:cNvPr>
            <p:cNvSpPr/>
            <p:nvPr/>
          </p:nvSpPr>
          <p:spPr>
            <a:xfrm>
              <a:off x="1455975" y="1864275"/>
              <a:ext cx="799775" cy="140025"/>
            </a:xfrm>
            <a:custGeom>
              <a:avLst/>
              <a:gdLst/>
              <a:ahLst/>
              <a:cxnLst/>
              <a:rect l="l" t="t" r="r" b="b"/>
              <a:pathLst>
                <a:path w="31991" h="5601" extrusionOk="0">
                  <a:moveTo>
                    <a:pt x="444" y="1"/>
                  </a:moveTo>
                  <a:lnTo>
                    <a:pt x="0" y="1215"/>
                  </a:lnTo>
                  <a:cubicBezTo>
                    <a:pt x="1491" y="1620"/>
                    <a:pt x="3063" y="2009"/>
                    <a:pt x="4720" y="2381"/>
                  </a:cubicBezTo>
                  <a:cubicBezTo>
                    <a:pt x="5102" y="2465"/>
                    <a:pt x="5483" y="2541"/>
                    <a:pt x="5864" y="2624"/>
                  </a:cubicBezTo>
                  <a:cubicBezTo>
                    <a:pt x="6084" y="2669"/>
                    <a:pt x="6304" y="2720"/>
                    <a:pt x="6524" y="2765"/>
                  </a:cubicBezTo>
                  <a:cubicBezTo>
                    <a:pt x="6633" y="2784"/>
                    <a:pt x="6744" y="2811"/>
                    <a:pt x="6853" y="2830"/>
                  </a:cubicBezTo>
                  <a:cubicBezTo>
                    <a:pt x="9302" y="3330"/>
                    <a:pt x="11883" y="3785"/>
                    <a:pt x="14567" y="4183"/>
                  </a:cubicBezTo>
                  <a:cubicBezTo>
                    <a:pt x="17839" y="4663"/>
                    <a:pt x="21012" y="5022"/>
                    <a:pt x="24020" y="5259"/>
                  </a:cubicBezTo>
                  <a:cubicBezTo>
                    <a:pt x="24200" y="5272"/>
                    <a:pt x="24381" y="5285"/>
                    <a:pt x="24568" y="5298"/>
                  </a:cubicBezTo>
                  <a:cubicBezTo>
                    <a:pt x="24942" y="5323"/>
                    <a:pt x="25316" y="5355"/>
                    <a:pt x="25685" y="5374"/>
                  </a:cubicBezTo>
                  <a:cubicBezTo>
                    <a:pt x="26186" y="5407"/>
                    <a:pt x="26677" y="5439"/>
                    <a:pt x="27170" y="5459"/>
                  </a:cubicBezTo>
                  <a:cubicBezTo>
                    <a:pt x="28851" y="5547"/>
                    <a:pt x="30464" y="5593"/>
                    <a:pt x="31991" y="5600"/>
                  </a:cubicBezTo>
                  <a:lnTo>
                    <a:pt x="31765" y="4346"/>
                  </a:lnTo>
                  <a:cubicBezTo>
                    <a:pt x="30504" y="4339"/>
                    <a:pt x="29169" y="4304"/>
                    <a:pt x="27758" y="4240"/>
                  </a:cubicBezTo>
                  <a:cubicBezTo>
                    <a:pt x="27290" y="4221"/>
                    <a:pt x="26811" y="4196"/>
                    <a:pt x="26325" y="4164"/>
                  </a:cubicBezTo>
                  <a:cubicBezTo>
                    <a:pt x="26051" y="4144"/>
                    <a:pt x="25770" y="4132"/>
                    <a:pt x="25489" y="4112"/>
                  </a:cubicBezTo>
                  <a:cubicBezTo>
                    <a:pt x="25245" y="4100"/>
                    <a:pt x="25004" y="4081"/>
                    <a:pt x="24753" y="4060"/>
                  </a:cubicBezTo>
                  <a:cubicBezTo>
                    <a:pt x="21722" y="3843"/>
                    <a:pt x="18419" y="3484"/>
                    <a:pt x="14886" y="2964"/>
                  </a:cubicBezTo>
                  <a:cubicBezTo>
                    <a:pt x="11940" y="2522"/>
                    <a:pt x="9186" y="2028"/>
                    <a:pt x="6658" y="1497"/>
                  </a:cubicBezTo>
                  <a:cubicBezTo>
                    <a:pt x="6600" y="1483"/>
                    <a:pt x="6542" y="1476"/>
                    <a:pt x="6485" y="1464"/>
                  </a:cubicBezTo>
                  <a:cubicBezTo>
                    <a:pt x="6027" y="1368"/>
                    <a:pt x="5582" y="1266"/>
                    <a:pt x="5143" y="1170"/>
                  </a:cubicBezTo>
                  <a:cubicBezTo>
                    <a:pt x="5039" y="1143"/>
                    <a:pt x="4935" y="1124"/>
                    <a:pt x="4836" y="1098"/>
                  </a:cubicBezTo>
                  <a:cubicBezTo>
                    <a:pt x="3275" y="744"/>
                    <a:pt x="1811" y="378"/>
                    <a:pt x="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1072;p43">
              <a:extLst>
                <a:ext uri="{FF2B5EF4-FFF2-40B4-BE49-F238E27FC236}">
                  <a16:creationId xmlns:a16="http://schemas.microsoft.com/office/drawing/2014/main" id="{B86FE22B-DF68-45E3-9BA6-DE07275E7522}"/>
                </a:ext>
              </a:extLst>
            </p:cNvPr>
            <p:cNvSpPr/>
            <p:nvPr/>
          </p:nvSpPr>
          <p:spPr>
            <a:xfrm>
              <a:off x="1360000" y="238125"/>
              <a:ext cx="787950" cy="964625"/>
            </a:xfrm>
            <a:custGeom>
              <a:avLst/>
              <a:gdLst/>
              <a:ahLst/>
              <a:cxnLst/>
              <a:rect l="l" t="t" r="r" b="b"/>
              <a:pathLst>
                <a:path w="31518" h="38585" extrusionOk="0">
                  <a:moveTo>
                    <a:pt x="15910" y="0"/>
                  </a:moveTo>
                  <a:cubicBezTo>
                    <a:pt x="14652" y="0"/>
                    <a:pt x="13385" y="243"/>
                    <a:pt x="12145" y="791"/>
                  </a:cubicBezTo>
                  <a:cubicBezTo>
                    <a:pt x="8819" y="2259"/>
                    <a:pt x="6401" y="5602"/>
                    <a:pt x="4529" y="8972"/>
                  </a:cubicBezTo>
                  <a:cubicBezTo>
                    <a:pt x="3178" y="11403"/>
                    <a:pt x="1995" y="13974"/>
                    <a:pt x="1428" y="16678"/>
                  </a:cubicBezTo>
                  <a:cubicBezTo>
                    <a:pt x="1" y="23494"/>
                    <a:pt x="2874" y="30441"/>
                    <a:pt x="7817" y="34189"/>
                  </a:cubicBezTo>
                  <a:cubicBezTo>
                    <a:pt x="9445" y="35424"/>
                    <a:pt x="15678" y="38502"/>
                    <a:pt x="17746" y="38581"/>
                  </a:cubicBezTo>
                  <a:cubicBezTo>
                    <a:pt x="17803" y="38583"/>
                    <a:pt x="17859" y="38584"/>
                    <a:pt x="17915" y="38584"/>
                  </a:cubicBezTo>
                  <a:cubicBezTo>
                    <a:pt x="21864" y="38584"/>
                    <a:pt x="21563" y="33147"/>
                    <a:pt x="23713" y="29141"/>
                  </a:cubicBezTo>
                  <a:cubicBezTo>
                    <a:pt x="25894" y="25078"/>
                    <a:pt x="31518" y="18224"/>
                    <a:pt x="28470" y="9265"/>
                  </a:cubicBezTo>
                  <a:cubicBezTo>
                    <a:pt x="27756" y="7172"/>
                    <a:pt x="26582" y="5361"/>
                    <a:pt x="25024" y="3962"/>
                  </a:cubicBezTo>
                  <a:cubicBezTo>
                    <a:pt x="22508" y="1703"/>
                    <a:pt x="19241" y="0"/>
                    <a:pt x="15910"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1073;p43">
              <a:extLst>
                <a:ext uri="{FF2B5EF4-FFF2-40B4-BE49-F238E27FC236}">
                  <a16:creationId xmlns:a16="http://schemas.microsoft.com/office/drawing/2014/main" id="{D4BFB6A0-DF53-4C94-924D-903BBF196915}"/>
                </a:ext>
              </a:extLst>
            </p:cNvPr>
            <p:cNvSpPr/>
            <p:nvPr/>
          </p:nvSpPr>
          <p:spPr>
            <a:xfrm>
              <a:off x="1442150" y="372550"/>
              <a:ext cx="666900" cy="792500"/>
            </a:xfrm>
            <a:custGeom>
              <a:avLst/>
              <a:gdLst/>
              <a:ahLst/>
              <a:cxnLst/>
              <a:rect l="l" t="t" r="r" b="b"/>
              <a:pathLst>
                <a:path w="26676" h="31700" extrusionOk="0">
                  <a:moveTo>
                    <a:pt x="14138" y="1"/>
                  </a:moveTo>
                  <a:cubicBezTo>
                    <a:pt x="10258" y="1"/>
                    <a:pt x="6404" y="3221"/>
                    <a:pt x="3981" y="6882"/>
                  </a:cubicBezTo>
                  <a:cubicBezTo>
                    <a:pt x="2088" y="9742"/>
                    <a:pt x="696" y="13023"/>
                    <a:pt x="349" y="16402"/>
                  </a:cubicBezTo>
                  <a:cubicBezTo>
                    <a:pt x="0" y="19780"/>
                    <a:pt x="767" y="23252"/>
                    <a:pt x="2761" y="25679"/>
                  </a:cubicBezTo>
                  <a:cubicBezTo>
                    <a:pt x="4097" y="27303"/>
                    <a:pt x="5896" y="28396"/>
                    <a:pt x="7682" y="29432"/>
                  </a:cubicBezTo>
                  <a:cubicBezTo>
                    <a:pt x="9647" y="30571"/>
                    <a:pt x="11739" y="31699"/>
                    <a:pt x="14035" y="31699"/>
                  </a:cubicBezTo>
                  <a:cubicBezTo>
                    <a:pt x="14145" y="31699"/>
                    <a:pt x="14256" y="31697"/>
                    <a:pt x="14367" y="31691"/>
                  </a:cubicBezTo>
                  <a:cubicBezTo>
                    <a:pt x="20879" y="31376"/>
                    <a:pt x="23992" y="23575"/>
                    <a:pt x="25318" y="17811"/>
                  </a:cubicBezTo>
                  <a:cubicBezTo>
                    <a:pt x="26675" y="11911"/>
                    <a:pt x="23820" y="5971"/>
                    <a:pt x="19824" y="2514"/>
                  </a:cubicBezTo>
                  <a:cubicBezTo>
                    <a:pt x="18594" y="1450"/>
                    <a:pt x="17211" y="524"/>
                    <a:pt x="15629" y="166"/>
                  </a:cubicBezTo>
                  <a:cubicBezTo>
                    <a:pt x="15134" y="54"/>
                    <a:pt x="14636" y="1"/>
                    <a:pt x="14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1074;p43">
              <a:extLst>
                <a:ext uri="{FF2B5EF4-FFF2-40B4-BE49-F238E27FC236}">
                  <a16:creationId xmlns:a16="http://schemas.microsoft.com/office/drawing/2014/main" id="{78E9EFD9-A218-41FA-985D-E1DD003996C4}"/>
                </a:ext>
              </a:extLst>
            </p:cNvPr>
            <p:cNvSpPr/>
            <p:nvPr/>
          </p:nvSpPr>
          <p:spPr>
            <a:xfrm>
              <a:off x="1662375" y="578250"/>
              <a:ext cx="160100" cy="181025"/>
            </a:xfrm>
            <a:custGeom>
              <a:avLst/>
              <a:gdLst/>
              <a:ahLst/>
              <a:cxnLst/>
              <a:rect l="l" t="t" r="r" b="b"/>
              <a:pathLst>
                <a:path w="6404" h="7241" extrusionOk="0">
                  <a:moveTo>
                    <a:pt x="212" y="227"/>
                  </a:moveTo>
                  <a:cubicBezTo>
                    <a:pt x="140" y="246"/>
                    <a:pt x="69" y="276"/>
                    <a:pt x="0" y="320"/>
                  </a:cubicBezTo>
                  <a:cubicBezTo>
                    <a:pt x="70" y="286"/>
                    <a:pt x="141" y="255"/>
                    <a:pt x="212" y="227"/>
                  </a:cubicBezTo>
                  <a:close/>
                  <a:moveTo>
                    <a:pt x="1411" y="1"/>
                  </a:moveTo>
                  <a:cubicBezTo>
                    <a:pt x="1007" y="1"/>
                    <a:pt x="600" y="73"/>
                    <a:pt x="212" y="227"/>
                  </a:cubicBezTo>
                  <a:lnTo>
                    <a:pt x="212" y="227"/>
                  </a:lnTo>
                  <a:cubicBezTo>
                    <a:pt x="277" y="210"/>
                    <a:pt x="344" y="202"/>
                    <a:pt x="411" y="202"/>
                  </a:cubicBezTo>
                  <a:cubicBezTo>
                    <a:pt x="723" y="202"/>
                    <a:pt x="1045" y="371"/>
                    <a:pt x="1314" y="549"/>
                  </a:cubicBezTo>
                  <a:cubicBezTo>
                    <a:pt x="3646" y="2101"/>
                    <a:pt x="5223" y="4326"/>
                    <a:pt x="5920" y="7241"/>
                  </a:cubicBezTo>
                  <a:cubicBezTo>
                    <a:pt x="6404" y="6903"/>
                    <a:pt x="6079" y="5238"/>
                    <a:pt x="5982" y="4745"/>
                  </a:cubicBezTo>
                  <a:cubicBezTo>
                    <a:pt x="5794" y="3804"/>
                    <a:pt x="5430" y="2919"/>
                    <a:pt x="4919" y="2157"/>
                  </a:cubicBezTo>
                  <a:cubicBezTo>
                    <a:pt x="4375" y="1345"/>
                    <a:pt x="3661" y="655"/>
                    <a:pt x="2792" y="285"/>
                  </a:cubicBezTo>
                  <a:cubicBezTo>
                    <a:pt x="2360" y="101"/>
                    <a:pt x="1888" y="1"/>
                    <a:pt x="1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1075;p43">
              <a:extLst>
                <a:ext uri="{FF2B5EF4-FFF2-40B4-BE49-F238E27FC236}">
                  <a16:creationId xmlns:a16="http://schemas.microsoft.com/office/drawing/2014/main" id="{C4E6C004-EED2-4433-B4DE-CC124E1F08CB}"/>
                </a:ext>
              </a:extLst>
            </p:cNvPr>
            <p:cNvSpPr/>
            <p:nvPr/>
          </p:nvSpPr>
          <p:spPr>
            <a:xfrm>
              <a:off x="1606500" y="691000"/>
              <a:ext cx="209575" cy="124675"/>
            </a:xfrm>
            <a:custGeom>
              <a:avLst/>
              <a:gdLst/>
              <a:ahLst/>
              <a:cxnLst/>
              <a:rect l="l" t="t" r="r" b="b"/>
              <a:pathLst>
                <a:path w="8383" h="4987" extrusionOk="0">
                  <a:moveTo>
                    <a:pt x="173" y="998"/>
                  </a:moveTo>
                  <a:lnTo>
                    <a:pt x="173" y="998"/>
                  </a:lnTo>
                  <a:cubicBezTo>
                    <a:pt x="110" y="1045"/>
                    <a:pt x="52" y="1102"/>
                    <a:pt x="1" y="1169"/>
                  </a:cubicBezTo>
                  <a:cubicBezTo>
                    <a:pt x="57" y="1110"/>
                    <a:pt x="114" y="1053"/>
                    <a:pt x="173" y="998"/>
                  </a:cubicBezTo>
                  <a:close/>
                  <a:moveTo>
                    <a:pt x="2742" y="1"/>
                  </a:moveTo>
                  <a:cubicBezTo>
                    <a:pt x="2715" y="1"/>
                    <a:pt x="2687" y="1"/>
                    <a:pt x="2659" y="2"/>
                  </a:cubicBezTo>
                  <a:cubicBezTo>
                    <a:pt x="1778" y="19"/>
                    <a:pt x="865" y="354"/>
                    <a:pt x="173" y="998"/>
                  </a:cubicBezTo>
                  <a:lnTo>
                    <a:pt x="173" y="998"/>
                  </a:lnTo>
                  <a:cubicBezTo>
                    <a:pt x="374" y="849"/>
                    <a:pt x="628" y="801"/>
                    <a:pt x="885" y="801"/>
                  </a:cubicBezTo>
                  <a:cubicBezTo>
                    <a:pt x="1038" y="801"/>
                    <a:pt x="1192" y="818"/>
                    <a:pt x="1335" y="841"/>
                  </a:cubicBezTo>
                  <a:cubicBezTo>
                    <a:pt x="4099" y="1287"/>
                    <a:pt x="6369" y="2648"/>
                    <a:pt x="8036" y="4987"/>
                  </a:cubicBezTo>
                  <a:cubicBezTo>
                    <a:pt x="8382" y="4485"/>
                    <a:pt x="7501" y="3119"/>
                    <a:pt x="7237" y="2714"/>
                  </a:cubicBezTo>
                  <a:cubicBezTo>
                    <a:pt x="6735" y="1945"/>
                    <a:pt x="6083" y="1298"/>
                    <a:pt x="5333" y="819"/>
                  </a:cubicBezTo>
                  <a:cubicBezTo>
                    <a:pt x="4558" y="325"/>
                    <a:pt x="3668" y="1"/>
                    <a:pt x="2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1076;p43">
              <a:extLst>
                <a:ext uri="{FF2B5EF4-FFF2-40B4-BE49-F238E27FC236}">
                  <a16:creationId xmlns:a16="http://schemas.microsoft.com/office/drawing/2014/main" id="{F5B7000A-2A9C-4C17-871A-0B087E792F9A}"/>
                </a:ext>
              </a:extLst>
            </p:cNvPr>
            <p:cNvSpPr/>
            <p:nvPr/>
          </p:nvSpPr>
          <p:spPr>
            <a:xfrm>
              <a:off x="1562150" y="784525"/>
              <a:ext cx="228475" cy="71850"/>
            </a:xfrm>
            <a:custGeom>
              <a:avLst/>
              <a:gdLst/>
              <a:ahLst/>
              <a:cxnLst/>
              <a:rect l="l" t="t" r="r" b="b"/>
              <a:pathLst>
                <a:path w="9139" h="2874" extrusionOk="0">
                  <a:moveTo>
                    <a:pt x="110" y="2204"/>
                  </a:moveTo>
                  <a:cubicBezTo>
                    <a:pt x="65" y="2269"/>
                    <a:pt x="28" y="2342"/>
                    <a:pt x="1" y="2422"/>
                  </a:cubicBezTo>
                  <a:cubicBezTo>
                    <a:pt x="35" y="2348"/>
                    <a:pt x="72" y="2275"/>
                    <a:pt x="110" y="2204"/>
                  </a:cubicBezTo>
                  <a:close/>
                  <a:moveTo>
                    <a:pt x="4030" y="0"/>
                  </a:moveTo>
                  <a:cubicBezTo>
                    <a:pt x="3410" y="0"/>
                    <a:pt x="2785" y="107"/>
                    <a:pt x="2192" y="353"/>
                  </a:cubicBezTo>
                  <a:cubicBezTo>
                    <a:pt x="1348" y="703"/>
                    <a:pt x="574" y="1352"/>
                    <a:pt x="110" y="2204"/>
                  </a:cubicBezTo>
                  <a:lnTo>
                    <a:pt x="110" y="2204"/>
                  </a:lnTo>
                  <a:cubicBezTo>
                    <a:pt x="344" y="1864"/>
                    <a:pt x="790" y="1708"/>
                    <a:pt x="1184" y="1619"/>
                  </a:cubicBezTo>
                  <a:cubicBezTo>
                    <a:pt x="2045" y="1424"/>
                    <a:pt x="2889" y="1325"/>
                    <a:pt x="3712" y="1325"/>
                  </a:cubicBezTo>
                  <a:cubicBezTo>
                    <a:pt x="5573" y="1325"/>
                    <a:pt x="7333" y="1830"/>
                    <a:pt x="8962" y="2874"/>
                  </a:cubicBezTo>
                  <a:cubicBezTo>
                    <a:pt x="9138" y="2285"/>
                    <a:pt x="7853" y="1371"/>
                    <a:pt x="7470" y="1102"/>
                  </a:cubicBezTo>
                  <a:cubicBezTo>
                    <a:pt x="6742" y="589"/>
                    <a:pt x="5910" y="243"/>
                    <a:pt x="5032" y="90"/>
                  </a:cubicBezTo>
                  <a:cubicBezTo>
                    <a:pt x="4703" y="32"/>
                    <a:pt x="4368" y="0"/>
                    <a:pt x="4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077;p43">
              <a:extLst>
                <a:ext uri="{FF2B5EF4-FFF2-40B4-BE49-F238E27FC236}">
                  <a16:creationId xmlns:a16="http://schemas.microsoft.com/office/drawing/2014/main" id="{47E16DA9-CE89-4A34-BC91-82DF5ACF2E7C}"/>
                </a:ext>
              </a:extLst>
            </p:cNvPr>
            <p:cNvSpPr/>
            <p:nvPr/>
          </p:nvSpPr>
          <p:spPr>
            <a:xfrm>
              <a:off x="2187200" y="562300"/>
              <a:ext cx="790425" cy="834625"/>
            </a:xfrm>
            <a:custGeom>
              <a:avLst/>
              <a:gdLst/>
              <a:ahLst/>
              <a:cxnLst/>
              <a:rect l="l" t="t" r="r" b="b"/>
              <a:pathLst>
                <a:path w="31617" h="33385" extrusionOk="0">
                  <a:moveTo>
                    <a:pt x="18138" y="0"/>
                  </a:moveTo>
                  <a:cubicBezTo>
                    <a:pt x="16774" y="0"/>
                    <a:pt x="15398" y="243"/>
                    <a:pt x="14054" y="724"/>
                  </a:cubicBezTo>
                  <a:cubicBezTo>
                    <a:pt x="5326" y="3842"/>
                    <a:pt x="3593" y="12626"/>
                    <a:pt x="1851" y="16905"/>
                  </a:cubicBezTo>
                  <a:cubicBezTo>
                    <a:pt x="108" y="21184"/>
                    <a:pt x="1" y="26519"/>
                    <a:pt x="2686" y="29740"/>
                  </a:cubicBezTo>
                  <a:cubicBezTo>
                    <a:pt x="4031" y="31354"/>
                    <a:pt x="5928" y="32285"/>
                    <a:pt x="7883" y="32826"/>
                  </a:cubicBezTo>
                  <a:cubicBezTo>
                    <a:pt x="9230" y="33199"/>
                    <a:pt x="10636" y="33384"/>
                    <a:pt x="12056" y="33384"/>
                  </a:cubicBezTo>
                  <a:cubicBezTo>
                    <a:pt x="16890" y="33384"/>
                    <a:pt x="21881" y="31239"/>
                    <a:pt x="25214" y="27075"/>
                  </a:cubicBezTo>
                  <a:cubicBezTo>
                    <a:pt x="26924" y="24938"/>
                    <a:pt x="28150" y="22389"/>
                    <a:pt x="29164" y="19791"/>
                  </a:cubicBezTo>
                  <a:cubicBezTo>
                    <a:pt x="30571" y="16190"/>
                    <a:pt x="31616" y="12167"/>
                    <a:pt x="30670" y="8579"/>
                  </a:cubicBezTo>
                  <a:cubicBezTo>
                    <a:pt x="29382" y="3701"/>
                    <a:pt x="24772" y="1048"/>
                    <a:pt x="20242" y="196"/>
                  </a:cubicBezTo>
                  <a:cubicBezTo>
                    <a:pt x="19548" y="65"/>
                    <a:pt x="18844" y="0"/>
                    <a:pt x="18138"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078;p43">
              <a:extLst>
                <a:ext uri="{FF2B5EF4-FFF2-40B4-BE49-F238E27FC236}">
                  <a16:creationId xmlns:a16="http://schemas.microsoft.com/office/drawing/2014/main" id="{9AB2EAC5-51CE-4B26-ACF4-5317E73F3EC1}"/>
                </a:ext>
              </a:extLst>
            </p:cNvPr>
            <p:cNvSpPr/>
            <p:nvPr/>
          </p:nvSpPr>
          <p:spPr>
            <a:xfrm>
              <a:off x="2081225" y="658325"/>
              <a:ext cx="766075" cy="711625"/>
            </a:xfrm>
            <a:custGeom>
              <a:avLst/>
              <a:gdLst/>
              <a:ahLst/>
              <a:cxnLst/>
              <a:rect l="l" t="t" r="r" b="b"/>
              <a:pathLst>
                <a:path w="30643" h="28465" extrusionOk="0">
                  <a:moveTo>
                    <a:pt x="19355" y="1"/>
                  </a:moveTo>
                  <a:cubicBezTo>
                    <a:pt x="15041" y="1"/>
                    <a:pt x="10485" y="1662"/>
                    <a:pt x="7588" y="5432"/>
                  </a:cubicBezTo>
                  <a:cubicBezTo>
                    <a:pt x="4016" y="10081"/>
                    <a:pt x="0" y="17435"/>
                    <a:pt x="3809" y="22867"/>
                  </a:cubicBezTo>
                  <a:cubicBezTo>
                    <a:pt x="5229" y="24891"/>
                    <a:pt x="7498" y="25924"/>
                    <a:pt x="9689" y="26837"/>
                  </a:cubicBezTo>
                  <a:cubicBezTo>
                    <a:pt x="11590" y="27629"/>
                    <a:pt x="13542" y="28398"/>
                    <a:pt x="15611" y="28461"/>
                  </a:cubicBezTo>
                  <a:cubicBezTo>
                    <a:pt x="15702" y="28463"/>
                    <a:pt x="15792" y="28465"/>
                    <a:pt x="15883" y="28465"/>
                  </a:cubicBezTo>
                  <a:cubicBezTo>
                    <a:pt x="18885" y="28465"/>
                    <a:pt x="21897" y="26944"/>
                    <a:pt x="24189" y="24633"/>
                  </a:cubicBezTo>
                  <a:cubicBezTo>
                    <a:pt x="26550" y="22253"/>
                    <a:pt x="28188" y="19093"/>
                    <a:pt x="29193" y="15793"/>
                  </a:cubicBezTo>
                  <a:cubicBezTo>
                    <a:pt x="30642" y="11028"/>
                    <a:pt x="30533" y="5144"/>
                    <a:pt x="27072" y="2251"/>
                  </a:cubicBezTo>
                  <a:cubicBezTo>
                    <a:pt x="25817" y="1201"/>
                    <a:pt x="24251" y="665"/>
                    <a:pt x="22673" y="337"/>
                  </a:cubicBezTo>
                  <a:cubicBezTo>
                    <a:pt x="21607" y="116"/>
                    <a:pt x="20489" y="1"/>
                    <a:pt x="19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1079;p43">
              <a:extLst>
                <a:ext uri="{FF2B5EF4-FFF2-40B4-BE49-F238E27FC236}">
                  <a16:creationId xmlns:a16="http://schemas.microsoft.com/office/drawing/2014/main" id="{659E13F7-BE2F-46AB-993D-FF6EEBE49BD0}"/>
                </a:ext>
              </a:extLst>
            </p:cNvPr>
            <p:cNvSpPr/>
            <p:nvPr/>
          </p:nvSpPr>
          <p:spPr>
            <a:xfrm>
              <a:off x="2479100" y="911225"/>
              <a:ext cx="225150" cy="70750"/>
            </a:xfrm>
            <a:custGeom>
              <a:avLst/>
              <a:gdLst/>
              <a:ahLst/>
              <a:cxnLst/>
              <a:rect l="l" t="t" r="r" b="b"/>
              <a:pathLst>
                <a:path w="9006" h="2830" extrusionOk="0">
                  <a:moveTo>
                    <a:pt x="4981" y="1"/>
                  </a:moveTo>
                  <a:cubicBezTo>
                    <a:pt x="4836" y="1"/>
                    <a:pt x="4690" y="6"/>
                    <a:pt x="4545" y="16"/>
                  </a:cubicBezTo>
                  <a:cubicBezTo>
                    <a:pt x="3646" y="80"/>
                    <a:pt x="2744" y="337"/>
                    <a:pt x="1911" y="771"/>
                  </a:cubicBezTo>
                  <a:cubicBezTo>
                    <a:pt x="1473" y="998"/>
                    <a:pt x="1" y="1773"/>
                    <a:pt x="45" y="2373"/>
                  </a:cubicBezTo>
                  <a:cubicBezTo>
                    <a:pt x="1550" y="1664"/>
                    <a:pt x="3061" y="1319"/>
                    <a:pt x="4568" y="1319"/>
                  </a:cubicBezTo>
                  <a:cubicBezTo>
                    <a:pt x="5721" y="1319"/>
                    <a:pt x="6871" y="1521"/>
                    <a:pt x="8013" y="1915"/>
                  </a:cubicBezTo>
                  <a:cubicBezTo>
                    <a:pt x="8381" y="2043"/>
                    <a:pt x="8787" y="2242"/>
                    <a:pt x="8944" y="2601"/>
                  </a:cubicBezTo>
                  <a:lnTo>
                    <a:pt x="8944" y="2601"/>
                  </a:lnTo>
                  <a:cubicBezTo>
                    <a:pt x="8674" y="1713"/>
                    <a:pt x="8052" y="993"/>
                    <a:pt x="7294" y="563"/>
                  </a:cubicBezTo>
                  <a:cubicBezTo>
                    <a:pt x="6597" y="167"/>
                    <a:pt x="5793" y="1"/>
                    <a:pt x="4981" y="1"/>
                  </a:cubicBezTo>
                  <a:close/>
                  <a:moveTo>
                    <a:pt x="8944" y="2601"/>
                  </a:moveTo>
                  <a:lnTo>
                    <a:pt x="8944" y="2601"/>
                  </a:lnTo>
                  <a:cubicBezTo>
                    <a:pt x="8967" y="2676"/>
                    <a:pt x="8987" y="2752"/>
                    <a:pt x="9005" y="2830"/>
                  </a:cubicBezTo>
                  <a:cubicBezTo>
                    <a:pt x="8996" y="2747"/>
                    <a:pt x="8975" y="2671"/>
                    <a:pt x="8944" y="26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080;p43">
              <a:extLst>
                <a:ext uri="{FF2B5EF4-FFF2-40B4-BE49-F238E27FC236}">
                  <a16:creationId xmlns:a16="http://schemas.microsoft.com/office/drawing/2014/main" id="{AC480DB1-61C5-4F19-ACC1-0EFA84753A10}"/>
                </a:ext>
              </a:extLst>
            </p:cNvPr>
            <p:cNvSpPr/>
            <p:nvPr/>
          </p:nvSpPr>
          <p:spPr>
            <a:xfrm>
              <a:off x="2439025" y="988200"/>
              <a:ext cx="199825" cy="122000"/>
            </a:xfrm>
            <a:custGeom>
              <a:avLst/>
              <a:gdLst/>
              <a:ahLst/>
              <a:cxnLst/>
              <a:rect l="l" t="t" r="r" b="b"/>
              <a:pathLst>
                <a:path w="7993" h="4880" extrusionOk="0">
                  <a:moveTo>
                    <a:pt x="2747" y="0"/>
                  </a:moveTo>
                  <a:cubicBezTo>
                    <a:pt x="2575" y="0"/>
                    <a:pt x="2403" y="7"/>
                    <a:pt x="2231" y="22"/>
                  </a:cubicBezTo>
                  <a:cubicBezTo>
                    <a:pt x="1758" y="61"/>
                    <a:pt x="167" y="201"/>
                    <a:pt x="1" y="792"/>
                  </a:cubicBezTo>
                  <a:cubicBezTo>
                    <a:pt x="148" y="786"/>
                    <a:pt x="295" y="784"/>
                    <a:pt x="441" y="784"/>
                  </a:cubicBezTo>
                  <a:cubicBezTo>
                    <a:pt x="3077" y="784"/>
                    <a:pt x="5378" y="1760"/>
                    <a:pt x="7328" y="3602"/>
                  </a:cubicBezTo>
                  <a:cubicBezTo>
                    <a:pt x="7616" y="3874"/>
                    <a:pt x="7914" y="4230"/>
                    <a:pt x="7932" y="4635"/>
                  </a:cubicBezTo>
                  <a:lnTo>
                    <a:pt x="7932" y="4635"/>
                  </a:lnTo>
                  <a:cubicBezTo>
                    <a:pt x="7993" y="3677"/>
                    <a:pt x="7681" y="2736"/>
                    <a:pt x="7146" y="2016"/>
                  </a:cubicBezTo>
                  <a:cubicBezTo>
                    <a:pt x="6567" y="1235"/>
                    <a:pt x="5746" y="700"/>
                    <a:pt x="4860" y="374"/>
                  </a:cubicBezTo>
                  <a:cubicBezTo>
                    <a:pt x="4181" y="126"/>
                    <a:pt x="3466" y="0"/>
                    <a:pt x="2747" y="0"/>
                  </a:cubicBezTo>
                  <a:close/>
                  <a:moveTo>
                    <a:pt x="7932" y="4635"/>
                  </a:moveTo>
                  <a:cubicBezTo>
                    <a:pt x="7927" y="4716"/>
                    <a:pt x="7919" y="4798"/>
                    <a:pt x="7909" y="4880"/>
                  </a:cubicBezTo>
                  <a:cubicBezTo>
                    <a:pt x="7929" y="4796"/>
                    <a:pt x="7936" y="4715"/>
                    <a:pt x="7932" y="46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081;p43">
              <a:extLst>
                <a:ext uri="{FF2B5EF4-FFF2-40B4-BE49-F238E27FC236}">
                  <a16:creationId xmlns:a16="http://schemas.microsoft.com/office/drawing/2014/main" id="{6CE61DE0-6566-4BF1-A264-003221AF0951}"/>
                </a:ext>
              </a:extLst>
            </p:cNvPr>
            <p:cNvSpPr/>
            <p:nvPr/>
          </p:nvSpPr>
          <p:spPr>
            <a:xfrm>
              <a:off x="2421175" y="1044525"/>
              <a:ext cx="159775" cy="178950"/>
            </a:xfrm>
            <a:custGeom>
              <a:avLst/>
              <a:gdLst/>
              <a:ahLst/>
              <a:cxnLst/>
              <a:rect l="l" t="t" r="r" b="b"/>
              <a:pathLst>
                <a:path w="6391" h="7158" extrusionOk="0">
                  <a:moveTo>
                    <a:pt x="651" y="1"/>
                  </a:moveTo>
                  <a:cubicBezTo>
                    <a:pt x="359" y="1"/>
                    <a:pt x="114" y="61"/>
                    <a:pt x="0" y="232"/>
                  </a:cubicBezTo>
                  <a:cubicBezTo>
                    <a:pt x="2610" y="1187"/>
                    <a:pt x="4533" y="3056"/>
                    <a:pt x="5794" y="5706"/>
                  </a:cubicBezTo>
                  <a:cubicBezTo>
                    <a:pt x="5970" y="6077"/>
                    <a:pt x="6128" y="6531"/>
                    <a:pt x="6016" y="6929"/>
                  </a:cubicBezTo>
                  <a:lnTo>
                    <a:pt x="6016" y="6929"/>
                  </a:lnTo>
                  <a:cubicBezTo>
                    <a:pt x="6376" y="6028"/>
                    <a:pt x="6390" y="5004"/>
                    <a:pt x="6133" y="4109"/>
                  </a:cubicBezTo>
                  <a:cubicBezTo>
                    <a:pt x="5852" y="3137"/>
                    <a:pt x="5272" y="2310"/>
                    <a:pt x="4568" y="1662"/>
                  </a:cubicBezTo>
                  <a:cubicBezTo>
                    <a:pt x="3911" y="1057"/>
                    <a:pt x="3130" y="601"/>
                    <a:pt x="2280" y="330"/>
                  </a:cubicBezTo>
                  <a:cubicBezTo>
                    <a:pt x="1985" y="237"/>
                    <a:pt x="1227" y="1"/>
                    <a:pt x="651" y="1"/>
                  </a:cubicBezTo>
                  <a:close/>
                  <a:moveTo>
                    <a:pt x="6016" y="6929"/>
                  </a:moveTo>
                  <a:lnTo>
                    <a:pt x="6016" y="6929"/>
                  </a:lnTo>
                  <a:cubicBezTo>
                    <a:pt x="5985" y="7006"/>
                    <a:pt x="5952" y="7082"/>
                    <a:pt x="5916" y="7157"/>
                  </a:cubicBezTo>
                  <a:cubicBezTo>
                    <a:pt x="5961" y="7084"/>
                    <a:pt x="5994" y="7008"/>
                    <a:pt x="6016" y="69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082;p43">
              <a:extLst>
                <a:ext uri="{FF2B5EF4-FFF2-40B4-BE49-F238E27FC236}">
                  <a16:creationId xmlns:a16="http://schemas.microsoft.com/office/drawing/2014/main" id="{C2A3FAEB-3FC5-4768-8EDD-336BD6097EFB}"/>
                </a:ext>
              </a:extLst>
            </p:cNvPr>
            <p:cNvSpPr/>
            <p:nvPr/>
          </p:nvSpPr>
          <p:spPr>
            <a:xfrm>
              <a:off x="1500275" y="397050"/>
              <a:ext cx="1037925" cy="1001225"/>
            </a:xfrm>
            <a:custGeom>
              <a:avLst/>
              <a:gdLst/>
              <a:ahLst/>
              <a:cxnLst/>
              <a:rect l="l" t="t" r="r" b="b"/>
              <a:pathLst>
                <a:path w="41517" h="40049" extrusionOk="0">
                  <a:moveTo>
                    <a:pt x="25256" y="1"/>
                  </a:moveTo>
                  <a:cubicBezTo>
                    <a:pt x="23966" y="1"/>
                    <a:pt x="22784" y="164"/>
                    <a:pt x="21715" y="431"/>
                  </a:cubicBezTo>
                  <a:cubicBezTo>
                    <a:pt x="20400" y="758"/>
                    <a:pt x="19137" y="1268"/>
                    <a:pt x="17964" y="1947"/>
                  </a:cubicBezTo>
                  <a:cubicBezTo>
                    <a:pt x="16480" y="2807"/>
                    <a:pt x="15461" y="3740"/>
                    <a:pt x="14956" y="4260"/>
                  </a:cubicBezTo>
                  <a:cubicBezTo>
                    <a:pt x="13529" y="5725"/>
                    <a:pt x="12254" y="7330"/>
                    <a:pt x="11147" y="9051"/>
                  </a:cubicBezTo>
                  <a:cubicBezTo>
                    <a:pt x="10900" y="9437"/>
                    <a:pt x="10656" y="9836"/>
                    <a:pt x="10428" y="10233"/>
                  </a:cubicBezTo>
                  <a:cubicBezTo>
                    <a:pt x="10015" y="10948"/>
                    <a:pt x="9639" y="11669"/>
                    <a:pt x="9297" y="12413"/>
                  </a:cubicBezTo>
                  <a:cubicBezTo>
                    <a:pt x="9105" y="12816"/>
                    <a:pt x="8929" y="13225"/>
                    <a:pt x="8758" y="13646"/>
                  </a:cubicBezTo>
                  <a:cubicBezTo>
                    <a:pt x="8485" y="14326"/>
                    <a:pt x="8242" y="15012"/>
                    <a:pt x="8031" y="15710"/>
                  </a:cubicBezTo>
                  <a:cubicBezTo>
                    <a:pt x="7903" y="16119"/>
                    <a:pt x="7795" y="16529"/>
                    <a:pt x="7693" y="16944"/>
                  </a:cubicBezTo>
                  <a:cubicBezTo>
                    <a:pt x="7319" y="18440"/>
                    <a:pt x="7107" y="19974"/>
                    <a:pt x="7063" y="21517"/>
                  </a:cubicBezTo>
                  <a:cubicBezTo>
                    <a:pt x="6983" y="24543"/>
                    <a:pt x="7679" y="27611"/>
                    <a:pt x="9020" y="30240"/>
                  </a:cubicBezTo>
                  <a:cubicBezTo>
                    <a:pt x="9267" y="30718"/>
                    <a:pt x="9536" y="31192"/>
                    <a:pt x="9827" y="31641"/>
                  </a:cubicBezTo>
                  <a:cubicBezTo>
                    <a:pt x="9854" y="31688"/>
                    <a:pt x="9878" y="31733"/>
                    <a:pt x="9913" y="31773"/>
                  </a:cubicBezTo>
                  <a:cubicBezTo>
                    <a:pt x="10122" y="32097"/>
                    <a:pt x="10340" y="32402"/>
                    <a:pt x="10571" y="32708"/>
                  </a:cubicBezTo>
                  <a:lnTo>
                    <a:pt x="10561" y="32708"/>
                  </a:lnTo>
                  <a:cubicBezTo>
                    <a:pt x="9917" y="32864"/>
                    <a:pt x="9288" y="32944"/>
                    <a:pt x="8665" y="32949"/>
                  </a:cubicBezTo>
                  <a:lnTo>
                    <a:pt x="8661" y="32949"/>
                  </a:lnTo>
                  <a:cubicBezTo>
                    <a:pt x="8594" y="32953"/>
                    <a:pt x="8527" y="32955"/>
                    <a:pt x="8461" y="32955"/>
                  </a:cubicBezTo>
                  <a:cubicBezTo>
                    <a:pt x="8330" y="32955"/>
                    <a:pt x="8200" y="32948"/>
                    <a:pt x="8071" y="32933"/>
                  </a:cubicBezTo>
                  <a:lnTo>
                    <a:pt x="8065" y="32933"/>
                  </a:lnTo>
                  <a:cubicBezTo>
                    <a:pt x="7558" y="32904"/>
                    <a:pt x="7059" y="32805"/>
                    <a:pt x="6581" y="32639"/>
                  </a:cubicBezTo>
                  <a:cubicBezTo>
                    <a:pt x="6400" y="32576"/>
                    <a:pt x="6224" y="32503"/>
                    <a:pt x="6052" y="32419"/>
                  </a:cubicBezTo>
                  <a:cubicBezTo>
                    <a:pt x="5566" y="32194"/>
                    <a:pt x="5101" y="31883"/>
                    <a:pt x="4665" y="31473"/>
                  </a:cubicBezTo>
                  <a:cubicBezTo>
                    <a:pt x="4660" y="31473"/>
                    <a:pt x="4655" y="31468"/>
                    <a:pt x="4651" y="31462"/>
                  </a:cubicBezTo>
                  <a:cubicBezTo>
                    <a:pt x="4482" y="31307"/>
                    <a:pt x="4314" y="31139"/>
                    <a:pt x="4141" y="30966"/>
                  </a:cubicBezTo>
                  <a:cubicBezTo>
                    <a:pt x="3349" y="30194"/>
                    <a:pt x="2521" y="29340"/>
                    <a:pt x="1599" y="29006"/>
                  </a:cubicBezTo>
                  <a:cubicBezTo>
                    <a:pt x="1497" y="28969"/>
                    <a:pt x="1395" y="28953"/>
                    <a:pt x="1295" y="28953"/>
                  </a:cubicBezTo>
                  <a:cubicBezTo>
                    <a:pt x="592" y="28953"/>
                    <a:pt x="1" y="29791"/>
                    <a:pt x="333" y="30528"/>
                  </a:cubicBezTo>
                  <a:cubicBezTo>
                    <a:pt x="498" y="30897"/>
                    <a:pt x="723" y="31243"/>
                    <a:pt x="954" y="31560"/>
                  </a:cubicBezTo>
                  <a:cubicBezTo>
                    <a:pt x="3951" y="35647"/>
                    <a:pt x="8525" y="37995"/>
                    <a:pt x="13271" y="39066"/>
                  </a:cubicBezTo>
                  <a:cubicBezTo>
                    <a:pt x="15303" y="39528"/>
                    <a:pt x="17377" y="39770"/>
                    <a:pt x="19470" y="39892"/>
                  </a:cubicBezTo>
                  <a:cubicBezTo>
                    <a:pt x="20768" y="39972"/>
                    <a:pt x="22075" y="39995"/>
                    <a:pt x="23379" y="40001"/>
                  </a:cubicBezTo>
                  <a:cubicBezTo>
                    <a:pt x="23895" y="40001"/>
                    <a:pt x="24386" y="40049"/>
                    <a:pt x="24792" y="40049"/>
                  </a:cubicBezTo>
                  <a:cubicBezTo>
                    <a:pt x="25032" y="40049"/>
                    <a:pt x="25243" y="40032"/>
                    <a:pt x="25412" y="39978"/>
                  </a:cubicBezTo>
                  <a:cubicBezTo>
                    <a:pt x="25647" y="39989"/>
                    <a:pt x="25883" y="39995"/>
                    <a:pt x="26117" y="39995"/>
                  </a:cubicBezTo>
                  <a:cubicBezTo>
                    <a:pt x="26732" y="39995"/>
                    <a:pt x="27345" y="39955"/>
                    <a:pt x="27958" y="39868"/>
                  </a:cubicBezTo>
                  <a:cubicBezTo>
                    <a:pt x="28279" y="39817"/>
                    <a:pt x="28605" y="39758"/>
                    <a:pt x="28927" y="39673"/>
                  </a:cubicBezTo>
                  <a:cubicBezTo>
                    <a:pt x="29057" y="39649"/>
                    <a:pt x="29185" y="39614"/>
                    <a:pt x="29314" y="39586"/>
                  </a:cubicBezTo>
                  <a:cubicBezTo>
                    <a:pt x="30416" y="39286"/>
                    <a:pt x="31492" y="38841"/>
                    <a:pt x="32508" y="38277"/>
                  </a:cubicBezTo>
                  <a:cubicBezTo>
                    <a:pt x="32892" y="38064"/>
                    <a:pt x="33271" y="37833"/>
                    <a:pt x="33642" y="37585"/>
                  </a:cubicBezTo>
                  <a:cubicBezTo>
                    <a:pt x="35822" y="36115"/>
                    <a:pt x="37678" y="34062"/>
                    <a:pt x="38930" y="31652"/>
                  </a:cubicBezTo>
                  <a:cubicBezTo>
                    <a:pt x="39490" y="30569"/>
                    <a:pt x="39933" y="29438"/>
                    <a:pt x="40272" y="28262"/>
                  </a:cubicBezTo>
                  <a:cubicBezTo>
                    <a:pt x="40401" y="27824"/>
                    <a:pt x="40511" y="27391"/>
                    <a:pt x="40620" y="26948"/>
                  </a:cubicBezTo>
                  <a:cubicBezTo>
                    <a:pt x="40772" y="26272"/>
                    <a:pt x="40898" y="25587"/>
                    <a:pt x="40998" y="24901"/>
                  </a:cubicBezTo>
                  <a:cubicBezTo>
                    <a:pt x="41061" y="24515"/>
                    <a:pt x="41121" y="24116"/>
                    <a:pt x="41163" y="23719"/>
                  </a:cubicBezTo>
                  <a:cubicBezTo>
                    <a:pt x="41219" y="23211"/>
                    <a:pt x="41275" y="22698"/>
                    <a:pt x="41310" y="22191"/>
                  </a:cubicBezTo>
                  <a:cubicBezTo>
                    <a:pt x="41338" y="21856"/>
                    <a:pt x="41361" y="21521"/>
                    <a:pt x="41380" y="21181"/>
                  </a:cubicBezTo>
                  <a:cubicBezTo>
                    <a:pt x="41448" y="20109"/>
                    <a:pt x="41480" y="19025"/>
                    <a:pt x="41495" y="17952"/>
                  </a:cubicBezTo>
                  <a:cubicBezTo>
                    <a:pt x="41517" y="16488"/>
                    <a:pt x="41354" y="13622"/>
                    <a:pt x="40324" y="10618"/>
                  </a:cubicBezTo>
                  <a:cubicBezTo>
                    <a:pt x="40058" y="9824"/>
                    <a:pt x="39733" y="9048"/>
                    <a:pt x="39354" y="8302"/>
                  </a:cubicBezTo>
                  <a:cubicBezTo>
                    <a:pt x="38656" y="6923"/>
                    <a:pt x="37740" y="5580"/>
                    <a:pt x="36539" y="4392"/>
                  </a:cubicBezTo>
                  <a:cubicBezTo>
                    <a:pt x="36533" y="4392"/>
                    <a:pt x="36534" y="4386"/>
                    <a:pt x="36534" y="4380"/>
                  </a:cubicBezTo>
                  <a:cubicBezTo>
                    <a:pt x="36463" y="4304"/>
                    <a:pt x="36387" y="4234"/>
                    <a:pt x="36306" y="4167"/>
                  </a:cubicBezTo>
                  <a:cubicBezTo>
                    <a:pt x="36267" y="4127"/>
                    <a:pt x="36227" y="4098"/>
                    <a:pt x="36187" y="4064"/>
                  </a:cubicBezTo>
                  <a:cubicBezTo>
                    <a:pt x="35037" y="2979"/>
                    <a:pt x="33633" y="2056"/>
                    <a:pt x="31932" y="1376"/>
                  </a:cubicBezTo>
                  <a:cubicBezTo>
                    <a:pt x="29465" y="385"/>
                    <a:pt x="27234" y="1"/>
                    <a:pt x="25256"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083;p43">
              <a:extLst>
                <a:ext uri="{FF2B5EF4-FFF2-40B4-BE49-F238E27FC236}">
                  <a16:creationId xmlns:a16="http://schemas.microsoft.com/office/drawing/2014/main" id="{7EC57F6A-7687-4C2B-9FD7-549DFAB46C85}"/>
                </a:ext>
              </a:extLst>
            </p:cNvPr>
            <p:cNvSpPr/>
            <p:nvPr/>
          </p:nvSpPr>
          <p:spPr>
            <a:xfrm>
              <a:off x="2354925" y="436800"/>
              <a:ext cx="4575" cy="2100"/>
            </a:xfrm>
            <a:custGeom>
              <a:avLst/>
              <a:gdLst/>
              <a:ahLst/>
              <a:cxnLst/>
              <a:rect l="l" t="t" r="r" b="b"/>
              <a:pathLst>
                <a:path w="183" h="84" extrusionOk="0">
                  <a:moveTo>
                    <a:pt x="101" y="0"/>
                  </a:moveTo>
                  <a:lnTo>
                    <a:pt x="1" y="77"/>
                  </a:lnTo>
                  <a:cubicBezTo>
                    <a:pt x="11" y="77"/>
                    <a:pt x="22" y="77"/>
                    <a:pt x="32" y="77"/>
                  </a:cubicBezTo>
                  <a:cubicBezTo>
                    <a:pt x="82" y="77"/>
                    <a:pt x="132" y="79"/>
                    <a:pt x="183" y="83"/>
                  </a:cubicBezTo>
                  <a:cubicBezTo>
                    <a:pt x="157" y="54"/>
                    <a:pt x="129" y="26"/>
                    <a:pt x="101" y="0"/>
                  </a:cubicBezTo>
                  <a:close/>
                </a:path>
              </a:pathLst>
            </a:custGeom>
            <a:solidFill>
              <a:srgbClr val="BEC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084;p43">
              <a:extLst>
                <a:ext uri="{FF2B5EF4-FFF2-40B4-BE49-F238E27FC236}">
                  <a16:creationId xmlns:a16="http://schemas.microsoft.com/office/drawing/2014/main" id="{675681E7-AE37-4FB3-8953-B1DE56F7ECA9}"/>
                </a:ext>
              </a:extLst>
            </p:cNvPr>
            <p:cNvSpPr/>
            <p:nvPr/>
          </p:nvSpPr>
          <p:spPr>
            <a:xfrm>
              <a:off x="1586825" y="1171150"/>
              <a:ext cx="30125" cy="41850"/>
            </a:xfrm>
            <a:custGeom>
              <a:avLst/>
              <a:gdLst/>
              <a:ahLst/>
              <a:cxnLst/>
              <a:rect l="l" t="t" r="r" b="b"/>
              <a:pathLst>
                <a:path w="1205" h="1674" extrusionOk="0">
                  <a:moveTo>
                    <a:pt x="681" y="1"/>
                  </a:moveTo>
                  <a:cubicBezTo>
                    <a:pt x="654" y="20"/>
                    <a:pt x="630" y="41"/>
                    <a:pt x="607" y="65"/>
                  </a:cubicBezTo>
                  <a:cubicBezTo>
                    <a:pt x="209" y="474"/>
                    <a:pt x="93" y="1097"/>
                    <a:pt x="1" y="1674"/>
                  </a:cubicBezTo>
                  <a:cubicBezTo>
                    <a:pt x="77" y="1558"/>
                    <a:pt x="148" y="1448"/>
                    <a:pt x="224" y="1338"/>
                  </a:cubicBezTo>
                  <a:cubicBezTo>
                    <a:pt x="330" y="1178"/>
                    <a:pt x="442" y="1016"/>
                    <a:pt x="573" y="878"/>
                  </a:cubicBezTo>
                  <a:cubicBezTo>
                    <a:pt x="749" y="700"/>
                    <a:pt x="973" y="567"/>
                    <a:pt x="1204" y="509"/>
                  </a:cubicBezTo>
                  <a:cubicBezTo>
                    <a:pt x="1199" y="509"/>
                    <a:pt x="1195" y="504"/>
                    <a:pt x="1190" y="496"/>
                  </a:cubicBezTo>
                  <a:cubicBezTo>
                    <a:pt x="1021" y="342"/>
                    <a:pt x="853" y="174"/>
                    <a:pt x="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085;p43">
              <a:extLst>
                <a:ext uri="{FF2B5EF4-FFF2-40B4-BE49-F238E27FC236}">
                  <a16:creationId xmlns:a16="http://schemas.microsoft.com/office/drawing/2014/main" id="{B85B38F0-B2A9-40D6-ADF9-FB6EB29D866E}"/>
                </a:ext>
              </a:extLst>
            </p:cNvPr>
            <p:cNvSpPr/>
            <p:nvPr/>
          </p:nvSpPr>
          <p:spPr>
            <a:xfrm>
              <a:off x="1647900" y="1207500"/>
              <a:ext cx="16925" cy="37075"/>
            </a:xfrm>
            <a:custGeom>
              <a:avLst/>
              <a:gdLst/>
              <a:ahLst/>
              <a:cxnLst/>
              <a:rect l="l" t="t" r="r" b="b"/>
              <a:pathLst>
                <a:path w="677" h="1483" extrusionOk="0">
                  <a:moveTo>
                    <a:pt x="149" y="1"/>
                  </a:moveTo>
                  <a:cubicBezTo>
                    <a:pt x="0" y="474"/>
                    <a:pt x="75" y="999"/>
                    <a:pt x="157" y="1483"/>
                  </a:cubicBezTo>
                  <a:cubicBezTo>
                    <a:pt x="193" y="1355"/>
                    <a:pt x="233" y="1223"/>
                    <a:pt x="269" y="1090"/>
                  </a:cubicBezTo>
                  <a:cubicBezTo>
                    <a:pt x="319" y="906"/>
                    <a:pt x="374" y="716"/>
                    <a:pt x="459" y="543"/>
                  </a:cubicBezTo>
                  <a:cubicBezTo>
                    <a:pt x="515" y="425"/>
                    <a:pt x="589" y="316"/>
                    <a:pt x="677" y="220"/>
                  </a:cubicBezTo>
                  <a:cubicBezTo>
                    <a:pt x="496" y="158"/>
                    <a:pt x="320" y="85"/>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086;p43">
              <a:extLst>
                <a:ext uri="{FF2B5EF4-FFF2-40B4-BE49-F238E27FC236}">
                  <a16:creationId xmlns:a16="http://schemas.microsoft.com/office/drawing/2014/main" id="{D2B4C60E-FA04-42FF-B67C-DB89DC987213}"/>
                </a:ext>
              </a:extLst>
            </p:cNvPr>
            <p:cNvSpPr/>
            <p:nvPr/>
          </p:nvSpPr>
          <p:spPr>
            <a:xfrm>
              <a:off x="1701950" y="1220350"/>
              <a:ext cx="14875" cy="35200"/>
            </a:xfrm>
            <a:custGeom>
              <a:avLst/>
              <a:gdLst/>
              <a:ahLst/>
              <a:cxnLst/>
              <a:rect l="l" t="t" r="r" b="b"/>
              <a:pathLst>
                <a:path w="595" h="1408" extrusionOk="0">
                  <a:moveTo>
                    <a:pt x="5" y="1"/>
                  </a:moveTo>
                  <a:lnTo>
                    <a:pt x="5" y="1"/>
                  </a:lnTo>
                  <a:cubicBezTo>
                    <a:pt x="0" y="525"/>
                    <a:pt x="286" y="986"/>
                    <a:pt x="557" y="1407"/>
                  </a:cubicBezTo>
                  <a:cubicBezTo>
                    <a:pt x="545" y="1274"/>
                    <a:pt x="533" y="1142"/>
                    <a:pt x="515" y="1015"/>
                  </a:cubicBezTo>
                  <a:cubicBezTo>
                    <a:pt x="496" y="825"/>
                    <a:pt x="478" y="634"/>
                    <a:pt x="496" y="444"/>
                  </a:cubicBezTo>
                  <a:cubicBezTo>
                    <a:pt x="508" y="298"/>
                    <a:pt x="541" y="154"/>
                    <a:pt x="595" y="17"/>
                  </a:cubicBezTo>
                  <a:lnTo>
                    <a:pt x="595" y="17"/>
                  </a:lnTo>
                  <a:cubicBezTo>
                    <a:pt x="528" y="21"/>
                    <a:pt x="462" y="23"/>
                    <a:pt x="395" y="23"/>
                  </a:cubicBezTo>
                  <a:cubicBezTo>
                    <a:pt x="264" y="23"/>
                    <a:pt x="134" y="16"/>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087;p43">
              <a:extLst>
                <a:ext uri="{FF2B5EF4-FFF2-40B4-BE49-F238E27FC236}">
                  <a16:creationId xmlns:a16="http://schemas.microsoft.com/office/drawing/2014/main" id="{8CAAB62C-B1C2-4500-816A-711D66CE6F63}"/>
                </a:ext>
              </a:extLst>
            </p:cNvPr>
            <p:cNvSpPr/>
            <p:nvPr/>
          </p:nvSpPr>
          <p:spPr>
            <a:xfrm>
              <a:off x="2194450" y="858950"/>
              <a:ext cx="72575" cy="76100"/>
            </a:xfrm>
            <a:custGeom>
              <a:avLst/>
              <a:gdLst/>
              <a:ahLst/>
              <a:cxnLst/>
              <a:rect l="l" t="t" r="r" b="b"/>
              <a:pathLst>
                <a:path w="2903" h="3044" extrusionOk="0">
                  <a:moveTo>
                    <a:pt x="1556" y="0"/>
                  </a:moveTo>
                  <a:cubicBezTo>
                    <a:pt x="787" y="0"/>
                    <a:pt x="116" y="681"/>
                    <a:pt x="59" y="1522"/>
                  </a:cubicBezTo>
                  <a:cubicBezTo>
                    <a:pt x="1" y="2362"/>
                    <a:pt x="577" y="3043"/>
                    <a:pt x="1347" y="3043"/>
                  </a:cubicBezTo>
                  <a:cubicBezTo>
                    <a:pt x="2116" y="3043"/>
                    <a:pt x="2787" y="2362"/>
                    <a:pt x="2844" y="1522"/>
                  </a:cubicBezTo>
                  <a:cubicBezTo>
                    <a:pt x="2902" y="681"/>
                    <a:pt x="2324" y="0"/>
                    <a:pt x="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088;p43">
              <a:extLst>
                <a:ext uri="{FF2B5EF4-FFF2-40B4-BE49-F238E27FC236}">
                  <a16:creationId xmlns:a16="http://schemas.microsoft.com/office/drawing/2014/main" id="{5A801637-DA22-400A-8282-022E3B010B38}"/>
                </a:ext>
              </a:extLst>
            </p:cNvPr>
            <p:cNvSpPr/>
            <p:nvPr/>
          </p:nvSpPr>
          <p:spPr>
            <a:xfrm>
              <a:off x="1856025" y="772075"/>
              <a:ext cx="72525" cy="76100"/>
            </a:xfrm>
            <a:custGeom>
              <a:avLst/>
              <a:gdLst/>
              <a:ahLst/>
              <a:cxnLst/>
              <a:rect l="l" t="t" r="r" b="b"/>
              <a:pathLst>
                <a:path w="2901" h="3044" extrusionOk="0">
                  <a:moveTo>
                    <a:pt x="1555" y="0"/>
                  </a:moveTo>
                  <a:cubicBezTo>
                    <a:pt x="785" y="0"/>
                    <a:pt x="116" y="682"/>
                    <a:pt x="58" y="1521"/>
                  </a:cubicBezTo>
                  <a:cubicBezTo>
                    <a:pt x="0" y="2362"/>
                    <a:pt x="577" y="3043"/>
                    <a:pt x="1347" y="3043"/>
                  </a:cubicBezTo>
                  <a:cubicBezTo>
                    <a:pt x="2116" y="3043"/>
                    <a:pt x="2785" y="2362"/>
                    <a:pt x="2844" y="1521"/>
                  </a:cubicBezTo>
                  <a:cubicBezTo>
                    <a:pt x="2901" y="682"/>
                    <a:pt x="2324" y="0"/>
                    <a:pt x="1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089;p43">
              <a:extLst>
                <a:ext uri="{FF2B5EF4-FFF2-40B4-BE49-F238E27FC236}">
                  <a16:creationId xmlns:a16="http://schemas.microsoft.com/office/drawing/2014/main" id="{02577309-277A-4AFE-B68B-0559D087B0C5}"/>
                </a:ext>
              </a:extLst>
            </p:cNvPr>
            <p:cNvSpPr/>
            <p:nvPr/>
          </p:nvSpPr>
          <p:spPr>
            <a:xfrm>
              <a:off x="1868025" y="1152725"/>
              <a:ext cx="197950" cy="127100"/>
            </a:xfrm>
            <a:custGeom>
              <a:avLst/>
              <a:gdLst/>
              <a:ahLst/>
              <a:cxnLst/>
              <a:rect l="l" t="t" r="r" b="b"/>
              <a:pathLst>
                <a:path w="7918" h="5084" extrusionOk="0">
                  <a:moveTo>
                    <a:pt x="944" y="1"/>
                  </a:moveTo>
                  <a:cubicBezTo>
                    <a:pt x="629" y="1"/>
                    <a:pt x="314" y="22"/>
                    <a:pt x="1" y="64"/>
                  </a:cubicBezTo>
                  <a:cubicBezTo>
                    <a:pt x="813" y="200"/>
                    <a:pt x="1585" y="396"/>
                    <a:pt x="2328" y="663"/>
                  </a:cubicBezTo>
                  <a:cubicBezTo>
                    <a:pt x="3064" y="947"/>
                    <a:pt x="3768" y="1310"/>
                    <a:pt x="4427" y="1745"/>
                  </a:cubicBezTo>
                  <a:cubicBezTo>
                    <a:pt x="5093" y="2172"/>
                    <a:pt x="5711" y="2679"/>
                    <a:pt x="6296" y="3234"/>
                  </a:cubicBezTo>
                  <a:cubicBezTo>
                    <a:pt x="6871" y="3801"/>
                    <a:pt x="7443" y="4386"/>
                    <a:pt x="7917" y="5084"/>
                  </a:cubicBezTo>
                  <a:cubicBezTo>
                    <a:pt x="7645" y="4249"/>
                    <a:pt x="7170" y="3515"/>
                    <a:pt x="6632" y="2865"/>
                  </a:cubicBezTo>
                  <a:cubicBezTo>
                    <a:pt x="6091" y="2210"/>
                    <a:pt x="5454" y="1651"/>
                    <a:pt x="4757" y="1188"/>
                  </a:cubicBezTo>
                  <a:cubicBezTo>
                    <a:pt x="4055" y="739"/>
                    <a:pt x="3292" y="382"/>
                    <a:pt x="2483" y="182"/>
                  </a:cubicBezTo>
                  <a:cubicBezTo>
                    <a:pt x="1980" y="59"/>
                    <a:pt x="1462" y="1"/>
                    <a:pt x="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090;p43">
              <a:extLst>
                <a:ext uri="{FF2B5EF4-FFF2-40B4-BE49-F238E27FC236}">
                  <a16:creationId xmlns:a16="http://schemas.microsoft.com/office/drawing/2014/main" id="{6333901B-BE54-4520-8330-C97C79719EF6}"/>
                </a:ext>
              </a:extLst>
            </p:cNvPr>
            <p:cNvSpPr/>
            <p:nvPr/>
          </p:nvSpPr>
          <p:spPr>
            <a:xfrm>
              <a:off x="1899850" y="1089000"/>
              <a:ext cx="222175" cy="84050"/>
            </a:xfrm>
            <a:custGeom>
              <a:avLst/>
              <a:gdLst/>
              <a:ahLst/>
              <a:cxnLst/>
              <a:rect l="l" t="t" r="r" b="b"/>
              <a:pathLst>
                <a:path w="8887" h="3362" extrusionOk="0">
                  <a:moveTo>
                    <a:pt x="2558" y="1"/>
                  </a:moveTo>
                  <a:cubicBezTo>
                    <a:pt x="2534" y="1"/>
                    <a:pt x="2510" y="1"/>
                    <a:pt x="2486" y="1"/>
                  </a:cubicBezTo>
                  <a:cubicBezTo>
                    <a:pt x="1642" y="10"/>
                    <a:pt x="797" y="188"/>
                    <a:pt x="0" y="498"/>
                  </a:cubicBezTo>
                  <a:cubicBezTo>
                    <a:pt x="416" y="463"/>
                    <a:pt x="826" y="446"/>
                    <a:pt x="1231" y="446"/>
                  </a:cubicBezTo>
                  <a:cubicBezTo>
                    <a:pt x="1636" y="446"/>
                    <a:pt x="2036" y="463"/>
                    <a:pt x="2432" y="500"/>
                  </a:cubicBezTo>
                  <a:cubicBezTo>
                    <a:pt x="3217" y="591"/>
                    <a:pt x="3989" y="766"/>
                    <a:pt x="4737" y="1021"/>
                  </a:cubicBezTo>
                  <a:cubicBezTo>
                    <a:pt x="5483" y="1266"/>
                    <a:pt x="6203" y="1600"/>
                    <a:pt x="6897" y="1987"/>
                  </a:cubicBezTo>
                  <a:cubicBezTo>
                    <a:pt x="7583" y="2390"/>
                    <a:pt x="8272" y="2809"/>
                    <a:pt x="8887" y="3361"/>
                  </a:cubicBezTo>
                  <a:cubicBezTo>
                    <a:pt x="8443" y="2629"/>
                    <a:pt x="7821" y="2041"/>
                    <a:pt x="7153" y="1552"/>
                  </a:cubicBezTo>
                  <a:cubicBezTo>
                    <a:pt x="6481" y="1058"/>
                    <a:pt x="5734" y="678"/>
                    <a:pt x="4948" y="406"/>
                  </a:cubicBezTo>
                  <a:cubicBezTo>
                    <a:pt x="4181" y="156"/>
                    <a:pt x="3376" y="1"/>
                    <a:pt x="2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grpSp>
        <p:nvGrpSpPr>
          <p:cNvPr id="42" name="Group 41">
            <a:extLst>
              <a:ext uri="{FF2B5EF4-FFF2-40B4-BE49-F238E27FC236}">
                <a16:creationId xmlns:a16="http://schemas.microsoft.com/office/drawing/2014/main" id="{20A8ED79-589E-AF95-4977-E5D48F4F8F46}"/>
              </a:ext>
            </a:extLst>
          </p:cNvPr>
          <p:cNvGrpSpPr>
            <a:grpSpLocks noGrp="1" noUngrp="1" noRot="1" noMove="1" noResize="1"/>
          </p:cNvGrpSpPr>
          <p:nvPr/>
        </p:nvGrpSpPr>
        <p:grpSpPr>
          <a:xfrm>
            <a:off x="-14628" y="0"/>
            <a:ext cx="9158628" cy="5143500"/>
            <a:chOff x="-14628" y="0"/>
            <a:chExt cx="9158628" cy="5143500"/>
          </a:xfrm>
        </p:grpSpPr>
        <p:cxnSp>
          <p:nvCxnSpPr>
            <p:cNvPr id="43" name="AutoShape 3">
              <a:extLst>
                <a:ext uri="{FF2B5EF4-FFF2-40B4-BE49-F238E27FC236}">
                  <a16:creationId xmlns:a16="http://schemas.microsoft.com/office/drawing/2014/main" id="{06C3B4E2-5D3A-0CB1-CE69-1EB38A0B721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4" name="AutoShape 4">
              <a:extLst>
                <a:ext uri="{FF2B5EF4-FFF2-40B4-BE49-F238E27FC236}">
                  <a16:creationId xmlns:a16="http://schemas.microsoft.com/office/drawing/2014/main" id="{C46A2849-C0C7-E97B-0A21-D33DC5B847D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45" name="Group 44">
              <a:extLst>
                <a:ext uri="{FF2B5EF4-FFF2-40B4-BE49-F238E27FC236}">
                  <a16:creationId xmlns:a16="http://schemas.microsoft.com/office/drawing/2014/main" id="{FCAEE2A8-BF16-E37D-593A-57592C45D808}"/>
                </a:ext>
              </a:extLst>
            </p:cNvPr>
            <p:cNvGrpSpPr>
              <a:grpSpLocks noGrp="1" noUngrp="1" noRot="1" noMove="1" noResize="1"/>
            </p:cNvGrpSpPr>
            <p:nvPr/>
          </p:nvGrpSpPr>
          <p:grpSpPr bwMode="auto">
            <a:xfrm>
              <a:off x="3588189" y="2214383"/>
              <a:ext cx="1967622" cy="714734"/>
              <a:chOff x="6549" y="5686"/>
              <a:chExt cx="3510" cy="1275"/>
            </a:xfrm>
          </p:grpSpPr>
          <p:sp>
            <p:nvSpPr>
              <p:cNvPr id="46" name="AutoShape 6">
                <a:extLst>
                  <a:ext uri="{FF2B5EF4-FFF2-40B4-BE49-F238E27FC236}">
                    <a16:creationId xmlns:a16="http://schemas.microsoft.com/office/drawing/2014/main" id="{E8DC1B10-F7E4-DF08-282E-40D30159DED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7" name="Text Box 7">
                <a:extLst>
                  <a:ext uri="{FF2B5EF4-FFF2-40B4-BE49-F238E27FC236}">
                    <a16:creationId xmlns:a16="http://schemas.microsoft.com/office/drawing/2014/main" id="{7575188F-3B23-5678-09B7-C0A016197F7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8205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493 0.09136 L 0.01493 0.09167 L 0.2783 0.09012 C 0.28038 0.09012 0.28212 0.08765 0.2842 0.08704 C 0.29167 0.08395 0.2901 0.08457 0.29722 0.08241 C 0.30104 0.07994 0.30104 0.07932 0.30521 0.0787 C 0.30694 0.07809 0.30851 0.07778 0.30989 0.07716 C 0.32101 0.0716 0.30764 0.07593 0.32031 0.07284 C 0.32205 0.0713 0.32361 0.07037 0.32517 0.06975 C 0.33316 0.06574 0.32673 0.07037 0.33351 0.06667 C 0.33507 0.06574 0.33646 0.06451 0.33802 0.06358 C 0.33941 0.06296 0.34062 0.06296 0.34149 0.06235 C 0.3526 0.05555 0.34271 0.06018 0.35121 0.05617 C 0.3533 0.0537 0.35538 0.04969 0.35798 0.04815 C 0.35885 0.04691 0.36059 0.04722 0.36163 0.0463 C 0.36528 0.04352 0.36823 0.0392 0.37222 0.03611 C 0.37413 0.03457 0.37621 0.03333 0.37812 0.03179 C 0.38472 0.025 0.38472 0.02407 0.38854 0.01728 C 0.39132 0.00648 0.38732 0.02006 0.39323 0.0071 C 0.39427 0.00432 0.39444 0.00247 0.39548 -0.00031 C 0.39653 -0.00309 0.39792 -0.00525 0.39913 -0.00772 C 0.40208 -0.02253 0.39792 -0.00401 0.4026 -0.01945 C 0.40312 -0.02068 0.4033 -0.02315 0.40382 -0.025 C 0.40451 -0.02778 0.40521 -0.03086 0.40607 -0.03395 C 0.40642 -0.03488 0.40677 -0.03673 0.40712 -0.03858 C 0.40798 -0.04074 0.40885 -0.04321 0.40955 -0.04506 C 0.41042 -0.04722 0.41111 -0.04969 0.41198 -0.05093 C 0.41285 -0.05432 0.41354 -0.0571 0.41441 -0.05988 L 0.41545 -0.0642 L 0.41649 -0.06852 C 0.41684 -0.07161 0.41719 -0.07438 0.41771 -0.07747 C 0.41805 -0.0787 0.41857 -0.08025 0.41892 -0.08148 C 0.41944 -0.08457 0.41979 -0.08735 0.42031 -0.09043 C 0.42048 -0.09321 0.42101 -0.09506 0.42118 -0.09753 C 0.42101 -0.14722 0.42101 -0.19784 0.42031 -0.24784 C 0.42014 -0.24938 0.41944 -0.25124 0.41892 -0.2537 C 0.4184 -0.25617 0.41736 -0.25988 0.41545 -0.26235 C 0.41042 -0.2679 0.40972 -0.26759 0.40503 -0.26821 L 0.33941 -0.26821 C 0.33524 -0.26821 0.33351 -0.26636 0.33003 -0.26512 C 0.3283 -0.2642 0.32673 -0.26389 0.32517 -0.26358 C 0.32517 -0.26327 0.31649 -0.25988 0.31458 -0.25895 C 0.31458 -0.25864 0.30764 -0.25617 0.30764 -0.25586 C 0.3066 -0.25494 0.30538 -0.25401 0.30399 -0.2537 C 0.30173 -0.25216 0.29392 -0.25062 0.29236 -0.25062 C 0.29132 -0.25 0.28993 -0.24969 0.28889 -0.24877 C 0.2875 -0.24815 0.28663 -0.24661 0.28542 -0.24599 C 0.28316 -0.24475 0.28073 -0.24445 0.2783 -0.24321 L 0.27482 -0.24198 C 0.27396 -0.24012 0.27326 -0.2392 0.27239 -0.23858 C 0.27031 -0.23642 0.26719 -0.23519 0.26545 -0.23303 L 0.26198 -0.2284 C 0.25868 -0.21605 0.26319 -0.23117 0.25851 -0.2213 C 0.25781 -0.22006 0.25781 -0.21821 0.25712 -0.21667 C 0.2566 -0.21543 0.25555 -0.2142 0.25503 -0.21296 C 0.25538 -0.18272 0.25503 -0.1534 0.25607 -0.12407 C 0.25607 -0.12191 0.25781 -0.12006 0.25851 -0.11759 C 0.25937 -0.1142 0.25972 -0.11019 0.26076 -0.10679 C 0.26111 -0.10494 0.26128 -0.1034 0.26198 -0.10216 C 0.26319 -0.09907 0.2651 -0.0963 0.26649 -0.09321 L 0.26892 -0.08858 C 0.27153 -0.07963 0.26823 -0.08982 0.27361 -0.08025 C 0.27465 -0.0787 0.27517 -0.07654 0.27604 -0.07438 C 0.27743 -0.07161 0.27917 -0.06852 0.28073 -0.06574 L 0.28298 -0.06142 C 0.28507 -0.05401 0.28351 -0.05833 0.28889 -0.04846 L 0.2934 -0.03951 C 0.29427 -0.03858 0.29462 -0.0358 0.29583 -0.03488 L 0.2993 -0.0321 C 0.30312 -0.02531 0.30087 -0.02901 0.30764 -0.02068 L 0.31354 -0.01358 C 0.31562 -0.01049 0.31649 -0.00957 0.31944 -0.00772 C 0.32031 -0.0071 0.3217 -0.00617 0.32292 -0.00556 C 0.32378 -0.00525 0.3243 -0.00401 0.32517 -0.0034 C 0.32743 -0.00093 0.33212 0.00278 0.33212 0.00309 C 0.33298 0.00432 0.33368 0.00555 0.33455 0.0071 C 0.3368 0.00926 0.33871 0.01018 0.34149 0.0108 C 0.34618 0.01975 0.34114 0.01265 0.34739 0.01728 C 0.35451 0.02253 0.34201 0.01975 0.35694 0.02593 C 0.35798 0.02623 0.3592 0.02623 0.36042 0.02685 C 0.36267 0.02901 0.36493 0.03148 0.36753 0.03333 C 0.3684 0.03426 0.36979 0.03488 0.37083 0.03611 C 0.37535 0.04167 0.37292 0.03981 0.37812 0.04197 C 0.38368 0.04907 0.37639 0.04043 0.38368 0.04815 C 0.38455 0.04846 0.38507 0.04969 0.38611 0.05031 C 0.38767 0.05154 0.38923 0.05185 0.3908 0.05216 C 0.40087 0.06049 0.38819 0.05 0.39792 0.05617 C 0.40538 0.06142 0.39722 0.05741 0.40503 0.06358 C 0.4059 0.06451 0.40729 0.06451 0.40851 0.06512 C 0.40972 0.06605 0.41059 0.06728 0.41198 0.0679 C 0.41771 0.0716 0.41962 0.07068 0.42482 0.07716 C 0.42882 0.08179 0.42621 0.0787 0.4342 0.08241 L 0.43767 0.08426 C 0.43889 0.08518 0.43993 0.08611 0.44132 0.08704 C 0.4434 0.08827 0.44583 0.0892 0.44826 0.09012 C 0.4493 0.09043 0.45069 0.09043 0.45173 0.09136 C 0.4533 0.09228 0.45486 0.09352 0.4566 0.09444 C 0.45764 0.09568 0.45868 0.0963 0.45989 0.09691 C 0.46094 0.09753 0.4625 0.09753 0.46354 0.09876 C 0.46458 0.09969 0.46562 0.10093 0.46701 0.10185 C 0.46927 0.10216 0.47413 0.10463 0.47413 0.10494 C 0.47969 0.10895 0.47604 0.1071 0.48455 0.11018 L 0.48802 0.11173 C 0.49114 0.1142 0.49253 0.11605 0.49618 0.11728 C 0.50121 0.12006 0.5033 0.12068 0.50798 0.12191 C 0.51528 0.12839 0.50677 0.12191 0.5184 0.12623 C 0.52031 0.12654 0.5217 0.1287 0.52326 0.12932 C 0.52465 0.13055 0.52639 0.13086 0.52812 0.13179 L 0.71441 0.12932 C 0.71632 0.12932 0.71823 0.12685 0.72031 0.12623 C 0.72326 0.12562 0.72639 0.12469 0.72951 0.12346 C 0.73073 0.12284 0.73177 0.12284 0.73298 0.12191 C 0.74479 0.11451 0.72673 0.12376 0.74132 0.11636 C 0.74219 0.11574 0.74357 0.11543 0.74479 0.11451 C 0.75677 0.10648 0.74722 0.1108 0.75521 0.10772 C 0.76632 0.09815 0.74896 0.11235 0.76458 0.10185 C 0.76719 0.09969 0.76927 0.09722 0.7717 0.09599 C 0.77396 0.09383 0.77673 0.09228 0.77882 0.09012 C 0.77969 0.08858 0.78125 0.08735 0.78212 0.08549 C 0.78316 0.08457 0.78368 0.08241 0.78472 0.08117 C 0.78698 0.0787 0.79236 0.07469 0.79531 0.07284 C 0.79583 0.07068 0.79618 0.0679 0.79739 0.06667 C 0.79844 0.06543 0.8 0.06605 0.80087 0.06512 C 0.80243 0.0642 0.80312 0.06235 0.80451 0.06111 C 0.80903 0.05586 0.80903 0.05772 0.8125 0.05216 C 0.81441 0.04969 0.81649 0.04475 0.81736 0.04197 C 0.81788 0.04074 0.81805 0.0392 0.8184 0.03765 C 0.82083 0.03179 0.82257 0.02932 0.82569 0.02469 C 0.82604 0.02346 0.82604 0.02099 0.82673 0.02006 C 0.8276 0.01883 0.82917 0.01759 0.83021 0.01574 C 0.8316 0.01389 0.83281 0.01173 0.83368 0.00988 C 0.83507 0.00802 0.83628 0.00525 0.8375 0.00278 C 0.83785 0.00123 0.83785 -0.00031 0.83837 -0.00185 C 0.83941 -0.00401 0.84097 -0.00556 0.84201 -0.00772 C 0.84288 -0.00895 0.84357 -0.01019 0.84427 -0.01204 C 0.84757 -0.01945 0.84601 -0.01574 0.84792 -0.02346 C 0.84861 -0.02624 0.84948 -0.02901 0.85017 -0.0321 C 0.85052 -0.03457 0.85173 -0.04043 0.8526 -0.04228 C 0.85312 -0.04383 0.85417 -0.04506 0.85469 -0.04661 C 0.85451 -0.08519 0.85469 -0.12315 0.85382 -0.16204 C 0.85364 -0.16451 0.85191 -0.16759 0.85139 -0.17037 C 0.85087 -0.17222 0.85087 -0.17438 0.85017 -0.17593 C 0.84965 -0.17778 0.84878 -0.17809 0.84792 -0.17932 C 0.8467 -0.18333 0.84687 -0.18426 0.84427 -0.18765 C 0.8434 -0.18951 0.84184 -0.19074 0.8408 -0.19259 C 0.83958 -0.19414 0.83802 -0.20062 0.83611 -0.20247 C 0.83524 -0.2034 0.83368 -0.2034 0.83264 -0.2037 C 0.81823 -0.22161 0.83281 -0.20401 0.82326 -0.2142 C 0.82222 -0.21543 0.82187 -0.21574 0.82083 -0.21667 C 0.81771 -0.22006 0.81753 -0.21945 0.81389 -0.2213 C 0.81146 -0.22346 0.80868 -0.22469 0.80677 -0.22716 C 0.80573 -0.2284 0.80486 -0.23056 0.8033 -0.23148 C 0.80191 -0.23272 0.80035 -0.23272 0.79861 -0.23303 C 0.79548 -0.23673 0.79219 -0.24136 0.78802 -0.24321 C 0.77951 -0.24661 0.78351 -0.24506 0.77639 -0.24784 C 0.76892 -0.2537 0.77691 -0.24815 0.76337 -0.2537 C 0.75503 -0.25679 0.76562 -0.25278 0.75521 -0.25617 C 0.75399 -0.25648 0.75278 -0.2571 0.75173 -0.25772 C 0.74896 -0.25864 0.74635 -0.25895 0.7434 -0.25895 C 0.74045 -0.25988 0.7342 -0.26235 0.7342 -0.26204 C 0.70486 -0.26142 0.67569 -0.26204 0.64618 -0.2608 C 0.64496 -0.2608 0.6441 -0.25895 0.64288 -0.25772 C 0.64149 -0.25679 0.64028 -0.25679 0.63941 -0.25617 C 0.63455 -0.25062 0.63958 -0.25556 0.63351 -0.25185 C 0.62934 -0.24938 0.62986 -0.24877 0.62621 -0.24475 C 0.62482 -0.2429 0.62292 -0.24228 0.62153 -0.23982 C 0.62048 -0.23889 0.62014 -0.23765 0.61927 -0.2358 C 0.61753 -0.23303 0.61493 -0.22932 0.61354 -0.22562 C 0.61267 -0.22346 0.61232 -0.22161 0.61111 -0.21975 C 0.61024 -0.21821 0.60851 -0.21698 0.60764 -0.21543 C 0.59965 -0.20031 0.60486 -0.20895 0.60156 -0.19969 C 0.60087 -0.19784 0.6 -0.19568 0.5993 -0.19321 C 0.59844 -0.19012 0.59722 -0.1821 0.59722 -0.18179 C 0.59757 -0.14352 0.59722 -0.10525 0.59826 -0.06728 C 0.59826 -0.0642 0.6 -0.06142 0.60069 -0.05833 C 0.60087 -0.05586 0.60087 -0.05247 0.60156 -0.04969 C 0.60312 -0.04352 0.60434 -0.04475 0.6066 -0.03951 C 0.60694 -0.03858 0.60712 -0.03673 0.60764 -0.03488 C 0.60833 -0.03395 0.6092 -0.03241 0.60989 -0.03086 C 0.61059 -0.02963 0.61059 -0.02747 0.61111 -0.02624 C 0.61215 -0.02469 0.61354 -0.02284 0.61441 -0.02068 C 0.61545 -0.01945 0.61614 -0.01759 0.61701 -0.01605 C 0.61927 -0.01204 0.62222 -0.00895 0.62413 -0.00463 C 0.62986 0.01018 0.62222 -0.00833 0.62986 0.0071 C 0.63073 0.00864 0.63125 0.01049 0.63212 0.01296 C 0.63646 0.0213 0.63455 0.01574 0.63941 0.02346 C 0.64028 0.02469 0.64045 0.02623 0.64149 0.02685 C 0.6434 0.02901 0.64548 0.03025 0.64739 0.03179 C 0.6493 0.03518 0.65035 0.03765 0.6533 0.04074 C 0.65521 0.04197 0.65712 0.04352 0.6592 0.04475 C 0.66007 0.0463 0.66059 0.04815 0.66163 0.04938 C 0.66649 0.05494 0.66719 0.05494 0.67222 0.05617 C 0.68177 0.06852 0.66996 0.05525 0.67899 0.06235 C 0.68941 0.07068 0.68038 0.06667 0.68958 0.06975 C 0.69045 0.07068 0.69097 0.07191 0.69201 0.07284 C 0.69201 0.07284 0.70087 0.07593 0.7026 0.07716 L 0.70972 0.07932 C 0.71059 0.08025 0.71198 0.08025 0.71302 0.08117 C 0.71458 0.0821 0.71614 0.08333 0.71771 0.08426 C 0.71927 0.08488 0.72083 0.08518 0.72239 0.08549 C 0.7342 0.09012 0.72482 0.08735 0.7375 0.09012 C 0.74566 0.09352 0.73576 0.08951 0.74722 0.0929 C 0.74826 0.09352 0.7493 0.09383 0.75069 0.09444 C 0.7526 0.09506 0.75451 0.09568 0.7566 0.09599 C 0.75798 0.0963 0.75955 0.0966 0.76111 0.09691 C 0.76423 0.09753 0.76736 0.09784 0.77048 0.09876 C 0.7908 0.10741 0.775 0.10185 0.81979 0.1 C 0.82934 0.0963 0.81423 0.10216 0.83368 0.09691 C 0.83628 0.0963 0.83837 0.09475 0.8408 0.09444 C 0.85069 0.09259 0.84635 0.09352 0.85382 0.09136 C 0.85469 0.09043 0.8559 0.0892 0.85712 0.08858 C 0.85955 0.08735 0.86198 0.08642 0.86441 0.08549 C 0.86944 0.08364 0.86649 0.08457 0.87239 0.08241 L 0.87951 0.07716 C 0.88073 0.07593 0.8816 0.075 0.88298 0.07376 C 0.88455 0.07284 0.88628 0.07253 0.8875 0.07099 C 0.88906 0.07006 0.88993 0.0679 0.89132 0.06667 C 0.89635 0.06142 0.89774 0.06111 0.90278 0.05802 C 0.90625 0.04537 0.90173 0.0608 0.9066 0.05031 C 0.91163 0.04012 0.90226 0.05309 0.91111 0.04197 C 0.91163 0.04074 0.91163 0.03889 0.9125 0.03765 C 0.91285 0.03642 0.91423 0.0358 0.91458 0.03457 C 0.91528 0.03302 0.91545 0.03086 0.9158 0.02901 C 0.91684 0.02315 0.91736 0.01914 0.9184 0.01296 C 0.91788 -0.00556 0.91788 -0.02438 0.91701 -0.04228 C 0.91701 -0.04383 0.91614 -0.04506 0.9158 -0.04661 C 0.91285 -0.06019 0.91597 -0.05556 0.91111 -0.06142 C 0.90851 -0.0713 0.91094 -0.06852 0.9066 -0.07161 " pathEditMode="relative" rAng="0" ptsTypes="AAAAAAAAAAAAAAAAAAAAAAAAAAAAAAAAAAAAAAAAAAAAAAAAAAAAAAAAAAAAAAAAAAAAAAAAAAAAAAAAAAAAAAAAAAAAAAAAAAAAAAAAAAAAAAAAAAAAAAAAAAAAAAAAAAAAAAAAAAAAAAAAAAAAAAAAAAAAAAAAAAAAAAAAAAAAAAAAAAAAAAAAAAAAAAAAAAAAAAAAAAAAAAAAAAAAAAAAAAAAAAAAAAAA">
                                      <p:cBhvr>
                                        <p:cTn id="10" dur="4000" fill="hold"/>
                                        <p:tgtEl>
                                          <p:spTgt spid="5"/>
                                        </p:tgtEl>
                                        <p:attrNameLst>
                                          <p:attrName>ppt_x</p:attrName>
                                          <p:attrName>ppt_y</p:attrName>
                                        </p:attrNameLst>
                                      </p:cBhvr>
                                      <p:rCtr x="45174" y="-15957"/>
                                    </p:animMotion>
                                  </p:childTnLst>
                                </p:cTn>
                              </p:par>
                            </p:childTnLst>
                          </p:cTn>
                        </p:par>
                        <p:par>
                          <p:cTn id="11" fill="hold">
                            <p:stCondLst>
                              <p:cond delay="4500"/>
                            </p:stCondLst>
                            <p:childTnLst>
                              <p:par>
                                <p:cTn id="12" presetID="10"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6</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150469"/>
            </a:xfrm>
            <a:prstGeom prst="rect">
              <a:avLst/>
            </a:prstGeom>
            <a:noFill/>
          </p:spPr>
          <p:txBody>
            <a:bodyPr wrap="square" lIns="36000" tIns="36000" rIns="36000" bIns="36000" rtlCol="0">
              <a:spAutoFit/>
            </a:bodyPr>
            <a:lstStyle/>
            <a:p>
              <a:r>
                <a:rPr lang="en-GB" sz="1000" b="1" dirty="0">
                  <a:latin typeface="+mn-lt"/>
                </a:rPr>
                <a:t>Play "Ball pass" and say names</a:t>
              </a:r>
            </a:p>
            <a:p>
              <a:r>
                <a:rPr lang="en-GB" sz="1000" dirty="0">
                  <a:latin typeface="+mn-lt"/>
                </a:rPr>
                <a:t>Take a soft ball and pass it to your nearest student, saying "Pass". Have each student pass the ball around the circle.</a:t>
              </a:r>
            </a:p>
            <a:p>
              <a:endParaRPr lang="en-GB" sz="1000" dirty="0">
                <a:latin typeface="+mn-lt"/>
              </a:endParaRPr>
            </a:p>
            <a:p>
              <a:r>
                <a:rPr lang="en-GB" sz="1000" dirty="0">
                  <a:latin typeface="+mn-lt"/>
                </a:rPr>
                <a:t>Next, hold the ball and say your name. Have each student say their name as they pass the ball to each other.</a:t>
              </a:r>
            </a:p>
            <a:p>
              <a:endParaRPr lang="en-GB" sz="1000" dirty="0">
                <a:latin typeface="+mn-lt"/>
              </a:endParaRPr>
            </a:p>
            <a:p>
              <a:r>
                <a:rPr lang="en-GB" sz="1000" dirty="0">
                  <a:latin typeface="+mn-lt"/>
                </a:rPr>
                <a:t>Make sure they pass, not throw, roll, etc.</a:t>
              </a:r>
            </a:p>
            <a:p>
              <a:endParaRPr lang="en-GB" sz="1000" dirty="0">
                <a:latin typeface="+mn-lt"/>
              </a:endParaRPr>
            </a:p>
            <a:p>
              <a:r>
                <a:rPr lang="en-GB" sz="1000" dirty="0">
                  <a:latin typeface="+mn-lt"/>
                </a:rPr>
                <a:t>If a student doesn't pass, make sure s/he does it again until done properly.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627011" y="4083345"/>
              <a:ext cx="1322798" cy="307777"/>
            </a:xfrm>
            <a:prstGeom prst="rect">
              <a:avLst/>
            </a:prstGeom>
            <a:noFill/>
          </p:spPr>
          <p:txBody>
            <a:bodyPr wrap="none" rtlCol="0">
              <a:spAutoFit/>
            </a:bodyPr>
            <a:lstStyle/>
            <a:p>
              <a:pPr algn="ctr"/>
              <a:r>
                <a:rPr lang="en-GB" dirty="0">
                  <a:latin typeface="+mn-lt"/>
                </a:rPr>
                <a:t>Play "Ball pass"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a:t>
            </a:r>
          </a:p>
        </p:txBody>
      </p:sp>
      <p:pic>
        <p:nvPicPr>
          <p:cNvPr id="4" name="Picture 3">
            <a:extLst>
              <a:ext uri="{FF2B5EF4-FFF2-40B4-BE49-F238E27FC236}">
                <a16:creationId xmlns:a16="http://schemas.microsoft.com/office/drawing/2014/main" id="{810BF7FC-4FD6-4F2E-A210-93FDF98F350B}"/>
              </a:ext>
            </a:extLst>
          </p:cNvPr>
          <p:cNvPicPr>
            <a:picLocks noChangeAspect="1"/>
          </p:cNvPicPr>
          <p:nvPr/>
        </p:nvPicPr>
        <p:blipFill>
          <a:blip r:embed="rId2"/>
          <a:stretch>
            <a:fillRect/>
          </a:stretch>
        </p:blipFill>
        <p:spPr>
          <a:xfrm>
            <a:off x="671258" y="1416503"/>
            <a:ext cx="4331297" cy="3133279"/>
          </a:xfrm>
          <a:prstGeom prst="rect">
            <a:avLst/>
          </a:prstGeom>
        </p:spPr>
      </p:pic>
      <p:pic>
        <p:nvPicPr>
          <p:cNvPr id="6" name="Picture 5" descr="A picture containing ball&#10;&#10;Description automatically generated">
            <a:extLst>
              <a:ext uri="{FF2B5EF4-FFF2-40B4-BE49-F238E27FC236}">
                <a16:creationId xmlns:a16="http://schemas.microsoft.com/office/drawing/2014/main" id="{1CC7468D-C8EE-41D2-ABF9-C0BEC64219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26878" y="-1870367"/>
            <a:ext cx="1714286" cy="1714286"/>
          </a:xfrm>
          <a:prstGeom prst="rect">
            <a:avLst/>
          </a:prstGeom>
        </p:spPr>
      </p:pic>
      <p:sp>
        <p:nvSpPr>
          <p:cNvPr id="73" name="TextBox 72">
            <a:extLst>
              <a:ext uri="{FF2B5EF4-FFF2-40B4-BE49-F238E27FC236}">
                <a16:creationId xmlns:a16="http://schemas.microsoft.com/office/drawing/2014/main" id="{8B03AE71-6644-44F3-AFE1-119AB5003C5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7214F5BC-3E51-D83C-EA3D-F164AAD3D3C3}"/>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7B931A9-E59D-35CA-EF3C-3EACBEC603A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8955A7B-2E8A-5363-4B65-D46FE466B24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480656B-4581-95D2-E0E2-F1A7F6D4C1EC}"/>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0C7CD962-F119-5D5E-7C06-9748D2079DC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EDC33B2A-0A35-4AE9-885F-74B2D2EF652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843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1.38889E-6 3.58025E-6 L 1.38889E-6 0.00031 C 0.00486 0.00524 0.00989 0.00895 0.01389 0.01512 C 0.01476 0.01635 0.01545 0.01821 0.01649 0.01913 C 0.01771 0.02037 0.01944 0.02068 0.02066 0.02098 C 0.02153 0.02345 0.02205 0.02592 0.02344 0.02747 C 0.02465 0.02901 0.02621 0.0287 0.0276 0.02963 C 0.02899 0.03086 0.03038 0.0321 0.03177 0.03395 C 0.0441 0.05092 0.03316 0.03919 0.04219 0.04845 C 0.04305 0.05031 0.04392 0.05277 0.04514 0.05493 C 0.04618 0.0571 0.04792 0.05833 0.04896 0.0608 C 0.05694 0.07901 0.04149 0.05339 0.05469 0.07345 C 0.05764 0.08827 0.05364 0.07253 0.05868 0.08395 C 0.05989 0.08642 0.06042 0.0895 0.06146 0.09228 C 0.06441 0.09969 0.0658 0.10123 0.06962 0.1071 C 0.07066 0.11172 0.07187 0.1179 0.07378 0.1216 C 0.07569 0.12561 0.08055 0.1321 0.08055 0.1324 C 0.08229 0.14012 0.08264 0.14382 0.0875 0.15092 C 0.08871 0.15308 0.09045 0.15463 0.09149 0.1574 C 0.09809 0.17129 0.09062 0.15987 0.09705 0.1716 C 0.09809 0.17376 0.09983 0.17561 0.10104 0.17808 C 0.10208 0.17993 0.10278 0.18179 0.10382 0.18364 C 0.10503 0.18611 0.10677 0.18796 0.10798 0.19012 C 0.10989 0.19413 0.11146 0.19845 0.11354 0.20277 C 0.11441 0.20463 0.11562 0.20648 0.11614 0.20895 C 0.11875 0.22129 0.11701 0.21327 0.12309 0.23179 C 0.12396 0.23487 0.12448 0.23765 0.12587 0.24043 C 0.12864 0.24691 0.12969 0.24907 0.13264 0.25679 C 0.13351 0.25956 0.13437 0.26234 0.13542 0.26512 C 0.13628 0.27284 0.13715 0.28148 0.13958 0.28827 L 0.14219 0.2966 C 0.14566 0.32345 0.14097 0.29475 0.14618 0.31327 C 0.15156 0.3324 0.1434 0.31203 0.15035 0.32808 C 0.15087 0.3324 0.15087 0.33672 0.15173 0.34074 C 0.15226 0.3429 0.15382 0.34475 0.15451 0.34722 C 0.15555 0.35092 0.15625 0.35524 0.15729 0.35956 L 0.15729 0.35987 C 0.16042 0.37963 0.15608 0.35493 0.16128 0.37808 C 0.1625 0.38302 0.16319 0.38827 0.16406 0.39259 C 0.16458 0.39537 0.16476 0.39876 0.16545 0.40154 C 0.16614 0.40401 0.16736 0.40679 0.16823 0.40956 C 0.16979 0.41605 0.16979 0.41975 0.17101 0.42654 C 0.17135 0.42932 0.17153 0.4321 0.17222 0.43456 C 0.17292 0.43703 0.17413 0.43919 0.17517 0.44105 C 0.17552 0.44382 0.17587 0.4466 0.17639 0.44969 C 0.17726 0.45339 0.17847 0.45802 0.17899 0.46203 C 0.17969 0.46574 0.17986 0.46882 0.18055 0.47253 C 0.18298 0.48703 0.18298 0.48117 0.18472 0.49351 C 0.18524 0.49753 0.18524 0.50185 0.18594 0.50586 C 0.18663 0.51018 0.18871 0.51851 0.18871 0.51851 C 0.18923 0.52314 0.18941 0.52839 0.1901 0.53302 C 0.19062 0.53672 0.19184 0.54012 0.19271 0.54382 C 0.1934 0.54568 0.19392 0.54753 0.19427 0.54969 C 0.19514 0.55555 0.19601 0.56111 0.19687 0.56666 C 0.19722 0.56944 0.19774 0.57222 0.19826 0.575 C 0.20017 0.58395 0.1993 0.57932 0.20104 0.5895 C 0.20139 0.64753 0.20243 0.70524 0.20243 0.76358 C 0.20243 0.83302 0.20104 0.90308 0.20104 0.97253 C 0.20104 0.99537 0.20121 0.92685 0.20243 0.90339 C 0.2026 0.89969 0.20434 0.89691 0.20503 0.89321 C 0.2059 0.8895 0.20764 0.87592 0.2092 0.86975 C 0.21215 0.85956 0.2125 0.86296 0.21458 0.85123 C 0.21996 0.82561 0.21458 0.8429 0.22031 0.82592 C 0.22066 0.82284 0.22101 0.81944 0.22153 0.81574 C 0.22222 0.81203 0.22361 0.80864 0.22413 0.80493 C 0.22847 0.78024 0.22326 0.79012 0.22986 0.78024 C 0.23663 0.7429 0.22917 0.78549 0.23385 0.75277 C 0.2342 0.75092 0.23489 0.74876 0.23524 0.74629 C 0.23576 0.74351 0.23611 0.73981 0.23663 0.73611 C 0.23698 0.73333 0.23733 0.73055 0.23802 0.72777 C 0.23837 0.72531 0.23906 0.72376 0.23941 0.7216 C 0.23993 0.71821 0.23976 0.7145 0.24062 0.7108 C 0.24149 0.70802 0.24358 0.70524 0.24479 0.70277 C 0.24739 0.67993 0.24479 0.69814 0.24757 0.68395 C 0.24809 0.68086 0.24844 0.67808 0.24896 0.67531 C 0.24965 0.67222 0.25069 0.66851 0.25173 0.66512 C 0.25399 0.65524 0.25173 0.66234 0.2559 0.65247 C 0.25677 0.64691 0.2592 0.62901 0.26128 0.62314 C 0.26215 0.62037 0.26302 0.6179 0.26389 0.61512 C 0.26493 0.61234 0.26614 0.61049 0.26667 0.60864 C 0.27292 0.58672 0.26562 0.60401 0.27344 0.58765 C 0.275 0.58117 0.27465 0.58117 0.2776 0.575 C 0.27847 0.57314 0.27969 0.57253 0.28038 0.57068 C 0.28489 0.56049 0.28125 0.56481 0.28576 0.55648 C 0.28698 0.55401 0.28871 0.55216 0.28993 0.54969 C 0.29132 0.54691 0.29288 0.54413 0.2941 0.54135 C 0.29548 0.53858 0.29739 0.53302 0.29948 0.53117 C 0.30087 0.52963 0.30226 0.52963 0.30364 0.5287 C 0.30451 0.52654 0.30486 0.52376 0.30642 0.52284 C 0.30885 0.52037 0.31215 0.52098 0.31476 0.51851 C 0.31597 0.51728 0.31719 0.51574 0.31875 0.5145 C 0.32153 0.51203 0.32708 0.51111 0.32969 0.51018 C 0.33698 0.51049 0.34427 0.51018 0.35156 0.51203 C 0.35312 0.51296 0.35417 0.51543 0.35573 0.51666 C 0.35694 0.51759 0.35833 0.51759 0.35989 0.51851 C 0.36198 0.52006 0.36441 0.52098 0.36667 0.52284 C 0.36858 0.52561 0.36996 0.52839 0.37205 0.53117 C 0.37326 0.5321 0.375 0.5321 0.37621 0.53302 C 0.3783 0.53549 0.37969 0.53919 0.38177 0.54135 C 0.39045 0.55123 0.38437 0.5395 0.39132 0.55216 C 0.39444 0.55833 0.39757 0.56481 0.40087 0.57068 C 0.40226 0.57345 0.40399 0.57592 0.40503 0.57932 C 0.40937 0.59228 0.4059 0.58333 0.4118 0.59598 C 0.41493 0.60247 0.41562 0.60586 0.41996 0.61234 C 0.42118 0.6145 0.42274 0.61512 0.42413 0.61697 C 0.42448 0.61882 0.42483 0.62129 0.42535 0.62314 C 0.42691 0.62777 0.42882 0.63333 0.43108 0.63796 C 0.43177 0.6395 0.43298 0.64043 0.43368 0.64197 C 0.43542 0.64506 0.43628 0.64938 0.43785 0.65247 C 0.44045 0.65802 0.44601 0.66944 0.44601 0.66975 C 0.44653 0.67129 0.44705 0.67345 0.44739 0.67531 C 0.44896 0.68333 0.44896 0.6895 0.45278 0.69629 C 0.45382 0.69814 0.45555 0.69784 0.45694 0.69876 C 0.45937 0.70432 0.46111 0.70956 0.46389 0.71543 C 0.4651 0.71821 0.46684 0.72068 0.46788 0.72376 C 0.4743 0.73919 0.4658 0.72469 0.47621 0.74012 C 0.47986 0.7574 0.47361 0.73086 0.4842 0.76358 C 0.48611 0.76913 0.48698 0.77561 0.48993 0.78024 C 0.49236 0.78395 0.4934 0.78549 0.49531 0.79074 C 0.49635 0.79382 0.49705 0.79753 0.49792 0.80123 C 0.49896 0.80401 0.49983 0.80648 0.50069 0.80926 C 0.50156 0.81172 0.50278 0.81358 0.50347 0.81574 C 0.50851 0.83179 0.50312 0.82129 0.51024 0.8321 C 0.51076 0.83487 0.51094 0.83672 0.5118 0.83858 C 0.51337 0.84321 0.5158 0.8466 0.51719 0.85123 C 0.51823 0.85463 0.51788 0.85864 0.51858 0.86142 C 0.51927 0.86605 0.52083 0.86975 0.52135 0.87407 C 0.52239 0.8824 0.52326 0.89135 0.52552 0.89938 C 0.52604 0.90154 0.52726 0.90339 0.52812 0.90586 C 0.52847 0.90771 0.52882 0.90987 0.52934 0.91172 C 0.53038 0.9145 0.5316 0.91759 0.53229 0.92037 C 0.53281 0.92314 0.53298 0.92623 0.53351 0.9287 C 0.53403 0.93055 0.53472 0.93271 0.53507 0.93456 C 0.53594 0.94043 0.53646 0.94629 0.53767 0.95154 C 0.53802 0.9537 0.53871 0.95555 0.53906 0.95802 C 0.53958 0.9608 0.53976 0.96358 0.54045 0.96635 C 0.54114 0.96882 0.54236 0.97068 0.54323 0.97253 C 0.54392 0.97438 0.5441 0.97654 0.54462 0.97901 C 0.54496 0.97654 0.54566 0.97469 0.54583 0.97253 C 0.54653 0.96605 0.54618 0.95833 0.54722 0.95154 C 0.55434 0.90493 0.54983 0.94135 0.55538 0.91851 C 0.55608 0.91543 0.55625 0.91234 0.55694 0.90956 C 0.55781 0.90586 0.55885 0.90154 0.55955 0.89753 C 0.56024 0.89351 0.56007 0.88981 0.56111 0.88672 C 0.56302 0.87839 0.56597 0.87037 0.56788 0.86142 L 0.57066 0.84938 C 0.57153 0.84506 0.57257 0.84105 0.57326 0.83672 L 0.57604 0.81944 C 0.57656 0.81666 0.57639 0.81389 0.57743 0.81172 L 0.58021 0.80493 C 0.58055 0.80185 0.5809 0.79845 0.58142 0.79475 C 0.58212 0.79105 0.58316 0.78765 0.58437 0.78456 C 0.5901 0.76481 0.58889 0.76882 0.59392 0.7571 C 0.59427 0.75432 0.59427 0.75092 0.59514 0.74876 C 0.59757 0.74197 0.59983 0.73549 0.60347 0.72993 C 0.60868 0.72191 0.60746 0.72469 0.61163 0.71327 C 0.61441 0.70524 0.61493 0.70185 0.6184 0.69444 C 0.61962 0.69166 0.62153 0.69074 0.62257 0.68796 C 0.62378 0.6858 0.6243 0.6824 0.62535 0.67993 C 0.62778 0.67407 0.6309 0.66882 0.63351 0.66296 C 0.63437 0.6608 0.63559 0.65895 0.63628 0.65679 C 0.6368 0.65432 0.6368 0.65216 0.63767 0.65061 C 0.63906 0.64691 0.64132 0.64506 0.64305 0.64197 C 0.64861 0.63179 0.64305 0.63889 0.64861 0.62531 C 0.65156 0.6179 0.65312 0.61975 0.65677 0.61512 C 0.66944 0.59784 0.65868 0.6108 0.66771 0.59598 C 0.67083 0.59074 0.67292 0.58333 0.67726 0.58117 L 0.68142 0.57932 C 0.68472 0.57407 0.68698 0.57037 0.69114 0.56666 C 0.69236 0.56512 0.69358 0.56512 0.69496 0.56481 C 0.69705 0.56203 0.69844 0.55864 0.70069 0.55648 C 0.70226 0.55463 0.70417 0.55339 0.70608 0.55216 C 0.70885 0.54938 0.71146 0.5466 0.71441 0.54382 L 0.7184 0.5395 C 0.71979 0.53827 0.72083 0.53642 0.72257 0.53549 C 0.72726 0.53302 0.72743 0.53302 0.73212 0.5287 C 0.73351 0.52747 0.73472 0.52592 0.73628 0.52469 C 0.7375 0.52376 0.73906 0.52376 0.74045 0.52284 C 0.7408 0.52222 0.74045 0.52098 0.74045 0.52098 " pathEditMode="relative" rAng="0" ptsTypes="AAAAAAAAAAAAAAAAAAAAAAAAAAAAAAAAAAAAAAAAAAAAAAAAAAAAAAAAAAAAAAAAAAAAAAAAAAAAAAAAAAAAAAAAAAAAAAAAAAAAAAAAAAAAAAAAAAAAAAAAAAAAAAAAAAAAAAAAAAAAAAAAAAAAAAAAAAAAAAAAAAAAAAAAAAAAAAAAAAA">
                                      <p:cBhvr>
                                        <p:cTn id="18" dur="3000" fill="hold"/>
                                        <p:tgtEl>
                                          <p:spTgt spid="6"/>
                                        </p:tgtEl>
                                        <p:attrNameLst>
                                          <p:attrName>ppt_x</p:attrName>
                                          <p:attrName>ppt_y</p:attrName>
                                        </p:attrNameLst>
                                      </p:cBhvr>
                                      <p:rCtr x="37014" y="48951"/>
                                    </p:animMotion>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5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6500"/>
                            </p:stCondLst>
                            <p:childTnLst>
                              <p:par>
                                <p:cTn id="28" presetID="35" presetClass="path" presetSubtype="0" accel="50000" decel="50000" fill="hold" nodeType="afterEffect">
                                  <p:stCondLst>
                                    <p:cond delay="0"/>
                                  </p:stCondLst>
                                  <p:childTnLst>
                                    <p:animMotion origin="layout" path="M -1.66667E-6 0 L -0.16372 0 " pathEditMode="relative" rAng="0" ptsTypes="AA">
                                      <p:cBhvr>
                                        <p:cTn id="29" dur="1000" fill="hold"/>
                                        <p:tgtEl>
                                          <p:spTgt spid="33"/>
                                        </p:tgtEl>
                                        <p:attrNameLst>
                                          <p:attrName>ppt_x</p:attrName>
                                          <p:attrName>ppt_y</p:attrName>
                                        </p:attrNameLst>
                                      </p:cBhvr>
                                      <p:rCtr x="-8247" y="0"/>
                                    </p:animMotion>
                                  </p:childTnLst>
                                </p:cTn>
                              </p:par>
                            </p:childTnLst>
                          </p:cTn>
                        </p:par>
                        <p:par>
                          <p:cTn id="30" fill="hold">
                            <p:stCondLst>
                              <p:cond delay="7500"/>
                            </p:stCondLst>
                            <p:childTnLst>
                              <p:par>
                                <p:cTn id="31" presetID="10"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7</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mn-lt"/>
                </a:rPr>
                <a:t>Introduce glove puppet </a:t>
              </a:r>
              <a:r>
                <a:rPr lang="en-GB" sz="1000" dirty="0">
                  <a:latin typeface="+mn-lt"/>
                </a:rPr>
                <a:t>You need a glove puppet and put it in a bag before class.</a:t>
              </a:r>
            </a:p>
            <a:p>
              <a:endParaRPr lang="en-GB" sz="1000" dirty="0">
                <a:latin typeface="+mn-lt"/>
              </a:endParaRPr>
            </a:p>
            <a:p>
              <a:r>
                <a:rPr lang="en-GB" sz="1000" dirty="0">
                  <a:latin typeface="+mn-lt"/>
                </a:rPr>
                <a:t>Bring out the bag, and shout into the bag "Hello!".  Then move your ear to the opening to listen - nothing.</a:t>
              </a:r>
            </a:p>
            <a:p>
              <a:endParaRPr lang="en-GB" sz="1000" dirty="0">
                <a:latin typeface="+mn-lt"/>
              </a:endParaRPr>
            </a:p>
            <a:p>
              <a:r>
                <a:rPr lang="en-GB" sz="1000" dirty="0">
                  <a:latin typeface="+mn-lt"/>
                </a:rPr>
                <a:t>Go to each student and encourage them to shout "Hello" into the bag - each time nothing happens. </a:t>
              </a:r>
            </a:p>
            <a:p>
              <a:endParaRPr lang="en-GB" sz="1000" dirty="0">
                <a:latin typeface="+mn-lt"/>
              </a:endParaRPr>
            </a:p>
            <a:p>
              <a:r>
                <a:rPr lang="en-GB" sz="1000" dirty="0">
                  <a:latin typeface="+mn-lt"/>
                </a:rPr>
                <a:t>Finally, get all the students together to shout "Hello!" at the same time. This time the puppet wakes up and jumps out of the bag! </a:t>
              </a:r>
            </a:p>
            <a:p>
              <a:endParaRPr lang="en-GB" sz="1000" dirty="0">
                <a:latin typeface="+mn-lt"/>
              </a:endParaRPr>
            </a:p>
            <a:p>
              <a:r>
                <a:rPr lang="en-GB" sz="1000" dirty="0">
                  <a:latin typeface="+mn-lt"/>
                </a:rPr>
                <a:t>Then model talking to the glove puppet:</a:t>
              </a:r>
            </a:p>
            <a:p>
              <a:endParaRPr lang="en-GB" sz="1000" dirty="0">
                <a:latin typeface="+mn-lt"/>
              </a:endParaRPr>
            </a:p>
            <a:p>
              <a:r>
                <a:rPr lang="en-GB" sz="1000" dirty="0">
                  <a:latin typeface="+mn-lt"/>
                </a:rPr>
                <a:t>"Hello", What's your name?"</a:t>
              </a:r>
            </a:p>
            <a:p>
              <a:r>
                <a:rPr lang="en-GB" sz="1000" dirty="0">
                  <a:latin typeface="+mn-lt"/>
                </a:rPr>
                <a:t>Puppet: "My name is...".</a:t>
              </a:r>
            </a:p>
            <a:p>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for more</a:t>
              </a:r>
              <a:r>
                <a:rPr lang="en-GB" sz="1000" dirty="0">
                  <a:solidFill>
                    <a:srgbClr val="0000FF"/>
                  </a:solidFill>
                  <a:latin typeface="+mn-lt"/>
                </a:rPr>
                <a:t> »</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658990" y="4084584"/>
              <a:ext cx="1184940" cy="307777"/>
            </a:xfrm>
            <a:prstGeom prst="rect">
              <a:avLst/>
            </a:prstGeom>
            <a:noFill/>
          </p:spPr>
          <p:txBody>
            <a:bodyPr wrap="none" rtlCol="0">
              <a:spAutoFit/>
            </a:bodyPr>
            <a:lstStyle/>
            <a:p>
              <a:pPr algn="ctr"/>
              <a:r>
                <a:rPr lang="en-GB">
                  <a:latin typeface="+mn-lt"/>
                </a:rPr>
                <a:t>Glove puppet</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2</a:t>
            </a:r>
          </a:p>
        </p:txBody>
      </p:sp>
      <p:grpSp>
        <p:nvGrpSpPr>
          <p:cNvPr id="10" name="Group 9">
            <a:extLst>
              <a:ext uri="{FF2B5EF4-FFF2-40B4-BE49-F238E27FC236}">
                <a16:creationId xmlns:a16="http://schemas.microsoft.com/office/drawing/2014/main" id="{A92E6326-DEE2-436F-A36E-DF73CCBD7D90}"/>
              </a:ext>
            </a:extLst>
          </p:cNvPr>
          <p:cNvGrpSpPr/>
          <p:nvPr/>
        </p:nvGrpSpPr>
        <p:grpSpPr>
          <a:xfrm>
            <a:off x="10708690" y="0"/>
            <a:ext cx="1506583" cy="5178090"/>
            <a:chOff x="11115791" y="0"/>
            <a:chExt cx="1506583" cy="5178090"/>
          </a:xfrm>
        </p:grpSpPr>
        <p:sp>
          <p:nvSpPr>
            <p:cNvPr id="110" name="side panel light rectangle">
              <a:extLst>
                <a:ext uri="{FF2B5EF4-FFF2-40B4-BE49-F238E27FC236}">
                  <a16:creationId xmlns:a16="http://schemas.microsoft.com/office/drawing/2014/main" id="{BDE5CE35-568B-4F70-8BAE-F654D01A46A9}"/>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side panel textbox">
              <a:extLst>
                <a:ext uri="{FF2B5EF4-FFF2-40B4-BE49-F238E27FC236}">
                  <a16:creationId xmlns:a16="http://schemas.microsoft.com/office/drawing/2014/main" id="{78C855DB-A1DD-40F8-BF8C-4C87E10F6AF8}"/>
                </a:ext>
              </a:extLst>
            </p:cNvPr>
            <p:cNvSpPr txBox="1"/>
            <p:nvPr/>
          </p:nvSpPr>
          <p:spPr>
            <a:xfrm>
              <a:off x="11149224" y="27074"/>
              <a:ext cx="1450860" cy="5151016"/>
            </a:xfrm>
            <a:prstGeom prst="rect">
              <a:avLst/>
            </a:prstGeom>
            <a:noFill/>
          </p:spPr>
          <p:txBody>
            <a:bodyPr wrap="square" lIns="36000" tIns="36000" rIns="36000" bIns="36000" rtlCol="0">
              <a:spAutoFit/>
            </a:bodyPr>
            <a:lstStyle/>
            <a:p>
              <a:r>
                <a:rPr lang="en-GB" sz="1000" dirty="0">
                  <a:latin typeface="+mn-lt"/>
                </a:rPr>
                <a:t>Then move onto the first student and say "Hello“ and encourage him/her to say hello back.</a:t>
              </a:r>
            </a:p>
            <a:p>
              <a:endParaRPr lang="en-GB" sz="1000" dirty="0">
                <a:latin typeface="+mn-lt"/>
              </a:endParaRPr>
            </a:p>
            <a:p>
              <a:r>
                <a:rPr lang="en-GB" sz="1000" dirty="0">
                  <a:latin typeface="+mn-lt"/>
                </a:rPr>
                <a:t>Let the students touch, cuddle and stroke the puppet and the puppet can nibble their feet and arms.</a:t>
              </a:r>
            </a:p>
            <a:p>
              <a:endParaRPr lang="en-GB" sz="1000" dirty="0">
                <a:latin typeface="+mn-lt"/>
              </a:endParaRPr>
            </a:p>
            <a:p>
              <a:r>
                <a:rPr lang="en-GB" sz="1000" dirty="0">
                  <a:latin typeface="+mn-lt"/>
                </a:rPr>
                <a:t>Next, the puppet asks each student:</a:t>
              </a:r>
            </a:p>
            <a:p>
              <a:endParaRPr lang="en-GB" sz="1000" dirty="0">
                <a:latin typeface="+mn-lt"/>
              </a:endParaRPr>
            </a:p>
            <a:p>
              <a:r>
                <a:rPr lang="en-GB" sz="1000" dirty="0">
                  <a:latin typeface="+mn-lt"/>
                </a:rPr>
                <a:t>"What's your name?".</a:t>
              </a:r>
            </a:p>
            <a:p>
              <a:endParaRPr lang="en-GB" sz="1000" dirty="0">
                <a:latin typeface="+mn-lt"/>
              </a:endParaRPr>
            </a:p>
            <a:p>
              <a:r>
                <a:rPr lang="en-GB" sz="1000" dirty="0">
                  <a:latin typeface="+mn-lt"/>
                </a:rPr>
                <a:t>If they are old enough, try and encourage</a:t>
              </a:r>
            </a:p>
            <a:p>
              <a:endParaRPr lang="en-GB" sz="1000" dirty="0">
                <a:latin typeface="+mn-lt"/>
              </a:endParaRPr>
            </a:p>
            <a:p>
              <a:r>
                <a:rPr lang="en-GB" sz="1000" dirty="0">
                  <a:latin typeface="+mn-lt"/>
                </a:rPr>
                <a:t>"My name is...“</a:t>
              </a:r>
            </a:p>
            <a:p>
              <a:endParaRPr lang="en-GB" sz="1000" dirty="0">
                <a:latin typeface="+mn-lt"/>
              </a:endParaRPr>
            </a:p>
            <a:p>
              <a:r>
                <a:rPr lang="en-GB" sz="1000" dirty="0">
                  <a:latin typeface="+mn-lt"/>
                </a:rPr>
                <a:t>but for the really little ones (3 and under) just saying their name is fine. </a:t>
              </a:r>
            </a:p>
            <a:p>
              <a:endParaRPr lang="en-GB" sz="1000" dirty="0">
                <a:latin typeface="+mn-lt"/>
              </a:endParaRPr>
            </a:p>
            <a:p>
              <a:r>
                <a:rPr lang="en-GB" sz="1000" dirty="0">
                  <a:latin typeface="+mn-lt"/>
                </a:rPr>
                <a:t>Finally, go around saying "Goodbye" and "See you" before going back into the bag and back to sleep.</a:t>
              </a:r>
            </a:p>
            <a:p>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to go back</a:t>
              </a:r>
              <a:r>
                <a:rPr lang="en-GB" sz="1000" dirty="0">
                  <a:solidFill>
                    <a:srgbClr val="0000FF"/>
                  </a:solidFill>
                  <a:latin typeface="+mn-lt"/>
                </a:rPr>
                <a:t> »</a:t>
              </a:r>
            </a:p>
          </p:txBody>
        </p:sp>
      </p:grpSp>
      <p:pic>
        <p:nvPicPr>
          <p:cNvPr id="5" name="Picture 4">
            <a:extLst>
              <a:ext uri="{FF2B5EF4-FFF2-40B4-BE49-F238E27FC236}">
                <a16:creationId xmlns:a16="http://schemas.microsoft.com/office/drawing/2014/main" id="{C1AE4E4E-D4E9-4F77-924A-D26B7CFF4B9A}"/>
              </a:ext>
            </a:extLst>
          </p:cNvPr>
          <p:cNvPicPr>
            <a:picLocks noChangeAspect="1"/>
          </p:cNvPicPr>
          <p:nvPr/>
        </p:nvPicPr>
        <p:blipFill>
          <a:blip r:embed="rId2"/>
          <a:stretch>
            <a:fillRect/>
          </a:stretch>
        </p:blipFill>
        <p:spPr>
          <a:xfrm>
            <a:off x="900941" y="630211"/>
            <a:ext cx="4631899" cy="3645900"/>
          </a:xfrm>
          <a:prstGeom prst="rect">
            <a:avLst/>
          </a:prstGeom>
        </p:spPr>
      </p:pic>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E732FFCD-7454-AAA0-5565-5682F8DC915C}"/>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DDFD4AF7-4692-3D15-7EDF-15D6C40B5D2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646AF9F6-7AC7-B969-4417-42AA4D4CA38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97C15BB-9606-3403-A583-CFCB1F693931}"/>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2D5E0EAF-E9F2-CDB2-FD8D-A3AEC91A082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17A3E67A-9A60-FE50-3A2E-EE44F9651ED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662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3"/>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1743 4.93827E-6 L -0.33298 4.93827E-6 " pathEditMode="relative" rAng="0" ptsTypes="AA">
                                      <p:cBhvr>
                                        <p:cTn id="35" dur="1000" fill="hold"/>
                                        <p:tgtEl>
                                          <p:spTgt spid="10"/>
                                        </p:tgtEl>
                                        <p:attrNameLst>
                                          <p:attrName>ppt_x</p:attrName>
                                          <p:attrName>ppt_y</p:attrName>
                                        </p:attrNameLst>
                                      </p:cBhvr>
                                      <p:rCtr x="-7934" y="0"/>
                                    </p:animMotion>
                                  </p:childTnLst>
                                </p:cTn>
                              </p:par>
                            </p:childTnLst>
                          </p:cTn>
                        </p:par>
                      </p:childTnLst>
                    </p:cTn>
                  </p:par>
                </p:childTnLst>
              </p:cTn>
              <p:nextCondLst>
                <p:cond evt="onClick" delay="0">
                  <p:tgtEl>
                    <p:spTgt spid="33"/>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33212 -0.00031 L -0.08212 -0.00031 " pathEditMode="relative" rAng="0" ptsTypes="AA">
                                      <p:cBhvr>
                                        <p:cTn id="40" dur="1000" fill="hold"/>
                                        <p:tgtEl>
                                          <p:spTgt spid="10"/>
                                        </p:tgtEl>
                                        <p:attrNameLst>
                                          <p:attrName>ppt_x</p:attrName>
                                          <p:attrName>ppt_y</p:attrName>
                                        </p:attrNameLst>
                                      </p:cBhvr>
                                      <p:rCtr x="12500" y="0"/>
                                    </p:animMotion>
                                  </p:childTnLst>
                                </p:cTn>
                              </p:par>
                            </p:childTnLst>
                          </p:cTn>
                        </p:par>
                      </p:childTnLst>
                    </p:cTn>
                  </p:par>
                </p:childTnLst>
              </p:cTn>
              <p:nextCondLst>
                <p:cond evt="onClick" delay="0">
                  <p:tgtEl>
                    <p:spTgt spid="10"/>
                  </p:tgtEl>
                </p:cond>
              </p:nextCondLst>
            </p:seq>
          </p:childTnLst>
        </p:cTn>
      </p:par>
    </p:tnLst>
    <p:bldLst>
      <p:bldP spid="71" grpId="0" animBg="1"/>
      <p:bldP spid="68"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8</a:t>
            </a:fld>
            <a:r>
              <a:rPr lang="en-GB" dirty="0"/>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689352"/>
            </a:xfrm>
            <a:prstGeom prst="rect">
              <a:avLst/>
            </a:prstGeom>
            <a:noFill/>
          </p:spPr>
          <p:txBody>
            <a:bodyPr wrap="square" lIns="36000" tIns="36000" rIns="36000" bIns="36000" rtlCol="0">
              <a:spAutoFit/>
            </a:bodyPr>
            <a:lstStyle/>
            <a:p>
              <a:r>
                <a:rPr lang="en-GB" sz="1000" b="1" dirty="0">
                  <a:latin typeface="+mn-lt"/>
                </a:rPr>
                <a:t>Sing “The Hello Song“</a:t>
              </a:r>
            </a:p>
            <a:p>
              <a:r>
                <a:rPr lang="en-GB" sz="1000" dirty="0">
                  <a:latin typeface="+mn-lt"/>
                </a:rPr>
                <a:t>Sit in a circle and listen to the song (clap along or pat knees).</a:t>
              </a:r>
            </a:p>
            <a:p>
              <a:endParaRPr lang="en-GB" sz="1000" dirty="0">
                <a:latin typeface="+mn-lt"/>
              </a:endParaRPr>
            </a:p>
            <a:p>
              <a:r>
                <a:rPr lang="en-GB" sz="1000" dirty="0">
                  <a:latin typeface="+mn-lt"/>
                </a:rPr>
                <a:t>Play it once more emphasizing "Hello". Your students will pick up the words surprisingly quickly.</a:t>
              </a:r>
            </a:p>
            <a:p>
              <a:endParaRPr lang="en-GB" sz="1000" dirty="0">
                <a:latin typeface="+mn-lt"/>
              </a:endParaRPr>
            </a:p>
            <a:p>
              <a:r>
                <a:rPr lang="en-GB" sz="1000" b="1" dirty="0">
                  <a:latin typeface="+mn-lt"/>
                </a:rPr>
                <a:t>Gestures</a:t>
              </a:r>
            </a:p>
            <a:p>
              <a:r>
                <a:rPr lang="en-GB" sz="1000" dirty="0">
                  <a:latin typeface="+mn-lt"/>
                </a:rPr>
                <a:t>The first time you play the song do the gestures and encourage everyone to do them with you.</a:t>
              </a:r>
            </a:p>
            <a:p>
              <a:endParaRPr lang="en-GB" sz="1000" dirty="0">
                <a:latin typeface="+mn-lt"/>
              </a:endParaRPr>
            </a:p>
            <a:p>
              <a:pPr marL="85725" indent="-85725">
                <a:buFont typeface="Arial" panose="020B0604020202020204" pitchFamily="34" charset="0"/>
                <a:buChar char="•"/>
              </a:pPr>
              <a:r>
                <a:rPr lang="en-GB" sz="1000" dirty="0">
                  <a:latin typeface="+mn-lt"/>
                </a:rPr>
                <a:t>Wave as you sing the "Hello, hello" parts.</a:t>
              </a:r>
            </a:p>
            <a:p>
              <a:pPr marL="85725" indent="-85725">
                <a:buFont typeface="Arial" panose="020B0604020202020204" pitchFamily="34" charset="0"/>
                <a:buChar char="•"/>
              </a:pPr>
              <a:r>
                <a:rPr lang="en-GB" sz="1000" dirty="0">
                  <a:latin typeface="+mn-lt"/>
                </a:rPr>
                <a:t>Gesture to others as you sing "How are you today?“</a:t>
              </a:r>
            </a:p>
            <a:p>
              <a:pPr marL="85725" indent="-85725">
                <a:buFont typeface="Arial" panose="020B0604020202020204" pitchFamily="34" charset="0"/>
                <a:buChar char="•"/>
              </a:pPr>
              <a:r>
                <a:rPr lang="en-GB" sz="1000" dirty="0">
                  <a:latin typeface="+mn-lt"/>
                </a:rPr>
                <a:t>Point to yourself as you sing "I’m fine, thank you“</a:t>
              </a:r>
            </a:p>
            <a:p>
              <a:pPr marL="85725" indent="-85725">
                <a:buFont typeface="Arial" panose="020B0604020202020204" pitchFamily="34" charset="0"/>
                <a:buChar char="•"/>
              </a:pPr>
              <a:r>
                <a:rPr lang="en-GB" sz="1000" dirty="0">
                  <a:latin typeface="+mn-lt"/>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algn="ctr"/>
              <a:r>
                <a:rPr lang="en-GB" sz="1100" dirty="0">
                  <a:solidFill>
                    <a:schemeClr val="bg1"/>
                  </a:solidFill>
                  <a:latin typeface="+mn-lt"/>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algn="ctr"/>
            <a:r>
              <a:rPr lang="en-GB" sz="1000" dirty="0">
                <a:latin typeface="+mn-lt"/>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algn="ctr"/>
            <a:r>
              <a:rPr lang="en-GB" sz="1000" dirty="0">
                <a:latin typeface="+mn-lt"/>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algn="ctr"/>
              <a:r>
                <a:rPr lang="en-GB">
                  <a:latin typeface="+mn-lt"/>
                </a:rPr>
                <a:t>The Hello Song</a:t>
              </a:r>
              <a:endParaRPr lang="en-GB" dirty="0">
                <a:latin typeface="+mn-lt"/>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only available to ESL KidStuff members</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29852" y="1359993"/>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only available to ESL KidStuff members</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840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1686</TotalTime>
  <Words>2994</Words>
  <Application>Microsoft Office PowerPoint</Application>
  <PresentationFormat>On-screen Show (16:9)</PresentationFormat>
  <Paragraphs>357</Paragraphs>
  <Slides>21</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Wingdings</vt:lpstr>
      <vt:lpstr>Barrio</vt:lpstr>
      <vt:lpstr>Didact Gothic</vt:lpstr>
      <vt:lpstr>Comic Sans MS</vt:lpstr>
      <vt:lpstr>Arial</vt:lpstr>
      <vt:lpstr>Calibri</vt:lpstr>
      <vt:lpstr>Elementary School Newsletter</vt:lpstr>
      <vt:lpstr>Introduction Lesson</vt:lpstr>
      <vt:lpstr>Hello!</vt:lpstr>
      <vt:lpstr>Warm up and Maintenance</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NEWSLETTER</dc:title>
  <dc:creator>Jeremy</dc:creator>
  <cp:lastModifiedBy>Jeremy Cowling</cp:lastModifiedBy>
  <cp:revision>279</cp:revision>
  <dcterms:modified xsi:type="dcterms:W3CDTF">2023-06-09T19:08:00Z</dcterms:modified>
</cp:coreProperties>
</file>