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6" r:id="rId2"/>
  </p:sldMasterIdLst>
  <p:notesMasterIdLst>
    <p:notesMasterId r:id="rId12"/>
  </p:notesMasterIdLst>
  <p:handoutMasterIdLst>
    <p:handoutMasterId r:id="rId13"/>
  </p:handoutMasterIdLst>
  <p:sldIdLst>
    <p:sldId id="328" r:id="rId3"/>
    <p:sldId id="329" r:id="rId4"/>
    <p:sldId id="320" r:id="rId5"/>
    <p:sldId id="330" r:id="rId6"/>
    <p:sldId id="316" r:id="rId7"/>
    <p:sldId id="322" r:id="rId8"/>
    <p:sldId id="324" r:id="rId9"/>
    <p:sldId id="331" r:id="rId10"/>
    <p:sldId id="272" r:id="rId11"/>
  </p:sldIdLst>
  <p:sldSz cx="9144000" cy="5143500" type="screen16x9"/>
  <p:notesSz cx="6858000" cy="9144000"/>
  <p:embeddedFontLst>
    <p:embeddedFont>
      <p:font typeface="Barrio" panose="020B0604020202020204" charset="0"/>
      <p:regular r:id="rId14"/>
    </p:embeddedFon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Didact Gothic" panose="00000500000000000000"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FF"/>
    <a:srgbClr val="BDBDFF"/>
    <a:srgbClr val="9999FF"/>
    <a:srgbClr val="8B8BFF"/>
    <a:srgbClr val="8F45C7"/>
    <a:srgbClr val="CCFFCC"/>
    <a:srgbClr val="CCECFF"/>
    <a:srgbClr val="009900"/>
    <a:srgbClr val="33CC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93772" autoAdjust="0"/>
  </p:normalViewPr>
  <p:slideViewPr>
    <p:cSldViewPr snapToGrid="0">
      <p:cViewPr varScale="1">
        <p:scale>
          <a:sx n="133" d="100"/>
          <a:sy n="133" d="100"/>
        </p:scale>
        <p:origin x="384" y="126"/>
      </p:cViewPr>
      <p:guideLst>
        <p:guide pos="4581"/>
        <p:guide orient="horz" pos="3117"/>
      </p:guideLst>
    </p:cSldViewPr>
  </p:slideViewPr>
  <p:notesTextViewPr>
    <p:cViewPr>
      <p:scale>
        <a:sx n="3" d="2"/>
        <a:sy n="3" d="2"/>
      </p:scale>
      <p:origin x="0" y="0"/>
    </p:cViewPr>
  </p:notesTextViewPr>
  <p:notesViewPr>
    <p:cSldViewPr snapToGrid="0">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6/9/2023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362345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113659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47895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91195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424562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9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131092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dirty="0"/>
              <a:t>  |  © ESLKidStuff.com</a:t>
            </a:r>
            <a:endParaRPr lang="en-US"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8" r:id="rId5"/>
    <p:sldLayoutId id="214748367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058457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hyperlink" Target="http://commons.wikimedia.org/wiki/Category:Sound_icons" TargetMode="External"/><Relationship Id="rId4" Type="http://schemas.openxmlformats.org/officeDocument/2006/relationships/audio" Target="../media/media2.mp3"/><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6701301-FC58-4F23-9B6E-7FA506F7A240}"/>
              </a:ext>
            </a:extLst>
          </p:cNvPr>
          <p:cNvSpPr>
            <a:spLocks noGrp="1"/>
          </p:cNvSpPr>
          <p:nvPr>
            <p:ph type="body" sz="quarter" idx="19"/>
          </p:nvPr>
        </p:nvSpPr>
        <p:spPr/>
        <p:txBody>
          <a:bodyPr/>
          <a:lstStyle/>
          <a:p>
            <a:r>
              <a:rPr lang="en-US" dirty="0"/>
              <a:t>1</a:t>
            </a:r>
          </a:p>
        </p:txBody>
      </p:sp>
      <p:sp>
        <p:nvSpPr>
          <p:cNvPr id="21" name="Title 1">
            <a:extLst>
              <a:ext uri="{FF2B5EF4-FFF2-40B4-BE49-F238E27FC236}">
                <a16:creationId xmlns:a16="http://schemas.microsoft.com/office/drawing/2014/main" id="{B15BDD83-30EF-4721-ACD2-D8CFA5ECFDBF}"/>
              </a:ext>
            </a:extLst>
          </p:cNvPr>
          <p:cNvSpPr>
            <a:spLocks noGrp="1"/>
          </p:cNvSpPr>
          <p:nvPr>
            <p:ph type="title"/>
          </p:nvPr>
        </p:nvSpPr>
        <p:spPr>
          <a:xfrm>
            <a:off x="311700" y="255107"/>
            <a:ext cx="8462136" cy="572700"/>
          </a:xfrm>
        </p:spPr>
        <p:txBody>
          <a:bodyPr/>
          <a:lstStyle/>
          <a:p>
            <a:r>
              <a:rPr lang="en-US" dirty="0"/>
              <a:t>Introduction Lesson</a:t>
            </a:r>
          </a:p>
        </p:txBody>
      </p:sp>
      <p:sp>
        <p:nvSpPr>
          <p:cNvPr id="22" name="Text Placeholder 2">
            <a:extLst>
              <a:ext uri="{FF2B5EF4-FFF2-40B4-BE49-F238E27FC236}">
                <a16:creationId xmlns:a16="http://schemas.microsoft.com/office/drawing/2014/main" id="{AA76E66D-CD92-4AA3-827E-1729947DFC1A}"/>
              </a:ext>
            </a:extLst>
          </p:cNvPr>
          <p:cNvSpPr>
            <a:spLocks noGrp="1"/>
          </p:cNvSpPr>
          <p:nvPr>
            <p:ph type="body" sz="quarter" idx="12"/>
          </p:nvPr>
        </p:nvSpPr>
        <p:spPr>
          <a:xfrm>
            <a:off x="1195703" y="1457824"/>
            <a:ext cx="7516466" cy="195141"/>
          </a:xfrm>
        </p:spPr>
        <p:txBody>
          <a:bodyPr/>
          <a:lstStyle/>
          <a:p>
            <a:r>
              <a:rPr lang="en-US" dirty="0"/>
              <a:t>Greetings, names, follow simple instructions, identify and recognize 3 </a:t>
            </a:r>
            <a:r>
              <a:rPr lang="en-US" dirty="0" err="1"/>
              <a:t>colours</a:t>
            </a:r>
            <a:r>
              <a:rPr lang="en-US" dirty="0"/>
              <a:t>.</a:t>
            </a:r>
          </a:p>
        </p:txBody>
      </p:sp>
      <p:sp>
        <p:nvSpPr>
          <p:cNvPr id="23" name="Text Placeholder 3">
            <a:extLst>
              <a:ext uri="{FF2B5EF4-FFF2-40B4-BE49-F238E27FC236}">
                <a16:creationId xmlns:a16="http://schemas.microsoft.com/office/drawing/2014/main" id="{91E89A5C-5BF7-4A92-A8ED-1B108F2872E1}"/>
              </a:ext>
            </a:extLst>
          </p:cNvPr>
          <p:cNvSpPr>
            <a:spLocks noGrp="1"/>
          </p:cNvSpPr>
          <p:nvPr>
            <p:ph type="body" sz="quarter" idx="13"/>
          </p:nvPr>
        </p:nvSpPr>
        <p:spPr>
          <a:xfrm>
            <a:off x="1195704" y="1671854"/>
            <a:ext cx="7516468" cy="214907"/>
          </a:xfrm>
        </p:spPr>
        <p:txBody>
          <a:bodyPr/>
          <a:lstStyle/>
          <a:p>
            <a:r>
              <a:rPr lang="en-US" dirty="0"/>
              <a:t>"Hello", "What's your name", "My name is...", "Goodbye", "Give me..."</a:t>
            </a:r>
          </a:p>
        </p:txBody>
      </p:sp>
      <p:sp>
        <p:nvSpPr>
          <p:cNvPr id="24" name="Text Placeholder 4">
            <a:extLst>
              <a:ext uri="{FF2B5EF4-FFF2-40B4-BE49-F238E27FC236}">
                <a16:creationId xmlns:a16="http://schemas.microsoft.com/office/drawing/2014/main" id="{7CAA839D-6065-4E5E-9799-EECB01052CCA}"/>
              </a:ext>
            </a:extLst>
          </p:cNvPr>
          <p:cNvSpPr>
            <a:spLocks noGrp="1"/>
          </p:cNvSpPr>
          <p:nvPr>
            <p:ph type="body" sz="quarter" idx="14"/>
          </p:nvPr>
        </p:nvSpPr>
        <p:spPr>
          <a:xfrm>
            <a:off x="311650" y="2738557"/>
            <a:ext cx="2705870" cy="943810"/>
          </a:xfrm>
        </p:spPr>
        <p:txBody>
          <a:bodyPr/>
          <a:lstStyle/>
          <a:p>
            <a:r>
              <a:rPr lang="en-US" dirty="0"/>
              <a:t>The Hello Song (audio)</a:t>
            </a:r>
          </a:p>
          <a:p>
            <a:r>
              <a:rPr lang="en-US" dirty="0"/>
              <a:t>The Hello Song (video)</a:t>
            </a:r>
          </a:p>
          <a:p>
            <a:r>
              <a:rPr lang="en-US" dirty="0"/>
              <a:t>The Goodbye Song (audio)</a:t>
            </a:r>
          </a:p>
          <a:p>
            <a:r>
              <a:rPr lang="en-US" dirty="0"/>
              <a:t>The Goodbye Song (video)</a:t>
            </a:r>
          </a:p>
        </p:txBody>
      </p:sp>
      <p:sp>
        <p:nvSpPr>
          <p:cNvPr id="25" name="Text Placeholder 5">
            <a:extLst>
              <a:ext uri="{FF2B5EF4-FFF2-40B4-BE49-F238E27FC236}">
                <a16:creationId xmlns:a16="http://schemas.microsoft.com/office/drawing/2014/main" id="{FD8C86CC-5CC6-4418-9253-8B15D4894B35}"/>
              </a:ext>
            </a:extLst>
          </p:cNvPr>
          <p:cNvSpPr>
            <a:spLocks noGrp="1"/>
          </p:cNvSpPr>
          <p:nvPr>
            <p:ph type="body" sz="quarter" idx="15"/>
          </p:nvPr>
        </p:nvSpPr>
        <p:spPr>
          <a:xfrm>
            <a:off x="3186342" y="2738556"/>
            <a:ext cx="2705870" cy="935261"/>
          </a:xfrm>
        </p:spPr>
        <p:txBody>
          <a:bodyPr/>
          <a:lstStyle/>
          <a:p>
            <a:r>
              <a:rPr lang="en-US" dirty="0"/>
              <a:t>Name flower craft sheet</a:t>
            </a:r>
          </a:p>
          <a:p>
            <a:r>
              <a:rPr lang="en-US" dirty="0" err="1"/>
              <a:t>Colour</a:t>
            </a:r>
            <a:r>
              <a:rPr lang="en-US" dirty="0"/>
              <a:t> the balloons worksheet</a:t>
            </a:r>
          </a:p>
        </p:txBody>
      </p:sp>
      <p:sp>
        <p:nvSpPr>
          <p:cNvPr id="26" name="Text Placeholder 6">
            <a:extLst>
              <a:ext uri="{FF2B5EF4-FFF2-40B4-BE49-F238E27FC236}">
                <a16:creationId xmlns:a16="http://schemas.microsoft.com/office/drawing/2014/main" id="{89A16658-05BD-472F-857C-19DB1527E049}"/>
              </a:ext>
            </a:extLst>
          </p:cNvPr>
          <p:cNvSpPr>
            <a:spLocks noGrp="1"/>
          </p:cNvSpPr>
          <p:nvPr>
            <p:ph type="body" sz="quarter" idx="16"/>
          </p:nvPr>
        </p:nvSpPr>
        <p:spPr>
          <a:xfrm>
            <a:off x="6068068" y="2737881"/>
            <a:ext cx="2705870" cy="2041985"/>
          </a:xfrm>
        </p:spPr>
        <p:txBody>
          <a:bodyPr/>
          <a:lstStyle/>
          <a:p>
            <a:r>
              <a:rPr lang="en-US" dirty="0"/>
              <a:t>name tracing sheets (one for each student with their name in dots)</a:t>
            </a:r>
          </a:p>
          <a:p>
            <a:r>
              <a:rPr lang="en-US" dirty="0" err="1"/>
              <a:t>coloured</a:t>
            </a:r>
            <a:r>
              <a:rPr lang="en-US" dirty="0"/>
              <a:t> crayons / pencils</a:t>
            </a:r>
          </a:p>
          <a:p>
            <a:r>
              <a:rPr lang="en-US" dirty="0"/>
              <a:t>name tags for each student</a:t>
            </a:r>
          </a:p>
          <a:p>
            <a:r>
              <a:rPr lang="en-US" dirty="0"/>
              <a:t>a glove puppet</a:t>
            </a:r>
          </a:p>
          <a:p>
            <a:r>
              <a:rPr lang="en-US" dirty="0"/>
              <a:t>a small ball</a:t>
            </a:r>
          </a:p>
          <a:p>
            <a:r>
              <a:rPr lang="en-US" dirty="0"/>
              <a:t>3 sheets of origami </a:t>
            </a:r>
            <a:r>
              <a:rPr lang="en-US" dirty="0" err="1"/>
              <a:t>coloured</a:t>
            </a:r>
            <a:r>
              <a:rPr lang="en-US" dirty="0"/>
              <a:t> paper (red, green, blue)</a:t>
            </a:r>
          </a:p>
          <a:p>
            <a:r>
              <a:rPr lang="en-US" dirty="0"/>
              <a:t>cushions (1 per student)</a:t>
            </a:r>
          </a:p>
        </p:txBody>
      </p:sp>
      <p:sp>
        <p:nvSpPr>
          <p:cNvPr id="27" name="Text Placeholder 7">
            <a:extLst>
              <a:ext uri="{FF2B5EF4-FFF2-40B4-BE49-F238E27FC236}">
                <a16:creationId xmlns:a16="http://schemas.microsoft.com/office/drawing/2014/main" id="{FDA92CB4-A1B7-4A9C-9327-BBCAEA5C189D}"/>
              </a:ext>
            </a:extLst>
          </p:cNvPr>
          <p:cNvSpPr>
            <a:spLocks noGrp="1"/>
          </p:cNvSpPr>
          <p:nvPr>
            <p:ph type="body" sz="quarter" idx="17"/>
          </p:nvPr>
        </p:nvSpPr>
        <p:spPr>
          <a:xfrm>
            <a:off x="1195703" y="1905661"/>
            <a:ext cx="7519233" cy="364722"/>
          </a:xfrm>
        </p:spPr>
        <p:txBody>
          <a:bodyPr/>
          <a:lstStyle/>
          <a:p>
            <a:r>
              <a:rPr lang="en-US" dirty="0"/>
              <a:t>red, blue, green, flower, stand up, sit down, hands up, hands down, jump, run, turn around, pass, touch.</a:t>
            </a:r>
          </a:p>
        </p:txBody>
      </p:sp>
      <p:sp>
        <p:nvSpPr>
          <p:cNvPr id="28" name="Text Placeholder 8">
            <a:extLst>
              <a:ext uri="{FF2B5EF4-FFF2-40B4-BE49-F238E27FC236}">
                <a16:creationId xmlns:a16="http://schemas.microsoft.com/office/drawing/2014/main" id="{599AF736-A584-42CA-BF9C-0CDBB3C7B2BC}"/>
              </a:ext>
            </a:extLst>
          </p:cNvPr>
          <p:cNvSpPr>
            <a:spLocks noGrp="1"/>
          </p:cNvSpPr>
          <p:nvPr>
            <p:ph type="body" sz="quarter" idx="18"/>
          </p:nvPr>
        </p:nvSpPr>
        <p:spPr>
          <a:xfrm>
            <a:off x="311649" y="4025322"/>
            <a:ext cx="5580511" cy="749277"/>
          </a:xfrm>
        </p:spPr>
        <p:txBody>
          <a:bodyPr/>
          <a:lstStyle/>
          <a:p>
            <a:r>
              <a:rPr lang="en-US" dirty="0"/>
              <a:t>This lesson provides a good platform to begin the course with your younger level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p:txBody>
      </p:sp>
    </p:spTree>
    <p:extLst>
      <p:ext uri="{BB962C8B-B14F-4D97-AF65-F5344CB8AC3E}">
        <p14:creationId xmlns:p14="http://schemas.microsoft.com/office/powerpoint/2010/main" val="88047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a:t>
            </a:fld>
            <a:r>
              <a:rPr lang="en-US"/>
              <a:t>  |  © ESLKidStuff.com</a:t>
            </a:r>
          </a:p>
        </p:txBody>
      </p:sp>
      <p:sp>
        <p:nvSpPr>
          <p:cNvPr id="4" name="Title 1">
            <a:extLst>
              <a:ext uri="{FF2B5EF4-FFF2-40B4-BE49-F238E27FC236}">
                <a16:creationId xmlns:a16="http://schemas.microsoft.com/office/drawing/2014/main" id="{F0497EFB-0848-FECC-5381-B542E665B1C8}"/>
              </a:ext>
            </a:extLst>
          </p:cNvPr>
          <p:cNvSpPr txBox="1">
            <a:spLocks/>
          </p:cNvSpPr>
          <p:nvPr/>
        </p:nvSpPr>
        <p:spPr>
          <a:xfrm>
            <a:off x="311700" y="219107"/>
            <a:ext cx="8462136" cy="4936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latin typeface="+mj-lt"/>
              </a:rPr>
              <a:t>Media in these slides</a:t>
            </a:r>
          </a:p>
        </p:txBody>
      </p:sp>
      <p:sp>
        <p:nvSpPr>
          <p:cNvPr id="8" name="Rectangle: Rounded Corners 7">
            <a:extLst>
              <a:ext uri="{FF2B5EF4-FFF2-40B4-BE49-F238E27FC236}">
                <a16:creationId xmlns:a16="http://schemas.microsoft.com/office/drawing/2014/main" id="{F2C80857-DBC5-0751-FE3A-F793BA0496EA}"/>
              </a:ext>
            </a:extLst>
          </p:cNvPr>
          <p:cNvSpPr/>
          <p:nvPr/>
        </p:nvSpPr>
        <p:spPr>
          <a:xfrm>
            <a:off x="255600" y="1823731"/>
            <a:ext cx="1614624" cy="2964269"/>
          </a:xfrm>
          <a:prstGeom prst="roundRect">
            <a:avLst>
              <a:gd name="adj" fmla="val 3663"/>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90000" tIns="144000" rtlCol="0" anchor="t" anchorCtr="0"/>
          <a:lstStyle/>
          <a:p>
            <a:pPr>
              <a:spcAft>
                <a:spcPts val="1200"/>
              </a:spcAft>
            </a:pPr>
            <a:r>
              <a:rPr lang="en-GB" sz="1200" dirty="0">
                <a:solidFill>
                  <a:schemeClr val="tx1">
                    <a:lumMod val="75000"/>
                    <a:lumOff val="25000"/>
                  </a:schemeClr>
                </a:solidFill>
                <a:hlinkClick r:id="rId2" action="ppaction://hlinksldjump"/>
              </a:rPr>
              <a:t>The hello song</a:t>
            </a:r>
            <a:endParaRPr lang="en-GB" sz="1200" dirty="0">
              <a:solidFill>
                <a:schemeClr val="tx1">
                  <a:lumMod val="75000"/>
                  <a:lumOff val="25000"/>
                </a:schemeClr>
              </a:solidFill>
            </a:endParaRPr>
          </a:p>
          <a:p>
            <a:pPr>
              <a:spcAft>
                <a:spcPts val="1200"/>
              </a:spcAft>
            </a:pPr>
            <a:r>
              <a:rPr lang="en-GB" sz="1200" dirty="0">
                <a:solidFill>
                  <a:schemeClr val="tx1">
                    <a:lumMod val="75000"/>
                    <a:lumOff val="25000"/>
                  </a:schemeClr>
                </a:solidFill>
                <a:hlinkClick r:id="rId3" action="ppaction://hlinksldjump"/>
              </a:rPr>
              <a:t>The goodbye song</a:t>
            </a:r>
            <a:endParaRPr lang="en-GB" sz="1200" dirty="0">
              <a:solidFill>
                <a:schemeClr val="tx1">
                  <a:lumMod val="75000"/>
                  <a:lumOff val="25000"/>
                </a:schemeClr>
              </a:solidFill>
            </a:endParaRPr>
          </a:p>
        </p:txBody>
      </p:sp>
      <p:sp>
        <p:nvSpPr>
          <p:cNvPr id="3" name="Rectangle: Rounded Corners 2">
            <a:extLst>
              <a:ext uri="{FF2B5EF4-FFF2-40B4-BE49-F238E27FC236}">
                <a16:creationId xmlns:a16="http://schemas.microsoft.com/office/drawing/2014/main" id="{85A45C4C-97F6-BEC4-2DB5-4071527BFF98}"/>
              </a:ext>
            </a:extLst>
          </p:cNvPr>
          <p:cNvSpPr/>
          <p:nvPr/>
        </p:nvSpPr>
        <p:spPr>
          <a:xfrm>
            <a:off x="255600" y="928800"/>
            <a:ext cx="1614624" cy="424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Songs</a:t>
            </a:r>
          </a:p>
        </p:txBody>
      </p:sp>
      <p:sp>
        <p:nvSpPr>
          <p:cNvPr id="5" name="Rectangle: Rounded Corners 4">
            <a:extLst>
              <a:ext uri="{FF2B5EF4-FFF2-40B4-BE49-F238E27FC236}">
                <a16:creationId xmlns:a16="http://schemas.microsoft.com/office/drawing/2014/main" id="{3D829386-CCB2-4F29-BFCC-1FE3C5974DDA}"/>
              </a:ext>
            </a:extLst>
          </p:cNvPr>
          <p:cNvSpPr/>
          <p:nvPr/>
        </p:nvSpPr>
        <p:spPr>
          <a:xfrm>
            <a:off x="2012998" y="928800"/>
            <a:ext cx="1614624" cy="424800"/>
          </a:xfrm>
          <a:prstGeom prst="roundRect">
            <a:avLst/>
          </a:prstGeom>
          <a:solidFill>
            <a:srgbClr val="00B0F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Interactive games</a:t>
            </a:r>
          </a:p>
        </p:txBody>
      </p:sp>
      <p:sp>
        <p:nvSpPr>
          <p:cNvPr id="7" name="Rectangle: Rounded Corners 6">
            <a:extLst>
              <a:ext uri="{FF2B5EF4-FFF2-40B4-BE49-F238E27FC236}">
                <a16:creationId xmlns:a16="http://schemas.microsoft.com/office/drawing/2014/main" id="{1EF5F60B-7CA9-29A1-84B4-3374FB49F8C0}"/>
              </a:ext>
            </a:extLst>
          </p:cNvPr>
          <p:cNvSpPr/>
          <p:nvPr/>
        </p:nvSpPr>
        <p:spPr>
          <a:xfrm>
            <a:off x="3766204" y="921600"/>
            <a:ext cx="1614624" cy="424800"/>
          </a:xfrm>
          <a:prstGeom prst="roundRect">
            <a:avLst/>
          </a:prstGeom>
          <a:solidFill>
            <a:srgbClr val="33CC33"/>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Readers</a:t>
            </a:r>
          </a:p>
        </p:txBody>
      </p:sp>
      <p:sp>
        <p:nvSpPr>
          <p:cNvPr id="10" name="Rectangle: Rounded Corners 9">
            <a:extLst>
              <a:ext uri="{FF2B5EF4-FFF2-40B4-BE49-F238E27FC236}">
                <a16:creationId xmlns:a16="http://schemas.microsoft.com/office/drawing/2014/main" id="{62C5CF7D-9463-B540-EBB3-677BB37FEABA}"/>
              </a:ext>
            </a:extLst>
          </p:cNvPr>
          <p:cNvSpPr/>
          <p:nvPr/>
        </p:nvSpPr>
        <p:spPr>
          <a:xfrm>
            <a:off x="5519410" y="921600"/>
            <a:ext cx="1614624" cy="424800"/>
          </a:xfrm>
          <a:prstGeom prst="round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Printables</a:t>
            </a:r>
          </a:p>
        </p:txBody>
      </p:sp>
      <p:sp>
        <p:nvSpPr>
          <p:cNvPr id="11" name="TextBox 10">
            <a:extLst>
              <a:ext uri="{FF2B5EF4-FFF2-40B4-BE49-F238E27FC236}">
                <a16:creationId xmlns:a16="http://schemas.microsoft.com/office/drawing/2014/main" id="{69362177-178A-6713-2A19-26C7CD65F3CB}"/>
              </a:ext>
            </a:extLst>
          </p:cNvPr>
          <p:cNvSpPr txBox="1"/>
          <p:nvPr/>
        </p:nvSpPr>
        <p:spPr>
          <a:xfrm>
            <a:off x="283458" y="14112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Play audio or video directly from the slide</a:t>
            </a:r>
          </a:p>
        </p:txBody>
      </p:sp>
      <p:sp>
        <p:nvSpPr>
          <p:cNvPr id="12" name="TextBox 11">
            <a:extLst>
              <a:ext uri="{FF2B5EF4-FFF2-40B4-BE49-F238E27FC236}">
                <a16:creationId xmlns:a16="http://schemas.microsoft.com/office/drawing/2014/main" id="{EA2F55FA-9DB9-C994-F7DB-D7BD931ECDEB}"/>
              </a:ext>
            </a:extLst>
          </p:cNvPr>
          <p:cNvSpPr txBox="1"/>
          <p:nvPr/>
        </p:nvSpPr>
        <p:spPr>
          <a:xfrm>
            <a:off x="2044339" y="14112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Play games and activities on the slide with your class</a:t>
            </a:r>
          </a:p>
        </p:txBody>
      </p:sp>
      <p:sp>
        <p:nvSpPr>
          <p:cNvPr id="13" name="TextBox 12">
            <a:extLst>
              <a:ext uri="{FF2B5EF4-FFF2-40B4-BE49-F238E27FC236}">
                <a16:creationId xmlns:a16="http://schemas.microsoft.com/office/drawing/2014/main" id="{25E6CA3C-4B8A-2F65-9F51-4FAFD203A1E8}"/>
              </a:ext>
            </a:extLst>
          </p:cNvPr>
          <p:cNvSpPr txBox="1"/>
          <p:nvPr/>
        </p:nvSpPr>
        <p:spPr>
          <a:xfrm>
            <a:off x="3797544" y="14040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Read stories together on the slide or watch a video</a:t>
            </a:r>
          </a:p>
        </p:txBody>
      </p:sp>
      <p:sp>
        <p:nvSpPr>
          <p:cNvPr id="14" name="TextBox 13">
            <a:extLst>
              <a:ext uri="{FF2B5EF4-FFF2-40B4-BE49-F238E27FC236}">
                <a16:creationId xmlns:a16="http://schemas.microsoft.com/office/drawing/2014/main" id="{BE927DEB-44E1-77B0-6734-2A8645458977}"/>
              </a:ext>
            </a:extLst>
          </p:cNvPr>
          <p:cNvSpPr txBox="1"/>
          <p:nvPr/>
        </p:nvSpPr>
        <p:spPr>
          <a:xfrm>
            <a:off x="5519410" y="1403999"/>
            <a:ext cx="1562131" cy="369332"/>
          </a:xfrm>
          <a:prstGeom prst="rect">
            <a:avLst/>
          </a:prstGeom>
          <a:noFill/>
        </p:spPr>
        <p:txBody>
          <a:bodyPr wrap="square" rtlCol="0">
            <a:spAutoFit/>
          </a:bodyPr>
          <a:lstStyle/>
          <a:p>
            <a:pPr algn="ctr"/>
            <a:r>
              <a:rPr lang="en-US" sz="900" dirty="0">
                <a:solidFill>
                  <a:schemeClr val="tx1">
                    <a:lumMod val="50000"/>
                    <a:lumOff val="50000"/>
                  </a:schemeClr>
                </a:solidFill>
              </a:rPr>
              <a:t>View worksheets, craft sheets, etc. on screen</a:t>
            </a:r>
            <a:endParaRPr lang="en-GB" sz="900" dirty="0">
              <a:solidFill>
                <a:schemeClr val="tx1">
                  <a:lumMod val="50000"/>
                  <a:lumOff val="50000"/>
                </a:schemeClr>
              </a:solidFill>
            </a:endParaRPr>
          </a:p>
        </p:txBody>
      </p:sp>
      <p:sp>
        <p:nvSpPr>
          <p:cNvPr id="9" name="Rectangle: Rounded Corners 8">
            <a:extLst>
              <a:ext uri="{FF2B5EF4-FFF2-40B4-BE49-F238E27FC236}">
                <a16:creationId xmlns:a16="http://schemas.microsoft.com/office/drawing/2014/main" id="{F54242B3-FECA-8778-ADC0-9E71F5A7AC9E}"/>
              </a:ext>
            </a:extLst>
          </p:cNvPr>
          <p:cNvSpPr/>
          <p:nvPr/>
        </p:nvSpPr>
        <p:spPr>
          <a:xfrm>
            <a:off x="2012998" y="1823731"/>
            <a:ext cx="1614624" cy="2964269"/>
          </a:xfrm>
          <a:prstGeom prst="roundRect">
            <a:avLst>
              <a:gd name="adj" fmla="val 3663"/>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endParaRPr lang="en-GB" sz="1200"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id="{DFCFD483-4CE2-3F36-C357-3B5CDF34D9DB}"/>
              </a:ext>
            </a:extLst>
          </p:cNvPr>
          <p:cNvSpPr/>
          <p:nvPr/>
        </p:nvSpPr>
        <p:spPr>
          <a:xfrm>
            <a:off x="3767365" y="1816531"/>
            <a:ext cx="1614624" cy="2964269"/>
          </a:xfrm>
          <a:prstGeom prst="roundRect">
            <a:avLst>
              <a:gd name="adj" fmla="val 3663"/>
            </a:avLst>
          </a:prstGeom>
          <a:solidFill>
            <a:srgbClr val="CCFFCC"/>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endParaRPr lang="en-GB" sz="1200" dirty="0">
              <a:solidFill>
                <a:schemeClr val="tx1">
                  <a:lumMod val="75000"/>
                  <a:lumOff val="25000"/>
                </a:schemeClr>
              </a:solidFill>
            </a:endParaRPr>
          </a:p>
        </p:txBody>
      </p:sp>
      <p:sp>
        <p:nvSpPr>
          <p:cNvPr id="16" name="Rectangle: Rounded Corners 15">
            <a:extLst>
              <a:ext uri="{FF2B5EF4-FFF2-40B4-BE49-F238E27FC236}">
                <a16:creationId xmlns:a16="http://schemas.microsoft.com/office/drawing/2014/main" id="{0F7F82A7-F9DE-9D5A-EC8A-6E7BA6C2B516}"/>
              </a:ext>
            </a:extLst>
          </p:cNvPr>
          <p:cNvSpPr/>
          <p:nvPr/>
        </p:nvSpPr>
        <p:spPr>
          <a:xfrm>
            <a:off x="5520570" y="1823731"/>
            <a:ext cx="1614624" cy="2964269"/>
          </a:xfrm>
          <a:prstGeom prst="roundRect">
            <a:avLst>
              <a:gd name="adj" fmla="val 3663"/>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r>
              <a:rPr lang="en-GB" sz="1200" dirty="0">
                <a:solidFill>
                  <a:schemeClr val="tx1">
                    <a:lumMod val="75000"/>
                    <a:lumOff val="25000"/>
                  </a:schemeClr>
                </a:solidFill>
                <a:hlinkClick r:id="rId4" action="ppaction://hlinksldjump"/>
              </a:rPr>
              <a:t>Name flower craft</a:t>
            </a:r>
            <a:endParaRPr lang="en-GB" sz="1200" dirty="0">
              <a:solidFill>
                <a:schemeClr val="tx1">
                  <a:lumMod val="75000"/>
                  <a:lumOff val="25000"/>
                </a:schemeClr>
              </a:solidFill>
            </a:endParaRPr>
          </a:p>
          <a:p>
            <a:pPr>
              <a:spcAft>
                <a:spcPts val="1200"/>
              </a:spcAft>
            </a:pPr>
            <a:r>
              <a:rPr lang="en-GB" sz="1200" dirty="0">
                <a:solidFill>
                  <a:schemeClr val="tx1">
                    <a:lumMod val="75000"/>
                    <a:lumOff val="25000"/>
                  </a:schemeClr>
                </a:solidFill>
                <a:hlinkClick r:id="rId5" action="ppaction://hlinksldjump"/>
              </a:rPr>
              <a:t>Colour the balloons worksheet</a:t>
            </a:r>
            <a:endParaRPr lang="en-GB" sz="1200" dirty="0">
              <a:solidFill>
                <a:schemeClr val="tx1">
                  <a:lumMod val="75000"/>
                  <a:lumOff val="25000"/>
                </a:schemeClr>
              </a:solidFill>
            </a:endParaRPr>
          </a:p>
        </p:txBody>
      </p:sp>
      <p:sp>
        <p:nvSpPr>
          <p:cNvPr id="6" name="Rectangle: Rounded Corners 5">
            <a:extLst>
              <a:ext uri="{FF2B5EF4-FFF2-40B4-BE49-F238E27FC236}">
                <a16:creationId xmlns:a16="http://schemas.microsoft.com/office/drawing/2014/main" id="{86ECD8A8-7290-59BD-C799-F08510AE20CA}"/>
              </a:ext>
            </a:extLst>
          </p:cNvPr>
          <p:cNvSpPr/>
          <p:nvPr/>
        </p:nvSpPr>
        <p:spPr>
          <a:xfrm>
            <a:off x="7272615" y="921600"/>
            <a:ext cx="1614624" cy="424800"/>
          </a:xfrm>
          <a:prstGeom prst="roundRect">
            <a:avLst/>
          </a:prstGeom>
          <a:solidFill>
            <a:srgbClr val="8B8BFF"/>
          </a:solidFill>
          <a:ln>
            <a:solidFill>
              <a:srgbClr val="8F45C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Vocabulary</a:t>
            </a:r>
          </a:p>
        </p:txBody>
      </p:sp>
      <p:sp>
        <p:nvSpPr>
          <p:cNvPr id="17" name="TextBox 16">
            <a:extLst>
              <a:ext uri="{FF2B5EF4-FFF2-40B4-BE49-F238E27FC236}">
                <a16:creationId xmlns:a16="http://schemas.microsoft.com/office/drawing/2014/main" id="{A0FE08F2-3EF3-EB55-0D08-22FD91AF97FA}"/>
              </a:ext>
            </a:extLst>
          </p:cNvPr>
          <p:cNvSpPr txBox="1"/>
          <p:nvPr/>
        </p:nvSpPr>
        <p:spPr>
          <a:xfrm>
            <a:off x="7272615" y="1403999"/>
            <a:ext cx="1562131" cy="369332"/>
          </a:xfrm>
          <a:prstGeom prst="rect">
            <a:avLst/>
          </a:prstGeom>
          <a:noFill/>
        </p:spPr>
        <p:txBody>
          <a:bodyPr wrap="square" rtlCol="0">
            <a:spAutoFit/>
          </a:bodyPr>
          <a:lstStyle/>
          <a:p>
            <a:pPr algn="ctr"/>
            <a:r>
              <a:rPr lang="en-GB" sz="900">
                <a:solidFill>
                  <a:schemeClr val="tx1">
                    <a:lumMod val="50000"/>
                    <a:lumOff val="50000"/>
                  </a:schemeClr>
                </a:solidFill>
              </a:rPr>
              <a:t>View </a:t>
            </a:r>
            <a:r>
              <a:rPr lang="en-GB" sz="900" dirty="0">
                <a:solidFill>
                  <a:schemeClr val="tx1">
                    <a:lumMod val="50000"/>
                    <a:lumOff val="50000"/>
                  </a:schemeClr>
                </a:solidFill>
              </a:rPr>
              <a:t>lesson vocabulary images on screen</a:t>
            </a:r>
          </a:p>
        </p:txBody>
      </p:sp>
      <p:sp>
        <p:nvSpPr>
          <p:cNvPr id="18" name="Rectangle: Rounded Corners 17">
            <a:extLst>
              <a:ext uri="{FF2B5EF4-FFF2-40B4-BE49-F238E27FC236}">
                <a16:creationId xmlns:a16="http://schemas.microsoft.com/office/drawing/2014/main" id="{F2D5D8B1-D2C3-C495-3573-173B9DF8C269}"/>
              </a:ext>
            </a:extLst>
          </p:cNvPr>
          <p:cNvSpPr/>
          <p:nvPr/>
        </p:nvSpPr>
        <p:spPr>
          <a:xfrm>
            <a:off x="7273776" y="1823731"/>
            <a:ext cx="1614624" cy="2964269"/>
          </a:xfrm>
          <a:prstGeom prst="roundRect">
            <a:avLst>
              <a:gd name="adj" fmla="val 3663"/>
            </a:avLst>
          </a:prstGeom>
          <a:solidFill>
            <a:srgbClr val="C9C9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r>
              <a:rPr lang="en-GB" sz="1200">
                <a:solidFill>
                  <a:schemeClr val="tx1">
                    <a:lumMod val="75000"/>
                    <a:lumOff val="25000"/>
                  </a:schemeClr>
                </a:solidFill>
                <a:hlinkClick r:id="rId6" action="ppaction://hlinksldjump"/>
              </a:rPr>
              <a:t>Teach </a:t>
            </a:r>
            <a:r>
              <a:rPr lang="en-GB" sz="1200" dirty="0">
                <a:solidFill>
                  <a:schemeClr val="tx1">
                    <a:lumMod val="75000"/>
                    <a:lumOff val="25000"/>
                  </a:schemeClr>
                </a:solidFill>
                <a:hlinkClick r:id="rId6" action="ppaction://hlinksldjump"/>
              </a:rPr>
              <a:t>colours: red, blue, green</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16732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animBg="1"/>
      <p:bldP spid="5" grpId="0" animBg="1"/>
      <p:bldP spid="7" grpId="0" animBg="1"/>
      <p:bldP spid="10" grpId="0" animBg="1"/>
      <p:bldP spid="11" grpId="0"/>
      <p:bldP spid="12" grpId="0"/>
      <p:bldP spid="13" grpId="0"/>
      <p:bldP spid="14" grpId="0"/>
      <p:bldP spid="9" grpId="0" animBg="1"/>
      <p:bldP spid="15" grpId="0" animBg="1"/>
      <p:bldP spid="16" grpId="0" animBg="1"/>
      <p:bldP spid="6" grpId="0" animBg="1"/>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US"/>
              <a:t>© ESLKidStuff.com</a:t>
            </a:r>
          </a:p>
        </p:txBody>
      </p:sp>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a:xfrm>
            <a:off x="1409552" y="1151154"/>
            <a:ext cx="6324900" cy="1191779"/>
          </a:xfrm>
        </p:spPr>
        <p:txBody>
          <a:bodyPr/>
          <a:lstStyle/>
          <a:p>
            <a:r>
              <a:rPr lang="en-US" dirty="0"/>
              <a:t>Hello!</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a:xfrm>
            <a:off x="1403350" y="4013081"/>
            <a:ext cx="6326188" cy="647700"/>
          </a:xfrm>
        </p:spPr>
        <p:txBody>
          <a:bodyPr/>
          <a:lstStyle/>
          <a:p>
            <a:r>
              <a:rPr lang="en-US" dirty="0"/>
              <a:t>- Introduction lesson -</a:t>
            </a:r>
          </a:p>
        </p:txBody>
      </p:sp>
    </p:spTree>
    <p:extLst>
      <p:ext uri="{BB962C8B-B14F-4D97-AF65-F5344CB8AC3E}">
        <p14:creationId xmlns:p14="http://schemas.microsoft.com/office/powerpoint/2010/main" val="415258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72099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20156"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2046578" y="1228227"/>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8BAF2DE-B6DC-99B9-517C-05A7930ABE47}"/>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EB895F0-5DDD-0569-D80E-FD746DF238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33" name="AutoShape 4">
              <a:extLst>
                <a:ext uri="{FF2B5EF4-FFF2-40B4-BE49-F238E27FC236}">
                  <a16:creationId xmlns:a16="http://schemas.microsoft.com/office/drawing/2014/main" id="{8D81BD3E-F99D-6D78-BA6C-29A8FB5FC24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34" name="Group 33">
              <a:extLst>
                <a:ext uri="{FF2B5EF4-FFF2-40B4-BE49-F238E27FC236}">
                  <a16:creationId xmlns:a16="http://schemas.microsoft.com/office/drawing/2014/main" id="{77CC2FDF-0355-9376-D0EA-9FE51AD3EF40}"/>
                </a:ext>
              </a:extLst>
            </p:cNvPr>
            <p:cNvGrpSpPr>
              <a:grpSpLocks noGrp="1" noUngrp="1" noRot="1" noMove="1" noResize="1"/>
            </p:cNvGrpSpPr>
            <p:nvPr/>
          </p:nvGrpSpPr>
          <p:grpSpPr bwMode="auto">
            <a:xfrm>
              <a:off x="3588189" y="2214383"/>
              <a:ext cx="1967622" cy="714734"/>
              <a:chOff x="6549" y="5686"/>
              <a:chExt cx="3510" cy="1275"/>
            </a:xfrm>
          </p:grpSpPr>
          <p:sp>
            <p:nvSpPr>
              <p:cNvPr id="35" name="AutoShape 6">
                <a:extLst>
                  <a:ext uri="{FF2B5EF4-FFF2-40B4-BE49-F238E27FC236}">
                    <a16:creationId xmlns:a16="http://schemas.microsoft.com/office/drawing/2014/main" id="{CD7EE1FB-7485-18E6-0468-AB92060D474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6" name="Text Box 7">
                <a:extLst>
                  <a:ext uri="{FF2B5EF4-FFF2-40B4-BE49-F238E27FC236}">
                    <a16:creationId xmlns:a16="http://schemas.microsoft.com/office/drawing/2014/main" id="{2848B2CA-4713-A823-496C-526C3790599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188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
                                        </p:tgtEl>
                                        <p:attrNameLst>
                                          <p:attrName>ppt_x</p:attrName>
                                        </p:attrNameLst>
                                      </p:cBhvr>
                                      <p:tavLst>
                                        <p:tav tm="0">
                                          <p:val>
                                            <p:strVal val="ppt_x"/>
                                          </p:val>
                                        </p:tav>
                                        <p:tav tm="100000">
                                          <p:val>
                                            <p:strVal val="ppt_x"/>
                                          </p:val>
                                        </p:tav>
                                      </p:tavLst>
                                    </p:anim>
                                    <p:anim calcmode="lin" valueType="num">
                                      <p:cBhvr additive="base">
                                        <p:cTn id="62" dur="500"/>
                                        <p:tgtEl>
                                          <p:spTgt spid="8"/>
                                        </p:tgtEl>
                                        <p:attrNameLst>
                                          <p:attrName>ppt_y</p:attrName>
                                        </p:attrNameLst>
                                      </p:cBhvr>
                                      <p:tavLst>
                                        <p:tav tm="0">
                                          <p:val>
                                            <p:strVal val="ppt_y"/>
                                          </p:val>
                                        </p:tav>
                                        <p:tav tm="100000">
                                          <p:val>
                                            <p:strVal val="1+ppt_h/2"/>
                                          </p:val>
                                        </p:tav>
                                      </p:tavLst>
                                    </p:anim>
                                    <p:set>
                                      <p:cBhvr>
                                        <p:cTn id="6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4</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983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15786" y="4084584"/>
              <a:ext cx="1069524" cy="307777"/>
            </a:xfrm>
            <a:prstGeom prst="rect">
              <a:avLst/>
            </a:prstGeom>
            <a:noFill/>
          </p:spPr>
          <p:txBody>
            <a:bodyPr wrap="none" rtlCol="0">
              <a:spAutoFit/>
            </a:bodyPr>
            <a:lstStyle/>
            <a:p>
              <a:pPr algn="ctr"/>
              <a:r>
                <a:rPr lang="en-US" dirty="0">
                  <a:latin typeface="+mn-lt"/>
                </a:rPr>
                <a:t>Flower craft</a:t>
              </a:r>
            </a:p>
          </p:txBody>
        </p:sp>
      </p:grpSp>
      <p:pic>
        <p:nvPicPr>
          <p:cNvPr id="3" name="Picture 2">
            <a:extLst>
              <a:ext uri="{FF2B5EF4-FFF2-40B4-BE49-F238E27FC236}">
                <a16:creationId xmlns:a16="http://schemas.microsoft.com/office/drawing/2014/main" id="{83F3E2FA-EEEC-3BDD-8C35-917E1E15FE3D}"/>
              </a:ext>
            </a:extLst>
          </p:cNvPr>
          <p:cNvPicPr>
            <a:picLocks noChangeAspect="1"/>
          </p:cNvPicPr>
          <p:nvPr/>
        </p:nvPicPr>
        <p:blipFill>
          <a:blip r:embed="rId2"/>
          <a:stretch>
            <a:fillRect/>
          </a:stretch>
        </p:blipFill>
        <p:spPr>
          <a:xfrm>
            <a:off x="2853744" y="142910"/>
            <a:ext cx="3436511" cy="487258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39F0A142-1960-CE98-CFD5-7D3F42B36BC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E25C58C-F4BE-4BCA-A2C1-D4D539F4D9C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35256D9-FC0D-0CF0-9045-F0666FAA239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1D7F8505-7756-FAFF-4218-F6394025A2D7}"/>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93D4D4DE-8DF9-52F5-CE02-C7CA35A2D74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70FB4D4D-F3B2-E20D-EA9B-2C4EAEB87A6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5</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7386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230418" y="4084584"/>
              <a:ext cx="1043015" cy="307777"/>
            </a:xfrm>
            <a:prstGeom prst="rect">
              <a:avLst/>
            </a:prstGeom>
            <a:noFill/>
          </p:spPr>
          <p:txBody>
            <a:bodyPr wrap="none" rtlCol="0">
              <a:spAutoFit/>
            </a:bodyPr>
            <a:lstStyle/>
            <a:p>
              <a:pPr algn="ctr"/>
              <a:r>
                <a:rPr lang="en-US" dirty="0" err="1">
                  <a:latin typeface="+mn-lt"/>
                </a:rPr>
                <a:t>Colours</a:t>
              </a:r>
              <a:endParaRPr lang="en-US" dirty="0">
                <a:latin typeface="+mn-lt"/>
              </a:endParaRPr>
            </a:p>
          </p:txBody>
        </p:sp>
      </p:grpSp>
      <p:grpSp>
        <p:nvGrpSpPr>
          <p:cNvPr id="69" name="Google Shape;567;p36">
            <a:extLst>
              <a:ext uri="{FF2B5EF4-FFF2-40B4-BE49-F238E27FC236}">
                <a16:creationId xmlns:a16="http://schemas.microsoft.com/office/drawing/2014/main" id="{2F5E8E2A-C64F-47AF-A5C0-758AA72F11D2}"/>
              </a:ext>
            </a:extLst>
          </p:cNvPr>
          <p:cNvGrpSpPr/>
          <p:nvPr/>
        </p:nvGrpSpPr>
        <p:grpSpPr>
          <a:xfrm>
            <a:off x="145556" y="1602308"/>
            <a:ext cx="2693700" cy="3148227"/>
            <a:chOff x="182225" y="2638375"/>
            <a:chExt cx="1881325" cy="2198775"/>
          </a:xfrm>
        </p:grpSpPr>
        <p:grpSp>
          <p:nvGrpSpPr>
            <p:cNvPr id="70" name="Google Shape;568;p36">
              <a:extLst>
                <a:ext uri="{FF2B5EF4-FFF2-40B4-BE49-F238E27FC236}">
                  <a16:creationId xmlns:a16="http://schemas.microsoft.com/office/drawing/2014/main" id="{604C1C5F-164E-481D-A757-784EE257CD08}"/>
                </a:ext>
              </a:extLst>
            </p:cNvPr>
            <p:cNvGrpSpPr/>
            <p:nvPr/>
          </p:nvGrpSpPr>
          <p:grpSpPr>
            <a:xfrm>
              <a:off x="182225" y="2638375"/>
              <a:ext cx="1881325" cy="2198775"/>
              <a:chOff x="-3187875" y="704500"/>
              <a:chExt cx="1881325" cy="2198775"/>
            </a:xfrm>
          </p:grpSpPr>
          <p:sp>
            <p:nvSpPr>
              <p:cNvPr id="77" name="Google Shape;569;p36">
                <a:extLst>
                  <a:ext uri="{FF2B5EF4-FFF2-40B4-BE49-F238E27FC236}">
                    <a16:creationId xmlns:a16="http://schemas.microsoft.com/office/drawing/2014/main" id="{A3F1731C-CAA6-4A3B-9335-6A540D81877F}"/>
                  </a:ext>
                </a:extLst>
              </p:cNvPr>
              <p:cNvSpPr/>
              <p:nvPr/>
            </p:nvSpPr>
            <p:spPr>
              <a:xfrm>
                <a:off x="-2613975" y="2498625"/>
                <a:ext cx="284550" cy="404650"/>
              </a:xfrm>
              <a:custGeom>
                <a:avLst/>
                <a:gdLst/>
                <a:ahLst/>
                <a:cxnLst/>
                <a:rect l="l" t="t" r="r" b="b"/>
                <a:pathLst>
                  <a:path w="11382" h="16186" extrusionOk="0">
                    <a:moveTo>
                      <a:pt x="1036" y="0"/>
                    </a:moveTo>
                    <a:cubicBezTo>
                      <a:pt x="1" y="4727"/>
                      <a:pt x="816" y="12347"/>
                      <a:pt x="3074" y="14649"/>
                    </a:cubicBezTo>
                    <a:cubicBezTo>
                      <a:pt x="4201" y="15796"/>
                      <a:pt x="5328" y="16185"/>
                      <a:pt x="6348" y="16185"/>
                    </a:cubicBezTo>
                    <a:cubicBezTo>
                      <a:pt x="7082" y="16185"/>
                      <a:pt x="7760" y="15984"/>
                      <a:pt x="8345" y="15718"/>
                    </a:cubicBezTo>
                    <a:cubicBezTo>
                      <a:pt x="8460" y="15664"/>
                      <a:pt x="8573" y="15610"/>
                      <a:pt x="8681" y="15553"/>
                    </a:cubicBezTo>
                    <a:cubicBezTo>
                      <a:pt x="9015" y="15376"/>
                      <a:pt x="9335" y="15178"/>
                      <a:pt x="9643" y="14959"/>
                    </a:cubicBezTo>
                    <a:cubicBezTo>
                      <a:pt x="9748" y="14887"/>
                      <a:pt x="9844" y="14814"/>
                      <a:pt x="9932" y="14752"/>
                    </a:cubicBezTo>
                    <a:cubicBezTo>
                      <a:pt x="9955" y="14736"/>
                      <a:pt x="9977" y="14718"/>
                      <a:pt x="9998" y="14703"/>
                    </a:cubicBezTo>
                    <a:cubicBezTo>
                      <a:pt x="11052" y="13930"/>
                      <a:pt x="9943" y="13599"/>
                      <a:pt x="8393" y="12322"/>
                    </a:cubicBezTo>
                    <a:cubicBezTo>
                      <a:pt x="6839" y="11049"/>
                      <a:pt x="6177" y="4735"/>
                      <a:pt x="9443" y="2743"/>
                    </a:cubicBezTo>
                    <a:cubicBezTo>
                      <a:pt x="10124" y="2324"/>
                      <a:pt x="10777" y="1731"/>
                      <a:pt x="11382" y="1054"/>
                    </a:cubicBezTo>
                    <a:lnTo>
                      <a:pt x="11382" y="1054"/>
                    </a:lnTo>
                    <a:cubicBezTo>
                      <a:pt x="10834" y="1072"/>
                      <a:pt x="10280" y="1082"/>
                      <a:pt x="9723" y="1082"/>
                    </a:cubicBezTo>
                    <a:cubicBezTo>
                      <a:pt x="6778" y="1082"/>
                      <a:pt x="3747" y="806"/>
                      <a:pt x="10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70;p36">
                <a:extLst>
                  <a:ext uri="{FF2B5EF4-FFF2-40B4-BE49-F238E27FC236}">
                    <a16:creationId xmlns:a16="http://schemas.microsoft.com/office/drawing/2014/main" id="{EDC8EB09-C4AF-4E31-89B6-B466748CC2AE}"/>
                  </a:ext>
                </a:extLst>
              </p:cNvPr>
              <p:cNvSpPr/>
              <p:nvPr/>
            </p:nvSpPr>
            <p:spPr>
              <a:xfrm>
                <a:off x="-2597150" y="2495850"/>
                <a:ext cx="9675" cy="2825"/>
              </a:xfrm>
              <a:custGeom>
                <a:avLst/>
                <a:gdLst/>
                <a:ahLst/>
                <a:cxnLst/>
                <a:rect l="l" t="t" r="r" b="b"/>
                <a:pathLst>
                  <a:path w="387" h="113" extrusionOk="0">
                    <a:moveTo>
                      <a:pt x="0" y="1"/>
                    </a:moveTo>
                    <a:cubicBezTo>
                      <a:pt x="120" y="39"/>
                      <a:pt x="240" y="76"/>
                      <a:pt x="363" y="112"/>
                    </a:cubicBezTo>
                    <a:cubicBezTo>
                      <a:pt x="370" y="75"/>
                      <a:pt x="378" y="38"/>
                      <a:pt x="386" y="1"/>
                    </a:cubicBezTo>
                    <a:lnTo>
                      <a:pt x="386" y="1"/>
                    </a:lnTo>
                    <a:cubicBezTo>
                      <a:pt x="342" y="1"/>
                      <a:pt x="299" y="1"/>
                      <a:pt x="256" y="1"/>
                    </a:cubicBezTo>
                    <a:cubicBezTo>
                      <a:pt x="170" y="1"/>
                      <a:pt x="85" y="1"/>
                      <a:pt x="0" y="1"/>
                    </a:cubicBezTo>
                    <a:close/>
                  </a:path>
                </a:pathLst>
              </a:custGeom>
              <a:solidFill>
                <a:srgbClr val="B5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1;p36">
                <a:extLst>
                  <a:ext uri="{FF2B5EF4-FFF2-40B4-BE49-F238E27FC236}">
                    <a16:creationId xmlns:a16="http://schemas.microsoft.com/office/drawing/2014/main" id="{987803E2-918B-48B1-9203-83A646E9BAFD}"/>
                  </a:ext>
                </a:extLst>
              </p:cNvPr>
              <p:cNvSpPr/>
              <p:nvPr/>
            </p:nvSpPr>
            <p:spPr>
              <a:xfrm>
                <a:off x="-2601175" y="2492025"/>
                <a:ext cx="17625" cy="10425"/>
              </a:xfrm>
              <a:custGeom>
                <a:avLst/>
                <a:gdLst/>
                <a:ahLst/>
                <a:cxnLst/>
                <a:rect l="l" t="t" r="r" b="b"/>
                <a:pathLst>
                  <a:path w="705" h="417" extrusionOk="0">
                    <a:moveTo>
                      <a:pt x="562" y="0"/>
                    </a:moveTo>
                    <a:cubicBezTo>
                      <a:pt x="556" y="0"/>
                      <a:pt x="550" y="1"/>
                      <a:pt x="545" y="3"/>
                    </a:cubicBezTo>
                    <a:lnTo>
                      <a:pt x="161" y="3"/>
                    </a:lnTo>
                    <a:cubicBezTo>
                      <a:pt x="86" y="3"/>
                      <a:pt x="24" y="57"/>
                      <a:pt x="12" y="130"/>
                    </a:cubicBezTo>
                    <a:cubicBezTo>
                      <a:pt x="1" y="203"/>
                      <a:pt x="44" y="275"/>
                      <a:pt x="116" y="297"/>
                    </a:cubicBezTo>
                    <a:cubicBezTo>
                      <a:pt x="237" y="336"/>
                      <a:pt x="358" y="373"/>
                      <a:pt x="480" y="410"/>
                    </a:cubicBezTo>
                    <a:cubicBezTo>
                      <a:pt x="494" y="415"/>
                      <a:pt x="508" y="416"/>
                      <a:pt x="524" y="417"/>
                    </a:cubicBezTo>
                    <a:lnTo>
                      <a:pt x="524" y="416"/>
                    </a:lnTo>
                    <a:cubicBezTo>
                      <a:pt x="594" y="416"/>
                      <a:pt x="656" y="367"/>
                      <a:pt x="671" y="298"/>
                    </a:cubicBezTo>
                    <a:lnTo>
                      <a:pt x="694" y="187"/>
                    </a:lnTo>
                    <a:cubicBezTo>
                      <a:pt x="704" y="142"/>
                      <a:pt x="694" y="95"/>
                      <a:pt x="664" y="58"/>
                    </a:cubicBezTo>
                    <a:cubicBezTo>
                      <a:pt x="640" y="28"/>
                      <a:pt x="595"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2;p36">
                <a:extLst>
                  <a:ext uri="{FF2B5EF4-FFF2-40B4-BE49-F238E27FC236}">
                    <a16:creationId xmlns:a16="http://schemas.microsoft.com/office/drawing/2014/main" id="{2F062488-F3D1-4750-B905-B026B8778836}"/>
                  </a:ext>
                </a:extLst>
              </p:cNvPr>
              <p:cNvSpPr/>
              <p:nvPr/>
            </p:nvSpPr>
            <p:spPr>
              <a:xfrm>
                <a:off x="-2218625" y="2340025"/>
                <a:ext cx="312575" cy="472275"/>
              </a:xfrm>
              <a:custGeom>
                <a:avLst/>
                <a:gdLst/>
                <a:ahLst/>
                <a:cxnLst/>
                <a:rect l="l" t="t" r="r" b="b"/>
                <a:pathLst>
                  <a:path w="12503" h="18891" extrusionOk="0">
                    <a:moveTo>
                      <a:pt x="12502" y="0"/>
                    </a:moveTo>
                    <a:lnTo>
                      <a:pt x="12502" y="0"/>
                    </a:lnTo>
                    <a:cubicBezTo>
                      <a:pt x="10449" y="3538"/>
                      <a:pt x="7324" y="6076"/>
                      <a:pt x="3935" y="6582"/>
                    </a:cubicBezTo>
                    <a:cubicBezTo>
                      <a:pt x="2868" y="6741"/>
                      <a:pt x="1635" y="6910"/>
                      <a:pt x="298" y="7054"/>
                    </a:cubicBezTo>
                    <a:cubicBezTo>
                      <a:pt x="0" y="11019"/>
                      <a:pt x="768" y="15881"/>
                      <a:pt x="2402" y="17549"/>
                    </a:cubicBezTo>
                    <a:cubicBezTo>
                      <a:pt x="3386" y="18551"/>
                      <a:pt x="4371" y="18891"/>
                      <a:pt x="5262" y="18891"/>
                    </a:cubicBezTo>
                    <a:cubicBezTo>
                      <a:pt x="5903" y="18891"/>
                      <a:pt x="6496" y="18715"/>
                      <a:pt x="7005" y="18483"/>
                    </a:cubicBezTo>
                    <a:cubicBezTo>
                      <a:pt x="7110" y="18437"/>
                      <a:pt x="7210" y="18386"/>
                      <a:pt x="7306" y="18338"/>
                    </a:cubicBezTo>
                    <a:cubicBezTo>
                      <a:pt x="7596" y="18184"/>
                      <a:pt x="7876" y="18011"/>
                      <a:pt x="8144" y="17820"/>
                    </a:cubicBezTo>
                    <a:cubicBezTo>
                      <a:pt x="8237" y="17754"/>
                      <a:pt x="8318" y="17694"/>
                      <a:pt x="8393" y="17640"/>
                    </a:cubicBezTo>
                    <a:cubicBezTo>
                      <a:pt x="8414" y="17625"/>
                      <a:pt x="8433" y="17613"/>
                      <a:pt x="8450" y="17597"/>
                    </a:cubicBezTo>
                    <a:cubicBezTo>
                      <a:pt x="9371" y="16920"/>
                      <a:pt x="8403" y="16628"/>
                      <a:pt x="7047" y="15517"/>
                    </a:cubicBezTo>
                    <a:cubicBezTo>
                      <a:pt x="5692" y="14403"/>
                      <a:pt x="5168" y="8975"/>
                      <a:pt x="7968" y="7144"/>
                    </a:cubicBezTo>
                    <a:cubicBezTo>
                      <a:pt x="11277" y="4984"/>
                      <a:pt x="12229" y="1786"/>
                      <a:pt x="1250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3;p36">
                <a:extLst>
                  <a:ext uri="{FF2B5EF4-FFF2-40B4-BE49-F238E27FC236}">
                    <a16:creationId xmlns:a16="http://schemas.microsoft.com/office/drawing/2014/main" id="{5BB349CA-9D10-49FA-8C42-AC190E34350D}"/>
                  </a:ext>
                </a:extLst>
              </p:cNvPr>
              <p:cNvSpPr/>
              <p:nvPr/>
            </p:nvSpPr>
            <p:spPr>
              <a:xfrm>
                <a:off x="-2287225" y="2043700"/>
                <a:ext cx="24200" cy="28950"/>
              </a:xfrm>
              <a:custGeom>
                <a:avLst/>
                <a:gdLst/>
                <a:ahLst/>
                <a:cxnLst/>
                <a:rect l="l" t="t" r="r" b="b"/>
                <a:pathLst>
                  <a:path w="968" h="1158" extrusionOk="0">
                    <a:moveTo>
                      <a:pt x="802" y="1"/>
                    </a:moveTo>
                    <a:cubicBezTo>
                      <a:pt x="754" y="1"/>
                      <a:pt x="707" y="24"/>
                      <a:pt x="678" y="65"/>
                    </a:cubicBezTo>
                    <a:cubicBezTo>
                      <a:pt x="470" y="363"/>
                      <a:pt x="268" y="651"/>
                      <a:pt x="73" y="919"/>
                    </a:cubicBezTo>
                    <a:cubicBezTo>
                      <a:pt x="0" y="1019"/>
                      <a:pt x="72" y="1157"/>
                      <a:pt x="194" y="1157"/>
                    </a:cubicBezTo>
                    <a:cubicBezTo>
                      <a:pt x="222" y="1157"/>
                      <a:pt x="249" y="1151"/>
                      <a:pt x="273" y="1136"/>
                    </a:cubicBezTo>
                    <a:cubicBezTo>
                      <a:pt x="574" y="954"/>
                      <a:pt x="806" y="629"/>
                      <a:pt x="944" y="197"/>
                    </a:cubicBezTo>
                    <a:cubicBezTo>
                      <a:pt x="968" y="126"/>
                      <a:pt x="934" y="49"/>
                      <a:pt x="868" y="17"/>
                    </a:cubicBezTo>
                    <a:cubicBezTo>
                      <a:pt x="847" y="6"/>
                      <a:pt x="824" y="1"/>
                      <a:pt x="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4;p36">
                <a:extLst>
                  <a:ext uri="{FF2B5EF4-FFF2-40B4-BE49-F238E27FC236}">
                    <a16:creationId xmlns:a16="http://schemas.microsoft.com/office/drawing/2014/main" id="{9F1EB7B3-904C-4EB9-9F09-360C511DA903}"/>
                  </a:ext>
                </a:extLst>
              </p:cNvPr>
              <p:cNvSpPr/>
              <p:nvPr/>
            </p:nvSpPr>
            <p:spPr>
              <a:xfrm>
                <a:off x="-3187875" y="2036900"/>
                <a:ext cx="395075" cy="453275"/>
              </a:xfrm>
              <a:custGeom>
                <a:avLst/>
                <a:gdLst/>
                <a:ahLst/>
                <a:cxnLst/>
                <a:rect l="l" t="t" r="r" b="b"/>
                <a:pathLst>
                  <a:path w="15803" h="18131" extrusionOk="0">
                    <a:moveTo>
                      <a:pt x="14241" y="1"/>
                    </a:moveTo>
                    <a:cubicBezTo>
                      <a:pt x="12051" y="3145"/>
                      <a:pt x="8765" y="6342"/>
                      <a:pt x="6515" y="8836"/>
                    </a:cubicBezTo>
                    <a:cubicBezTo>
                      <a:pt x="3548" y="12126"/>
                      <a:pt x="0" y="12513"/>
                      <a:pt x="1096" y="14513"/>
                    </a:cubicBezTo>
                    <a:cubicBezTo>
                      <a:pt x="2263" y="17290"/>
                      <a:pt x="4576" y="18130"/>
                      <a:pt x="6952" y="18130"/>
                    </a:cubicBezTo>
                    <a:cubicBezTo>
                      <a:pt x="10095" y="18130"/>
                      <a:pt x="13347" y="16659"/>
                      <a:pt x="14192" y="16255"/>
                    </a:cubicBezTo>
                    <a:cubicBezTo>
                      <a:pt x="14696" y="16014"/>
                      <a:pt x="15163" y="15707"/>
                      <a:pt x="15650" y="15479"/>
                    </a:cubicBezTo>
                    <a:cubicBezTo>
                      <a:pt x="14847" y="14353"/>
                      <a:pt x="14424" y="12906"/>
                      <a:pt x="14235" y="11148"/>
                    </a:cubicBezTo>
                    <a:cubicBezTo>
                      <a:pt x="14192" y="10736"/>
                      <a:pt x="14176" y="10320"/>
                      <a:pt x="14187" y="9905"/>
                    </a:cubicBezTo>
                    <a:cubicBezTo>
                      <a:pt x="13898" y="9810"/>
                      <a:pt x="13679" y="9699"/>
                      <a:pt x="13558" y="9568"/>
                    </a:cubicBezTo>
                    <a:cubicBezTo>
                      <a:pt x="12759" y="8704"/>
                      <a:pt x="14143" y="4951"/>
                      <a:pt x="15802" y="2583"/>
                    </a:cubicBezTo>
                    <a:cubicBezTo>
                      <a:pt x="15306" y="1790"/>
                      <a:pt x="14751" y="881"/>
                      <a:pt x="14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5;p36">
                <a:extLst>
                  <a:ext uri="{FF2B5EF4-FFF2-40B4-BE49-F238E27FC236}">
                    <a16:creationId xmlns:a16="http://schemas.microsoft.com/office/drawing/2014/main" id="{D9FA97D5-BBBB-43D3-AE4B-CDF682EFB45F}"/>
                  </a:ext>
                </a:extLst>
              </p:cNvPr>
              <p:cNvSpPr/>
              <p:nvPr/>
            </p:nvSpPr>
            <p:spPr>
              <a:xfrm>
                <a:off x="-2069625" y="1521050"/>
                <a:ext cx="388175" cy="188825"/>
              </a:xfrm>
              <a:custGeom>
                <a:avLst/>
                <a:gdLst/>
                <a:ahLst/>
                <a:cxnLst/>
                <a:rect l="l" t="t" r="r" b="b"/>
                <a:pathLst>
                  <a:path w="15527" h="7553" extrusionOk="0">
                    <a:moveTo>
                      <a:pt x="12" y="1"/>
                    </a:moveTo>
                    <a:cubicBezTo>
                      <a:pt x="9" y="97"/>
                      <a:pt x="5" y="196"/>
                      <a:pt x="1" y="298"/>
                    </a:cubicBezTo>
                    <a:cubicBezTo>
                      <a:pt x="920" y="1764"/>
                      <a:pt x="2257" y="4080"/>
                      <a:pt x="3624" y="6784"/>
                    </a:cubicBezTo>
                    <a:cubicBezTo>
                      <a:pt x="6629" y="7084"/>
                      <a:pt x="11459" y="7552"/>
                      <a:pt x="12902" y="7552"/>
                    </a:cubicBezTo>
                    <a:cubicBezTo>
                      <a:pt x="13049" y="7552"/>
                      <a:pt x="13161" y="7547"/>
                      <a:pt x="13233" y="7537"/>
                    </a:cubicBezTo>
                    <a:cubicBezTo>
                      <a:pt x="14329" y="7376"/>
                      <a:pt x="15039" y="6537"/>
                      <a:pt x="15362" y="5473"/>
                    </a:cubicBezTo>
                    <a:cubicBezTo>
                      <a:pt x="15526" y="4929"/>
                      <a:pt x="14833" y="4520"/>
                      <a:pt x="14116" y="4250"/>
                    </a:cubicBezTo>
                    <a:cubicBezTo>
                      <a:pt x="14485" y="3937"/>
                      <a:pt x="14289" y="3184"/>
                      <a:pt x="13910" y="3020"/>
                    </a:cubicBezTo>
                    <a:cubicBezTo>
                      <a:pt x="13459" y="2828"/>
                      <a:pt x="9911" y="3214"/>
                      <a:pt x="3072" y="1021"/>
                    </a:cubicBezTo>
                    <a:cubicBezTo>
                      <a:pt x="1859" y="632"/>
                      <a:pt x="854" y="295"/>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6;p36">
                <a:extLst>
                  <a:ext uri="{FF2B5EF4-FFF2-40B4-BE49-F238E27FC236}">
                    <a16:creationId xmlns:a16="http://schemas.microsoft.com/office/drawing/2014/main" id="{C918B97F-9B5F-4C05-8634-7047E805129D}"/>
                  </a:ext>
                </a:extLst>
              </p:cNvPr>
              <p:cNvSpPr/>
              <p:nvPr/>
            </p:nvSpPr>
            <p:spPr>
              <a:xfrm>
                <a:off x="-2718700" y="2245050"/>
                <a:ext cx="114700" cy="96700"/>
              </a:xfrm>
              <a:custGeom>
                <a:avLst/>
                <a:gdLst/>
                <a:ahLst/>
                <a:cxnLst/>
                <a:rect l="l" t="t" r="r" b="b"/>
                <a:pathLst>
                  <a:path w="4588" h="3868" extrusionOk="0">
                    <a:moveTo>
                      <a:pt x="2989" y="0"/>
                    </a:moveTo>
                    <a:cubicBezTo>
                      <a:pt x="1876" y="0"/>
                      <a:pt x="448" y="194"/>
                      <a:pt x="306" y="403"/>
                    </a:cubicBezTo>
                    <a:cubicBezTo>
                      <a:pt x="75" y="744"/>
                      <a:pt x="0" y="1389"/>
                      <a:pt x="30" y="2026"/>
                    </a:cubicBezTo>
                    <a:cubicBezTo>
                      <a:pt x="73" y="2897"/>
                      <a:pt x="312" y="3752"/>
                      <a:pt x="629" y="3790"/>
                    </a:cubicBezTo>
                    <a:cubicBezTo>
                      <a:pt x="861" y="3817"/>
                      <a:pt x="1546" y="3867"/>
                      <a:pt x="2272" y="3867"/>
                    </a:cubicBezTo>
                    <a:cubicBezTo>
                      <a:pt x="3259" y="3867"/>
                      <a:pt x="4324" y="3774"/>
                      <a:pt x="4436" y="3402"/>
                    </a:cubicBezTo>
                    <a:cubicBezTo>
                      <a:pt x="4525" y="3100"/>
                      <a:pt x="4587" y="2471"/>
                      <a:pt x="4585" y="1845"/>
                    </a:cubicBezTo>
                    <a:cubicBezTo>
                      <a:pt x="4582" y="1137"/>
                      <a:pt x="4496" y="432"/>
                      <a:pt x="4274" y="209"/>
                    </a:cubicBezTo>
                    <a:cubicBezTo>
                      <a:pt x="4125" y="60"/>
                      <a:pt x="3605" y="0"/>
                      <a:pt x="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7;p36">
                <a:extLst>
                  <a:ext uri="{FF2B5EF4-FFF2-40B4-BE49-F238E27FC236}">
                    <a16:creationId xmlns:a16="http://schemas.microsoft.com/office/drawing/2014/main" id="{03FDF0EF-3E40-4774-92F2-5D9FDA4F7032}"/>
                  </a:ext>
                </a:extLst>
              </p:cNvPr>
              <p:cNvSpPr/>
              <p:nvPr/>
            </p:nvSpPr>
            <p:spPr>
              <a:xfrm>
                <a:off x="-2779575" y="704500"/>
                <a:ext cx="1200025" cy="1370425"/>
              </a:xfrm>
              <a:custGeom>
                <a:avLst/>
                <a:gdLst/>
                <a:ahLst/>
                <a:cxnLst/>
                <a:rect l="l" t="t" r="r" b="b"/>
                <a:pathLst>
                  <a:path w="48001" h="54817" extrusionOk="0">
                    <a:moveTo>
                      <a:pt x="10986" y="1"/>
                    </a:moveTo>
                    <a:cubicBezTo>
                      <a:pt x="9803" y="1"/>
                      <a:pt x="7993" y="1528"/>
                      <a:pt x="6440" y="3023"/>
                    </a:cubicBezTo>
                    <a:cubicBezTo>
                      <a:pt x="2634" y="6685"/>
                      <a:pt x="3087" y="16652"/>
                      <a:pt x="2827" y="24521"/>
                    </a:cubicBezTo>
                    <a:cubicBezTo>
                      <a:pt x="2590" y="31756"/>
                      <a:pt x="1481" y="44099"/>
                      <a:pt x="1" y="49159"/>
                    </a:cubicBezTo>
                    <a:cubicBezTo>
                      <a:pt x="744" y="50381"/>
                      <a:pt x="1846" y="52245"/>
                      <a:pt x="2740" y="53686"/>
                    </a:cubicBezTo>
                    <a:cubicBezTo>
                      <a:pt x="4716" y="53277"/>
                      <a:pt x="9618" y="52528"/>
                      <a:pt x="12741" y="52528"/>
                    </a:cubicBezTo>
                    <a:cubicBezTo>
                      <a:pt x="13857" y="52528"/>
                      <a:pt x="14746" y="52624"/>
                      <a:pt x="15192" y="52865"/>
                    </a:cubicBezTo>
                    <a:cubicBezTo>
                      <a:pt x="15317" y="52931"/>
                      <a:pt x="15432" y="53046"/>
                      <a:pt x="15537" y="53199"/>
                    </a:cubicBezTo>
                    <a:cubicBezTo>
                      <a:pt x="15718" y="53463"/>
                      <a:pt x="15871" y="53847"/>
                      <a:pt x="16005" y="54310"/>
                    </a:cubicBezTo>
                    <a:cubicBezTo>
                      <a:pt x="16251" y="54026"/>
                      <a:pt x="16525" y="53698"/>
                      <a:pt x="16826" y="53325"/>
                    </a:cubicBezTo>
                    <a:cubicBezTo>
                      <a:pt x="16953" y="53515"/>
                      <a:pt x="17064" y="53671"/>
                      <a:pt x="17157" y="53777"/>
                    </a:cubicBezTo>
                    <a:cubicBezTo>
                      <a:pt x="17878" y="54613"/>
                      <a:pt x="18199" y="54816"/>
                      <a:pt x="18661" y="54816"/>
                    </a:cubicBezTo>
                    <a:cubicBezTo>
                      <a:pt x="18841" y="54816"/>
                      <a:pt x="19041" y="54786"/>
                      <a:pt x="19295" y="54749"/>
                    </a:cubicBezTo>
                    <a:cubicBezTo>
                      <a:pt x="19352" y="54741"/>
                      <a:pt x="19415" y="54731"/>
                      <a:pt x="19479" y="54722"/>
                    </a:cubicBezTo>
                    <a:cubicBezTo>
                      <a:pt x="19519" y="54717"/>
                      <a:pt x="19559" y="54707"/>
                      <a:pt x="19599" y="54695"/>
                    </a:cubicBezTo>
                    <a:cubicBezTo>
                      <a:pt x="19702" y="54671"/>
                      <a:pt x="19799" y="54631"/>
                      <a:pt x="19888" y="54575"/>
                    </a:cubicBezTo>
                    <a:cubicBezTo>
                      <a:pt x="20213" y="54379"/>
                      <a:pt x="20397" y="54029"/>
                      <a:pt x="20496" y="53720"/>
                    </a:cubicBezTo>
                    <a:cubicBezTo>
                      <a:pt x="20542" y="53578"/>
                      <a:pt x="20575" y="53434"/>
                      <a:pt x="20596" y="53287"/>
                    </a:cubicBezTo>
                    <a:cubicBezTo>
                      <a:pt x="20606" y="53225"/>
                      <a:pt x="20612" y="53163"/>
                      <a:pt x="20617" y="53100"/>
                    </a:cubicBezTo>
                    <a:cubicBezTo>
                      <a:pt x="20617" y="53100"/>
                      <a:pt x="20692" y="53073"/>
                      <a:pt x="20773" y="52968"/>
                    </a:cubicBezTo>
                    <a:cubicBezTo>
                      <a:pt x="20906" y="52802"/>
                      <a:pt x="21059" y="52437"/>
                      <a:pt x="20953" y="51673"/>
                    </a:cubicBezTo>
                    <a:cubicBezTo>
                      <a:pt x="20912" y="51348"/>
                      <a:pt x="20529" y="50237"/>
                      <a:pt x="19996" y="48783"/>
                    </a:cubicBezTo>
                    <a:cubicBezTo>
                      <a:pt x="22516" y="44614"/>
                      <a:pt x="25102" y="38706"/>
                      <a:pt x="25554" y="31587"/>
                    </a:cubicBezTo>
                    <a:cubicBezTo>
                      <a:pt x="25625" y="30496"/>
                      <a:pt x="25641" y="29374"/>
                      <a:pt x="25602" y="28224"/>
                    </a:cubicBezTo>
                    <a:cubicBezTo>
                      <a:pt x="24042" y="25051"/>
                      <a:pt x="22715" y="21270"/>
                      <a:pt x="23615" y="20102"/>
                    </a:cubicBezTo>
                    <a:cubicBezTo>
                      <a:pt x="24921" y="18410"/>
                      <a:pt x="30484" y="19135"/>
                      <a:pt x="32857" y="17732"/>
                    </a:cubicBezTo>
                    <a:cubicBezTo>
                      <a:pt x="34332" y="16860"/>
                      <a:pt x="34907" y="15165"/>
                      <a:pt x="35133" y="14006"/>
                    </a:cubicBezTo>
                    <a:cubicBezTo>
                      <a:pt x="42211" y="12813"/>
                      <a:pt x="48000" y="9715"/>
                      <a:pt x="47597" y="5684"/>
                    </a:cubicBezTo>
                    <a:cubicBezTo>
                      <a:pt x="47246" y="2169"/>
                      <a:pt x="45785" y="1192"/>
                      <a:pt x="43745" y="1192"/>
                    </a:cubicBezTo>
                    <a:cubicBezTo>
                      <a:pt x="42040" y="1192"/>
                      <a:pt x="39931" y="1875"/>
                      <a:pt x="37728" y="2330"/>
                    </a:cubicBezTo>
                    <a:cubicBezTo>
                      <a:pt x="34142" y="3071"/>
                      <a:pt x="28106" y="3545"/>
                      <a:pt x="25123" y="3545"/>
                    </a:cubicBezTo>
                    <a:cubicBezTo>
                      <a:pt x="24081" y="3545"/>
                      <a:pt x="23412" y="3488"/>
                      <a:pt x="23349" y="3363"/>
                    </a:cubicBezTo>
                    <a:cubicBezTo>
                      <a:pt x="23109" y="2878"/>
                      <a:pt x="21125" y="289"/>
                      <a:pt x="20277" y="193"/>
                    </a:cubicBezTo>
                    <a:cubicBezTo>
                      <a:pt x="20233" y="188"/>
                      <a:pt x="20191" y="185"/>
                      <a:pt x="20148" y="185"/>
                    </a:cubicBezTo>
                    <a:cubicBezTo>
                      <a:pt x="19360" y="185"/>
                      <a:pt x="18729" y="990"/>
                      <a:pt x="18729" y="990"/>
                    </a:cubicBezTo>
                    <a:cubicBezTo>
                      <a:pt x="17729" y="846"/>
                      <a:pt x="16659" y="798"/>
                      <a:pt x="15677" y="798"/>
                    </a:cubicBezTo>
                    <a:cubicBezTo>
                      <a:pt x="13713" y="798"/>
                      <a:pt x="12099" y="990"/>
                      <a:pt x="12099" y="990"/>
                    </a:cubicBezTo>
                    <a:cubicBezTo>
                      <a:pt x="11894" y="288"/>
                      <a:pt x="11499" y="1"/>
                      <a:pt x="10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8;p36">
                <a:extLst>
                  <a:ext uri="{FF2B5EF4-FFF2-40B4-BE49-F238E27FC236}">
                    <a16:creationId xmlns:a16="http://schemas.microsoft.com/office/drawing/2014/main" id="{413E99F7-3F6E-4A0E-BA03-E0CF15A4375E}"/>
                  </a:ext>
                </a:extLst>
              </p:cNvPr>
              <p:cNvSpPr/>
              <p:nvPr/>
            </p:nvSpPr>
            <p:spPr>
              <a:xfrm>
                <a:off x="-2588100" y="1528500"/>
                <a:ext cx="746500" cy="997225"/>
              </a:xfrm>
              <a:custGeom>
                <a:avLst/>
                <a:gdLst/>
                <a:ahLst/>
                <a:cxnLst/>
                <a:rect l="l" t="t" r="r" b="b"/>
                <a:pathLst>
                  <a:path w="29860" h="39889" extrusionOk="0">
                    <a:moveTo>
                      <a:pt x="20740" y="0"/>
                    </a:moveTo>
                    <a:cubicBezTo>
                      <a:pt x="20608" y="3155"/>
                      <a:pt x="19696" y="9234"/>
                      <a:pt x="15113" y="17291"/>
                    </a:cubicBezTo>
                    <a:cubicBezTo>
                      <a:pt x="14282" y="18627"/>
                      <a:pt x="13525" y="19772"/>
                      <a:pt x="12836" y="20760"/>
                    </a:cubicBezTo>
                    <a:cubicBezTo>
                      <a:pt x="12737" y="21071"/>
                      <a:pt x="12554" y="21419"/>
                      <a:pt x="12229" y="21616"/>
                    </a:cubicBezTo>
                    <a:cubicBezTo>
                      <a:pt x="10825" y="23556"/>
                      <a:pt x="9757" y="24766"/>
                      <a:pt x="9016" y="25506"/>
                    </a:cubicBezTo>
                    <a:cubicBezTo>
                      <a:pt x="9157" y="26881"/>
                      <a:pt x="9269" y="28259"/>
                      <a:pt x="9404" y="29323"/>
                    </a:cubicBezTo>
                    <a:cubicBezTo>
                      <a:pt x="9791" y="32387"/>
                      <a:pt x="9662" y="38194"/>
                      <a:pt x="1501" y="38645"/>
                    </a:cubicBezTo>
                    <a:cubicBezTo>
                      <a:pt x="987" y="38673"/>
                      <a:pt x="494" y="38689"/>
                      <a:pt x="24" y="38695"/>
                    </a:cubicBezTo>
                    <a:cubicBezTo>
                      <a:pt x="16" y="38732"/>
                      <a:pt x="8" y="38769"/>
                      <a:pt x="1" y="38807"/>
                    </a:cubicBezTo>
                    <a:cubicBezTo>
                      <a:pt x="2712" y="39610"/>
                      <a:pt x="5745" y="39889"/>
                      <a:pt x="8693" y="39889"/>
                    </a:cubicBezTo>
                    <a:cubicBezTo>
                      <a:pt x="9249" y="39889"/>
                      <a:pt x="9802" y="39879"/>
                      <a:pt x="10349" y="39860"/>
                    </a:cubicBezTo>
                    <a:cubicBezTo>
                      <a:pt x="12004" y="39805"/>
                      <a:pt x="13604" y="39675"/>
                      <a:pt x="15078" y="39515"/>
                    </a:cubicBezTo>
                    <a:cubicBezTo>
                      <a:pt x="16414" y="39370"/>
                      <a:pt x="17646" y="39201"/>
                      <a:pt x="18715" y="39042"/>
                    </a:cubicBezTo>
                    <a:cubicBezTo>
                      <a:pt x="22102" y="38538"/>
                      <a:pt x="25227" y="36000"/>
                      <a:pt x="27281" y="32462"/>
                    </a:cubicBezTo>
                    <a:cubicBezTo>
                      <a:pt x="28905" y="29669"/>
                      <a:pt x="29860" y="26252"/>
                      <a:pt x="29746" y="22721"/>
                    </a:cubicBezTo>
                    <a:cubicBezTo>
                      <a:pt x="29593" y="18005"/>
                      <a:pt x="26931" y="11564"/>
                      <a:pt x="24363" y="6485"/>
                    </a:cubicBezTo>
                    <a:cubicBezTo>
                      <a:pt x="22996" y="3782"/>
                      <a:pt x="21659" y="1466"/>
                      <a:pt x="2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9;p36">
                <a:extLst>
                  <a:ext uri="{FF2B5EF4-FFF2-40B4-BE49-F238E27FC236}">
                    <a16:creationId xmlns:a16="http://schemas.microsoft.com/office/drawing/2014/main" id="{4418F986-7F3A-4411-9AC0-C9148A781AC0}"/>
                  </a:ext>
                </a:extLst>
              </p:cNvPr>
              <p:cNvSpPr/>
              <p:nvPr/>
            </p:nvSpPr>
            <p:spPr>
              <a:xfrm>
                <a:off x="-2279675" y="1386175"/>
                <a:ext cx="210975" cy="661325"/>
              </a:xfrm>
              <a:custGeom>
                <a:avLst/>
                <a:gdLst/>
                <a:ahLst/>
                <a:cxnLst/>
                <a:rect l="l" t="t" r="r" b="b"/>
                <a:pathLst>
                  <a:path w="8439" h="26453" extrusionOk="0">
                    <a:moveTo>
                      <a:pt x="6082" y="0"/>
                    </a:moveTo>
                    <a:cubicBezTo>
                      <a:pt x="5890" y="0"/>
                      <a:pt x="5718" y="104"/>
                      <a:pt x="5582" y="342"/>
                    </a:cubicBezTo>
                    <a:cubicBezTo>
                      <a:pt x="5593" y="549"/>
                      <a:pt x="5600" y="754"/>
                      <a:pt x="5607" y="959"/>
                    </a:cubicBezTo>
                    <a:cubicBezTo>
                      <a:pt x="5646" y="2106"/>
                      <a:pt x="5628" y="3228"/>
                      <a:pt x="5558" y="4320"/>
                    </a:cubicBezTo>
                    <a:cubicBezTo>
                      <a:pt x="5106" y="11441"/>
                      <a:pt x="2520" y="17347"/>
                      <a:pt x="0" y="21517"/>
                    </a:cubicBezTo>
                    <a:cubicBezTo>
                      <a:pt x="535" y="22972"/>
                      <a:pt x="914" y="24081"/>
                      <a:pt x="959" y="24407"/>
                    </a:cubicBezTo>
                    <a:cubicBezTo>
                      <a:pt x="1128" y="25641"/>
                      <a:pt x="621" y="25834"/>
                      <a:pt x="621" y="25834"/>
                    </a:cubicBezTo>
                    <a:cubicBezTo>
                      <a:pt x="604" y="26045"/>
                      <a:pt x="564" y="26253"/>
                      <a:pt x="499" y="26453"/>
                    </a:cubicBezTo>
                    <a:cubicBezTo>
                      <a:pt x="1188" y="25466"/>
                      <a:pt x="1945" y="24321"/>
                      <a:pt x="2777" y="22985"/>
                    </a:cubicBezTo>
                    <a:cubicBezTo>
                      <a:pt x="7360" y="14927"/>
                      <a:pt x="8272" y="8849"/>
                      <a:pt x="8404" y="5694"/>
                    </a:cubicBezTo>
                    <a:cubicBezTo>
                      <a:pt x="8408" y="5593"/>
                      <a:pt x="8411" y="5493"/>
                      <a:pt x="8415" y="5397"/>
                    </a:cubicBezTo>
                    <a:cubicBezTo>
                      <a:pt x="8438" y="4576"/>
                      <a:pt x="8409" y="3979"/>
                      <a:pt x="8389" y="3632"/>
                    </a:cubicBezTo>
                    <a:cubicBezTo>
                      <a:pt x="8308" y="2276"/>
                      <a:pt x="6980" y="0"/>
                      <a:pt x="6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0;p36">
                <a:extLst>
                  <a:ext uri="{FF2B5EF4-FFF2-40B4-BE49-F238E27FC236}">
                    <a16:creationId xmlns:a16="http://schemas.microsoft.com/office/drawing/2014/main" id="{7A90C68F-6571-4CCB-B10A-2F73F0593AC6}"/>
                  </a:ext>
                </a:extLst>
              </p:cNvPr>
              <p:cNvSpPr/>
              <p:nvPr/>
            </p:nvSpPr>
            <p:spPr>
              <a:xfrm>
                <a:off x="-2833500" y="2034500"/>
                <a:ext cx="551150" cy="461400"/>
              </a:xfrm>
              <a:custGeom>
                <a:avLst/>
                <a:gdLst/>
                <a:ahLst/>
                <a:cxnLst/>
                <a:rect l="l" t="t" r="r" b="b"/>
                <a:pathLst>
                  <a:path w="22046" h="18456" extrusionOk="0">
                    <a:moveTo>
                      <a:pt x="17694" y="0"/>
                    </a:moveTo>
                    <a:cubicBezTo>
                      <a:pt x="17514" y="344"/>
                      <a:pt x="17265" y="934"/>
                      <a:pt x="16930" y="1954"/>
                    </a:cubicBezTo>
                    <a:cubicBezTo>
                      <a:pt x="16059" y="4598"/>
                      <a:pt x="15962" y="8889"/>
                      <a:pt x="13349" y="9663"/>
                    </a:cubicBezTo>
                    <a:cubicBezTo>
                      <a:pt x="12530" y="9905"/>
                      <a:pt x="10969" y="10123"/>
                      <a:pt x="9177" y="10267"/>
                    </a:cubicBezTo>
                    <a:cubicBezTo>
                      <a:pt x="9179" y="10892"/>
                      <a:pt x="9117" y="11521"/>
                      <a:pt x="9028" y="11824"/>
                    </a:cubicBezTo>
                    <a:cubicBezTo>
                      <a:pt x="8916" y="12195"/>
                      <a:pt x="7853" y="12289"/>
                      <a:pt x="6867" y="12289"/>
                    </a:cubicBezTo>
                    <a:cubicBezTo>
                      <a:pt x="6140" y="12289"/>
                      <a:pt x="5454" y="12238"/>
                      <a:pt x="5221" y="12211"/>
                    </a:cubicBezTo>
                    <a:cubicBezTo>
                      <a:pt x="4904" y="12174"/>
                      <a:pt x="4665" y="11319"/>
                      <a:pt x="4622" y="10447"/>
                    </a:cubicBezTo>
                    <a:cubicBezTo>
                      <a:pt x="2686" y="10442"/>
                      <a:pt x="952" y="10311"/>
                      <a:pt x="12" y="10001"/>
                    </a:cubicBezTo>
                    <a:lnTo>
                      <a:pt x="12" y="10001"/>
                    </a:lnTo>
                    <a:cubicBezTo>
                      <a:pt x="1" y="10416"/>
                      <a:pt x="17" y="10831"/>
                      <a:pt x="60" y="11243"/>
                    </a:cubicBezTo>
                    <a:cubicBezTo>
                      <a:pt x="249" y="13002"/>
                      <a:pt x="672" y="14449"/>
                      <a:pt x="1475" y="15573"/>
                    </a:cubicBezTo>
                    <a:cubicBezTo>
                      <a:pt x="2827" y="17465"/>
                      <a:pt x="5258" y="18443"/>
                      <a:pt x="9453" y="18455"/>
                    </a:cubicBezTo>
                    <a:cubicBezTo>
                      <a:pt x="9539" y="18455"/>
                      <a:pt x="9624" y="18455"/>
                      <a:pt x="9710" y="18455"/>
                    </a:cubicBezTo>
                    <a:cubicBezTo>
                      <a:pt x="9753" y="18455"/>
                      <a:pt x="9796" y="18455"/>
                      <a:pt x="9840" y="18455"/>
                    </a:cubicBezTo>
                    <a:cubicBezTo>
                      <a:pt x="10310" y="18449"/>
                      <a:pt x="10803" y="18432"/>
                      <a:pt x="11317" y="18404"/>
                    </a:cubicBezTo>
                    <a:cubicBezTo>
                      <a:pt x="19478" y="17952"/>
                      <a:pt x="19607" y="12147"/>
                      <a:pt x="19220" y="9083"/>
                    </a:cubicBezTo>
                    <a:cubicBezTo>
                      <a:pt x="19085" y="8019"/>
                      <a:pt x="18974" y="6641"/>
                      <a:pt x="18832" y="5266"/>
                    </a:cubicBezTo>
                    <a:cubicBezTo>
                      <a:pt x="19573" y="4526"/>
                      <a:pt x="20641" y="3316"/>
                      <a:pt x="22045" y="1375"/>
                    </a:cubicBezTo>
                    <a:lnTo>
                      <a:pt x="22045" y="1375"/>
                    </a:lnTo>
                    <a:cubicBezTo>
                      <a:pt x="21921" y="1452"/>
                      <a:pt x="21781" y="1502"/>
                      <a:pt x="21636" y="1521"/>
                    </a:cubicBezTo>
                    <a:cubicBezTo>
                      <a:pt x="21290" y="1568"/>
                      <a:pt x="21037" y="1615"/>
                      <a:pt x="20815" y="1615"/>
                    </a:cubicBezTo>
                    <a:cubicBezTo>
                      <a:pt x="20354" y="1615"/>
                      <a:pt x="20032" y="1411"/>
                      <a:pt x="19313" y="578"/>
                    </a:cubicBezTo>
                    <a:cubicBezTo>
                      <a:pt x="19222" y="471"/>
                      <a:pt x="19110" y="316"/>
                      <a:pt x="18983" y="126"/>
                    </a:cubicBezTo>
                    <a:cubicBezTo>
                      <a:pt x="18683" y="498"/>
                      <a:pt x="18407" y="826"/>
                      <a:pt x="18163" y="1110"/>
                    </a:cubicBezTo>
                    <a:cubicBezTo>
                      <a:pt x="18028" y="647"/>
                      <a:pt x="17875" y="264"/>
                      <a:pt x="17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1;p36">
                <a:extLst>
                  <a:ext uri="{FF2B5EF4-FFF2-40B4-BE49-F238E27FC236}">
                    <a16:creationId xmlns:a16="http://schemas.microsoft.com/office/drawing/2014/main" id="{5434E712-0B5C-47B2-AF3F-3F83F07EA34E}"/>
                  </a:ext>
                </a:extLst>
              </p:cNvPr>
              <p:cNvSpPr/>
              <p:nvPr/>
            </p:nvSpPr>
            <p:spPr>
              <a:xfrm>
                <a:off x="-2880225" y="1896750"/>
                <a:ext cx="169150" cy="204750"/>
              </a:xfrm>
              <a:custGeom>
                <a:avLst/>
                <a:gdLst/>
                <a:ahLst/>
                <a:cxnLst/>
                <a:rect l="l" t="t" r="r" b="b"/>
                <a:pathLst>
                  <a:path w="6766" h="8190" extrusionOk="0">
                    <a:moveTo>
                      <a:pt x="2585" y="0"/>
                    </a:moveTo>
                    <a:cubicBezTo>
                      <a:pt x="1569" y="0"/>
                      <a:pt x="0" y="995"/>
                      <a:pt x="187" y="2077"/>
                    </a:cubicBezTo>
                    <a:cubicBezTo>
                      <a:pt x="284" y="2641"/>
                      <a:pt x="1044" y="4077"/>
                      <a:pt x="1934" y="5607"/>
                    </a:cubicBezTo>
                    <a:cubicBezTo>
                      <a:pt x="2445" y="6487"/>
                      <a:pt x="3000" y="7395"/>
                      <a:pt x="3496" y="8189"/>
                    </a:cubicBezTo>
                    <a:cubicBezTo>
                      <a:pt x="4306" y="7034"/>
                      <a:pt x="5181" y="6206"/>
                      <a:pt x="5901" y="6206"/>
                    </a:cubicBezTo>
                    <a:cubicBezTo>
                      <a:pt x="5910" y="6206"/>
                      <a:pt x="5919" y="6206"/>
                      <a:pt x="5929" y="6206"/>
                    </a:cubicBezTo>
                    <a:cubicBezTo>
                      <a:pt x="6028" y="6161"/>
                      <a:pt x="6327" y="6086"/>
                      <a:pt x="6765" y="5996"/>
                    </a:cubicBezTo>
                    <a:cubicBezTo>
                      <a:pt x="5872" y="4557"/>
                      <a:pt x="4769" y="2692"/>
                      <a:pt x="4028" y="1470"/>
                    </a:cubicBezTo>
                    <a:cubicBezTo>
                      <a:pt x="3680" y="897"/>
                      <a:pt x="3412" y="464"/>
                      <a:pt x="3283" y="287"/>
                    </a:cubicBezTo>
                    <a:cubicBezTo>
                      <a:pt x="3139" y="88"/>
                      <a:pt x="2886" y="0"/>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2;p36">
                <a:extLst>
                  <a:ext uri="{FF2B5EF4-FFF2-40B4-BE49-F238E27FC236}">
                    <a16:creationId xmlns:a16="http://schemas.microsoft.com/office/drawing/2014/main" id="{B441A864-35C5-4C55-81E9-0C3E4DC5C427}"/>
                  </a:ext>
                </a:extLst>
              </p:cNvPr>
              <p:cNvSpPr/>
              <p:nvPr/>
            </p:nvSpPr>
            <p:spPr>
              <a:xfrm>
                <a:off x="-2868925" y="2017675"/>
                <a:ext cx="477800" cy="278050"/>
              </a:xfrm>
              <a:custGeom>
                <a:avLst/>
                <a:gdLst/>
                <a:ahLst/>
                <a:cxnLst/>
                <a:rect l="l" t="t" r="r" b="b"/>
                <a:pathLst>
                  <a:path w="19112" h="11122" extrusionOk="0">
                    <a:moveTo>
                      <a:pt x="16319" y="1"/>
                    </a:moveTo>
                    <a:cubicBezTo>
                      <a:pt x="13197" y="1"/>
                      <a:pt x="8291" y="750"/>
                      <a:pt x="6313" y="1159"/>
                    </a:cubicBezTo>
                    <a:cubicBezTo>
                      <a:pt x="5876" y="1249"/>
                      <a:pt x="5576" y="1324"/>
                      <a:pt x="5477" y="1369"/>
                    </a:cubicBezTo>
                    <a:cubicBezTo>
                      <a:pt x="5467" y="1369"/>
                      <a:pt x="5458" y="1369"/>
                      <a:pt x="5449" y="1369"/>
                    </a:cubicBezTo>
                    <a:cubicBezTo>
                      <a:pt x="4729" y="1369"/>
                      <a:pt x="3854" y="2197"/>
                      <a:pt x="3044" y="3352"/>
                    </a:cubicBezTo>
                    <a:cubicBezTo>
                      <a:pt x="1385" y="5720"/>
                      <a:pt x="1" y="9473"/>
                      <a:pt x="800" y="10337"/>
                    </a:cubicBezTo>
                    <a:cubicBezTo>
                      <a:pt x="922" y="10468"/>
                      <a:pt x="1140" y="10579"/>
                      <a:pt x="1429" y="10674"/>
                    </a:cubicBezTo>
                    <a:cubicBezTo>
                      <a:pt x="2369" y="10985"/>
                      <a:pt x="4103" y="11115"/>
                      <a:pt x="6039" y="11121"/>
                    </a:cubicBezTo>
                    <a:cubicBezTo>
                      <a:pt x="6009" y="10484"/>
                      <a:pt x="6084" y="9838"/>
                      <a:pt x="6315" y="9498"/>
                    </a:cubicBezTo>
                    <a:cubicBezTo>
                      <a:pt x="6457" y="9289"/>
                      <a:pt x="7886" y="9095"/>
                      <a:pt x="8998" y="9095"/>
                    </a:cubicBezTo>
                    <a:cubicBezTo>
                      <a:pt x="9614" y="9095"/>
                      <a:pt x="10134" y="9154"/>
                      <a:pt x="10283" y="9304"/>
                    </a:cubicBezTo>
                    <a:cubicBezTo>
                      <a:pt x="10505" y="9526"/>
                      <a:pt x="10591" y="10232"/>
                      <a:pt x="10594" y="10940"/>
                    </a:cubicBezTo>
                    <a:cubicBezTo>
                      <a:pt x="12387" y="10796"/>
                      <a:pt x="13948" y="10579"/>
                      <a:pt x="14766" y="10336"/>
                    </a:cubicBezTo>
                    <a:cubicBezTo>
                      <a:pt x="17379" y="9562"/>
                      <a:pt x="17476" y="5272"/>
                      <a:pt x="18347" y="2627"/>
                    </a:cubicBezTo>
                    <a:cubicBezTo>
                      <a:pt x="18682" y="1607"/>
                      <a:pt x="18931" y="1017"/>
                      <a:pt x="19111" y="673"/>
                    </a:cubicBezTo>
                    <a:cubicBezTo>
                      <a:pt x="19005" y="520"/>
                      <a:pt x="18891" y="405"/>
                      <a:pt x="18766" y="337"/>
                    </a:cubicBezTo>
                    <a:cubicBezTo>
                      <a:pt x="18321" y="96"/>
                      <a:pt x="17434" y="1"/>
                      <a:pt x="16319" y="1"/>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3;p36">
                <a:extLst>
                  <a:ext uri="{FF2B5EF4-FFF2-40B4-BE49-F238E27FC236}">
                    <a16:creationId xmlns:a16="http://schemas.microsoft.com/office/drawing/2014/main" id="{7D4FDE29-FA5E-42A5-8A85-2878A7184B17}"/>
                  </a:ext>
                </a:extLst>
              </p:cNvPr>
              <p:cNvSpPr/>
              <p:nvPr/>
            </p:nvSpPr>
            <p:spPr>
              <a:xfrm>
                <a:off x="-2350025" y="1528500"/>
                <a:ext cx="443750" cy="832425"/>
              </a:xfrm>
              <a:custGeom>
                <a:avLst/>
                <a:gdLst/>
                <a:ahLst/>
                <a:cxnLst/>
                <a:rect l="l" t="t" r="r" b="b"/>
                <a:pathLst>
                  <a:path w="17750" h="33297" extrusionOk="0">
                    <a:moveTo>
                      <a:pt x="11217" y="0"/>
                    </a:moveTo>
                    <a:cubicBezTo>
                      <a:pt x="11085" y="3155"/>
                      <a:pt x="10173" y="9233"/>
                      <a:pt x="5590" y="17291"/>
                    </a:cubicBezTo>
                    <a:cubicBezTo>
                      <a:pt x="4759" y="18627"/>
                      <a:pt x="4002" y="19772"/>
                      <a:pt x="3313" y="20759"/>
                    </a:cubicBezTo>
                    <a:cubicBezTo>
                      <a:pt x="3288" y="20835"/>
                      <a:pt x="3260" y="20909"/>
                      <a:pt x="3228" y="20982"/>
                    </a:cubicBezTo>
                    <a:cubicBezTo>
                      <a:pt x="3225" y="20989"/>
                      <a:pt x="3221" y="20996"/>
                      <a:pt x="3218" y="21003"/>
                    </a:cubicBezTo>
                    <a:cubicBezTo>
                      <a:pt x="3183" y="21081"/>
                      <a:pt x="3142" y="21156"/>
                      <a:pt x="3096" y="21229"/>
                    </a:cubicBezTo>
                    <a:lnTo>
                      <a:pt x="3093" y="21232"/>
                    </a:lnTo>
                    <a:cubicBezTo>
                      <a:pt x="2994" y="21388"/>
                      <a:pt x="2863" y="21519"/>
                      <a:pt x="2706" y="21615"/>
                    </a:cubicBezTo>
                    <a:cubicBezTo>
                      <a:pt x="1596" y="23151"/>
                      <a:pt x="695" y="24228"/>
                      <a:pt x="0" y="24978"/>
                    </a:cubicBezTo>
                    <a:cubicBezTo>
                      <a:pt x="578" y="27786"/>
                      <a:pt x="1398" y="29916"/>
                      <a:pt x="2509" y="30866"/>
                    </a:cubicBezTo>
                    <a:cubicBezTo>
                      <a:pt x="4345" y="32435"/>
                      <a:pt x="6417" y="33296"/>
                      <a:pt x="8421" y="33296"/>
                    </a:cubicBezTo>
                    <a:cubicBezTo>
                      <a:pt x="11813" y="33296"/>
                      <a:pt x="15009" y="30825"/>
                      <a:pt x="16530" y="25128"/>
                    </a:cubicBezTo>
                    <a:cubicBezTo>
                      <a:pt x="17750" y="20559"/>
                      <a:pt x="16515" y="13008"/>
                      <a:pt x="14752" y="6310"/>
                    </a:cubicBezTo>
                    <a:cubicBezTo>
                      <a:pt x="13416" y="3682"/>
                      <a:pt x="12116" y="1433"/>
                      <a:pt x="1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4;p36">
                <a:extLst>
                  <a:ext uri="{FF2B5EF4-FFF2-40B4-BE49-F238E27FC236}">
                    <a16:creationId xmlns:a16="http://schemas.microsoft.com/office/drawing/2014/main" id="{5357F27F-43B2-4183-8EC7-C1CD4DD082B8}"/>
                  </a:ext>
                </a:extLst>
              </p:cNvPr>
              <p:cNvSpPr/>
              <p:nvPr/>
            </p:nvSpPr>
            <p:spPr>
              <a:xfrm>
                <a:off x="-2375050" y="1265900"/>
                <a:ext cx="236525" cy="658225"/>
              </a:xfrm>
              <a:custGeom>
                <a:avLst/>
                <a:gdLst/>
                <a:ahLst/>
                <a:cxnLst/>
                <a:rect l="l" t="t" r="r" b="b"/>
                <a:pathLst>
                  <a:path w="9461" h="26329" extrusionOk="0">
                    <a:moveTo>
                      <a:pt x="5543" y="1"/>
                    </a:moveTo>
                    <a:cubicBezTo>
                      <a:pt x="3941" y="1"/>
                      <a:pt x="2530" y="876"/>
                      <a:pt x="1867" y="2695"/>
                    </a:cubicBezTo>
                    <a:cubicBezTo>
                      <a:pt x="948" y="5216"/>
                      <a:pt x="260" y="10524"/>
                      <a:pt x="0" y="16442"/>
                    </a:cubicBezTo>
                    <a:cubicBezTo>
                      <a:pt x="778" y="18405"/>
                      <a:pt x="2659" y="23178"/>
                      <a:pt x="3815" y="26328"/>
                    </a:cubicBezTo>
                    <a:cubicBezTo>
                      <a:pt x="6335" y="22158"/>
                      <a:pt x="8921" y="16250"/>
                      <a:pt x="9373" y="9130"/>
                    </a:cubicBezTo>
                    <a:cubicBezTo>
                      <a:pt x="9443" y="8037"/>
                      <a:pt x="9461" y="6917"/>
                      <a:pt x="9422" y="5770"/>
                    </a:cubicBezTo>
                    <a:cubicBezTo>
                      <a:pt x="8532" y="3960"/>
                      <a:pt x="7721" y="1956"/>
                      <a:pt x="7351" y="349"/>
                    </a:cubicBezTo>
                    <a:cubicBezTo>
                      <a:pt x="6741" y="118"/>
                      <a:pt x="6129" y="1"/>
                      <a:pt x="5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p36">
                <a:extLst>
                  <a:ext uri="{FF2B5EF4-FFF2-40B4-BE49-F238E27FC236}">
                    <a16:creationId xmlns:a16="http://schemas.microsoft.com/office/drawing/2014/main" id="{FD4AEF8C-84E5-4502-89F5-E6A11202CB9B}"/>
                  </a:ext>
                </a:extLst>
              </p:cNvPr>
              <p:cNvSpPr/>
              <p:nvPr/>
            </p:nvSpPr>
            <p:spPr>
              <a:xfrm>
                <a:off x="-1692275" y="782425"/>
                <a:ext cx="55350" cy="46250"/>
              </a:xfrm>
              <a:custGeom>
                <a:avLst/>
                <a:gdLst/>
                <a:ahLst/>
                <a:cxnLst/>
                <a:rect l="l" t="t" r="r" b="b"/>
                <a:pathLst>
                  <a:path w="2214" h="1850" extrusionOk="0">
                    <a:moveTo>
                      <a:pt x="1233" y="0"/>
                    </a:moveTo>
                    <a:cubicBezTo>
                      <a:pt x="568" y="0"/>
                      <a:pt x="0" y="1850"/>
                      <a:pt x="674" y="1850"/>
                    </a:cubicBezTo>
                    <a:cubicBezTo>
                      <a:pt x="686" y="1850"/>
                      <a:pt x="700" y="1849"/>
                      <a:pt x="713" y="1848"/>
                    </a:cubicBezTo>
                    <a:cubicBezTo>
                      <a:pt x="1681" y="1752"/>
                      <a:pt x="2214" y="590"/>
                      <a:pt x="1456" y="74"/>
                    </a:cubicBezTo>
                    <a:cubicBezTo>
                      <a:pt x="1381" y="23"/>
                      <a:pt x="1306"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6;p36">
                <a:extLst>
                  <a:ext uri="{FF2B5EF4-FFF2-40B4-BE49-F238E27FC236}">
                    <a16:creationId xmlns:a16="http://schemas.microsoft.com/office/drawing/2014/main" id="{D25DCE08-6361-4E55-BA69-25C2EB875E0E}"/>
                  </a:ext>
                </a:extLst>
              </p:cNvPr>
              <p:cNvSpPr/>
              <p:nvPr/>
            </p:nvSpPr>
            <p:spPr>
              <a:xfrm>
                <a:off x="-1829500" y="815425"/>
                <a:ext cx="67250" cy="39125"/>
              </a:xfrm>
              <a:custGeom>
                <a:avLst/>
                <a:gdLst/>
                <a:ahLst/>
                <a:cxnLst/>
                <a:rect l="l" t="t" r="r" b="b"/>
                <a:pathLst>
                  <a:path w="2690" h="1565" extrusionOk="0">
                    <a:moveTo>
                      <a:pt x="886" y="0"/>
                    </a:moveTo>
                    <a:cubicBezTo>
                      <a:pt x="716" y="0"/>
                      <a:pt x="564" y="66"/>
                      <a:pt x="458" y="224"/>
                    </a:cubicBezTo>
                    <a:cubicBezTo>
                      <a:pt x="0" y="909"/>
                      <a:pt x="622" y="1565"/>
                      <a:pt x="1432" y="1565"/>
                    </a:cubicBezTo>
                    <a:cubicBezTo>
                      <a:pt x="1609" y="1565"/>
                      <a:pt x="1795" y="1533"/>
                      <a:pt x="1981" y="1464"/>
                    </a:cubicBezTo>
                    <a:cubicBezTo>
                      <a:pt x="2689" y="1201"/>
                      <a:pt x="1616" y="0"/>
                      <a:pt x="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7;p36">
                <a:extLst>
                  <a:ext uri="{FF2B5EF4-FFF2-40B4-BE49-F238E27FC236}">
                    <a16:creationId xmlns:a16="http://schemas.microsoft.com/office/drawing/2014/main" id="{0364B29B-D01D-4D41-B50B-14BF196774B6}"/>
                  </a:ext>
                </a:extLst>
              </p:cNvPr>
              <p:cNvSpPr/>
              <p:nvPr/>
            </p:nvSpPr>
            <p:spPr>
              <a:xfrm>
                <a:off x="-1820500" y="999425"/>
                <a:ext cx="111775" cy="78900"/>
              </a:xfrm>
              <a:custGeom>
                <a:avLst/>
                <a:gdLst/>
                <a:ahLst/>
                <a:cxnLst/>
                <a:rect l="l" t="t" r="r" b="b"/>
                <a:pathLst>
                  <a:path w="4471" h="3156" extrusionOk="0">
                    <a:moveTo>
                      <a:pt x="4171" y="1"/>
                    </a:moveTo>
                    <a:lnTo>
                      <a:pt x="4171" y="1"/>
                    </a:lnTo>
                    <a:cubicBezTo>
                      <a:pt x="2933" y="589"/>
                      <a:pt x="1524" y="1096"/>
                      <a:pt x="1" y="1506"/>
                    </a:cubicBezTo>
                    <a:cubicBezTo>
                      <a:pt x="324" y="2048"/>
                      <a:pt x="1133" y="3156"/>
                      <a:pt x="2359" y="3156"/>
                    </a:cubicBezTo>
                    <a:cubicBezTo>
                      <a:pt x="2548" y="3156"/>
                      <a:pt x="2747" y="3129"/>
                      <a:pt x="2956" y="3070"/>
                    </a:cubicBezTo>
                    <a:cubicBezTo>
                      <a:pt x="4470" y="2643"/>
                      <a:pt x="4329" y="847"/>
                      <a:pt x="4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8;p36">
                <a:extLst>
                  <a:ext uri="{FF2B5EF4-FFF2-40B4-BE49-F238E27FC236}">
                    <a16:creationId xmlns:a16="http://schemas.microsoft.com/office/drawing/2014/main" id="{B8713452-B543-4DB4-8133-8CB5D30C3974}"/>
                  </a:ext>
                </a:extLst>
              </p:cNvPr>
              <p:cNvSpPr/>
              <p:nvPr/>
            </p:nvSpPr>
            <p:spPr>
              <a:xfrm>
                <a:off x="-2146325" y="1063900"/>
                <a:ext cx="105425" cy="67150"/>
              </a:xfrm>
              <a:custGeom>
                <a:avLst/>
                <a:gdLst/>
                <a:ahLst/>
                <a:cxnLst/>
                <a:rect l="l" t="t" r="r" b="b"/>
                <a:pathLst>
                  <a:path w="4217" h="2686" extrusionOk="0">
                    <a:moveTo>
                      <a:pt x="14" y="0"/>
                    </a:moveTo>
                    <a:lnTo>
                      <a:pt x="14" y="0"/>
                    </a:lnTo>
                    <a:cubicBezTo>
                      <a:pt x="0" y="621"/>
                      <a:pt x="93" y="2630"/>
                      <a:pt x="1893" y="2684"/>
                    </a:cubicBezTo>
                    <a:cubicBezTo>
                      <a:pt x="1917" y="2685"/>
                      <a:pt x="1941" y="2685"/>
                      <a:pt x="1964" y="2685"/>
                    </a:cubicBezTo>
                    <a:cubicBezTo>
                      <a:pt x="3654" y="2685"/>
                      <a:pt x="4107" y="826"/>
                      <a:pt x="4216" y="153"/>
                    </a:cubicBezTo>
                    <a:lnTo>
                      <a:pt x="4216" y="153"/>
                    </a:lnTo>
                    <a:cubicBezTo>
                      <a:pt x="3948" y="159"/>
                      <a:pt x="3681" y="162"/>
                      <a:pt x="3413" y="162"/>
                    </a:cubicBezTo>
                    <a:cubicBezTo>
                      <a:pt x="2278" y="162"/>
                      <a:pt x="1144" y="108"/>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9;p36">
                <a:extLst>
                  <a:ext uri="{FF2B5EF4-FFF2-40B4-BE49-F238E27FC236}">
                    <a16:creationId xmlns:a16="http://schemas.microsoft.com/office/drawing/2014/main" id="{C99A2E7A-7233-4356-B212-142047F1DD43}"/>
                  </a:ext>
                </a:extLst>
              </p:cNvPr>
              <p:cNvSpPr/>
              <p:nvPr/>
            </p:nvSpPr>
            <p:spPr>
              <a:xfrm>
                <a:off x="-2039825" y="1059075"/>
                <a:ext cx="109100" cy="69850"/>
              </a:xfrm>
              <a:custGeom>
                <a:avLst/>
                <a:gdLst/>
                <a:ahLst/>
                <a:cxnLst/>
                <a:rect l="l" t="t" r="r" b="b"/>
                <a:pathLst>
                  <a:path w="4364" h="2794" extrusionOk="0">
                    <a:moveTo>
                      <a:pt x="4363" y="0"/>
                    </a:moveTo>
                    <a:lnTo>
                      <a:pt x="4363" y="0"/>
                    </a:lnTo>
                    <a:cubicBezTo>
                      <a:pt x="2916" y="197"/>
                      <a:pt x="1460" y="312"/>
                      <a:pt x="0" y="345"/>
                    </a:cubicBezTo>
                    <a:cubicBezTo>
                      <a:pt x="54" y="1004"/>
                      <a:pt x="347" y="2794"/>
                      <a:pt x="1944" y="2794"/>
                    </a:cubicBezTo>
                    <a:cubicBezTo>
                      <a:pt x="2020" y="2794"/>
                      <a:pt x="2099" y="2789"/>
                      <a:pt x="2181" y="2781"/>
                    </a:cubicBezTo>
                    <a:cubicBezTo>
                      <a:pt x="3882" y="2606"/>
                      <a:pt x="4274" y="802"/>
                      <a:pt x="4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90;p36">
                <a:extLst>
                  <a:ext uri="{FF2B5EF4-FFF2-40B4-BE49-F238E27FC236}">
                    <a16:creationId xmlns:a16="http://schemas.microsoft.com/office/drawing/2014/main" id="{3A1A31E0-2BB4-492C-8A0C-5561CE27C7B6}"/>
                  </a:ext>
                </a:extLst>
              </p:cNvPr>
              <p:cNvSpPr/>
              <p:nvPr/>
            </p:nvSpPr>
            <p:spPr>
              <a:xfrm>
                <a:off x="-1927725" y="1037625"/>
                <a:ext cx="113550" cy="71025"/>
              </a:xfrm>
              <a:custGeom>
                <a:avLst/>
                <a:gdLst/>
                <a:ahLst/>
                <a:cxnLst/>
                <a:rect l="l" t="t" r="r" b="b"/>
                <a:pathLst>
                  <a:path w="4542" h="2841" extrusionOk="0">
                    <a:moveTo>
                      <a:pt x="4210" y="0"/>
                    </a:moveTo>
                    <a:cubicBezTo>
                      <a:pt x="3201" y="270"/>
                      <a:pt x="2146" y="498"/>
                      <a:pt x="1059" y="681"/>
                    </a:cubicBezTo>
                    <a:lnTo>
                      <a:pt x="1059" y="682"/>
                    </a:lnTo>
                    <a:cubicBezTo>
                      <a:pt x="710" y="740"/>
                      <a:pt x="356" y="792"/>
                      <a:pt x="1" y="842"/>
                    </a:cubicBezTo>
                    <a:cubicBezTo>
                      <a:pt x="145" y="1316"/>
                      <a:pt x="369" y="1730"/>
                      <a:pt x="661" y="2055"/>
                    </a:cubicBezTo>
                    <a:cubicBezTo>
                      <a:pt x="1104" y="2547"/>
                      <a:pt x="1698" y="2840"/>
                      <a:pt x="2389" y="2840"/>
                    </a:cubicBezTo>
                    <a:cubicBezTo>
                      <a:pt x="2655" y="2840"/>
                      <a:pt x="2937" y="2797"/>
                      <a:pt x="3229" y="2704"/>
                    </a:cubicBezTo>
                    <a:cubicBezTo>
                      <a:pt x="4541" y="2287"/>
                      <a:pt x="4354" y="682"/>
                      <a:pt x="4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91;p36">
                <a:extLst>
                  <a:ext uri="{FF2B5EF4-FFF2-40B4-BE49-F238E27FC236}">
                    <a16:creationId xmlns:a16="http://schemas.microsoft.com/office/drawing/2014/main" id="{75FDE695-AC54-482B-B926-9B121F8327A5}"/>
                  </a:ext>
                </a:extLst>
              </p:cNvPr>
              <p:cNvSpPr/>
              <p:nvPr/>
            </p:nvSpPr>
            <p:spPr>
              <a:xfrm>
                <a:off x="-2843225" y="1592800"/>
                <a:ext cx="116000" cy="147875"/>
              </a:xfrm>
              <a:custGeom>
                <a:avLst/>
                <a:gdLst/>
                <a:ahLst/>
                <a:cxnLst/>
                <a:rect l="l" t="t" r="r" b="b"/>
                <a:pathLst>
                  <a:path w="4640" h="5915" extrusionOk="0">
                    <a:moveTo>
                      <a:pt x="4639" y="1"/>
                    </a:moveTo>
                    <a:lnTo>
                      <a:pt x="4639" y="1"/>
                    </a:lnTo>
                    <a:cubicBezTo>
                      <a:pt x="3439" y="570"/>
                      <a:pt x="0" y="2406"/>
                      <a:pt x="401" y="4608"/>
                    </a:cubicBezTo>
                    <a:cubicBezTo>
                      <a:pt x="582" y="5603"/>
                      <a:pt x="1217" y="5915"/>
                      <a:pt x="1940" y="5915"/>
                    </a:cubicBezTo>
                    <a:cubicBezTo>
                      <a:pt x="2682" y="5915"/>
                      <a:pt x="3517" y="5587"/>
                      <a:pt x="4052" y="5334"/>
                    </a:cubicBezTo>
                    <a:cubicBezTo>
                      <a:pt x="4271" y="3621"/>
                      <a:pt x="4467" y="1815"/>
                      <a:pt x="4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92;p36">
                <a:extLst>
                  <a:ext uri="{FF2B5EF4-FFF2-40B4-BE49-F238E27FC236}">
                    <a16:creationId xmlns:a16="http://schemas.microsoft.com/office/drawing/2014/main" id="{5737E9A0-F685-470E-B597-2F928B3F9304}"/>
                  </a:ext>
                </a:extLst>
              </p:cNvPr>
              <p:cNvSpPr/>
              <p:nvPr/>
            </p:nvSpPr>
            <p:spPr>
              <a:xfrm>
                <a:off x="-2853525" y="1729425"/>
                <a:ext cx="111225" cy="168300"/>
              </a:xfrm>
              <a:custGeom>
                <a:avLst/>
                <a:gdLst/>
                <a:ahLst/>
                <a:cxnLst/>
                <a:rect l="l" t="t" r="r" b="b"/>
                <a:pathLst>
                  <a:path w="4449" h="6732" extrusionOk="0">
                    <a:moveTo>
                      <a:pt x="4448" y="1"/>
                    </a:moveTo>
                    <a:cubicBezTo>
                      <a:pt x="3130" y="999"/>
                      <a:pt x="1" y="3547"/>
                      <a:pt x="39" y="5191"/>
                    </a:cubicBezTo>
                    <a:cubicBezTo>
                      <a:pt x="69" y="6487"/>
                      <a:pt x="1564" y="6731"/>
                      <a:pt x="2687" y="6731"/>
                    </a:cubicBezTo>
                    <a:cubicBezTo>
                      <a:pt x="2924" y="6731"/>
                      <a:pt x="3145" y="6720"/>
                      <a:pt x="3331" y="6706"/>
                    </a:cubicBezTo>
                    <a:cubicBezTo>
                      <a:pt x="3742" y="4895"/>
                      <a:pt x="4119" y="2561"/>
                      <a:pt x="4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93;p36">
                <a:extLst>
                  <a:ext uri="{FF2B5EF4-FFF2-40B4-BE49-F238E27FC236}">
                    <a16:creationId xmlns:a16="http://schemas.microsoft.com/office/drawing/2014/main" id="{91A05AF1-336B-436D-80BA-BB682C3CC359}"/>
                  </a:ext>
                </a:extLst>
              </p:cNvPr>
              <p:cNvSpPr/>
              <p:nvPr/>
            </p:nvSpPr>
            <p:spPr>
              <a:xfrm>
                <a:off x="-2899175" y="1951325"/>
                <a:ext cx="66725" cy="84600"/>
              </a:xfrm>
              <a:custGeom>
                <a:avLst/>
                <a:gdLst/>
                <a:ahLst/>
                <a:cxnLst/>
                <a:rect l="l" t="t" r="r" b="b"/>
                <a:pathLst>
                  <a:path w="2669" h="3384" extrusionOk="0">
                    <a:moveTo>
                      <a:pt x="968" y="0"/>
                    </a:moveTo>
                    <a:cubicBezTo>
                      <a:pt x="388" y="462"/>
                      <a:pt x="1" y="969"/>
                      <a:pt x="26" y="1492"/>
                    </a:cubicBezTo>
                    <a:cubicBezTo>
                      <a:pt x="94" y="2884"/>
                      <a:pt x="1711" y="3274"/>
                      <a:pt x="2669" y="3384"/>
                    </a:cubicBezTo>
                    <a:cubicBezTo>
                      <a:pt x="1840" y="1956"/>
                      <a:pt x="1129" y="61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94;p36">
                <a:extLst>
                  <a:ext uri="{FF2B5EF4-FFF2-40B4-BE49-F238E27FC236}">
                    <a16:creationId xmlns:a16="http://schemas.microsoft.com/office/drawing/2014/main" id="{B52BB5B0-0604-4A88-B1C0-9B21CC91E247}"/>
                  </a:ext>
                </a:extLst>
              </p:cNvPr>
              <p:cNvSpPr/>
              <p:nvPr/>
            </p:nvSpPr>
            <p:spPr>
              <a:xfrm>
                <a:off x="-2974225" y="2040075"/>
                <a:ext cx="140100" cy="113125"/>
              </a:xfrm>
              <a:custGeom>
                <a:avLst/>
                <a:gdLst/>
                <a:ahLst/>
                <a:cxnLst/>
                <a:rect l="l" t="t" r="r" b="b"/>
                <a:pathLst>
                  <a:path w="5604" h="4525" extrusionOk="0">
                    <a:moveTo>
                      <a:pt x="5604" y="0"/>
                    </a:moveTo>
                    <a:lnTo>
                      <a:pt x="5604" y="0"/>
                    </a:lnTo>
                    <a:cubicBezTo>
                      <a:pt x="3913" y="305"/>
                      <a:pt x="0" y="1190"/>
                      <a:pt x="76" y="2860"/>
                    </a:cubicBezTo>
                    <a:cubicBezTo>
                      <a:pt x="131" y="4065"/>
                      <a:pt x="1064" y="4433"/>
                      <a:pt x="1863" y="4525"/>
                    </a:cubicBezTo>
                    <a:cubicBezTo>
                      <a:pt x="3200" y="3063"/>
                      <a:pt x="4527" y="1528"/>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5;p36">
                <a:extLst>
                  <a:ext uri="{FF2B5EF4-FFF2-40B4-BE49-F238E27FC236}">
                    <a16:creationId xmlns:a16="http://schemas.microsoft.com/office/drawing/2014/main" id="{09733638-539A-41F8-8C50-678AD7871AC2}"/>
                  </a:ext>
                </a:extLst>
              </p:cNvPr>
              <p:cNvSpPr/>
              <p:nvPr/>
            </p:nvSpPr>
            <p:spPr>
              <a:xfrm>
                <a:off x="-2794675" y="1900450"/>
                <a:ext cx="23650" cy="33025"/>
              </a:xfrm>
              <a:custGeom>
                <a:avLst/>
                <a:gdLst/>
                <a:ahLst/>
                <a:cxnLst/>
                <a:rect l="l" t="t" r="r" b="b"/>
                <a:pathLst>
                  <a:path w="946" h="1321" extrusionOk="0">
                    <a:moveTo>
                      <a:pt x="946" y="0"/>
                    </a:moveTo>
                    <a:lnTo>
                      <a:pt x="946" y="0"/>
                    </a:lnTo>
                    <a:cubicBezTo>
                      <a:pt x="687" y="89"/>
                      <a:pt x="362" y="205"/>
                      <a:pt x="1" y="346"/>
                    </a:cubicBezTo>
                    <a:cubicBezTo>
                      <a:pt x="147" y="570"/>
                      <a:pt x="355" y="908"/>
                      <a:pt x="606" y="1321"/>
                    </a:cubicBezTo>
                    <a:cubicBezTo>
                      <a:pt x="722" y="926"/>
                      <a:pt x="835" y="480"/>
                      <a:pt x="946" y="0"/>
                    </a:cubicBezTo>
                    <a:close/>
                  </a:path>
                </a:pathLst>
              </a:custGeom>
              <a:solidFill>
                <a:srgbClr val="677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6;p36">
                <a:extLst>
                  <a:ext uri="{FF2B5EF4-FFF2-40B4-BE49-F238E27FC236}">
                    <a16:creationId xmlns:a16="http://schemas.microsoft.com/office/drawing/2014/main" id="{69BB012B-7CFB-457E-BBC1-0124895B399D}"/>
                  </a:ext>
                </a:extLst>
              </p:cNvPr>
              <p:cNvSpPr/>
              <p:nvPr/>
            </p:nvSpPr>
            <p:spPr>
              <a:xfrm>
                <a:off x="-2817425" y="1300700"/>
                <a:ext cx="109050" cy="151750"/>
              </a:xfrm>
              <a:custGeom>
                <a:avLst/>
                <a:gdLst/>
                <a:ahLst/>
                <a:cxnLst/>
                <a:rect l="l" t="t" r="r" b="b"/>
                <a:pathLst>
                  <a:path w="4362" h="6070" extrusionOk="0">
                    <a:moveTo>
                      <a:pt x="4361" y="1"/>
                    </a:moveTo>
                    <a:cubicBezTo>
                      <a:pt x="3018" y="910"/>
                      <a:pt x="1" y="3182"/>
                      <a:pt x="530" y="4921"/>
                    </a:cubicBezTo>
                    <a:cubicBezTo>
                      <a:pt x="798" y="5804"/>
                      <a:pt x="1508" y="6070"/>
                      <a:pt x="2267" y="6070"/>
                    </a:cubicBezTo>
                    <a:cubicBezTo>
                      <a:pt x="2921" y="6070"/>
                      <a:pt x="3611" y="5872"/>
                      <a:pt x="4087" y="5701"/>
                    </a:cubicBezTo>
                    <a:cubicBezTo>
                      <a:pt x="4206" y="3880"/>
                      <a:pt x="4292" y="2168"/>
                      <a:pt x="4341" y="674"/>
                    </a:cubicBezTo>
                    <a:cubicBezTo>
                      <a:pt x="4348" y="451"/>
                      <a:pt x="4355" y="227"/>
                      <a:pt x="4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97;p36">
                <a:extLst>
                  <a:ext uri="{FF2B5EF4-FFF2-40B4-BE49-F238E27FC236}">
                    <a16:creationId xmlns:a16="http://schemas.microsoft.com/office/drawing/2014/main" id="{71B0C9E4-B746-4101-BEB3-AB4D7F9A1312}"/>
                  </a:ext>
                </a:extLst>
              </p:cNvPr>
              <p:cNvSpPr/>
              <p:nvPr/>
            </p:nvSpPr>
            <p:spPr>
              <a:xfrm>
                <a:off x="-2813700" y="883000"/>
                <a:ext cx="139450" cy="132625"/>
              </a:xfrm>
              <a:custGeom>
                <a:avLst/>
                <a:gdLst/>
                <a:ahLst/>
                <a:cxnLst/>
                <a:rect l="l" t="t" r="r" b="b"/>
                <a:pathLst>
                  <a:path w="5578" h="5305" extrusionOk="0">
                    <a:moveTo>
                      <a:pt x="5577" y="0"/>
                    </a:moveTo>
                    <a:lnTo>
                      <a:pt x="5577" y="0"/>
                    </a:lnTo>
                    <a:cubicBezTo>
                      <a:pt x="4014" y="762"/>
                      <a:pt x="1" y="2874"/>
                      <a:pt x="236" y="4357"/>
                    </a:cubicBezTo>
                    <a:cubicBezTo>
                      <a:pt x="351" y="5084"/>
                      <a:pt x="1216" y="5304"/>
                      <a:pt x="2219" y="5304"/>
                    </a:cubicBezTo>
                    <a:cubicBezTo>
                      <a:pt x="3060" y="5304"/>
                      <a:pt x="3998" y="5150"/>
                      <a:pt x="4674" y="5011"/>
                    </a:cubicBezTo>
                    <a:cubicBezTo>
                      <a:pt x="4858" y="3191"/>
                      <a:pt x="5140" y="1489"/>
                      <a:pt x="5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8;p36">
                <a:extLst>
                  <a:ext uri="{FF2B5EF4-FFF2-40B4-BE49-F238E27FC236}">
                    <a16:creationId xmlns:a16="http://schemas.microsoft.com/office/drawing/2014/main" id="{783A395A-5218-4EE7-9A45-1A7585B8D8D2}"/>
                  </a:ext>
                </a:extLst>
              </p:cNvPr>
              <p:cNvSpPr/>
              <p:nvPr/>
            </p:nvSpPr>
            <p:spPr>
              <a:xfrm>
                <a:off x="-2776500" y="799450"/>
                <a:ext cx="141050" cy="76500"/>
              </a:xfrm>
              <a:custGeom>
                <a:avLst/>
                <a:gdLst/>
                <a:ahLst/>
                <a:cxnLst/>
                <a:rect l="l" t="t" r="r" b="b"/>
                <a:pathLst>
                  <a:path w="5642" h="3060" extrusionOk="0">
                    <a:moveTo>
                      <a:pt x="5641" y="0"/>
                    </a:moveTo>
                    <a:lnTo>
                      <a:pt x="5641" y="0"/>
                    </a:lnTo>
                    <a:cubicBezTo>
                      <a:pt x="3956" y="35"/>
                      <a:pt x="1016" y="275"/>
                      <a:pt x="538" y="1506"/>
                    </a:cubicBezTo>
                    <a:cubicBezTo>
                      <a:pt x="0" y="2889"/>
                      <a:pt x="2939" y="3051"/>
                      <a:pt x="4173" y="3060"/>
                    </a:cubicBezTo>
                    <a:cubicBezTo>
                      <a:pt x="4544" y="1873"/>
                      <a:pt x="5023" y="833"/>
                      <a:pt x="5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99;p36">
                <a:extLst>
                  <a:ext uri="{FF2B5EF4-FFF2-40B4-BE49-F238E27FC236}">
                    <a16:creationId xmlns:a16="http://schemas.microsoft.com/office/drawing/2014/main" id="{D62A0CD4-C1AC-40A6-9169-00622478D66E}"/>
                  </a:ext>
                </a:extLst>
              </p:cNvPr>
              <p:cNvSpPr/>
              <p:nvPr/>
            </p:nvSpPr>
            <p:spPr>
              <a:xfrm>
                <a:off x="-2829075" y="1446425"/>
                <a:ext cx="113625" cy="149250"/>
              </a:xfrm>
              <a:custGeom>
                <a:avLst/>
                <a:gdLst/>
                <a:ahLst/>
                <a:cxnLst/>
                <a:rect l="l" t="t" r="r" b="b"/>
                <a:pathLst>
                  <a:path w="4545" h="5970" extrusionOk="0">
                    <a:moveTo>
                      <a:pt x="4545" y="0"/>
                    </a:moveTo>
                    <a:lnTo>
                      <a:pt x="4545" y="0"/>
                    </a:lnTo>
                    <a:cubicBezTo>
                      <a:pt x="3178" y="871"/>
                      <a:pt x="0" y="3070"/>
                      <a:pt x="77" y="4704"/>
                    </a:cubicBezTo>
                    <a:cubicBezTo>
                      <a:pt x="123" y="5710"/>
                      <a:pt x="1152" y="5970"/>
                      <a:pt x="2203" y="5970"/>
                    </a:cubicBezTo>
                    <a:cubicBezTo>
                      <a:pt x="2921" y="5970"/>
                      <a:pt x="3649" y="5849"/>
                      <a:pt x="4083" y="5761"/>
                    </a:cubicBezTo>
                    <a:cubicBezTo>
                      <a:pt x="4267" y="3807"/>
                      <a:pt x="4423" y="1850"/>
                      <a:pt x="4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00;p36">
                <a:extLst>
                  <a:ext uri="{FF2B5EF4-FFF2-40B4-BE49-F238E27FC236}">
                    <a16:creationId xmlns:a16="http://schemas.microsoft.com/office/drawing/2014/main" id="{D906E7A8-F804-405D-BB8F-2125550294F2}"/>
                  </a:ext>
                </a:extLst>
              </p:cNvPr>
              <p:cNvSpPr/>
              <p:nvPr/>
            </p:nvSpPr>
            <p:spPr>
              <a:xfrm>
                <a:off x="-2793675" y="1012425"/>
                <a:ext cx="96425" cy="111500"/>
              </a:xfrm>
              <a:custGeom>
                <a:avLst/>
                <a:gdLst/>
                <a:ahLst/>
                <a:cxnLst/>
                <a:rect l="l" t="t" r="r" b="b"/>
                <a:pathLst>
                  <a:path w="3857" h="4460" extrusionOk="0">
                    <a:moveTo>
                      <a:pt x="3856" y="0"/>
                    </a:moveTo>
                    <a:cubicBezTo>
                      <a:pt x="2491" y="595"/>
                      <a:pt x="132" y="1785"/>
                      <a:pt x="64" y="2953"/>
                    </a:cubicBezTo>
                    <a:cubicBezTo>
                      <a:pt x="1" y="4024"/>
                      <a:pt x="1312" y="4459"/>
                      <a:pt x="2608" y="4459"/>
                    </a:cubicBezTo>
                    <a:cubicBezTo>
                      <a:pt x="2941" y="4459"/>
                      <a:pt x="3273" y="4430"/>
                      <a:pt x="3580" y="4376"/>
                    </a:cubicBezTo>
                    <a:cubicBezTo>
                      <a:pt x="3634" y="2884"/>
                      <a:pt x="3718" y="141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01;p36">
                <a:extLst>
                  <a:ext uri="{FF2B5EF4-FFF2-40B4-BE49-F238E27FC236}">
                    <a16:creationId xmlns:a16="http://schemas.microsoft.com/office/drawing/2014/main" id="{CAF26A60-807C-444E-908E-6D97A8EC4775}"/>
                  </a:ext>
                </a:extLst>
              </p:cNvPr>
              <p:cNvSpPr/>
              <p:nvPr/>
            </p:nvSpPr>
            <p:spPr>
              <a:xfrm>
                <a:off x="-3058025" y="2153925"/>
                <a:ext cx="129725" cy="95175"/>
              </a:xfrm>
              <a:custGeom>
                <a:avLst/>
                <a:gdLst/>
                <a:ahLst/>
                <a:cxnLst/>
                <a:rect l="l" t="t" r="r" b="b"/>
                <a:pathLst>
                  <a:path w="5189" h="3807" extrusionOk="0">
                    <a:moveTo>
                      <a:pt x="5188" y="1"/>
                    </a:moveTo>
                    <a:cubicBezTo>
                      <a:pt x="3429" y="115"/>
                      <a:pt x="300" y="482"/>
                      <a:pt x="139" y="1660"/>
                    </a:cubicBezTo>
                    <a:cubicBezTo>
                      <a:pt x="0" y="2666"/>
                      <a:pt x="909" y="3392"/>
                      <a:pt x="1639" y="3807"/>
                    </a:cubicBezTo>
                    <a:cubicBezTo>
                      <a:pt x="2696" y="2652"/>
                      <a:pt x="3943" y="1361"/>
                      <a:pt x="5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02;p36">
                <a:extLst>
                  <a:ext uri="{FF2B5EF4-FFF2-40B4-BE49-F238E27FC236}">
                    <a16:creationId xmlns:a16="http://schemas.microsoft.com/office/drawing/2014/main" id="{AE524287-21C7-403F-BC9D-D5E16BAE89D9}"/>
                  </a:ext>
                </a:extLst>
              </p:cNvPr>
              <p:cNvSpPr/>
              <p:nvPr/>
            </p:nvSpPr>
            <p:spPr>
              <a:xfrm>
                <a:off x="-2794225" y="1128375"/>
                <a:ext cx="89850" cy="92650"/>
              </a:xfrm>
              <a:custGeom>
                <a:avLst/>
                <a:gdLst/>
                <a:ahLst/>
                <a:cxnLst/>
                <a:rect l="l" t="t" r="r" b="b"/>
                <a:pathLst>
                  <a:path w="3594" h="3706" extrusionOk="0">
                    <a:moveTo>
                      <a:pt x="3594" y="0"/>
                    </a:moveTo>
                    <a:lnTo>
                      <a:pt x="3594" y="0"/>
                    </a:lnTo>
                    <a:cubicBezTo>
                      <a:pt x="2270" y="813"/>
                      <a:pt x="0" y="2368"/>
                      <a:pt x="521" y="3202"/>
                    </a:cubicBezTo>
                    <a:cubicBezTo>
                      <a:pt x="756" y="3578"/>
                      <a:pt x="1226" y="3706"/>
                      <a:pt x="1753" y="3706"/>
                    </a:cubicBezTo>
                    <a:cubicBezTo>
                      <a:pt x="2350" y="3706"/>
                      <a:pt x="3021" y="3542"/>
                      <a:pt x="3508" y="3393"/>
                    </a:cubicBezTo>
                    <a:cubicBezTo>
                      <a:pt x="3530" y="2268"/>
                      <a:pt x="3555" y="113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03;p36">
                <a:extLst>
                  <a:ext uri="{FF2B5EF4-FFF2-40B4-BE49-F238E27FC236}">
                    <a16:creationId xmlns:a16="http://schemas.microsoft.com/office/drawing/2014/main" id="{E13886B7-E5E2-4D12-B96E-BB423628CC04}"/>
                  </a:ext>
                </a:extLst>
              </p:cNvPr>
              <p:cNvSpPr/>
              <p:nvPr/>
            </p:nvSpPr>
            <p:spPr>
              <a:xfrm>
                <a:off x="-2799150" y="1214800"/>
                <a:ext cx="92625" cy="95450"/>
              </a:xfrm>
              <a:custGeom>
                <a:avLst/>
                <a:gdLst/>
                <a:ahLst/>
                <a:cxnLst/>
                <a:rect l="l" t="t" r="r" b="b"/>
                <a:pathLst>
                  <a:path w="3705" h="3818" extrusionOk="0">
                    <a:moveTo>
                      <a:pt x="3704" y="0"/>
                    </a:moveTo>
                    <a:lnTo>
                      <a:pt x="3704" y="0"/>
                    </a:lnTo>
                    <a:cubicBezTo>
                      <a:pt x="2451" y="587"/>
                      <a:pt x="0" y="1928"/>
                      <a:pt x="767" y="3132"/>
                    </a:cubicBezTo>
                    <a:cubicBezTo>
                      <a:pt x="1092" y="3643"/>
                      <a:pt x="1567" y="3817"/>
                      <a:pt x="2061" y="3817"/>
                    </a:cubicBezTo>
                    <a:cubicBezTo>
                      <a:pt x="2622" y="3817"/>
                      <a:pt x="3207" y="3594"/>
                      <a:pt x="3632" y="3386"/>
                    </a:cubicBezTo>
                    <a:cubicBezTo>
                      <a:pt x="3662" y="2285"/>
                      <a:pt x="3682" y="1149"/>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04;p36">
                <a:extLst>
                  <a:ext uri="{FF2B5EF4-FFF2-40B4-BE49-F238E27FC236}">
                    <a16:creationId xmlns:a16="http://schemas.microsoft.com/office/drawing/2014/main" id="{522E0306-7D90-4E6D-A248-3329DAF6BC0B}"/>
                  </a:ext>
                </a:extLst>
              </p:cNvPr>
              <p:cNvSpPr/>
              <p:nvPr/>
            </p:nvSpPr>
            <p:spPr>
              <a:xfrm>
                <a:off x="-3176150" y="2300125"/>
                <a:ext cx="82175" cy="67250"/>
              </a:xfrm>
              <a:custGeom>
                <a:avLst/>
                <a:gdLst/>
                <a:ahLst/>
                <a:cxnLst/>
                <a:rect l="l" t="t" r="r" b="b"/>
                <a:pathLst>
                  <a:path w="3287" h="2690" extrusionOk="0">
                    <a:moveTo>
                      <a:pt x="1285" y="0"/>
                    </a:moveTo>
                    <a:cubicBezTo>
                      <a:pt x="1009" y="0"/>
                      <a:pt x="760" y="66"/>
                      <a:pt x="573" y="232"/>
                    </a:cubicBezTo>
                    <a:cubicBezTo>
                      <a:pt x="1" y="741"/>
                      <a:pt x="308" y="1933"/>
                      <a:pt x="612" y="2690"/>
                    </a:cubicBezTo>
                    <a:cubicBezTo>
                      <a:pt x="1021" y="2050"/>
                      <a:pt x="2056" y="1496"/>
                      <a:pt x="3287" y="656"/>
                    </a:cubicBezTo>
                    <a:cubicBezTo>
                      <a:pt x="2807" y="396"/>
                      <a:pt x="1964"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05;p36">
                <a:extLst>
                  <a:ext uri="{FF2B5EF4-FFF2-40B4-BE49-F238E27FC236}">
                    <a16:creationId xmlns:a16="http://schemas.microsoft.com/office/drawing/2014/main" id="{F25F9D95-5C66-4624-8B82-0228D9E743E5}"/>
                  </a:ext>
                </a:extLst>
              </p:cNvPr>
              <p:cNvSpPr/>
              <p:nvPr/>
            </p:nvSpPr>
            <p:spPr>
              <a:xfrm>
                <a:off x="-3139750" y="2233950"/>
                <a:ext cx="122425" cy="81225"/>
              </a:xfrm>
              <a:custGeom>
                <a:avLst/>
                <a:gdLst/>
                <a:ahLst/>
                <a:cxnLst/>
                <a:rect l="l" t="t" r="r" b="b"/>
                <a:pathLst>
                  <a:path w="4897" h="3249" extrusionOk="0">
                    <a:moveTo>
                      <a:pt x="2297" y="0"/>
                    </a:moveTo>
                    <a:cubicBezTo>
                      <a:pt x="1817" y="0"/>
                      <a:pt x="1378" y="100"/>
                      <a:pt x="1054" y="363"/>
                    </a:cubicBezTo>
                    <a:cubicBezTo>
                      <a:pt x="1" y="1215"/>
                      <a:pt x="1285" y="2651"/>
                      <a:pt x="1910" y="3249"/>
                    </a:cubicBezTo>
                    <a:cubicBezTo>
                      <a:pt x="2762" y="2663"/>
                      <a:pt x="3702" y="1939"/>
                      <a:pt x="4591" y="954"/>
                    </a:cubicBezTo>
                    <a:cubicBezTo>
                      <a:pt x="4689" y="845"/>
                      <a:pt x="4793" y="731"/>
                      <a:pt x="4896" y="619"/>
                    </a:cubicBezTo>
                    <a:cubicBezTo>
                      <a:pt x="4192" y="335"/>
                      <a:pt x="3176" y="0"/>
                      <a:pt x="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06;p36">
                <a:extLst>
                  <a:ext uri="{FF2B5EF4-FFF2-40B4-BE49-F238E27FC236}">
                    <a16:creationId xmlns:a16="http://schemas.microsoft.com/office/drawing/2014/main" id="{0A7DA591-BE6C-4759-9433-E93B6F93A9B6}"/>
                  </a:ext>
                </a:extLst>
              </p:cNvPr>
              <p:cNvSpPr/>
              <p:nvPr/>
            </p:nvSpPr>
            <p:spPr>
              <a:xfrm>
                <a:off x="-1654950" y="1128375"/>
                <a:ext cx="348400" cy="358000"/>
              </a:xfrm>
              <a:custGeom>
                <a:avLst/>
                <a:gdLst/>
                <a:ahLst/>
                <a:cxnLst/>
                <a:rect l="l" t="t" r="r" b="b"/>
                <a:pathLst>
                  <a:path w="13936" h="14320" extrusionOk="0">
                    <a:moveTo>
                      <a:pt x="10095" y="0"/>
                    </a:moveTo>
                    <a:cubicBezTo>
                      <a:pt x="8511" y="0"/>
                      <a:pt x="5937" y="1840"/>
                      <a:pt x="3749" y="4680"/>
                    </a:cubicBezTo>
                    <a:cubicBezTo>
                      <a:pt x="1085" y="8137"/>
                      <a:pt x="1" y="11769"/>
                      <a:pt x="1327" y="12791"/>
                    </a:cubicBezTo>
                    <a:lnTo>
                      <a:pt x="2962" y="14050"/>
                    </a:lnTo>
                    <a:cubicBezTo>
                      <a:pt x="3199" y="14233"/>
                      <a:pt x="3497" y="14320"/>
                      <a:pt x="3841" y="14320"/>
                    </a:cubicBezTo>
                    <a:cubicBezTo>
                      <a:pt x="5425" y="14320"/>
                      <a:pt x="7999" y="12481"/>
                      <a:pt x="10187" y="9641"/>
                    </a:cubicBezTo>
                    <a:cubicBezTo>
                      <a:pt x="12851" y="6184"/>
                      <a:pt x="13935" y="2552"/>
                      <a:pt x="12609" y="1530"/>
                    </a:cubicBezTo>
                    <a:lnTo>
                      <a:pt x="10974" y="270"/>
                    </a:lnTo>
                    <a:cubicBezTo>
                      <a:pt x="10737" y="87"/>
                      <a:pt x="10439" y="0"/>
                      <a:pt x="10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07;p36">
                <a:extLst>
                  <a:ext uri="{FF2B5EF4-FFF2-40B4-BE49-F238E27FC236}">
                    <a16:creationId xmlns:a16="http://schemas.microsoft.com/office/drawing/2014/main" id="{BCE8DDA9-4223-45E2-AE8E-F32BC780FAA1}"/>
                  </a:ext>
                </a:extLst>
              </p:cNvPr>
              <p:cNvSpPr/>
              <p:nvPr/>
            </p:nvSpPr>
            <p:spPr>
              <a:xfrm>
                <a:off x="-1618475" y="1155150"/>
                <a:ext cx="257575" cy="290700"/>
              </a:xfrm>
              <a:custGeom>
                <a:avLst/>
                <a:gdLst/>
                <a:ahLst/>
                <a:cxnLst/>
                <a:rect l="l" t="t" r="r" b="b"/>
                <a:pathLst>
                  <a:path w="10303" h="11628" extrusionOk="0">
                    <a:moveTo>
                      <a:pt x="9214" y="0"/>
                    </a:moveTo>
                    <a:cubicBezTo>
                      <a:pt x="7663" y="0"/>
                      <a:pt x="5240" y="1683"/>
                      <a:pt x="3210" y="4317"/>
                    </a:cubicBezTo>
                    <a:cubicBezTo>
                      <a:pt x="1002" y="7182"/>
                      <a:pt x="1" y="10214"/>
                      <a:pt x="706" y="11589"/>
                    </a:cubicBezTo>
                    <a:cubicBezTo>
                      <a:pt x="827" y="11615"/>
                      <a:pt x="956" y="11628"/>
                      <a:pt x="1091" y="11628"/>
                    </a:cubicBezTo>
                    <a:cubicBezTo>
                      <a:pt x="2643" y="11628"/>
                      <a:pt x="5066" y="9943"/>
                      <a:pt x="7095" y="7310"/>
                    </a:cubicBezTo>
                    <a:cubicBezTo>
                      <a:pt x="9299" y="4448"/>
                      <a:pt x="10303" y="1420"/>
                      <a:pt x="9603" y="40"/>
                    </a:cubicBezTo>
                    <a:cubicBezTo>
                      <a:pt x="9480" y="13"/>
                      <a:pt x="9351" y="0"/>
                      <a:pt x="9214" y="0"/>
                    </a:cubicBezTo>
                    <a:close/>
                  </a:path>
                </a:pathLst>
              </a:custGeom>
              <a:solidFill>
                <a:srgbClr val="E6E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08;p36">
                <a:extLst>
                  <a:ext uri="{FF2B5EF4-FFF2-40B4-BE49-F238E27FC236}">
                    <a16:creationId xmlns:a16="http://schemas.microsoft.com/office/drawing/2014/main" id="{31ACF859-4740-4581-BE9E-B83CD8B06CCE}"/>
                  </a:ext>
                </a:extLst>
              </p:cNvPr>
              <p:cNvSpPr/>
              <p:nvPr/>
            </p:nvSpPr>
            <p:spPr>
              <a:xfrm>
                <a:off x="-1631675" y="1447175"/>
                <a:ext cx="51975" cy="42600"/>
              </a:xfrm>
              <a:custGeom>
                <a:avLst/>
                <a:gdLst/>
                <a:ahLst/>
                <a:cxnLst/>
                <a:rect l="l" t="t" r="r" b="b"/>
                <a:pathLst>
                  <a:path w="2079" h="1704" extrusionOk="0">
                    <a:moveTo>
                      <a:pt x="355" y="1"/>
                    </a:moveTo>
                    <a:lnTo>
                      <a:pt x="107" y="323"/>
                    </a:lnTo>
                    <a:cubicBezTo>
                      <a:pt x="1" y="462"/>
                      <a:pt x="198" y="625"/>
                      <a:pt x="522" y="860"/>
                    </a:cubicBezTo>
                    <a:cubicBezTo>
                      <a:pt x="624" y="935"/>
                      <a:pt x="738" y="1018"/>
                      <a:pt x="859" y="1108"/>
                    </a:cubicBezTo>
                    <a:cubicBezTo>
                      <a:pt x="983" y="1208"/>
                      <a:pt x="1098" y="1301"/>
                      <a:pt x="1199" y="1382"/>
                    </a:cubicBezTo>
                    <a:cubicBezTo>
                      <a:pt x="1432" y="1573"/>
                      <a:pt x="1609" y="1703"/>
                      <a:pt x="1728" y="1703"/>
                    </a:cubicBezTo>
                    <a:cubicBezTo>
                      <a:pt x="1769" y="1703"/>
                      <a:pt x="1804" y="1687"/>
                      <a:pt x="1831" y="1652"/>
                    </a:cubicBezTo>
                    <a:lnTo>
                      <a:pt x="2079" y="1330"/>
                    </a:lnTo>
                    <a:cubicBezTo>
                      <a:pt x="2063" y="1320"/>
                      <a:pt x="2046" y="1309"/>
                      <a:pt x="2031" y="1297"/>
                    </a:cubicBezTo>
                    <a:lnTo>
                      <a:pt x="396" y="36"/>
                    </a:lnTo>
                    <a:cubicBezTo>
                      <a:pt x="381" y="26"/>
                      <a:pt x="368" y="14"/>
                      <a:pt x="355" y="1"/>
                    </a:cubicBezTo>
                    <a:close/>
                  </a:path>
                </a:pathLst>
              </a:custGeom>
              <a:solidFill>
                <a:srgbClr val="39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09;p36">
                <a:extLst>
                  <a:ext uri="{FF2B5EF4-FFF2-40B4-BE49-F238E27FC236}">
                    <a16:creationId xmlns:a16="http://schemas.microsoft.com/office/drawing/2014/main" id="{872F76D5-0BF9-4C36-A291-8CB841F897B9}"/>
                  </a:ext>
                </a:extLst>
              </p:cNvPr>
              <p:cNvSpPr/>
              <p:nvPr/>
            </p:nvSpPr>
            <p:spPr>
              <a:xfrm>
                <a:off x="-1788250" y="1468675"/>
                <a:ext cx="186550" cy="231800"/>
              </a:xfrm>
              <a:custGeom>
                <a:avLst/>
                <a:gdLst/>
                <a:ahLst/>
                <a:cxnLst/>
                <a:rect l="l" t="t" r="r" b="b"/>
                <a:pathLst>
                  <a:path w="7462" h="9272" extrusionOk="0">
                    <a:moveTo>
                      <a:pt x="6785" y="0"/>
                    </a:moveTo>
                    <a:cubicBezTo>
                      <a:pt x="5464" y="1518"/>
                      <a:pt x="478" y="7268"/>
                      <a:pt x="138" y="7952"/>
                    </a:cubicBezTo>
                    <a:cubicBezTo>
                      <a:pt x="0" y="8229"/>
                      <a:pt x="4" y="8526"/>
                      <a:pt x="48" y="8761"/>
                    </a:cubicBezTo>
                    <a:cubicBezTo>
                      <a:pt x="103" y="9058"/>
                      <a:pt x="363" y="9272"/>
                      <a:pt x="662" y="9272"/>
                    </a:cubicBezTo>
                    <a:cubicBezTo>
                      <a:pt x="675" y="9272"/>
                      <a:pt x="687" y="9271"/>
                      <a:pt x="699" y="9271"/>
                    </a:cubicBezTo>
                    <a:cubicBezTo>
                      <a:pt x="946" y="9255"/>
                      <a:pt x="1236" y="9186"/>
                      <a:pt x="1473" y="8982"/>
                    </a:cubicBezTo>
                    <a:cubicBezTo>
                      <a:pt x="2052" y="8480"/>
                      <a:pt x="6336" y="2185"/>
                      <a:pt x="7462" y="522"/>
                    </a:cubicBezTo>
                    <a:cubicBezTo>
                      <a:pt x="7361" y="441"/>
                      <a:pt x="7246" y="349"/>
                      <a:pt x="7122" y="248"/>
                    </a:cubicBezTo>
                    <a:cubicBezTo>
                      <a:pt x="7002" y="159"/>
                      <a:pt x="6887" y="75"/>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610;p36">
              <a:extLst>
                <a:ext uri="{FF2B5EF4-FFF2-40B4-BE49-F238E27FC236}">
                  <a16:creationId xmlns:a16="http://schemas.microsoft.com/office/drawing/2014/main" id="{45A92B2A-F855-4C70-8C4F-4007A71F2960}"/>
                </a:ext>
              </a:extLst>
            </p:cNvPr>
            <p:cNvSpPr/>
            <p:nvPr/>
          </p:nvSpPr>
          <p:spPr>
            <a:xfrm>
              <a:off x="1069230" y="27310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1;p36">
              <a:extLst>
                <a:ext uri="{FF2B5EF4-FFF2-40B4-BE49-F238E27FC236}">
                  <a16:creationId xmlns:a16="http://schemas.microsoft.com/office/drawing/2014/main" id="{5FB354E2-D618-4D65-8717-464EA89A965A}"/>
                </a:ext>
              </a:extLst>
            </p:cNvPr>
            <p:cNvSpPr/>
            <p:nvPr/>
          </p:nvSpPr>
          <p:spPr>
            <a:xfrm>
              <a:off x="897780" y="27548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95EA1C9C-74C5-4628-B571-7C3BA5692BEC}"/>
              </a:ext>
            </a:extLst>
          </p:cNvPr>
          <p:cNvSpPr/>
          <p:nvPr/>
        </p:nvSpPr>
        <p:spPr>
          <a:xfrm>
            <a:off x="2874018" y="278250"/>
            <a:ext cx="1315249" cy="166700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DA3209A-E08E-41C5-B504-FE14D84E4764}"/>
              </a:ext>
            </a:extLst>
          </p:cNvPr>
          <p:cNvSpPr/>
          <p:nvPr/>
        </p:nvSpPr>
        <p:spPr>
          <a:xfrm>
            <a:off x="4403018" y="2871973"/>
            <a:ext cx="1315249" cy="166700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0D05FF6-5254-4573-A01F-411E1186D985}"/>
              </a:ext>
            </a:extLst>
          </p:cNvPr>
          <p:cNvSpPr/>
          <p:nvPr/>
        </p:nvSpPr>
        <p:spPr>
          <a:xfrm>
            <a:off x="6914225" y="1276491"/>
            <a:ext cx="1315249" cy="166700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01088" y="1968737"/>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724862" y="3785852"/>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305801" y="3040275"/>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426737" y="1978510"/>
            <a:ext cx="202095" cy="202095"/>
          </a:xfrm>
          <a:prstGeom prst="rect">
            <a:avLst/>
          </a:prstGeom>
        </p:spPr>
      </p:pic>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963562" y="4566007"/>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507727" y="2990354"/>
            <a:ext cx="202095" cy="202095"/>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207938" y="156616"/>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mn-lt"/>
                </a:rPr>
                <a:t>Click object to hear vocab</a:t>
              </a:r>
            </a:p>
          </p:txBody>
        </p:sp>
      </p:grpSp>
      <p:grpSp>
        <p:nvGrpSpPr>
          <p:cNvPr id="3" name="Group 2">
            <a:extLst>
              <a:ext uri="{FF2B5EF4-FFF2-40B4-BE49-F238E27FC236}">
                <a16:creationId xmlns:a16="http://schemas.microsoft.com/office/drawing/2014/main" id="{9857415A-5BD7-ACBB-6828-116004C757A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9E0B6AE6-59C2-76AC-9852-0E71A8E56C4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FAA9CC01-E7CE-416C-D53D-399ED2E9542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E45BC808-7C85-7E6E-ED21-07172014D9FE}"/>
                </a:ext>
              </a:extLst>
            </p:cNvPr>
            <p:cNvGrpSpPr>
              <a:grpSpLocks noGrp="1" noUngrp="1" noRot="1" noMove="1" noResize="1"/>
            </p:cNvGrpSpPr>
            <p:nvPr/>
          </p:nvGrpSpPr>
          <p:grpSpPr bwMode="auto">
            <a:xfrm>
              <a:off x="3588189" y="2214383"/>
              <a:ext cx="1967622" cy="714734"/>
              <a:chOff x="6549" y="5686"/>
              <a:chExt cx="3510" cy="1275"/>
            </a:xfrm>
          </p:grpSpPr>
          <p:sp>
            <p:nvSpPr>
              <p:cNvPr id="14" name="AutoShape 6">
                <a:extLst>
                  <a:ext uri="{FF2B5EF4-FFF2-40B4-BE49-F238E27FC236}">
                    <a16:creationId xmlns:a16="http://schemas.microsoft.com/office/drawing/2014/main" id="{0DAB37AC-0B80-4823-F6D0-BBE3A386042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Text Box 7">
                <a:extLst>
                  <a:ext uri="{FF2B5EF4-FFF2-40B4-BE49-F238E27FC236}">
                    <a16:creationId xmlns:a16="http://schemas.microsoft.com/office/drawing/2014/main" id="{1637BEBB-1530-E143-9C17-B1D6BDA18E1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80">
                                          <p:stCondLst>
                                            <p:cond delay="0"/>
                                          </p:stCondLst>
                                        </p:cTn>
                                        <p:tgtEl>
                                          <p:spTgt spid="69"/>
                                        </p:tgtEl>
                                      </p:cBhvr>
                                    </p:animEffect>
                                    <p:anim calcmode="lin" valueType="num">
                                      <p:cBhvr>
                                        <p:cTn id="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3" dur="26">
                                          <p:stCondLst>
                                            <p:cond delay="650"/>
                                          </p:stCondLst>
                                        </p:cTn>
                                        <p:tgtEl>
                                          <p:spTgt spid="69"/>
                                        </p:tgtEl>
                                      </p:cBhvr>
                                      <p:to x="100000" y="60000"/>
                                    </p:animScale>
                                    <p:animScale>
                                      <p:cBhvr>
                                        <p:cTn id="14" dur="166" decel="50000">
                                          <p:stCondLst>
                                            <p:cond delay="676"/>
                                          </p:stCondLst>
                                        </p:cTn>
                                        <p:tgtEl>
                                          <p:spTgt spid="69"/>
                                        </p:tgtEl>
                                      </p:cBhvr>
                                      <p:to x="100000" y="100000"/>
                                    </p:animScale>
                                    <p:animScale>
                                      <p:cBhvr>
                                        <p:cTn id="15" dur="26">
                                          <p:stCondLst>
                                            <p:cond delay="1312"/>
                                          </p:stCondLst>
                                        </p:cTn>
                                        <p:tgtEl>
                                          <p:spTgt spid="69"/>
                                        </p:tgtEl>
                                      </p:cBhvr>
                                      <p:to x="100000" y="80000"/>
                                    </p:animScale>
                                    <p:animScale>
                                      <p:cBhvr>
                                        <p:cTn id="16" dur="166" decel="50000">
                                          <p:stCondLst>
                                            <p:cond delay="1338"/>
                                          </p:stCondLst>
                                        </p:cTn>
                                        <p:tgtEl>
                                          <p:spTgt spid="69"/>
                                        </p:tgtEl>
                                      </p:cBhvr>
                                      <p:to x="100000" y="100000"/>
                                    </p:animScale>
                                    <p:animScale>
                                      <p:cBhvr>
                                        <p:cTn id="17" dur="26">
                                          <p:stCondLst>
                                            <p:cond delay="1642"/>
                                          </p:stCondLst>
                                        </p:cTn>
                                        <p:tgtEl>
                                          <p:spTgt spid="69"/>
                                        </p:tgtEl>
                                      </p:cBhvr>
                                      <p:to x="100000" y="90000"/>
                                    </p:animScale>
                                    <p:animScale>
                                      <p:cBhvr>
                                        <p:cTn id="18" dur="166" decel="50000">
                                          <p:stCondLst>
                                            <p:cond delay="1668"/>
                                          </p:stCondLst>
                                        </p:cTn>
                                        <p:tgtEl>
                                          <p:spTgt spid="69"/>
                                        </p:tgtEl>
                                      </p:cBhvr>
                                      <p:to x="100000" y="100000"/>
                                    </p:animScale>
                                    <p:animScale>
                                      <p:cBhvr>
                                        <p:cTn id="19" dur="26">
                                          <p:stCondLst>
                                            <p:cond delay="1808"/>
                                          </p:stCondLst>
                                        </p:cTn>
                                        <p:tgtEl>
                                          <p:spTgt spid="69"/>
                                        </p:tgtEl>
                                      </p:cBhvr>
                                      <p:to x="100000" y="95000"/>
                                    </p:animScale>
                                    <p:animScale>
                                      <p:cBhvr>
                                        <p:cTn id="20" dur="166" decel="50000">
                                          <p:stCondLst>
                                            <p:cond delay="1834"/>
                                          </p:stCondLst>
                                        </p:cTn>
                                        <p:tgtEl>
                                          <p:spTgt spid="69"/>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9"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3"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additive="base">
                                        <p:cTn id="38" dur="500" fill="hold"/>
                                        <p:tgtEl>
                                          <p:spTgt spid="119"/>
                                        </p:tgtEl>
                                        <p:attrNameLst>
                                          <p:attrName>ppt_x</p:attrName>
                                        </p:attrNameLst>
                                      </p:cBhvr>
                                      <p:tavLst>
                                        <p:tav tm="0">
                                          <p:val>
                                            <p:strVal val="1+#ppt_w/2"/>
                                          </p:val>
                                        </p:tav>
                                        <p:tav tm="100000">
                                          <p:val>
                                            <p:strVal val="#ppt_x"/>
                                          </p:val>
                                        </p:tav>
                                      </p:tavLst>
                                    </p:anim>
                                    <p:anim calcmode="lin" valueType="num">
                                      <p:cBhvr additive="base">
                                        <p:cTn id="39" dur="500" fill="hold"/>
                                        <p:tgtEl>
                                          <p:spTgt spid="11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fade">
                                      <p:cBhvr>
                                        <p:cTn id="49" dur="250"/>
                                        <p:tgtEl>
                                          <p:spTgt spid="137"/>
                                        </p:tgtEl>
                                      </p:cBhvr>
                                    </p:animEffect>
                                  </p:childTnLst>
                                </p:cTn>
                              </p:par>
                              <p:par>
                                <p:cTn id="50" presetID="10"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250"/>
                                        <p:tgtEl>
                                          <p:spTgt spid="138"/>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731" fill="hold"/>
                                        <p:tgtEl>
                                          <p:spTgt spid="4"/>
                                        </p:tgtEl>
                                      </p:cBhvr>
                                    </p:cmd>
                                  </p:childTnLst>
                                </p:cTn>
                              </p:par>
                            </p:childTnLst>
                          </p:cTn>
                        </p:par>
                      </p:childTnLst>
                    </p:cTn>
                  </p:par>
                </p:childTnLst>
              </p:cTn>
              <p:nextCondLst>
                <p:cond evt="onClick" delay="0">
                  <p:tgtEl>
                    <p:spTgt spid="5"/>
                  </p:tgtEl>
                </p:cond>
              </p:nextCondLst>
            </p:seq>
            <p:audio>
              <p:cMediaNode vol="80000" showWhenStopped="0">
                <p:cTn id="62" fill="hold" display="0">
                  <p:stCondLst>
                    <p:cond delay="indefinite"/>
                  </p:stCondLst>
                  <p:endCondLst>
                    <p:cond evt="onStopAudio" delay="0">
                      <p:tgtEl>
                        <p:sldTgt/>
                      </p:tgtEl>
                    </p:cond>
                  </p:endCondLst>
                </p:cTn>
                <p:tgtEl>
                  <p:spTgt spid="7"/>
                </p:tgtEl>
              </p:cMediaNode>
            </p:audio>
            <p:seq concurrent="1" nextAc="seek">
              <p:cTn id="63" restart="whenNotActive" fill="hold" evtFilter="cancelBubble" nodeType="interactiveSeq">
                <p:stCondLst>
                  <p:cond evt="onClick" delay="0">
                    <p:tgtEl>
                      <p:spTgt spid="118"/>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757" fill="hold"/>
                                        <p:tgtEl>
                                          <p:spTgt spid="7"/>
                                        </p:tgtEl>
                                      </p:cBhvr>
                                    </p:cmd>
                                  </p:childTnLst>
                                </p:cTn>
                              </p:par>
                            </p:childTnLst>
                          </p:cTn>
                        </p:par>
                      </p:childTnLst>
                    </p:cTn>
                  </p:par>
                </p:childTnLst>
              </p:cTn>
              <p:nextCondLst>
                <p:cond evt="onClick" delay="0">
                  <p:tgtEl>
                    <p:spTgt spid="118"/>
                  </p:tgtEl>
                </p:cond>
              </p:nextCondLst>
            </p:seq>
            <p:audio>
              <p:cMediaNode vol="80000" showWhenStopped="0">
                <p:cTn id="68" fill="hold" display="0">
                  <p:stCondLst>
                    <p:cond delay="indefinite"/>
                  </p:stCondLst>
                  <p:endCondLst>
                    <p:cond evt="onStopAudio" delay="0">
                      <p:tgtEl>
                        <p:sldTgt/>
                      </p:tgtEl>
                    </p:cond>
                  </p:endCondLst>
                </p:cTn>
                <p:tgtEl>
                  <p:spTgt spid="8"/>
                </p:tgtEl>
              </p:cMediaNode>
            </p:audio>
            <p:seq concurrent="1" nextAc="seek">
              <p:cTn id="69" restart="whenNotActive" fill="hold" evtFilter="cancelBubble" nodeType="interactiveSeq">
                <p:stCondLst>
                  <p:cond evt="onClick" delay="0">
                    <p:tgtEl>
                      <p:spTgt spid="119"/>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914" fill="hold"/>
                                        <p:tgtEl>
                                          <p:spTgt spid="8"/>
                                        </p:tgtEl>
                                      </p:cBhvr>
                                    </p:cmd>
                                  </p:childTnLst>
                                </p:cTn>
                              </p:par>
                            </p:childTnLst>
                          </p:cTn>
                        </p:par>
                      </p:childTnLst>
                    </p:cTn>
                  </p:par>
                </p:childTnLst>
              </p:cTn>
              <p:nextCondLst>
                <p:cond evt="onClick" delay="0">
                  <p:tgtEl>
                    <p:spTgt spid="119"/>
                  </p:tgtEl>
                </p:cond>
              </p:nextCondLst>
            </p:seq>
          </p:childTnLst>
        </p:cTn>
      </p:par>
    </p:tnLst>
    <p:bldLst>
      <p:bldP spid="5"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6</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3199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US" dirty="0">
                  <a:latin typeface="+mn-lt"/>
                </a:rPr>
                <a:t>Homework</a:t>
              </a:r>
            </a:p>
          </p:txBody>
        </p:sp>
      </p:grpSp>
      <p:pic>
        <p:nvPicPr>
          <p:cNvPr id="3" name="Picture 2">
            <a:extLst>
              <a:ext uri="{FF2B5EF4-FFF2-40B4-BE49-F238E27FC236}">
                <a16:creationId xmlns:a16="http://schemas.microsoft.com/office/drawing/2014/main" id="{15377DBE-AB8D-2741-59FB-31ACADB187AD}"/>
              </a:ext>
            </a:extLst>
          </p:cNvPr>
          <p:cNvPicPr>
            <a:picLocks noChangeAspect="1"/>
          </p:cNvPicPr>
          <p:nvPr/>
        </p:nvPicPr>
        <p:blipFill>
          <a:blip r:embed="rId2"/>
          <a:stretch>
            <a:fillRect/>
          </a:stretch>
        </p:blipFill>
        <p:spPr>
          <a:xfrm>
            <a:off x="2863597" y="142993"/>
            <a:ext cx="3416807" cy="4858099"/>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9C1E49F9-C3C9-E507-7F81-40EBEF332FF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ECEE767D-BD04-29BB-6F3A-E51DDB91A31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C60F7E69-CE24-748B-63B0-9F298AA285C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2E2EFF2-3974-9A2E-888F-59C0F89C4008}"/>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5250D22-2A8B-D3EA-F74A-62FBDD5F37E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52D30B5E-EDA3-3D1F-640A-C8C57C20CAA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614772"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Goodbye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2266376" y="775870"/>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2046578" y="12282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995324A7-DB45-5241-AFF8-0FF6A9AA4E90}"/>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B7876AC-5F86-A4A8-4F11-33DE6BE6816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796C923-3696-B211-7EC4-86BABE2772E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7B02F25A-D252-6E1E-593B-0FA0FF5383F5}"/>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062DDF4E-AA44-EB79-9D4E-FD315ECC5C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02E36414-BF19-507D-47C8-5D43515A6D3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845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2"/>
                                        </p:tgtEl>
                                        <p:attrNameLst>
                                          <p:attrName>ppt_x</p:attrName>
                                        </p:attrNameLst>
                                      </p:cBhvr>
                                      <p:tavLst>
                                        <p:tav tm="0">
                                          <p:val>
                                            <p:strVal val="ppt_x"/>
                                          </p:val>
                                        </p:tav>
                                        <p:tav tm="100000">
                                          <p:val>
                                            <p:strVal val="ppt_x"/>
                                          </p:val>
                                        </p:tav>
                                      </p:tavLst>
                                    </p:anim>
                                    <p:anim calcmode="lin" valueType="num">
                                      <p:cBhvr additive="base">
                                        <p:cTn id="62" dur="500"/>
                                        <p:tgtEl>
                                          <p:spTgt spid="12"/>
                                        </p:tgtEl>
                                        <p:attrNameLst>
                                          <p:attrName>ppt_y</p:attrName>
                                        </p:attrNameLst>
                                      </p:cBhvr>
                                      <p:tavLst>
                                        <p:tav tm="0">
                                          <p:val>
                                            <p:strVal val="ppt_y"/>
                                          </p:val>
                                        </p:tav>
                                        <p:tav tm="100000">
                                          <p:val>
                                            <p:strVal val="1+ppt_h/2"/>
                                          </p:val>
                                        </p:tav>
                                      </p:tavLst>
                                    </p:anim>
                                    <p:set>
                                      <p:cBhvr>
                                        <p:cTn id="6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1"/>
          <p:cNvSpPr/>
          <p:nvPr/>
        </p:nvSpPr>
        <p:spPr>
          <a:xfrm>
            <a:off x="5631550" y="4321500"/>
            <a:ext cx="1978800" cy="1890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Thank you!</a:t>
            </a:r>
            <a:endParaRPr dirty="0"/>
          </a:p>
        </p:txBody>
      </p:sp>
      <p:sp>
        <p:nvSpPr>
          <p:cNvPr id="946" name="Google Shape;946;p41"/>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end</a:t>
            </a:r>
            <a:endParaRPr dirty="0"/>
          </a:p>
        </p:txBody>
      </p:sp>
      <p:grpSp>
        <p:nvGrpSpPr>
          <p:cNvPr id="948" name="Google Shape;948;p41"/>
          <p:cNvGrpSpPr/>
          <p:nvPr/>
        </p:nvGrpSpPr>
        <p:grpSpPr>
          <a:xfrm>
            <a:off x="5465578" y="1039710"/>
            <a:ext cx="3320944" cy="3470790"/>
            <a:chOff x="862100" y="3161800"/>
            <a:chExt cx="2149200" cy="2246175"/>
          </a:xfrm>
        </p:grpSpPr>
        <p:sp>
          <p:nvSpPr>
            <p:cNvPr id="949" name="Google Shape;949;p41"/>
            <p:cNvSpPr/>
            <p:nvPr/>
          </p:nvSpPr>
          <p:spPr>
            <a:xfrm>
              <a:off x="2206350" y="4577775"/>
              <a:ext cx="384700" cy="246975"/>
            </a:xfrm>
            <a:custGeom>
              <a:avLst/>
              <a:gdLst/>
              <a:ahLst/>
              <a:cxnLst/>
              <a:rect l="l" t="t" r="r" b="b"/>
              <a:pathLst>
                <a:path w="15388" h="9879" extrusionOk="0">
                  <a:moveTo>
                    <a:pt x="1264" y="1"/>
                  </a:moveTo>
                  <a:cubicBezTo>
                    <a:pt x="1156" y="1"/>
                    <a:pt x="1049" y="20"/>
                    <a:pt x="942" y="61"/>
                  </a:cubicBezTo>
                  <a:cubicBezTo>
                    <a:pt x="632" y="184"/>
                    <a:pt x="421" y="482"/>
                    <a:pt x="289" y="797"/>
                  </a:cubicBezTo>
                  <a:cubicBezTo>
                    <a:pt x="0" y="1489"/>
                    <a:pt x="30" y="2323"/>
                    <a:pt x="356" y="3027"/>
                  </a:cubicBezTo>
                  <a:cubicBezTo>
                    <a:pt x="356" y="3027"/>
                    <a:pt x="356" y="3027"/>
                    <a:pt x="356" y="3027"/>
                  </a:cubicBezTo>
                  <a:cubicBezTo>
                    <a:pt x="357" y="3027"/>
                    <a:pt x="1996" y="6554"/>
                    <a:pt x="3474" y="7888"/>
                  </a:cubicBezTo>
                  <a:cubicBezTo>
                    <a:pt x="4363" y="8688"/>
                    <a:pt x="5386" y="9363"/>
                    <a:pt x="6515" y="9672"/>
                  </a:cubicBezTo>
                  <a:cubicBezTo>
                    <a:pt x="7039" y="9816"/>
                    <a:pt x="7567" y="9878"/>
                    <a:pt x="8095" y="9878"/>
                  </a:cubicBezTo>
                  <a:cubicBezTo>
                    <a:pt x="9730" y="9878"/>
                    <a:pt x="11362" y="9283"/>
                    <a:pt x="12901" y="8693"/>
                  </a:cubicBezTo>
                  <a:cubicBezTo>
                    <a:pt x="13359" y="8518"/>
                    <a:pt x="13823" y="8340"/>
                    <a:pt x="14208" y="8038"/>
                  </a:cubicBezTo>
                  <a:cubicBezTo>
                    <a:pt x="15032" y="7395"/>
                    <a:pt x="15388" y="6188"/>
                    <a:pt x="15063" y="5139"/>
                  </a:cubicBezTo>
                  <a:cubicBezTo>
                    <a:pt x="14937" y="4732"/>
                    <a:pt x="14699" y="4333"/>
                    <a:pt x="14330" y="4134"/>
                  </a:cubicBezTo>
                  <a:cubicBezTo>
                    <a:pt x="14111" y="4016"/>
                    <a:pt x="13870" y="3979"/>
                    <a:pt x="13626" y="3979"/>
                  </a:cubicBezTo>
                  <a:cubicBezTo>
                    <a:pt x="13425" y="3979"/>
                    <a:pt x="13220" y="4004"/>
                    <a:pt x="13023" y="4029"/>
                  </a:cubicBezTo>
                  <a:cubicBezTo>
                    <a:pt x="12046" y="4158"/>
                    <a:pt x="11048" y="4270"/>
                    <a:pt x="10056" y="4270"/>
                  </a:cubicBezTo>
                  <a:cubicBezTo>
                    <a:pt x="9011" y="4270"/>
                    <a:pt x="7973" y="4146"/>
                    <a:pt x="6976" y="3784"/>
                  </a:cubicBezTo>
                  <a:cubicBezTo>
                    <a:pt x="5365" y="3200"/>
                    <a:pt x="3992" y="2043"/>
                    <a:pt x="2729" y="836"/>
                  </a:cubicBezTo>
                  <a:cubicBezTo>
                    <a:pt x="2311" y="437"/>
                    <a:pt x="1785" y="1"/>
                    <a:pt x="1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862100" y="4593400"/>
              <a:ext cx="1122350" cy="594025"/>
            </a:xfrm>
            <a:custGeom>
              <a:avLst/>
              <a:gdLst/>
              <a:ahLst/>
              <a:cxnLst/>
              <a:rect l="l" t="t" r="r" b="b"/>
              <a:pathLst>
                <a:path w="44894" h="23761" extrusionOk="0">
                  <a:moveTo>
                    <a:pt x="18423" y="1"/>
                  </a:moveTo>
                  <a:cubicBezTo>
                    <a:pt x="12037" y="1"/>
                    <a:pt x="6557" y="4741"/>
                    <a:pt x="4309" y="7745"/>
                  </a:cubicBezTo>
                  <a:cubicBezTo>
                    <a:pt x="3849" y="8361"/>
                    <a:pt x="3435" y="9010"/>
                    <a:pt x="3070" y="9688"/>
                  </a:cubicBezTo>
                  <a:cubicBezTo>
                    <a:pt x="2692" y="10387"/>
                    <a:pt x="2360" y="11110"/>
                    <a:pt x="2077" y="11852"/>
                  </a:cubicBezTo>
                  <a:cubicBezTo>
                    <a:pt x="650" y="15563"/>
                    <a:pt x="294" y="19748"/>
                    <a:pt x="1" y="23760"/>
                  </a:cubicBezTo>
                  <a:cubicBezTo>
                    <a:pt x="629" y="22265"/>
                    <a:pt x="1696" y="21001"/>
                    <a:pt x="2750" y="19763"/>
                  </a:cubicBezTo>
                  <a:cubicBezTo>
                    <a:pt x="3812" y="18518"/>
                    <a:pt x="4906" y="17247"/>
                    <a:pt x="6346" y="16461"/>
                  </a:cubicBezTo>
                  <a:cubicBezTo>
                    <a:pt x="6531" y="16359"/>
                    <a:pt x="6927" y="16154"/>
                    <a:pt x="7491" y="15909"/>
                  </a:cubicBezTo>
                  <a:cubicBezTo>
                    <a:pt x="7768" y="15788"/>
                    <a:pt x="8090" y="15660"/>
                    <a:pt x="8448" y="15529"/>
                  </a:cubicBezTo>
                  <a:cubicBezTo>
                    <a:pt x="9634" y="15094"/>
                    <a:pt x="10860" y="14782"/>
                    <a:pt x="12107" y="14598"/>
                  </a:cubicBezTo>
                  <a:cubicBezTo>
                    <a:pt x="12887" y="14481"/>
                    <a:pt x="13722" y="14409"/>
                    <a:pt x="14595" y="14409"/>
                  </a:cubicBezTo>
                  <a:cubicBezTo>
                    <a:pt x="17984" y="14409"/>
                    <a:pt x="21962" y="15486"/>
                    <a:pt x="25653" y="19164"/>
                  </a:cubicBezTo>
                  <a:cubicBezTo>
                    <a:pt x="26777" y="20281"/>
                    <a:pt x="28160" y="21175"/>
                    <a:pt x="29675" y="21645"/>
                  </a:cubicBezTo>
                  <a:cubicBezTo>
                    <a:pt x="30393" y="21868"/>
                    <a:pt x="31135" y="21952"/>
                    <a:pt x="31886" y="21952"/>
                  </a:cubicBezTo>
                  <a:cubicBezTo>
                    <a:pt x="32977" y="21952"/>
                    <a:pt x="34085" y="21776"/>
                    <a:pt x="35165" y="21598"/>
                  </a:cubicBezTo>
                  <a:lnTo>
                    <a:pt x="35384" y="21564"/>
                  </a:lnTo>
                  <a:cubicBezTo>
                    <a:pt x="35909" y="21478"/>
                    <a:pt x="36435" y="21389"/>
                    <a:pt x="36962" y="21286"/>
                  </a:cubicBezTo>
                  <a:cubicBezTo>
                    <a:pt x="39062" y="20892"/>
                    <a:pt x="41130" y="20331"/>
                    <a:pt x="42856" y="19115"/>
                  </a:cubicBezTo>
                  <a:cubicBezTo>
                    <a:pt x="43927" y="18363"/>
                    <a:pt x="44872" y="17251"/>
                    <a:pt x="44887" y="15953"/>
                  </a:cubicBezTo>
                  <a:cubicBezTo>
                    <a:pt x="44893" y="15787"/>
                    <a:pt x="44872" y="15620"/>
                    <a:pt x="44824" y="15461"/>
                  </a:cubicBezTo>
                  <a:lnTo>
                    <a:pt x="44822" y="15452"/>
                  </a:lnTo>
                  <a:cubicBezTo>
                    <a:pt x="44792" y="15349"/>
                    <a:pt x="44744" y="15253"/>
                    <a:pt x="44679" y="15167"/>
                  </a:cubicBezTo>
                  <a:cubicBezTo>
                    <a:pt x="44638" y="15106"/>
                    <a:pt x="44585" y="15051"/>
                    <a:pt x="44525" y="15007"/>
                  </a:cubicBezTo>
                  <a:cubicBezTo>
                    <a:pt x="44410" y="14919"/>
                    <a:pt x="44262" y="14874"/>
                    <a:pt x="44122" y="14874"/>
                  </a:cubicBezTo>
                  <a:cubicBezTo>
                    <a:pt x="43917" y="14874"/>
                    <a:pt x="43728" y="14971"/>
                    <a:pt x="43683" y="15175"/>
                  </a:cubicBezTo>
                  <a:lnTo>
                    <a:pt x="43584" y="14856"/>
                  </a:lnTo>
                  <a:cubicBezTo>
                    <a:pt x="42936" y="16136"/>
                    <a:pt x="41510" y="16732"/>
                    <a:pt x="40038" y="16732"/>
                  </a:cubicBezTo>
                  <a:cubicBezTo>
                    <a:pt x="39190" y="16732"/>
                    <a:pt x="38327" y="16535"/>
                    <a:pt x="37587" y="16157"/>
                  </a:cubicBezTo>
                  <a:cubicBezTo>
                    <a:pt x="36867" y="15785"/>
                    <a:pt x="36232" y="15293"/>
                    <a:pt x="35655" y="14736"/>
                  </a:cubicBezTo>
                  <a:cubicBezTo>
                    <a:pt x="34610" y="13737"/>
                    <a:pt x="33744" y="12514"/>
                    <a:pt x="32870" y="11353"/>
                  </a:cubicBezTo>
                  <a:cubicBezTo>
                    <a:pt x="30481" y="8178"/>
                    <a:pt x="28757" y="4057"/>
                    <a:pt x="25270" y="1964"/>
                  </a:cubicBezTo>
                  <a:cubicBezTo>
                    <a:pt x="22943" y="566"/>
                    <a:pt x="20629" y="1"/>
                    <a:pt x="1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862100" y="4814975"/>
              <a:ext cx="262775" cy="372450"/>
            </a:xfrm>
            <a:custGeom>
              <a:avLst/>
              <a:gdLst/>
              <a:ahLst/>
              <a:cxnLst/>
              <a:rect l="l" t="t" r="r" b="b"/>
              <a:pathLst>
                <a:path w="10511" h="14898" extrusionOk="0">
                  <a:moveTo>
                    <a:pt x="5084" y="1"/>
                  </a:moveTo>
                  <a:lnTo>
                    <a:pt x="5084" y="1"/>
                  </a:lnTo>
                  <a:cubicBezTo>
                    <a:pt x="4383" y="193"/>
                    <a:pt x="3706" y="470"/>
                    <a:pt x="3070" y="825"/>
                  </a:cubicBezTo>
                  <a:cubicBezTo>
                    <a:pt x="2692" y="1524"/>
                    <a:pt x="2360" y="2247"/>
                    <a:pt x="2077" y="2990"/>
                  </a:cubicBezTo>
                  <a:cubicBezTo>
                    <a:pt x="650" y="6700"/>
                    <a:pt x="294" y="10886"/>
                    <a:pt x="1" y="14897"/>
                  </a:cubicBezTo>
                  <a:cubicBezTo>
                    <a:pt x="629" y="13402"/>
                    <a:pt x="1696" y="12140"/>
                    <a:pt x="2750" y="10900"/>
                  </a:cubicBezTo>
                  <a:cubicBezTo>
                    <a:pt x="3812" y="9657"/>
                    <a:pt x="4906" y="8384"/>
                    <a:pt x="6346" y="7599"/>
                  </a:cubicBezTo>
                  <a:cubicBezTo>
                    <a:pt x="6531" y="7496"/>
                    <a:pt x="6927" y="7293"/>
                    <a:pt x="7491" y="7048"/>
                  </a:cubicBezTo>
                  <a:cubicBezTo>
                    <a:pt x="7798" y="6631"/>
                    <a:pt x="8206" y="6279"/>
                    <a:pt x="8604" y="5944"/>
                  </a:cubicBezTo>
                  <a:cubicBezTo>
                    <a:pt x="9230" y="5413"/>
                    <a:pt x="9867" y="4893"/>
                    <a:pt x="10510" y="4378"/>
                  </a:cubicBezTo>
                  <a:lnTo>
                    <a:pt x="10510" y="4378"/>
                  </a:lnTo>
                  <a:cubicBezTo>
                    <a:pt x="8785" y="4566"/>
                    <a:pt x="7076" y="4880"/>
                    <a:pt x="5397" y="5319"/>
                  </a:cubicBezTo>
                  <a:cubicBezTo>
                    <a:pt x="6247" y="4187"/>
                    <a:pt x="7096" y="3057"/>
                    <a:pt x="7944" y="1928"/>
                  </a:cubicBezTo>
                  <a:lnTo>
                    <a:pt x="7944" y="1928"/>
                  </a:lnTo>
                  <a:cubicBezTo>
                    <a:pt x="6617" y="2058"/>
                    <a:pt x="5317" y="2379"/>
                    <a:pt x="4083" y="2883"/>
                  </a:cubicBezTo>
                  <a:cubicBezTo>
                    <a:pt x="4418" y="1919"/>
                    <a:pt x="4749" y="960"/>
                    <a:pt x="5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1738925" y="4511375"/>
              <a:ext cx="207350" cy="424525"/>
            </a:xfrm>
            <a:custGeom>
              <a:avLst/>
              <a:gdLst/>
              <a:ahLst/>
              <a:cxnLst/>
              <a:rect l="l" t="t" r="r" b="b"/>
              <a:pathLst>
                <a:path w="8294" h="16981" extrusionOk="0">
                  <a:moveTo>
                    <a:pt x="5372" y="0"/>
                  </a:moveTo>
                  <a:cubicBezTo>
                    <a:pt x="4361" y="0"/>
                    <a:pt x="3280" y="383"/>
                    <a:pt x="2722" y="942"/>
                  </a:cubicBezTo>
                  <a:cubicBezTo>
                    <a:pt x="1836" y="1829"/>
                    <a:pt x="1407" y="3031"/>
                    <a:pt x="1084" y="4210"/>
                  </a:cubicBezTo>
                  <a:cubicBezTo>
                    <a:pt x="321" y="6980"/>
                    <a:pt x="0" y="9853"/>
                    <a:pt x="130" y="12725"/>
                  </a:cubicBezTo>
                  <a:cubicBezTo>
                    <a:pt x="178" y="13773"/>
                    <a:pt x="934" y="15076"/>
                    <a:pt x="1575" y="15936"/>
                  </a:cubicBezTo>
                  <a:cubicBezTo>
                    <a:pt x="2033" y="16550"/>
                    <a:pt x="2835" y="16981"/>
                    <a:pt x="3607" y="16981"/>
                  </a:cubicBezTo>
                  <a:cubicBezTo>
                    <a:pt x="3913" y="16981"/>
                    <a:pt x="4214" y="16913"/>
                    <a:pt x="4487" y="16762"/>
                  </a:cubicBezTo>
                  <a:cubicBezTo>
                    <a:pt x="5321" y="16302"/>
                    <a:pt x="5582" y="15301"/>
                    <a:pt x="5767" y="14408"/>
                  </a:cubicBezTo>
                  <a:lnTo>
                    <a:pt x="7699" y="5060"/>
                  </a:lnTo>
                  <a:cubicBezTo>
                    <a:pt x="7983" y="3689"/>
                    <a:pt x="8294" y="1851"/>
                    <a:pt x="7235" y="681"/>
                  </a:cubicBezTo>
                  <a:cubicBezTo>
                    <a:pt x="6801" y="201"/>
                    <a:pt x="6105" y="0"/>
                    <a:pt x="5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1798175" y="4355675"/>
              <a:ext cx="619475" cy="847500"/>
            </a:xfrm>
            <a:custGeom>
              <a:avLst/>
              <a:gdLst/>
              <a:ahLst/>
              <a:cxnLst/>
              <a:rect l="l" t="t" r="r" b="b"/>
              <a:pathLst>
                <a:path w="24779" h="33900" extrusionOk="0">
                  <a:moveTo>
                    <a:pt x="10209" y="1"/>
                  </a:moveTo>
                  <a:cubicBezTo>
                    <a:pt x="7137" y="1"/>
                    <a:pt x="4922" y="3237"/>
                    <a:pt x="3361" y="7396"/>
                  </a:cubicBezTo>
                  <a:cubicBezTo>
                    <a:pt x="1084" y="13470"/>
                    <a:pt x="194" y="21514"/>
                    <a:pt x="68" y="24351"/>
                  </a:cubicBezTo>
                  <a:cubicBezTo>
                    <a:pt x="0" y="25820"/>
                    <a:pt x="9" y="27338"/>
                    <a:pt x="556" y="28705"/>
                  </a:cubicBezTo>
                  <a:cubicBezTo>
                    <a:pt x="1356" y="30694"/>
                    <a:pt x="3212" y="32113"/>
                    <a:pt x="5236" y="32864"/>
                  </a:cubicBezTo>
                  <a:cubicBezTo>
                    <a:pt x="5601" y="32997"/>
                    <a:pt x="5972" y="33113"/>
                    <a:pt x="6347" y="33216"/>
                  </a:cubicBezTo>
                  <a:cubicBezTo>
                    <a:pt x="8046" y="33668"/>
                    <a:pt x="9835" y="33788"/>
                    <a:pt x="11605" y="33869"/>
                  </a:cubicBezTo>
                  <a:cubicBezTo>
                    <a:pt x="12059" y="33888"/>
                    <a:pt x="12524" y="33900"/>
                    <a:pt x="12992" y="33900"/>
                  </a:cubicBezTo>
                  <a:cubicBezTo>
                    <a:pt x="14887" y="33900"/>
                    <a:pt x="16852" y="33706"/>
                    <a:pt x="18504" y="33029"/>
                  </a:cubicBezTo>
                  <a:cubicBezTo>
                    <a:pt x="19714" y="32533"/>
                    <a:pt x="20599" y="31662"/>
                    <a:pt x="21476" y="30653"/>
                  </a:cubicBezTo>
                  <a:cubicBezTo>
                    <a:pt x="24779" y="26825"/>
                    <a:pt x="19678" y="12341"/>
                    <a:pt x="18242" y="7614"/>
                  </a:cubicBezTo>
                  <a:cubicBezTo>
                    <a:pt x="18232" y="7584"/>
                    <a:pt x="18223" y="7557"/>
                    <a:pt x="18215" y="7525"/>
                  </a:cubicBezTo>
                  <a:cubicBezTo>
                    <a:pt x="17338" y="4631"/>
                    <a:pt x="15183" y="1773"/>
                    <a:pt x="12404" y="514"/>
                  </a:cubicBezTo>
                  <a:cubicBezTo>
                    <a:pt x="11628" y="163"/>
                    <a:pt x="10897" y="1"/>
                    <a:pt x="10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a:off x="1914300" y="4453300"/>
              <a:ext cx="351125" cy="625300"/>
            </a:xfrm>
            <a:custGeom>
              <a:avLst/>
              <a:gdLst/>
              <a:ahLst/>
              <a:cxnLst/>
              <a:rect l="l" t="t" r="r" b="b"/>
              <a:pathLst>
                <a:path w="14045" h="25012" extrusionOk="0">
                  <a:moveTo>
                    <a:pt x="5749" y="1"/>
                  </a:moveTo>
                  <a:cubicBezTo>
                    <a:pt x="4863" y="1"/>
                    <a:pt x="3967" y="211"/>
                    <a:pt x="3365" y="633"/>
                  </a:cubicBezTo>
                  <a:cubicBezTo>
                    <a:pt x="2552" y="1209"/>
                    <a:pt x="2254" y="2648"/>
                    <a:pt x="2032" y="3894"/>
                  </a:cubicBezTo>
                  <a:cubicBezTo>
                    <a:pt x="1956" y="4344"/>
                    <a:pt x="1889" y="4774"/>
                    <a:pt x="1811" y="5126"/>
                  </a:cubicBezTo>
                  <a:cubicBezTo>
                    <a:pt x="1025" y="8637"/>
                    <a:pt x="479" y="12198"/>
                    <a:pt x="181" y="15783"/>
                  </a:cubicBezTo>
                  <a:cubicBezTo>
                    <a:pt x="31" y="17574"/>
                    <a:pt x="0" y="19512"/>
                    <a:pt x="551" y="21183"/>
                  </a:cubicBezTo>
                  <a:cubicBezTo>
                    <a:pt x="840" y="22063"/>
                    <a:pt x="1292" y="22862"/>
                    <a:pt x="1969" y="23527"/>
                  </a:cubicBezTo>
                  <a:cubicBezTo>
                    <a:pt x="2631" y="24175"/>
                    <a:pt x="5057" y="25012"/>
                    <a:pt x="7562" y="25012"/>
                  </a:cubicBezTo>
                  <a:cubicBezTo>
                    <a:pt x="10740" y="25012"/>
                    <a:pt x="14045" y="23665"/>
                    <a:pt x="14039" y="18878"/>
                  </a:cubicBezTo>
                  <a:cubicBezTo>
                    <a:pt x="14035" y="16065"/>
                    <a:pt x="11759" y="8574"/>
                    <a:pt x="10408" y="4774"/>
                  </a:cubicBezTo>
                  <a:cubicBezTo>
                    <a:pt x="10405" y="4769"/>
                    <a:pt x="10403" y="4764"/>
                    <a:pt x="10399" y="4759"/>
                  </a:cubicBezTo>
                  <a:cubicBezTo>
                    <a:pt x="10309" y="4505"/>
                    <a:pt x="10223" y="4268"/>
                    <a:pt x="10141" y="4050"/>
                  </a:cubicBezTo>
                  <a:cubicBezTo>
                    <a:pt x="10025" y="3738"/>
                    <a:pt x="9920" y="3460"/>
                    <a:pt x="9825" y="3233"/>
                  </a:cubicBezTo>
                  <a:cubicBezTo>
                    <a:pt x="9410" y="2214"/>
                    <a:pt x="8900" y="1155"/>
                    <a:pt x="7964" y="552"/>
                  </a:cubicBezTo>
                  <a:cubicBezTo>
                    <a:pt x="7401" y="185"/>
                    <a:pt x="6579" y="1"/>
                    <a:pt x="5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a:off x="1822450" y="5085775"/>
              <a:ext cx="210750" cy="306875"/>
            </a:xfrm>
            <a:custGeom>
              <a:avLst/>
              <a:gdLst/>
              <a:ahLst/>
              <a:cxnLst/>
              <a:rect l="l" t="t" r="r" b="b"/>
              <a:pathLst>
                <a:path w="8430" h="12275" extrusionOk="0">
                  <a:moveTo>
                    <a:pt x="2404" y="1"/>
                  </a:moveTo>
                  <a:cubicBezTo>
                    <a:pt x="2404" y="1"/>
                    <a:pt x="4143" y="6459"/>
                    <a:pt x="4165" y="9028"/>
                  </a:cubicBezTo>
                  <a:cubicBezTo>
                    <a:pt x="4170" y="9452"/>
                    <a:pt x="4170" y="9894"/>
                    <a:pt x="3922" y="10274"/>
                  </a:cubicBezTo>
                  <a:cubicBezTo>
                    <a:pt x="3375" y="11113"/>
                    <a:pt x="1952" y="11292"/>
                    <a:pt x="773" y="11556"/>
                  </a:cubicBezTo>
                  <a:cubicBezTo>
                    <a:pt x="421" y="11635"/>
                    <a:pt x="1" y="11823"/>
                    <a:pt x="69" y="12100"/>
                  </a:cubicBezTo>
                  <a:cubicBezTo>
                    <a:pt x="899" y="12216"/>
                    <a:pt x="1745" y="12275"/>
                    <a:pt x="2590" y="12275"/>
                  </a:cubicBezTo>
                  <a:cubicBezTo>
                    <a:pt x="3763" y="12275"/>
                    <a:pt x="4936" y="12163"/>
                    <a:pt x="6072" y="11940"/>
                  </a:cubicBezTo>
                  <a:cubicBezTo>
                    <a:pt x="6307" y="11891"/>
                    <a:pt x="6551" y="11836"/>
                    <a:pt x="6718" y="11703"/>
                  </a:cubicBezTo>
                  <a:cubicBezTo>
                    <a:pt x="6880" y="11569"/>
                    <a:pt x="6940" y="11376"/>
                    <a:pt x="6990" y="11194"/>
                  </a:cubicBezTo>
                  <a:cubicBezTo>
                    <a:pt x="7201" y="10376"/>
                    <a:pt x="7328" y="9546"/>
                    <a:pt x="7455" y="8715"/>
                  </a:cubicBezTo>
                  <a:cubicBezTo>
                    <a:pt x="7611" y="7674"/>
                    <a:pt x="7766" y="6634"/>
                    <a:pt x="7924" y="5593"/>
                  </a:cubicBezTo>
                  <a:cubicBezTo>
                    <a:pt x="7982" y="5227"/>
                    <a:pt x="8037" y="4856"/>
                    <a:pt x="8092" y="4490"/>
                  </a:cubicBezTo>
                  <a:cubicBezTo>
                    <a:pt x="8191" y="3820"/>
                    <a:pt x="8294" y="3154"/>
                    <a:pt x="8394" y="2485"/>
                  </a:cubicBezTo>
                  <a:cubicBezTo>
                    <a:pt x="8412" y="2355"/>
                    <a:pt x="8430" y="2217"/>
                    <a:pt x="8349" y="2101"/>
                  </a:cubicBezTo>
                  <a:cubicBezTo>
                    <a:pt x="8271" y="1997"/>
                    <a:pt x="8132" y="1935"/>
                    <a:pt x="7997" y="1882"/>
                  </a:cubicBezTo>
                  <a:cubicBezTo>
                    <a:pt x="6790" y="1398"/>
                    <a:pt x="3768"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a:off x="2188000" y="5088925"/>
              <a:ext cx="210775" cy="306925"/>
            </a:xfrm>
            <a:custGeom>
              <a:avLst/>
              <a:gdLst/>
              <a:ahLst/>
              <a:cxnLst/>
              <a:rect l="l" t="t" r="r" b="b"/>
              <a:pathLst>
                <a:path w="8431" h="12277" extrusionOk="0">
                  <a:moveTo>
                    <a:pt x="6027" y="1"/>
                  </a:moveTo>
                  <a:cubicBezTo>
                    <a:pt x="4662" y="1"/>
                    <a:pt x="1641" y="1403"/>
                    <a:pt x="430" y="1886"/>
                  </a:cubicBezTo>
                  <a:cubicBezTo>
                    <a:pt x="294" y="1939"/>
                    <a:pt x="154" y="2001"/>
                    <a:pt x="82" y="2104"/>
                  </a:cubicBezTo>
                  <a:cubicBezTo>
                    <a:pt x="1" y="2221"/>
                    <a:pt x="20" y="2359"/>
                    <a:pt x="38" y="2488"/>
                  </a:cubicBezTo>
                  <a:lnTo>
                    <a:pt x="322" y="4377"/>
                  </a:lnTo>
                  <a:cubicBezTo>
                    <a:pt x="354" y="4600"/>
                    <a:pt x="390" y="4824"/>
                    <a:pt x="422" y="5043"/>
                  </a:cubicBezTo>
                  <a:lnTo>
                    <a:pt x="977" y="8715"/>
                  </a:lnTo>
                  <a:cubicBezTo>
                    <a:pt x="1103" y="9545"/>
                    <a:pt x="1226" y="10376"/>
                    <a:pt x="1442" y="11198"/>
                  </a:cubicBezTo>
                  <a:cubicBezTo>
                    <a:pt x="1487" y="11381"/>
                    <a:pt x="1547" y="11569"/>
                    <a:pt x="1713" y="11702"/>
                  </a:cubicBezTo>
                  <a:cubicBezTo>
                    <a:pt x="1881" y="11841"/>
                    <a:pt x="2125" y="11895"/>
                    <a:pt x="2359" y="11939"/>
                  </a:cubicBezTo>
                  <a:cubicBezTo>
                    <a:pt x="3499" y="12163"/>
                    <a:pt x="4679" y="12276"/>
                    <a:pt x="5859" y="12276"/>
                  </a:cubicBezTo>
                  <a:cubicBezTo>
                    <a:pt x="6698" y="12276"/>
                    <a:pt x="7537" y="12219"/>
                    <a:pt x="8363" y="12104"/>
                  </a:cubicBezTo>
                  <a:cubicBezTo>
                    <a:pt x="8431" y="11827"/>
                    <a:pt x="8011" y="11640"/>
                    <a:pt x="7658" y="11559"/>
                  </a:cubicBezTo>
                  <a:cubicBezTo>
                    <a:pt x="6478" y="11295"/>
                    <a:pt x="5051" y="11117"/>
                    <a:pt x="4509" y="10277"/>
                  </a:cubicBezTo>
                  <a:cubicBezTo>
                    <a:pt x="4260" y="9898"/>
                    <a:pt x="4260" y="9456"/>
                    <a:pt x="4265" y="9031"/>
                  </a:cubicBezTo>
                  <a:cubicBezTo>
                    <a:pt x="4288" y="6463"/>
                    <a:pt x="6027" y="1"/>
                    <a:pt x="6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a:off x="1546300" y="3617000"/>
              <a:ext cx="1126000" cy="882825"/>
            </a:xfrm>
            <a:custGeom>
              <a:avLst/>
              <a:gdLst/>
              <a:ahLst/>
              <a:cxnLst/>
              <a:rect l="l" t="t" r="r" b="b"/>
              <a:pathLst>
                <a:path w="45040" h="35313" extrusionOk="0">
                  <a:moveTo>
                    <a:pt x="24441" y="1"/>
                  </a:moveTo>
                  <a:cubicBezTo>
                    <a:pt x="24004" y="1"/>
                    <a:pt x="23562" y="36"/>
                    <a:pt x="23122" y="110"/>
                  </a:cubicBezTo>
                  <a:cubicBezTo>
                    <a:pt x="22470" y="217"/>
                    <a:pt x="21779" y="338"/>
                    <a:pt x="21061" y="458"/>
                  </a:cubicBezTo>
                  <a:cubicBezTo>
                    <a:pt x="17379" y="1097"/>
                    <a:pt x="12970" y="1896"/>
                    <a:pt x="9501" y="2531"/>
                  </a:cubicBezTo>
                  <a:cubicBezTo>
                    <a:pt x="9320" y="2567"/>
                    <a:pt x="9144" y="2598"/>
                    <a:pt x="8972" y="2628"/>
                  </a:cubicBezTo>
                  <a:cubicBezTo>
                    <a:pt x="5711" y="3228"/>
                    <a:pt x="3172" y="5764"/>
                    <a:pt x="2603" y="8994"/>
                  </a:cubicBezTo>
                  <a:cubicBezTo>
                    <a:pt x="1542" y="14996"/>
                    <a:pt x="1" y="24429"/>
                    <a:pt x="1" y="28663"/>
                  </a:cubicBezTo>
                  <a:cubicBezTo>
                    <a:pt x="1" y="29964"/>
                    <a:pt x="792" y="31075"/>
                    <a:pt x="2170" y="31999"/>
                  </a:cubicBezTo>
                  <a:cubicBezTo>
                    <a:pt x="2223" y="32035"/>
                    <a:pt x="2283" y="32075"/>
                    <a:pt x="2341" y="32111"/>
                  </a:cubicBezTo>
                  <a:cubicBezTo>
                    <a:pt x="4533" y="33510"/>
                    <a:pt x="8097" y="34456"/>
                    <a:pt x="12285" y="34943"/>
                  </a:cubicBezTo>
                  <a:cubicBezTo>
                    <a:pt x="13834" y="35121"/>
                    <a:pt x="15469" y="35237"/>
                    <a:pt x="17154" y="35286"/>
                  </a:cubicBezTo>
                  <a:cubicBezTo>
                    <a:pt x="17154" y="35289"/>
                    <a:pt x="17154" y="35290"/>
                    <a:pt x="17155" y="35290"/>
                  </a:cubicBezTo>
                  <a:cubicBezTo>
                    <a:pt x="17156" y="35290"/>
                    <a:pt x="17157" y="35289"/>
                    <a:pt x="17159" y="35286"/>
                  </a:cubicBezTo>
                  <a:cubicBezTo>
                    <a:pt x="17588" y="35296"/>
                    <a:pt x="18017" y="35304"/>
                    <a:pt x="18451" y="35309"/>
                  </a:cubicBezTo>
                  <a:cubicBezTo>
                    <a:pt x="18668" y="35311"/>
                    <a:pt x="18884" y="35312"/>
                    <a:pt x="19102" y="35312"/>
                  </a:cubicBezTo>
                  <a:cubicBezTo>
                    <a:pt x="19319" y="35312"/>
                    <a:pt x="19537" y="35311"/>
                    <a:pt x="19756" y="35309"/>
                  </a:cubicBezTo>
                  <a:cubicBezTo>
                    <a:pt x="26140" y="35250"/>
                    <a:pt x="32920" y="34291"/>
                    <a:pt x="38161" y="32393"/>
                  </a:cubicBezTo>
                  <a:cubicBezTo>
                    <a:pt x="38359" y="32325"/>
                    <a:pt x="38553" y="32249"/>
                    <a:pt x="38743" y="32178"/>
                  </a:cubicBezTo>
                  <a:cubicBezTo>
                    <a:pt x="40587" y="31479"/>
                    <a:pt x="42109" y="30124"/>
                    <a:pt x="43016" y="28372"/>
                  </a:cubicBezTo>
                  <a:cubicBezTo>
                    <a:pt x="43075" y="28265"/>
                    <a:pt x="43129" y="28158"/>
                    <a:pt x="43179" y="28047"/>
                  </a:cubicBezTo>
                  <a:cubicBezTo>
                    <a:pt x="44326" y="25568"/>
                    <a:pt x="45040" y="21442"/>
                    <a:pt x="41707" y="17345"/>
                  </a:cubicBezTo>
                  <a:lnTo>
                    <a:pt x="35220" y="8913"/>
                  </a:lnTo>
                  <a:lnTo>
                    <a:pt x="31000" y="3424"/>
                  </a:lnTo>
                  <a:cubicBezTo>
                    <a:pt x="29504" y="1261"/>
                    <a:pt x="27036" y="1"/>
                    <a:pt x="24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a:off x="1783825" y="3628425"/>
              <a:ext cx="289000" cy="310075"/>
            </a:xfrm>
            <a:custGeom>
              <a:avLst/>
              <a:gdLst/>
              <a:ahLst/>
              <a:cxnLst/>
              <a:rect l="l" t="t" r="r" b="b"/>
              <a:pathLst>
                <a:path w="11560" h="12403" extrusionOk="0">
                  <a:moveTo>
                    <a:pt x="11560" y="0"/>
                  </a:moveTo>
                  <a:lnTo>
                    <a:pt x="11560" y="0"/>
                  </a:lnTo>
                  <a:cubicBezTo>
                    <a:pt x="7878" y="639"/>
                    <a:pt x="3469" y="1438"/>
                    <a:pt x="0" y="2072"/>
                  </a:cubicBezTo>
                  <a:cubicBezTo>
                    <a:pt x="1504" y="3251"/>
                    <a:pt x="3112" y="4319"/>
                    <a:pt x="4644" y="5467"/>
                  </a:cubicBezTo>
                  <a:cubicBezTo>
                    <a:pt x="7115" y="7321"/>
                    <a:pt x="9482" y="9526"/>
                    <a:pt x="10562" y="12403"/>
                  </a:cubicBezTo>
                  <a:cubicBezTo>
                    <a:pt x="11153" y="8293"/>
                    <a:pt x="11487" y="4151"/>
                    <a:pt x="1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a:off x="2125900" y="3217800"/>
              <a:ext cx="171150" cy="578150"/>
            </a:xfrm>
            <a:custGeom>
              <a:avLst/>
              <a:gdLst/>
              <a:ahLst/>
              <a:cxnLst/>
              <a:rect l="l" t="t" r="r" b="b"/>
              <a:pathLst>
                <a:path w="6846" h="23126" extrusionOk="0">
                  <a:moveTo>
                    <a:pt x="2036" y="1"/>
                  </a:moveTo>
                  <a:cubicBezTo>
                    <a:pt x="1506" y="1"/>
                    <a:pt x="976" y="359"/>
                    <a:pt x="954" y="1032"/>
                  </a:cubicBezTo>
                  <a:cubicBezTo>
                    <a:pt x="846" y="4211"/>
                    <a:pt x="683" y="7391"/>
                    <a:pt x="661" y="10571"/>
                  </a:cubicBezTo>
                  <a:cubicBezTo>
                    <a:pt x="647" y="12451"/>
                    <a:pt x="1" y="15783"/>
                    <a:pt x="710" y="17512"/>
                  </a:cubicBezTo>
                  <a:cubicBezTo>
                    <a:pt x="1464" y="19356"/>
                    <a:pt x="5462" y="21669"/>
                    <a:pt x="6845" y="23126"/>
                  </a:cubicBezTo>
                  <a:cubicBezTo>
                    <a:pt x="6723" y="21277"/>
                    <a:pt x="6479" y="19402"/>
                    <a:pt x="6167" y="17511"/>
                  </a:cubicBezTo>
                  <a:cubicBezTo>
                    <a:pt x="5561" y="13804"/>
                    <a:pt x="4713" y="10052"/>
                    <a:pt x="4031" y="6385"/>
                  </a:cubicBezTo>
                  <a:cubicBezTo>
                    <a:pt x="3822" y="5270"/>
                    <a:pt x="3633" y="4161"/>
                    <a:pt x="3470" y="3063"/>
                  </a:cubicBezTo>
                  <a:cubicBezTo>
                    <a:pt x="3362" y="2331"/>
                    <a:pt x="3240" y="1584"/>
                    <a:pt x="3086" y="848"/>
                  </a:cubicBezTo>
                  <a:cubicBezTo>
                    <a:pt x="2962" y="274"/>
                    <a:pt x="2499" y="1"/>
                    <a:pt x="2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1577725" y="3352300"/>
              <a:ext cx="235925" cy="584700"/>
            </a:xfrm>
            <a:custGeom>
              <a:avLst/>
              <a:gdLst/>
              <a:ahLst/>
              <a:cxnLst/>
              <a:rect l="l" t="t" r="r" b="b"/>
              <a:pathLst>
                <a:path w="9437" h="23388" extrusionOk="0">
                  <a:moveTo>
                    <a:pt x="955" y="1"/>
                  </a:moveTo>
                  <a:cubicBezTo>
                    <a:pt x="478" y="1"/>
                    <a:pt x="1" y="380"/>
                    <a:pt x="76" y="971"/>
                  </a:cubicBezTo>
                  <a:cubicBezTo>
                    <a:pt x="537" y="4611"/>
                    <a:pt x="881" y="8268"/>
                    <a:pt x="1414" y="11895"/>
                  </a:cubicBezTo>
                  <a:cubicBezTo>
                    <a:pt x="1689" y="13758"/>
                    <a:pt x="2141" y="16839"/>
                    <a:pt x="3103" y="18443"/>
                  </a:cubicBezTo>
                  <a:cubicBezTo>
                    <a:pt x="4133" y="20153"/>
                    <a:pt x="7847" y="22154"/>
                    <a:pt x="9437" y="23387"/>
                  </a:cubicBezTo>
                  <a:cubicBezTo>
                    <a:pt x="8710" y="20131"/>
                    <a:pt x="7585" y="16843"/>
                    <a:pt x="6401" y="13576"/>
                  </a:cubicBezTo>
                  <a:cubicBezTo>
                    <a:pt x="5416" y="10863"/>
                    <a:pt x="4391" y="8166"/>
                    <a:pt x="3514" y="5504"/>
                  </a:cubicBezTo>
                  <a:cubicBezTo>
                    <a:pt x="3352" y="5022"/>
                    <a:pt x="3197" y="4539"/>
                    <a:pt x="3049" y="4056"/>
                  </a:cubicBezTo>
                  <a:cubicBezTo>
                    <a:pt x="2678" y="2851"/>
                    <a:pt x="2271" y="1609"/>
                    <a:pt x="1711" y="475"/>
                  </a:cubicBezTo>
                  <a:cubicBezTo>
                    <a:pt x="1546" y="145"/>
                    <a:pt x="1250"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a:off x="1634400" y="4081150"/>
              <a:ext cx="945650" cy="418675"/>
            </a:xfrm>
            <a:custGeom>
              <a:avLst/>
              <a:gdLst/>
              <a:ahLst/>
              <a:cxnLst/>
              <a:rect l="l" t="t" r="r" b="b"/>
              <a:pathLst>
                <a:path w="37826" h="16747" extrusionOk="0">
                  <a:moveTo>
                    <a:pt x="21620" y="1"/>
                  </a:moveTo>
                  <a:cubicBezTo>
                    <a:pt x="18318" y="1"/>
                    <a:pt x="15020" y="436"/>
                    <a:pt x="11765" y="1017"/>
                  </a:cubicBezTo>
                  <a:cubicBezTo>
                    <a:pt x="9284" y="1459"/>
                    <a:pt x="6759" y="2013"/>
                    <a:pt x="4645" y="3361"/>
                  </a:cubicBezTo>
                  <a:cubicBezTo>
                    <a:pt x="2744" y="4577"/>
                    <a:pt x="1261" y="6416"/>
                    <a:pt x="484" y="8516"/>
                  </a:cubicBezTo>
                  <a:cubicBezTo>
                    <a:pt x="195" y="9311"/>
                    <a:pt x="0" y="10173"/>
                    <a:pt x="178" y="10999"/>
                  </a:cubicBezTo>
                  <a:cubicBezTo>
                    <a:pt x="494" y="12442"/>
                    <a:pt x="1848" y="13411"/>
                    <a:pt x="3159" y="14125"/>
                  </a:cubicBezTo>
                  <a:cubicBezTo>
                    <a:pt x="4933" y="15089"/>
                    <a:pt x="6813" y="15844"/>
                    <a:pt x="8760" y="16377"/>
                  </a:cubicBezTo>
                  <a:cubicBezTo>
                    <a:pt x="9718" y="16488"/>
                    <a:pt x="10707" y="16573"/>
                    <a:pt x="11719" y="16631"/>
                  </a:cubicBezTo>
                  <a:cubicBezTo>
                    <a:pt x="12347" y="16671"/>
                    <a:pt x="12983" y="16702"/>
                    <a:pt x="13630" y="16720"/>
                  </a:cubicBezTo>
                  <a:cubicBezTo>
                    <a:pt x="13630" y="16723"/>
                    <a:pt x="13630" y="16724"/>
                    <a:pt x="13631" y="16724"/>
                  </a:cubicBezTo>
                  <a:cubicBezTo>
                    <a:pt x="13631" y="16724"/>
                    <a:pt x="13632" y="16723"/>
                    <a:pt x="13634" y="16720"/>
                  </a:cubicBezTo>
                  <a:cubicBezTo>
                    <a:pt x="14064" y="16730"/>
                    <a:pt x="14493" y="16738"/>
                    <a:pt x="14927" y="16743"/>
                  </a:cubicBezTo>
                  <a:lnTo>
                    <a:pt x="15004" y="16743"/>
                  </a:lnTo>
                  <a:cubicBezTo>
                    <a:pt x="15207" y="16745"/>
                    <a:pt x="15411" y="16746"/>
                    <a:pt x="15616" y="16746"/>
                  </a:cubicBezTo>
                  <a:cubicBezTo>
                    <a:pt x="15821" y="16746"/>
                    <a:pt x="16027" y="16745"/>
                    <a:pt x="16232" y="16743"/>
                  </a:cubicBezTo>
                  <a:cubicBezTo>
                    <a:pt x="19259" y="16715"/>
                    <a:pt x="22380" y="16484"/>
                    <a:pt x="25380" y="16046"/>
                  </a:cubicBezTo>
                  <a:cubicBezTo>
                    <a:pt x="27715" y="15707"/>
                    <a:pt x="29974" y="15238"/>
                    <a:pt x="32071" y="14649"/>
                  </a:cubicBezTo>
                  <a:lnTo>
                    <a:pt x="32071" y="14644"/>
                  </a:lnTo>
                  <a:cubicBezTo>
                    <a:pt x="32959" y="14398"/>
                    <a:pt x="33814" y="14125"/>
                    <a:pt x="34637" y="13827"/>
                  </a:cubicBezTo>
                  <a:cubicBezTo>
                    <a:pt x="35607" y="12929"/>
                    <a:pt x="36448" y="11732"/>
                    <a:pt x="36872" y="10084"/>
                  </a:cubicBezTo>
                  <a:cubicBezTo>
                    <a:pt x="37315" y="8360"/>
                    <a:pt x="37826" y="4734"/>
                    <a:pt x="33593" y="2554"/>
                  </a:cubicBezTo>
                  <a:cubicBezTo>
                    <a:pt x="30295" y="860"/>
                    <a:pt x="26550" y="146"/>
                    <a:pt x="22837" y="21"/>
                  </a:cubicBezTo>
                  <a:cubicBezTo>
                    <a:pt x="22431" y="7"/>
                    <a:pt x="22026" y="1"/>
                    <a:pt x="2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a:off x="1994150" y="4039625"/>
              <a:ext cx="169525" cy="121050"/>
            </a:xfrm>
            <a:custGeom>
              <a:avLst/>
              <a:gdLst/>
              <a:ahLst/>
              <a:cxnLst/>
              <a:rect l="l" t="t" r="r" b="b"/>
              <a:pathLst>
                <a:path w="6781" h="4842" extrusionOk="0">
                  <a:moveTo>
                    <a:pt x="4036" y="0"/>
                  </a:moveTo>
                  <a:cubicBezTo>
                    <a:pt x="3173" y="0"/>
                    <a:pt x="2314" y="146"/>
                    <a:pt x="1496" y="434"/>
                  </a:cubicBezTo>
                  <a:cubicBezTo>
                    <a:pt x="908" y="644"/>
                    <a:pt x="284" y="992"/>
                    <a:pt x="124" y="1592"/>
                  </a:cubicBezTo>
                  <a:cubicBezTo>
                    <a:pt x="0" y="2051"/>
                    <a:pt x="194" y="2546"/>
                    <a:pt x="508" y="2907"/>
                  </a:cubicBezTo>
                  <a:cubicBezTo>
                    <a:pt x="822" y="3267"/>
                    <a:pt x="1243" y="3516"/>
                    <a:pt x="1656" y="3758"/>
                  </a:cubicBezTo>
                  <a:cubicBezTo>
                    <a:pt x="2075" y="4004"/>
                    <a:pt x="2677" y="4387"/>
                    <a:pt x="3123" y="4675"/>
                  </a:cubicBezTo>
                  <a:cubicBezTo>
                    <a:pt x="3296" y="4786"/>
                    <a:pt x="3493" y="4841"/>
                    <a:pt x="3690" y="4841"/>
                  </a:cubicBezTo>
                  <a:cubicBezTo>
                    <a:pt x="3897" y="4841"/>
                    <a:pt x="4105" y="4780"/>
                    <a:pt x="4284" y="4658"/>
                  </a:cubicBezTo>
                  <a:cubicBezTo>
                    <a:pt x="5060" y="4133"/>
                    <a:pt x="5869" y="3646"/>
                    <a:pt x="6387" y="2838"/>
                  </a:cubicBezTo>
                  <a:cubicBezTo>
                    <a:pt x="6654" y="2424"/>
                    <a:pt x="6781" y="1922"/>
                    <a:pt x="6692" y="1441"/>
                  </a:cubicBezTo>
                  <a:cubicBezTo>
                    <a:pt x="6497" y="377"/>
                    <a:pt x="5557" y="104"/>
                    <a:pt x="4697" y="29"/>
                  </a:cubicBezTo>
                  <a:cubicBezTo>
                    <a:pt x="4477" y="10"/>
                    <a:pt x="4257" y="0"/>
                    <a:pt x="4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a:off x="1768225" y="3967050"/>
              <a:ext cx="62175" cy="61450"/>
            </a:xfrm>
            <a:custGeom>
              <a:avLst/>
              <a:gdLst/>
              <a:ahLst/>
              <a:cxnLst/>
              <a:rect l="l" t="t" r="r" b="b"/>
              <a:pathLst>
                <a:path w="2487" h="2458" extrusionOk="0">
                  <a:moveTo>
                    <a:pt x="1244" y="1"/>
                  </a:moveTo>
                  <a:cubicBezTo>
                    <a:pt x="557" y="1"/>
                    <a:pt x="1" y="551"/>
                    <a:pt x="1" y="1229"/>
                  </a:cubicBezTo>
                  <a:cubicBezTo>
                    <a:pt x="1" y="1907"/>
                    <a:pt x="557" y="2458"/>
                    <a:pt x="1244" y="2458"/>
                  </a:cubicBezTo>
                  <a:cubicBezTo>
                    <a:pt x="1930" y="2458"/>
                    <a:pt x="2486" y="1908"/>
                    <a:pt x="2486" y="1229"/>
                  </a:cubicBezTo>
                  <a:cubicBezTo>
                    <a:pt x="2486" y="551"/>
                    <a:pt x="1930"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a:off x="1785875" y="4204175"/>
              <a:ext cx="663625" cy="295650"/>
            </a:xfrm>
            <a:custGeom>
              <a:avLst/>
              <a:gdLst/>
              <a:ahLst/>
              <a:cxnLst/>
              <a:rect l="l" t="t" r="r" b="b"/>
              <a:pathLst>
                <a:path w="26545" h="11826" extrusionOk="0">
                  <a:moveTo>
                    <a:pt x="16188" y="1"/>
                  </a:moveTo>
                  <a:cubicBezTo>
                    <a:pt x="14196" y="1"/>
                    <a:pt x="12193" y="157"/>
                    <a:pt x="10209" y="339"/>
                  </a:cubicBezTo>
                  <a:cubicBezTo>
                    <a:pt x="8516" y="495"/>
                    <a:pt x="6808" y="673"/>
                    <a:pt x="5199" y="1224"/>
                  </a:cubicBezTo>
                  <a:cubicBezTo>
                    <a:pt x="3587" y="1773"/>
                    <a:pt x="2064" y="2725"/>
                    <a:pt x="1125" y="4154"/>
                  </a:cubicBezTo>
                  <a:cubicBezTo>
                    <a:pt x="234" y="5503"/>
                    <a:pt x="0" y="7459"/>
                    <a:pt x="1075" y="8669"/>
                  </a:cubicBezTo>
                  <a:cubicBezTo>
                    <a:pt x="1603" y="9267"/>
                    <a:pt x="2366" y="9593"/>
                    <a:pt x="3107" y="9888"/>
                  </a:cubicBezTo>
                  <a:cubicBezTo>
                    <a:pt x="5018" y="10648"/>
                    <a:pt x="6966" y="11282"/>
                    <a:pt x="8945" y="11822"/>
                  </a:cubicBezTo>
                  <a:cubicBezTo>
                    <a:pt x="9148" y="11824"/>
                    <a:pt x="9352" y="11825"/>
                    <a:pt x="9557" y="11825"/>
                  </a:cubicBezTo>
                  <a:cubicBezTo>
                    <a:pt x="9762" y="11825"/>
                    <a:pt x="9968" y="11824"/>
                    <a:pt x="10173" y="11822"/>
                  </a:cubicBezTo>
                  <a:cubicBezTo>
                    <a:pt x="13200" y="11796"/>
                    <a:pt x="16321" y="11563"/>
                    <a:pt x="19321" y="11125"/>
                  </a:cubicBezTo>
                  <a:cubicBezTo>
                    <a:pt x="20206" y="10643"/>
                    <a:pt x="21047" y="10141"/>
                    <a:pt x="21797" y="9741"/>
                  </a:cubicBezTo>
                  <a:cubicBezTo>
                    <a:pt x="23026" y="9089"/>
                    <a:pt x="24263" y="8378"/>
                    <a:pt x="25158" y="7311"/>
                  </a:cubicBezTo>
                  <a:cubicBezTo>
                    <a:pt x="26052" y="6243"/>
                    <a:pt x="26544" y="4734"/>
                    <a:pt x="26078" y="3417"/>
                  </a:cubicBezTo>
                  <a:cubicBezTo>
                    <a:pt x="25473" y="1706"/>
                    <a:pt x="23535" y="902"/>
                    <a:pt x="21769" y="527"/>
                  </a:cubicBezTo>
                  <a:cubicBezTo>
                    <a:pt x="19932" y="140"/>
                    <a:pt x="18065" y="1"/>
                    <a:pt x="1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a:off x="1970500" y="4255400"/>
              <a:ext cx="307550" cy="158625"/>
            </a:xfrm>
            <a:custGeom>
              <a:avLst/>
              <a:gdLst/>
              <a:ahLst/>
              <a:cxnLst/>
              <a:rect l="l" t="t" r="r" b="b"/>
              <a:pathLst>
                <a:path w="12302" h="6345" extrusionOk="0">
                  <a:moveTo>
                    <a:pt x="10702" y="0"/>
                  </a:moveTo>
                  <a:lnTo>
                    <a:pt x="10702" y="0"/>
                  </a:lnTo>
                  <a:cubicBezTo>
                    <a:pt x="10024" y="598"/>
                    <a:pt x="9144" y="965"/>
                    <a:pt x="8236" y="1050"/>
                  </a:cubicBezTo>
                  <a:lnTo>
                    <a:pt x="8055" y="1063"/>
                  </a:lnTo>
                  <a:cubicBezTo>
                    <a:pt x="7966" y="1069"/>
                    <a:pt x="7877" y="1072"/>
                    <a:pt x="7788" y="1072"/>
                  </a:cubicBezTo>
                  <a:cubicBezTo>
                    <a:pt x="7458" y="1072"/>
                    <a:pt x="7129" y="1032"/>
                    <a:pt x="6809" y="952"/>
                  </a:cubicBezTo>
                  <a:cubicBezTo>
                    <a:pt x="6664" y="916"/>
                    <a:pt x="6515" y="871"/>
                    <a:pt x="6367" y="871"/>
                  </a:cubicBezTo>
                  <a:cubicBezTo>
                    <a:pt x="6353" y="871"/>
                    <a:pt x="6340" y="871"/>
                    <a:pt x="6326" y="872"/>
                  </a:cubicBezTo>
                  <a:cubicBezTo>
                    <a:pt x="6171" y="880"/>
                    <a:pt x="6023" y="943"/>
                    <a:pt x="5878" y="1002"/>
                  </a:cubicBezTo>
                  <a:cubicBezTo>
                    <a:pt x="5461" y="1166"/>
                    <a:pt x="5030" y="1293"/>
                    <a:pt x="4591" y="1381"/>
                  </a:cubicBezTo>
                  <a:cubicBezTo>
                    <a:pt x="4541" y="1389"/>
                    <a:pt x="4496" y="1399"/>
                    <a:pt x="4446" y="1407"/>
                  </a:cubicBezTo>
                  <a:cubicBezTo>
                    <a:pt x="4007" y="1483"/>
                    <a:pt x="3562" y="1521"/>
                    <a:pt x="3117" y="1521"/>
                  </a:cubicBezTo>
                  <a:cubicBezTo>
                    <a:pt x="2045" y="1521"/>
                    <a:pt x="975" y="1301"/>
                    <a:pt x="1" y="862"/>
                  </a:cubicBezTo>
                  <a:lnTo>
                    <a:pt x="1" y="1162"/>
                  </a:lnTo>
                  <a:cubicBezTo>
                    <a:pt x="690" y="1995"/>
                    <a:pt x="561" y="6345"/>
                    <a:pt x="6019" y="6345"/>
                  </a:cubicBezTo>
                  <a:cubicBezTo>
                    <a:pt x="6178" y="6345"/>
                    <a:pt x="6342" y="6341"/>
                    <a:pt x="6510" y="6334"/>
                  </a:cubicBezTo>
                  <a:cubicBezTo>
                    <a:pt x="12301" y="6075"/>
                    <a:pt x="10865" y="564"/>
                    <a:pt x="10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a:off x="2081625" y="4277175"/>
              <a:ext cx="94700" cy="112000"/>
            </a:xfrm>
            <a:custGeom>
              <a:avLst/>
              <a:gdLst/>
              <a:ahLst/>
              <a:cxnLst/>
              <a:rect l="l" t="t" r="r" b="b"/>
              <a:pathLst>
                <a:path w="3788" h="4480" extrusionOk="0">
                  <a:moveTo>
                    <a:pt x="1917" y="0"/>
                  </a:moveTo>
                  <a:cubicBezTo>
                    <a:pt x="1905" y="0"/>
                    <a:pt x="1893" y="1"/>
                    <a:pt x="1881" y="1"/>
                  </a:cubicBezTo>
                  <a:cubicBezTo>
                    <a:pt x="1781" y="5"/>
                    <a:pt x="1681" y="37"/>
                    <a:pt x="1587" y="68"/>
                  </a:cubicBezTo>
                  <a:cubicBezTo>
                    <a:pt x="1537" y="90"/>
                    <a:pt x="1483" y="108"/>
                    <a:pt x="1433" y="131"/>
                  </a:cubicBezTo>
                  <a:cubicBezTo>
                    <a:pt x="1016" y="295"/>
                    <a:pt x="585" y="422"/>
                    <a:pt x="146" y="510"/>
                  </a:cubicBezTo>
                  <a:cubicBezTo>
                    <a:pt x="96" y="518"/>
                    <a:pt x="51" y="528"/>
                    <a:pt x="1" y="536"/>
                  </a:cubicBezTo>
                  <a:cubicBezTo>
                    <a:pt x="64" y="858"/>
                    <a:pt x="141" y="1275"/>
                    <a:pt x="222" y="1675"/>
                  </a:cubicBezTo>
                  <a:cubicBezTo>
                    <a:pt x="327" y="2189"/>
                    <a:pt x="435" y="2685"/>
                    <a:pt x="507" y="2957"/>
                  </a:cubicBezTo>
                  <a:cubicBezTo>
                    <a:pt x="566" y="3186"/>
                    <a:pt x="620" y="3422"/>
                    <a:pt x="729" y="3631"/>
                  </a:cubicBezTo>
                  <a:cubicBezTo>
                    <a:pt x="968" y="4105"/>
                    <a:pt x="1470" y="4435"/>
                    <a:pt x="2002" y="4476"/>
                  </a:cubicBezTo>
                  <a:cubicBezTo>
                    <a:pt x="2035" y="4478"/>
                    <a:pt x="2068" y="4479"/>
                    <a:pt x="2101" y="4479"/>
                  </a:cubicBezTo>
                  <a:cubicBezTo>
                    <a:pt x="2599" y="4479"/>
                    <a:pt x="3101" y="4230"/>
                    <a:pt x="3385" y="3828"/>
                  </a:cubicBezTo>
                  <a:cubicBezTo>
                    <a:pt x="3787" y="3260"/>
                    <a:pt x="3760" y="2507"/>
                    <a:pt x="3713" y="1813"/>
                  </a:cubicBezTo>
                  <a:cubicBezTo>
                    <a:pt x="3696" y="1555"/>
                    <a:pt x="3678" y="1192"/>
                    <a:pt x="3650" y="823"/>
                  </a:cubicBezTo>
                  <a:cubicBezTo>
                    <a:pt x="3637" y="607"/>
                    <a:pt x="3624" y="393"/>
                    <a:pt x="3610" y="192"/>
                  </a:cubicBezTo>
                  <a:cubicBezTo>
                    <a:pt x="3521" y="198"/>
                    <a:pt x="3432" y="201"/>
                    <a:pt x="3343" y="201"/>
                  </a:cubicBezTo>
                  <a:cubicBezTo>
                    <a:pt x="3013" y="201"/>
                    <a:pt x="2684" y="161"/>
                    <a:pt x="2364" y="81"/>
                  </a:cubicBezTo>
                  <a:cubicBezTo>
                    <a:pt x="2301" y="63"/>
                    <a:pt x="2238" y="50"/>
                    <a:pt x="2170" y="32"/>
                  </a:cubicBezTo>
                  <a:cubicBezTo>
                    <a:pt x="2087" y="11"/>
                    <a:pt x="2002"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41"/>
            <p:cNvSpPr/>
            <p:nvPr/>
          </p:nvSpPr>
          <p:spPr>
            <a:xfrm>
              <a:off x="2185900" y="3176825"/>
              <a:ext cx="46900" cy="62900"/>
            </a:xfrm>
            <a:custGeom>
              <a:avLst/>
              <a:gdLst/>
              <a:ahLst/>
              <a:cxnLst/>
              <a:rect l="l" t="t" r="r" b="b"/>
              <a:pathLst>
                <a:path w="1876" h="2516" extrusionOk="0">
                  <a:moveTo>
                    <a:pt x="1431" y="1"/>
                  </a:moveTo>
                  <a:cubicBezTo>
                    <a:pt x="1290" y="1"/>
                    <a:pt x="1162" y="129"/>
                    <a:pt x="1072" y="248"/>
                  </a:cubicBezTo>
                  <a:cubicBezTo>
                    <a:pt x="641" y="823"/>
                    <a:pt x="0" y="1780"/>
                    <a:pt x="40" y="2512"/>
                  </a:cubicBezTo>
                  <a:cubicBezTo>
                    <a:pt x="56" y="2515"/>
                    <a:pt x="72" y="2516"/>
                    <a:pt x="87" y="2516"/>
                  </a:cubicBezTo>
                  <a:cubicBezTo>
                    <a:pt x="186" y="2516"/>
                    <a:pt x="263" y="2467"/>
                    <a:pt x="346" y="2398"/>
                  </a:cubicBezTo>
                  <a:cubicBezTo>
                    <a:pt x="763" y="2049"/>
                    <a:pt x="1135" y="1649"/>
                    <a:pt x="1452" y="1209"/>
                  </a:cubicBezTo>
                  <a:cubicBezTo>
                    <a:pt x="1677" y="895"/>
                    <a:pt x="1876" y="466"/>
                    <a:pt x="1663" y="144"/>
                  </a:cubicBezTo>
                  <a:cubicBezTo>
                    <a:pt x="1622" y="84"/>
                    <a:pt x="1568" y="31"/>
                    <a:pt x="1497" y="10"/>
                  </a:cubicBezTo>
                  <a:cubicBezTo>
                    <a:pt x="1475" y="4"/>
                    <a:pt x="1453" y="1"/>
                    <a:pt x="1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a:off x="2162925" y="3161800"/>
              <a:ext cx="24500" cy="71525"/>
            </a:xfrm>
            <a:custGeom>
              <a:avLst/>
              <a:gdLst/>
              <a:ahLst/>
              <a:cxnLst/>
              <a:rect l="l" t="t" r="r" b="b"/>
              <a:pathLst>
                <a:path w="980" h="2861" extrusionOk="0">
                  <a:moveTo>
                    <a:pt x="284" y="0"/>
                  </a:moveTo>
                  <a:cubicBezTo>
                    <a:pt x="248" y="0"/>
                    <a:pt x="212" y="7"/>
                    <a:pt x="178" y="22"/>
                  </a:cubicBezTo>
                  <a:cubicBezTo>
                    <a:pt x="19" y="91"/>
                    <a:pt x="0" y="303"/>
                    <a:pt x="12" y="476"/>
                  </a:cubicBezTo>
                  <a:cubicBezTo>
                    <a:pt x="61" y="1189"/>
                    <a:pt x="203" y="2329"/>
                    <a:pt x="714" y="2860"/>
                  </a:cubicBezTo>
                  <a:cubicBezTo>
                    <a:pt x="819" y="2793"/>
                    <a:pt x="851" y="2698"/>
                    <a:pt x="872" y="2576"/>
                  </a:cubicBezTo>
                  <a:cubicBezTo>
                    <a:pt x="960" y="2043"/>
                    <a:pt x="980" y="1500"/>
                    <a:pt x="931" y="962"/>
                  </a:cubicBezTo>
                  <a:cubicBezTo>
                    <a:pt x="897" y="578"/>
                    <a:pt x="766" y="125"/>
                    <a:pt x="391" y="17"/>
                  </a:cubicBezTo>
                  <a:cubicBezTo>
                    <a:pt x="357" y="7"/>
                    <a:pt x="320"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a:off x="2113475" y="3183825"/>
              <a:ext cx="53475" cy="56425"/>
            </a:xfrm>
            <a:custGeom>
              <a:avLst/>
              <a:gdLst/>
              <a:ahLst/>
              <a:cxnLst/>
              <a:rect l="l" t="t" r="r" b="b"/>
              <a:pathLst>
                <a:path w="2139" h="2257" extrusionOk="0">
                  <a:moveTo>
                    <a:pt x="427" y="1"/>
                  </a:moveTo>
                  <a:cubicBezTo>
                    <a:pt x="377" y="1"/>
                    <a:pt x="327" y="7"/>
                    <a:pt x="276" y="22"/>
                  </a:cubicBezTo>
                  <a:cubicBezTo>
                    <a:pt x="206" y="42"/>
                    <a:pt x="138" y="79"/>
                    <a:pt x="98" y="138"/>
                  </a:cubicBezTo>
                  <a:cubicBezTo>
                    <a:pt x="0" y="281"/>
                    <a:pt x="99" y="471"/>
                    <a:pt x="203" y="610"/>
                  </a:cubicBezTo>
                  <a:cubicBezTo>
                    <a:pt x="630" y="1188"/>
                    <a:pt x="1364" y="2075"/>
                    <a:pt x="2084" y="2256"/>
                  </a:cubicBezTo>
                  <a:cubicBezTo>
                    <a:pt x="2139" y="2144"/>
                    <a:pt x="2112" y="2048"/>
                    <a:pt x="2064" y="1933"/>
                  </a:cubicBezTo>
                  <a:cubicBezTo>
                    <a:pt x="1850" y="1434"/>
                    <a:pt x="1574" y="966"/>
                    <a:pt x="1243" y="535"/>
                  </a:cubicBezTo>
                  <a:cubicBezTo>
                    <a:pt x="1039" y="271"/>
                    <a:pt x="745"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1604275" y="3310825"/>
              <a:ext cx="46925" cy="62900"/>
            </a:xfrm>
            <a:custGeom>
              <a:avLst/>
              <a:gdLst/>
              <a:ahLst/>
              <a:cxnLst/>
              <a:rect l="l" t="t" r="r" b="b"/>
              <a:pathLst>
                <a:path w="1877" h="2516" extrusionOk="0">
                  <a:moveTo>
                    <a:pt x="1431" y="0"/>
                  </a:moveTo>
                  <a:cubicBezTo>
                    <a:pt x="1291" y="0"/>
                    <a:pt x="1163" y="128"/>
                    <a:pt x="1072" y="248"/>
                  </a:cubicBezTo>
                  <a:cubicBezTo>
                    <a:pt x="641" y="823"/>
                    <a:pt x="1" y="1779"/>
                    <a:pt x="40" y="2512"/>
                  </a:cubicBezTo>
                  <a:cubicBezTo>
                    <a:pt x="56" y="2514"/>
                    <a:pt x="72" y="2515"/>
                    <a:pt x="87" y="2515"/>
                  </a:cubicBezTo>
                  <a:cubicBezTo>
                    <a:pt x="187" y="2515"/>
                    <a:pt x="263" y="2467"/>
                    <a:pt x="346" y="2397"/>
                  </a:cubicBezTo>
                  <a:cubicBezTo>
                    <a:pt x="763" y="2048"/>
                    <a:pt x="1135" y="1649"/>
                    <a:pt x="1452" y="1207"/>
                  </a:cubicBezTo>
                  <a:cubicBezTo>
                    <a:pt x="1677" y="893"/>
                    <a:pt x="1876" y="465"/>
                    <a:pt x="1663" y="143"/>
                  </a:cubicBezTo>
                  <a:cubicBezTo>
                    <a:pt x="1623" y="84"/>
                    <a:pt x="1568" y="30"/>
                    <a:pt x="1498" y="10"/>
                  </a:cubicBezTo>
                  <a:cubicBezTo>
                    <a:pt x="1476" y="3"/>
                    <a:pt x="1453" y="0"/>
                    <a:pt x="1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1581275" y="3295775"/>
              <a:ext cx="24550" cy="71525"/>
            </a:xfrm>
            <a:custGeom>
              <a:avLst/>
              <a:gdLst/>
              <a:ahLst/>
              <a:cxnLst/>
              <a:rect l="l" t="t" r="r" b="b"/>
              <a:pathLst>
                <a:path w="982" h="2861" extrusionOk="0">
                  <a:moveTo>
                    <a:pt x="285" y="1"/>
                  </a:moveTo>
                  <a:cubicBezTo>
                    <a:pt x="249" y="1"/>
                    <a:pt x="213" y="7"/>
                    <a:pt x="180" y="22"/>
                  </a:cubicBezTo>
                  <a:cubicBezTo>
                    <a:pt x="21" y="91"/>
                    <a:pt x="0" y="304"/>
                    <a:pt x="13" y="476"/>
                  </a:cubicBezTo>
                  <a:cubicBezTo>
                    <a:pt x="62" y="1190"/>
                    <a:pt x="204" y="2329"/>
                    <a:pt x="715" y="2861"/>
                  </a:cubicBezTo>
                  <a:cubicBezTo>
                    <a:pt x="821" y="2794"/>
                    <a:pt x="853" y="2699"/>
                    <a:pt x="873" y="2576"/>
                  </a:cubicBezTo>
                  <a:cubicBezTo>
                    <a:pt x="961" y="2044"/>
                    <a:pt x="981" y="1500"/>
                    <a:pt x="933" y="963"/>
                  </a:cubicBezTo>
                  <a:cubicBezTo>
                    <a:pt x="898" y="579"/>
                    <a:pt x="767" y="126"/>
                    <a:pt x="393" y="17"/>
                  </a:cubicBezTo>
                  <a:cubicBezTo>
                    <a:pt x="358" y="7"/>
                    <a:pt x="322"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1531875" y="3317825"/>
              <a:ext cx="53425" cy="56400"/>
            </a:xfrm>
            <a:custGeom>
              <a:avLst/>
              <a:gdLst/>
              <a:ahLst/>
              <a:cxnLst/>
              <a:rect l="l" t="t" r="r" b="b"/>
              <a:pathLst>
                <a:path w="2137" h="2256" extrusionOk="0">
                  <a:moveTo>
                    <a:pt x="427" y="0"/>
                  </a:moveTo>
                  <a:cubicBezTo>
                    <a:pt x="377" y="0"/>
                    <a:pt x="327" y="7"/>
                    <a:pt x="276" y="21"/>
                  </a:cubicBezTo>
                  <a:cubicBezTo>
                    <a:pt x="206" y="41"/>
                    <a:pt x="138" y="78"/>
                    <a:pt x="98" y="138"/>
                  </a:cubicBezTo>
                  <a:cubicBezTo>
                    <a:pt x="0" y="280"/>
                    <a:pt x="99" y="471"/>
                    <a:pt x="202" y="610"/>
                  </a:cubicBezTo>
                  <a:cubicBezTo>
                    <a:pt x="629" y="1188"/>
                    <a:pt x="1364" y="2075"/>
                    <a:pt x="2083" y="2256"/>
                  </a:cubicBezTo>
                  <a:cubicBezTo>
                    <a:pt x="2137" y="2144"/>
                    <a:pt x="2112" y="2048"/>
                    <a:pt x="2063" y="1933"/>
                  </a:cubicBezTo>
                  <a:cubicBezTo>
                    <a:pt x="1849" y="1434"/>
                    <a:pt x="1573" y="965"/>
                    <a:pt x="1243" y="536"/>
                  </a:cubicBezTo>
                  <a:cubicBezTo>
                    <a:pt x="1038" y="271"/>
                    <a:pt x="745"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2259500" y="3906925"/>
              <a:ext cx="62150" cy="61425"/>
            </a:xfrm>
            <a:custGeom>
              <a:avLst/>
              <a:gdLst/>
              <a:ahLst/>
              <a:cxnLst/>
              <a:rect l="l" t="t" r="r" b="b"/>
              <a:pathLst>
                <a:path w="2486" h="2457" extrusionOk="0">
                  <a:moveTo>
                    <a:pt x="1243" y="0"/>
                  </a:moveTo>
                  <a:cubicBezTo>
                    <a:pt x="557" y="0"/>
                    <a:pt x="1" y="551"/>
                    <a:pt x="1" y="1228"/>
                  </a:cubicBezTo>
                  <a:cubicBezTo>
                    <a:pt x="1" y="1906"/>
                    <a:pt x="557" y="2457"/>
                    <a:pt x="1243" y="2457"/>
                  </a:cubicBezTo>
                  <a:cubicBezTo>
                    <a:pt x="1929" y="2457"/>
                    <a:pt x="2486" y="1907"/>
                    <a:pt x="2486" y="1228"/>
                  </a:cubicBezTo>
                  <a:cubicBezTo>
                    <a:pt x="2486" y="551"/>
                    <a:pt x="1929" y="0"/>
                    <a:pt x="1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1785650" y="4552275"/>
              <a:ext cx="228175" cy="361000"/>
            </a:xfrm>
            <a:custGeom>
              <a:avLst/>
              <a:gdLst/>
              <a:ahLst/>
              <a:cxnLst/>
              <a:rect l="l" t="t" r="r" b="b"/>
              <a:pathLst>
                <a:path w="9127" h="14440" extrusionOk="0">
                  <a:moveTo>
                    <a:pt x="3313" y="0"/>
                  </a:moveTo>
                  <a:cubicBezTo>
                    <a:pt x="2971" y="0"/>
                    <a:pt x="2645" y="205"/>
                    <a:pt x="2527" y="528"/>
                  </a:cubicBezTo>
                  <a:cubicBezTo>
                    <a:pt x="2424" y="809"/>
                    <a:pt x="2377" y="1097"/>
                    <a:pt x="2530" y="1238"/>
                  </a:cubicBezTo>
                  <a:cubicBezTo>
                    <a:pt x="2882" y="1560"/>
                    <a:pt x="3402" y="1635"/>
                    <a:pt x="3882" y="1720"/>
                  </a:cubicBezTo>
                  <a:cubicBezTo>
                    <a:pt x="4869" y="1896"/>
                    <a:pt x="5876" y="2202"/>
                    <a:pt x="6591" y="2874"/>
                  </a:cubicBezTo>
                  <a:cubicBezTo>
                    <a:pt x="7262" y="3505"/>
                    <a:pt x="7604" y="4398"/>
                    <a:pt x="7714" y="5288"/>
                  </a:cubicBezTo>
                  <a:cubicBezTo>
                    <a:pt x="7823" y="6179"/>
                    <a:pt x="7721" y="7080"/>
                    <a:pt x="7615" y="7972"/>
                  </a:cubicBezTo>
                  <a:cubicBezTo>
                    <a:pt x="7502" y="8937"/>
                    <a:pt x="7379" y="9919"/>
                    <a:pt x="6953" y="10800"/>
                  </a:cubicBezTo>
                  <a:cubicBezTo>
                    <a:pt x="6524" y="11680"/>
                    <a:pt x="5729" y="12457"/>
                    <a:pt x="4725" y="12631"/>
                  </a:cubicBezTo>
                  <a:cubicBezTo>
                    <a:pt x="4532" y="12665"/>
                    <a:pt x="4337" y="12676"/>
                    <a:pt x="4141" y="12676"/>
                  </a:cubicBezTo>
                  <a:cubicBezTo>
                    <a:pt x="3935" y="12676"/>
                    <a:pt x="3727" y="12664"/>
                    <a:pt x="3522" y="12653"/>
                  </a:cubicBezTo>
                  <a:cubicBezTo>
                    <a:pt x="2799" y="12615"/>
                    <a:pt x="2075" y="12596"/>
                    <a:pt x="1352" y="12596"/>
                  </a:cubicBezTo>
                  <a:cubicBezTo>
                    <a:pt x="1177" y="12596"/>
                    <a:pt x="1002" y="12597"/>
                    <a:pt x="827" y="12599"/>
                  </a:cubicBezTo>
                  <a:cubicBezTo>
                    <a:pt x="671" y="12600"/>
                    <a:pt x="507" y="12604"/>
                    <a:pt x="368" y="12673"/>
                  </a:cubicBezTo>
                  <a:cubicBezTo>
                    <a:pt x="50" y="12831"/>
                    <a:pt x="1" y="13282"/>
                    <a:pt x="190" y="13573"/>
                  </a:cubicBezTo>
                  <a:cubicBezTo>
                    <a:pt x="391" y="13881"/>
                    <a:pt x="768" y="14042"/>
                    <a:pt x="1127" y="14150"/>
                  </a:cubicBezTo>
                  <a:cubicBezTo>
                    <a:pt x="1553" y="14275"/>
                    <a:pt x="1990" y="14356"/>
                    <a:pt x="2431" y="14391"/>
                  </a:cubicBezTo>
                  <a:cubicBezTo>
                    <a:pt x="2765" y="14420"/>
                    <a:pt x="3104" y="14439"/>
                    <a:pt x="3443" y="14439"/>
                  </a:cubicBezTo>
                  <a:cubicBezTo>
                    <a:pt x="4210" y="14439"/>
                    <a:pt x="4977" y="14344"/>
                    <a:pt x="5681" y="14063"/>
                  </a:cubicBezTo>
                  <a:cubicBezTo>
                    <a:pt x="7131" y="13484"/>
                    <a:pt x="8148" y="12164"/>
                    <a:pt x="8630" y="10741"/>
                  </a:cubicBezTo>
                  <a:cubicBezTo>
                    <a:pt x="9113" y="9316"/>
                    <a:pt x="9126" y="7789"/>
                    <a:pt x="9037" y="6296"/>
                  </a:cubicBezTo>
                  <a:cubicBezTo>
                    <a:pt x="8959" y="4954"/>
                    <a:pt x="8766" y="3531"/>
                    <a:pt x="7869" y="2491"/>
                  </a:cubicBezTo>
                  <a:cubicBezTo>
                    <a:pt x="7451" y="2007"/>
                    <a:pt x="6905" y="1639"/>
                    <a:pt x="6344" y="1312"/>
                  </a:cubicBezTo>
                  <a:cubicBezTo>
                    <a:pt x="5468" y="802"/>
                    <a:pt x="4547" y="378"/>
                    <a:pt x="3591" y="47"/>
                  </a:cubicBezTo>
                  <a:cubicBezTo>
                    <a:pt x="3500" y="15"/>
                    <a:pt x="3406" y="0"/>
                    <a:pt x="3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a:off x="1875850" y="4608425"/>
              <a:ext cx="318575" cy="315100"/>
            </a:xfrm>
            <a:custGeom>
              <a:avLst/>
              <a:gdLst/>
              <a:ahLst/>
              <a:cxnLst/>
              <a:rect l="l" t="t" r="r" b="b"/>
              <a:pathLst>
                <a:path w="12743" h="12604" extrusionOk="0">
                  <a:moveTo>
                    <a:pt x="1717" y="0"/>
                  </a:moveTo>
                  <a:cubicBezTo>
                    <a:pt x="1390" y="0"/>
                    <a:pt x="1088" y="189"/>
                    <a:pt x="847" y="421"/>
                  </a:cubicBezTo>
                  <a:cubicBezTo>
                    <a:pt x="305" y="945"/>
                    <a:pt x="1" y="1724"/>
                    <a:pt x="20" y="2497"/>
                  </a:cubicBezTo>
                  <a:cubicBezTo>
                    <a:pt x="18" y="2497"/>
                    <a:pt x="121" y="6378"/>
                    <a:pt x="948" y="8179"/>
                  </a:cubicBezTo>
                  <a:cubicBezTo>
                    <a:pt x="1447" y="9263"/>
                    <a:pt x="2117" y="10281"/>
                    <a:pt x="3032" y="11004"/>
                  </a:cubicBezTo>
                  <a:cubicBezTo>
                    <a:pt x="4775" y="12384"/>
                    <a:pt x="7111" y="12515"/>
                    <a:pt x="9293" y="12591"/>
                  </a:cubicBezTo>
                  <a:cubicBezTo>
                    <a:pt x="9460" y="12597"/>
                    <a:pt x="9627" y="12603"/>
                    <a:pt x="9795" y="12603"/>
                  </a:cubicBezTo>
                  <a:cubicBezTo>
                    <a:pt x="10119" y="12603"/>
                    <a:pt x="10442" y="12581"/>
                    <a:pt x="10755" y="12497"/>
                  </a:cubicBezTo>
                  <a:cubicBezTo>
                    <a:pt x="11768" y="12227"/>
                    <a:pt x="12576" y="11256"/>
                    <a:pt x="12696" y="10167"/>
                  </a:cubicBezTo>
                  <a:cubicBezTo>
                    <a:pt x="12742" y="9743"/>
                    <a:pt x="12683" y="9283"/>
                    <a:pt x="12422" y="8956"/>
                  </a:cubicBezTo>
                  <a:cubicBezTo>
                    <a:pt x="12141" y="8603"/>
                    <a:pt x="11688" y="8470"/>
                    <a:pt x="11263" y="8352"/>
                  </a:cubicBezTo>
                  <a:cubicBezTo>
                    <a:pt x="9314" y="7813"/>
                    <a:pt x="7309" y="7176"/>
                    <a:pt x="5802" y="5771"/>
                  </a:cubicBezTo>
                  <a:cubicBezTo>
                    <a:pt x="4554" y="4607"/>
                    <a:pt x="3754" y="3010"/>
                    <a:pt x="3073" y="1408"/>
                  </a:cubicBezTo>
                  <a:cubicBezTo>
                    <a:pt x="2801" y="769"/>
                    <a:pt x="2407" y="18"/>
                    <a:pt x="1740" y="0"/>
                  </a:cubicBezTo>
                  <a:cubicBezTo>
                    <a:pt x="1732" y="0"/>
                    <a:pt x="1724"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2453300" y="5278750"/>
              <a:ext cx="331150" cy="129225"/>
            </a:xfrm>
            <a:custGeom>
              <a:avLst/>
              <a:gdLst/>
              <a:ahLst/>
              <a:cxnLst/>
              <a:rect l="l" t="t" r="r" b="b"/>
              <a:pathLst>
                <a:path w="13246" h="5169" extrusionOk="0">
                  <a:moveTo>
                    <a:pt x="6618" y="0"/>
                  </a:moveTo>
                  <a:cubicBezTo>
                    <a:pt x="6614" y="0"/>
                    <a:pt x="6609" y="1"/>
                    <a:pt x="6605" y="2"/>
                  </a:cubicBezTo>
                  <a:cubicBezTo>
                    <a:pt x="6602" y="2"/>
                    <a:pt x="6598" y="1"/>
                    <a:pt x="6595" y="1"/>
                  </a:cubicBezTo>
                  <a:cubicBezTo>
                    <a:pt x="6542" y="1"/>
                    <a:pt x="6491" y="19"/>
                    <a:pt x="6448" y="53"/>
                  </a:cubicBezTo>
                  <a:cubicBezTo>
                    <a:pt x="6438" y="64"/>
                    <a:pt x="6428" y="75"/>
                    <a:pt x="6420" y="87"/>
                  </a:cubicBezTo>
                  <a:cubicBezTo>
                    <a:pt x="6306" y="179"/>
                    <a:pt x="6213" y="324"/>
                    <a:pt x="6190" y="465"/>
                  </a:cubicBezTo>
                  <a:lnTo>
                    <a:pt x="6164" y="622"/>
                  </a:lnTo>
                  <a:cubicBezTo>
                    <a:pt x="6234" y="1282"/>
                    <a:pt x="6285" y="2017"/>
                    <a:pt x="5879" y="2544"/>
                  </a:cubicBezTo>
                  <a:cubicBezTo>
                    <a:pt x="5548" y="2971"/>
                    <a:pt x="4995" y="3151"/>
                    <a:pt x="4472" y="3283"/>
                  </a:cubicBezTo>
                  <a:cubicBezTo>
                    <a:pt x="3586" y="3504"/>
                    <a:pt x="2686" y="3655"/>
                    <a:pt x="1776" y="3733"/>
                  </a:cubicBezTo>
                  <a:cubicBezTo>
                    <a:pt x="1369" y="3768"/>
                    <a:pt x="944" y="3793"/>
                    <a:pt x="593" y="4001"/>
                  </a:cubicBezTo>
                  <a:cubicBezTo>
                    <a:pt x="242" y="4209"/>
                    <a:pt x="1" y="4669"/>
                    <a:pt x="181" y="5035"/>
                  </a:cubicBezTo>
                  <a:cubicBezTo>
                    <a:pt x="1470" y="5124"/>
                    <a:pt x="2761" y="5168"/>
                    <a:pt x="4053" y="5168"/>
                  </a:cubicBezTo>
                  <a:cubicBezTo>
                    <a:pt x="4706" y="5168"/>
                    <a:pt x="5360" y="5157"/>
                    <a:pt x="6013" y="5134"/>
                  </a:cubicBezTo>
                  <a:cubicBezTo>
                    <a:pt x="6118" y="5131"/>
                    <a:pt x="6370" y="5129"/>
                    <a:pt x="6622" y="5129"/>
                  </a:cubicBezTo>
                  <a:cubicBezTo>
                    <a:pt x="6875" y="5129"/>
                    <a:pt x="7127" y="5131"/>
                    <a:pt x="7232" y="5134"/>
                  </a:cubicBezTo>
                  <a:cubicBezTo>
                    <a:pt x="7885" y="5157"/>
                    <a:pt x="8539" y="5168"/>
                    <a:pt x="9192" y="5168"/>
                  </a:cubicBezTo>
                  <a:cubicBezTo>
                    <a:pt x="10483" y="5168"/>
                    <a:pt x="11775" y="5124"/>
                    <a:pt x="13063" y="5035"/>
                  </a:cubicBezTo>
                  <a:cubicBezTo>
                    <a:pt x="13245" y="4669"/>
                    <a:pt x="13004" y="4209"/>
                    <a:pt x="12653" y="4001"/>
                  </a:cubicBezTo>
                  <a:cubicBezTo>
                    <a:pt x="12301" y="3793"/>
                    <a:pt x="11877" y="3768"/>
                    <a:pt x="11470" y="3733"/>
                  </a:cubicBezTo>
                  <a:cubicBezTo>
                    <a:pt x="10560" y="3655"/>
                    <a:pt x="9659" y="3504"/>
                    <a:pt x="8774" y="3283"/>
                  </a:cubicBezTo>
                  <a:cubicBezTo>
                    <a:pt x="8250" y="3151"/>
                    <a:pt x="7697" y="2971"/>
                    <a:pt x="7367" y="2544"/>
                  </a:cubicBezTo>
                  <a:cubicBezTo>
                    <a:pt x="6961" y="2017"/>
                    <a:pt x="7012" y="1282"/>
                    <a:pt x="7081" y="622"/>
                  </a:cubicBezTo>
                  <a:lnTo>
                    <a:pt x="7056" y="465"/>
                  </a:lnTo>
                  <a:cubicBezTo>
                    <a:pt x="7032" y="324"/>
                    <a:pt x="6941" y="179"/>
                    <a:pt x="6826" y="87"/>
                  </a:cubicBezTo>
                  <a:cubicBezTo>
                    <a:pt x="6818" y="75"/>
                    <a:pt x="6807" y="64"/>
                    <a:pt x="6797" y="53"/>
                  </a:cubicBezTo>
                  <a:cubicBezTo>
                    <a:pt x="6755" y="19"/>
                    <a:pt x="6703" y="1"/>
                    <a:pt x="6650" y="1"/>
                  </a:cubicBezTo>
                  <a:cubicBezTo>
                    <a:pt x="6646" y="1"/>
                    <a:pt x="6643" y="2"/>
                    <a:pt x="6640" y="2"/>
                  </a:cubicBezTo>
                  <a:cubicBezTo>
                    <a:pt x="6634" y="0"/>
                    <a:pt x="6629" y="0"/>
                    <a:pt x="6623" y="0"/>
                  </a:cubicBezTo>
                  <a:cubicBezTo>
                    <a:pt x="6621" y="0"/>
                    <a:pt x="6620" y="0"/>
                    <a:pt x="6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26350" y="4525025"/>
              <a:ext cx="784950" cy="784825"/>
            </a:xfrm>
            <a:custGeom>
              <a:avLst/>
              <a:gdLst/>
              <a:ahLst/>
              <a:cxnLst/>
              <a:rect l="l" t="t" r="r" b="b"/>
              <a:pathLst>
                <a:path w="31398" h="31393" extrusionOk="0">
                  <a:moveTo>
                    <a:pt x="15722" y="1"/>
                  </a:moveTo>
                  <a:cubicBezTo>
                    <a:pt x="15716" y="1"/>
                    <a:pt x="15710" y="1"/>
                    <a:pt x="15703" y="1"/>
                  </a:cubicBezTo>
                  <a:cubicBezTo>
                    <a:pt x="12885" y="1"/>
                    <a:pt x="10238" y="744"/>
                    <a:pt x="7953" y="2044"/>
                  </a:cubicBezTo>
                  <a:cubicBezTo>
                    <a:pt x="4713" y="3887"/>
                    <a:pt x="2188" y="6850"/>
                    <a:pt x="918" y="10407"/>
                  </a:cubicBezTo>
                  <a:cubicBezTo>
                    <a:pt x="310" y="12104"/>
                    <a:pt x="1" y="13894"/>
                    <a:pt x="4" y="15697"/>
                  </a:cubicBezTo>
                  <a:cubicBezTo>
                    <a:pt x="4" y="20098"/>
                    <a:pt x="1814" y="24072"/>
                    <a:pt x="4730" y="26922"/>
                  </a:cubicBezTo>
                  <a:cubicBezTo>
                    <a:pt x="7555" y="29690"/>
                    <a:pt x="11432" y="31392"/>
                    <a:pt x="15703" y="31392"/>
                  </a:cubicBezTo>
                  <a:cubicBezTo>
                    <a:pt x="20538" y="31392"/>
                    <a:pt x="24871" y="29199"/>
                    <a:pt x="27748" y="25757"/>
                  </a:cubicBezTo>
                  <a:cubicBezTo>
                    <a:pt x="30025" y="23032"/>
                    <a:pt x="31398" y="19524"/>
                    <a:pt x="31398" y="15697"/>
                  </a:cubicBezTo>
                  <a:cubicBezTo>
                    <a:pt x="31398" y="11230"/>
                    <a:pt x="29534" y="7199"/>
                    <a:pt x="26539" y="4341"/>
                  </a:cubicBezTo>
                  <a:cubicBezTo>
                    <a:pt x="23626" y="1556"/>
                    <a:pt x="19751" y="1"/>
                    <a:pt x="15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717800" y="4600250"/>
              <a:ext cx="293500" cy="568700"/>
            </a:xfrm>
            <a:custGeom>
              <a:avLst/>
              <a:gdLst/>
              <a:ahLst/>
              <a:cxnLst/>
              <a:rect l="l" t="t" r="r" b="b"/>
              <a:pathLst>
                <a:path w="11740" h="22748" extrusionOk="0">
                  <a:moveTo>
                    <a:pt x="5290" y="0"/>
                  </a:moveTo>
                  <a:cubicBezTo>
                    <a:pt x="5293" y="179"/>
                    <a:pt x="5278" y="354"/>
                    <a:pt x="5257" y="532"/>
                  </a:cubicBezTo>
                  <a:cubicBezTo>
                    <a:pt x="5058" y="1970"/>
                    <a:pt x="4153" y="3216"/>
                    <a:pt x="3146" y="4272"/>
                  </a:cubicBezTo>
                  <a:cubicBezTo>
                    <a:pt x="2350" y="5100"/>
                    <a:pt x="1466" y="5867"/>
                    <a:pt x="869" y="6850"/>
                  </a:cubicBezTo>
                  <a:cubicBezTo>
                    <a:pt x="268" y="7827"/>
                    <a:pt x="0" y="9107"/>
                    <a:pt x="536" y="10126"/>
                  </a:cubicBezTo>
                  <a:cubicBezTo>
                    <a:pt x="1461" y="11875"/>
                    <a:pt x="3982" y="11831"/>
                    <a:pt x="5635" y="12919"/>
                  </a:cubicBezTo>
                  <a:cubicBezTo>
                    <a:pt x="5838" y="13054"/>
                    <a:pt x="6029" y="13206"/>
                    <a:pt x="6207" y="13374"/>
                  </a:cubicBezTo>
                  <a:cubicBezTo>
                    <a:pt x="8013" y="15079"/>
                    <a:pt x="8038" y="18140"/>
                    <a:pt x="7920" y="20735"/>
                  </a:cubicBezTo>
                  <a:cubicBezTo>
                    <a:pt x="7892" y="21380"/>
                    <a:pt x="7929" y="22102"/>
                    <a:pt x="8090" y="22748"/>
                  </a:cubicBezTo>
                  <a:cubicBezTo>
                    <a:pt x="10367" y="20023"/>
                    <a:pt x="11740" y="16515"/>
                    <a:pt x="11740" y="12688"/>
                  </a:cubicBezTo>
                  <a:cubicBezTo>
                    <a:pt x="11740" y="8221"/>
                    <a:pt x="9876" y="4190"/>
                    <a:pt x="6881" y="1332"/>
                  </a:cubicBezTo>
                  <a:cubicBezTo>
                    <a:pt x="6380" y="853"/>
                    <a:pt x="5849" y="408"/>
                    <a:pt x="5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2575400" y="4546825"/>
              <a:ext cx="154025" cy="259400"/>
            </a:xfrm>
            <a:custGeom>
              <a:avLst/>
              <a:gdLst/>
              <a:ahLst/>
              <a:cxnLst/>
              <a:rect l="l" t="t" r="r" b="b"/>
              <a:pathLst>
                <a:path w="6161" h="10376" extrusionOk="0">
                  <a:moveTo>
                    <a:pt x="4125" y="1"/>
                  </a:moveTo>
                  <a:cubicBezTo>
                    <a:pt x="4053" y="1"/>
                    <a:pt x="3981" y="9"/>
                    <a:pt x="3910" y="28"/>
                  </a:cubicBezTo>
                  <a:cubicBezTo>
                    <a:pt x="3449" y="149"/>
                    <a:pt x="3203" y="637"/>
                    <a:pt x="2991" y="1064"/>
                  </a:cubicBezTo>
                  <a:cubicBezTo>
                    <a:pt x="2670" y="1713"/>
                    <a:pt x="2299" y="2336"/>
                    <a:pt x="1881" y="2927"/>
                  </a:cubicBezTo>
                  <a:cubicBezTo>
                    <a:pt x="1062" y="4087"/>
                    <a:pt x="20" y="5247"/>
                    <a:pt x="5" y="6667"/>
                  </a:cubicBezTo>
                  <a:cubicBezTo>
                    <a:pt x="0" y="7169"/>
                    <a:pt x="276" y="8302"/>
                    <a:pt x="276" y="8303"/>
                  </a:cubicBezTo>
                  <a:cubicBezTo>
                    <a:pt x="414" y="8646"/>
                    <a:pt x="589" y="8973"/>
                    <a:pt x="726" y="9315"/>
                  </a:cubicBezTo>
                  <a:cubicBezTo>
                    <a:pt x="833" y="9582"/>
                    <a:pt x="943" y="9854"/>
                    <a:pt x="1136" y="10067"/>
                  </a:cubicBezTo>
                  <a:cubicBezTo>
                    <a:pt x="1296" y="10245"/>
                    <a:pt x="1529" y="10376"/>
                    <a:pt x="1765" y="10376"/>
                  </a:cubicBezTo>
                  <a:cubicBezTo>
                    <a:pt x="1811" y="10376"/>
                    <a:pt x="1857" y="10371"/>
                    <a:pt x="1902" y="10360"/>
                  </a:cubicBezTo>
                  <a:cubicBezTo>
                    <a:pt x="2230" y="10287"/>
                    <a:pt x="2441" y="9955"/>
                    <a:pt x="2517" y="9627"/>
                  </a:cubicBezTo>
                  <a:cubicBezTo>
                    <a:pt x="2593" y="9299"/>
                    <a:pt x="2570" y="8955"/>
                    <a:pt x="2630" y="8623"/>
                  </a:cubicBezTo>
                  <a:cubicBezTo>
                    <a:pt x="2790" y="7732"/>
                    <a:pt x="3493" y="7059"/>
                    <a:pt x="4111" y="6398"/>
                  </a:cubicBezTo>
                  <a:cubicBezTo>
                    <a:pt x="4913" y="5541"/>
                    <a:pt x="5648" y="4562"/>
                    <a:pt x="5905" y="3416"/>
                  </a:cubicBezTo>
                  <a:cubicBezTo>
                    <a:pt x="6160" y="2269"/>
                    <a:pt x="5833" y="928"/>
                    <a:pt x="4864" y="265"/>
                  </a:cubicBezTo>
                  <a:cubicBezTo>
                    <a:pt x="4646" y="114"/>
                    <a:pt x="4385" y="1"/>
                    <a:pt x="4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2249275" y="4576100"/>
              <a:ext cx="456450" cy="720675"/>
            </a:xfrm>
            <a:custGeom>
              <a:avLst/>
              <a:gdLst/>
              <a:ahLst/>
              <a:cxnLst/>
              <a:rect l="l" t="t" r="r" b="b"/>
              <a:pathLst>
                <a:path w="18258" h="28827" extrusionOk="0">
                  <a:moveTo>
                    <a:pt x="7037" y="1"/>
                  </a:moveTo>
                  <a:cubicBezTo>
                    <a:pt x="3797" y="1844"/>
                    <a:pt x="1272" y="4807"/>
                    <a:pt x="1" y="8364"/>
                  </a:cubicBezTo>
                  <a:cubicBezTo>
                    <a:pt x="325" y="8758"/>
                    <a:pt x="693" y="9113"/>
                    <a:pt x="1097" y="9424"/>
                  </a:cubicBezTo>
                  <a:cubicBezTo>
                    <a:pt x="1532" y="9765"/>
                    <a:pt x="2019" y="10069"/>
                    <a:pt x="2328" y="10532"/>
                  </a:cubicBezTo>
                  <a:cubicBezTo>
                    <a:pt x="2965" y="11502"/>
                    <a:pt x="2615" y="12801"/>
                    <a:pt x="2856" y="13934"/>
                  </a:cubicBezTo>
                  <a:cubicBezTo>
                    <a:pt x="3199" y="15582"/>
                    <a:pt x="4730" y="16699"/>
                    <a:pt x="6245" y="17437"/>
                  </a:cubicBezTo>
                  <a:cubicBezTo>
                    <a:pt x="7755" y="18177"/>
                    <a:pt x="9423" y="18745"/>
                    <a:pt x="10580" y="19972"/>
                  </a:cubicBezTo>
                  <a:cubicBezTo>
                    <a:pt x="11737" y="21194"/>
                    <a:pt x="12188" y="22854"/>
                    <a:pt x="12688" y="24494"/>
                  </a:cubicBezTo>
                  <a:cubicBezTo>
                    <a:pt x="13105" y="25874"/>
                    <a:pt x="13560" y="27234"/>
                    <a:pt x="14482" y="28302"/>
                  </a:cubicBezTo>
                  <a:cubicBezTo>
                    <a:pt x="14720" y="28583"/>
                    <a:pt x="15124" y="28827"/>
                    <a:pt x="15461" y="28827"/>
                  </a:cubicBezTo>
                  <a:cubicBezTo>
                    <a:pt x="15636" y="28827"/>
                    <a:pt x="15792" y="28761"/>
                    <a:pt x="15898" y="28602"/>
                  </a:cubicBezTo>
                  <a:cubicBezTo>
                    <a:pt x="15996" y="28451"/>
                    <a:pt x="16012" y="28265"/>
                    <a:pt x="16016" y="28082"/>
                  </a:cubicBezTo>
                  <a:cubicBezTo>
                    <a:pt x="16033" y="26551"/>
                    <a:pt x="15537" y="25058"/>
                    <a:pt x="15436" y="23535"/>
                  </a:cubicBezTo>
                  <a:cubicBezTo>
                    <a:pt x="15415" y="23255"/>
                    <a:pt x="15411" y="22974"/>
                    <a:pt x="15424" y="22695"/>
                  </a:cubicBezTo>
                  <a:cubicBezTo>
                    <a:pt x="15517" y="20811"/>
                    <a:pt x="16443" y="19086"/>
                    <a:pt x="17211" y="17365"/>
                  </a:cubicBezTo>
                  <a:cubicBezTo>
                    <a:pt x="17823" y="15981"/>
                    <a:pt x="18258" y="14149"/>
                    <a:pt x="17142" y="13134"/>
                  </a:cubicBezTo>
                  <a:cubicBezTo>
                    <a:pt x="16641" y="12680"/>
                    <a:pt x="15946" y="12521"/>
                    <a:pt x="15275" y="12521"/>
                  </a:cubicBezTo>
                  <a:cubicBezTo>
                    <a:pt x="15251" y="12521"/>
                    <a:pt x="15226" y="12521"/>
                    <a:pt x="15201" y="12521"/>
                  </a:cubicBezTo>
                  <a:cubicBezTo>
                    <a:pt x="12848" y="12559"/>
                    <a:pt x="10602" y="14252"/>
                    <a:pt x="8358" y="14252"/>
                  </a:cubicBezTo>
                  <a:cubicBezTo>
                    <a:pt x="7962" y="14252"/>
                    <a:pt x="7567" y="14199"/>
                    <a:pt x="7171" y="14076"/>
                  </a:cubicBezTo>
                  <a:cubicBezTo>
                    <a:pt x="6327" y="13813"/>
                    <a:pt x="3850" y="12152"/>
                    <a:pt x="4008" y="11064"/>
                  </a:cubicBezTo>
                  <a:cubicBezTo>
                    <a:pt x="4191" y="9846"/>
                    <a:pt x="6858" y="10690"/>
                    <a:pt x="7699" y="10053"/>
                  </a:cubicBezTo>
                  <a:cubicBezTo>
                    <a:pt x="8206" y="9668"/>
                    <a:pt x="8352" y="8949"/>
                    <a:pt x="8266" y="8319"/>
                  </a:cubicBezTo>
                  <a:cubicBezTo>
                    <a:pt x="8174" y="7685"/>
                    <a:pt x="7889" y="7101"/>
                    <a:pt x="7678" y="6496"/>
                  </a:cubicBezTo>
                  <a:cubicBezTo>
                    <a:pt x="7235" y="5215"/>
                    <a:pt x="7124" y="3842"/>
                    <a:pt x="7353" y="2506"/>
                  </a:cubicBezTo>
                  <a:cubicBezTo>
                    <a:pt x="7508" y="1632"/>
                    <a:pt x="7671" y="500"/>
                    <a:pt x="7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2246950" y="4544875"/>
              <a:ext cx="390975" cy="802250"/>
            </a:xfrm>
            <a:custGeom>
              <a:avLst/>
              <a:gdLst/>
              <a:ahLst/>
              <a:cxnLst/>
              <a:rect l="l" t="t" r="r" b="b"/>
              <a:pathLst>
                <a:path w="15639" h="32090" extrusionOk="0">
                  <a:moveTo>
                    <a:pt x="14352" y="0"/>
                  </a:moveTo>
                  <a:cubicBezTo>
                    <a:pt x="14238" y="0"/>
                    <a:pt x="14124" y="28"/>
                    <a:pt x="14018" y="88"/>
                  </a:cubicBezTo>
                  <a:cubicBezTo>
                    <a:pt x="11794" y="1382"/>
                    <a:pt x="9810" y="2841"/>
                    <a:pt x="8120" y="4425"/>
                  </a:cubicBezTo>
                  <a:cubicBezTo>
                    <a:pt x="2185" y="9989"/>
                    <a:pt x="1" y="18057"/>
                    <a:pt x="2686" y="24504"/>
                  </a:cubicBezTo>
                  <a:cubicBezTo>
                    <a:pt x="4677" y="29284"/>
                    <a:pt x="9031" y="32089"/>
                    <a:pt x="14403" y="32089"/>
                  </a:cubicBezTo>
                  <a:cubicBezTo>
                    <a:pt x="14590" y="32089"/>
                    <a:pt x="14780" y="32086"/>
                    <a:pt x="14970" y="32079"/>
                  </a:cubicBezTo>
                  <a:cubicBezTo>
                    <a:pt x="15346" y="32066"/>
                    <a:pt x="15638" y="31749"/>
                    <a:pt x="15625" y="31373"/>
                  </a:cubicBezTo>
                  <a:cubicBezTo>
                    <a:pt x="15611" y="31012"/>
                    <a:pt x="15313" y="30717"/>
                    <a:pt x="14959" y="30717"/>
                  </a:cubicBezTo>
                  <a:cubicBezTo>
                    <a:pt x="14946" y="30717"/>
                    <a:pt x="14933" y="30717"/>
                    <a:pt x="14920" y="30718"/>
                  </a:cubicBezTo>
                  <a:cubicBezTo>
                    <a:pt x="14736" y="30725"/>
                    <a:pt x="14553" y="30729"/>
                    <a:pt x="14372" y="30729"/>
                  </a:cubicBezTo>
                  <a:cubicBezTo>
                    <a:pt x="9527" y="30729"/>
                    <a:pt x="5736" y="28287"/>
                    <a:pt x="3942" y="23979"/>
                  </a:cubicBezTo>
                  <a:cubicBezTo>
                    <a:pt x="1888" y="19049"/>
                    <a:pt x="2672" y="11398"/>
                    <a:pt x="9051" y="5419"/>
                  </a:cubicBezTo>
                  <a:cubicBezTo>
                    <a:pt x="10666" y="3904"/>
                    <a:pt x="12566" y="2507"/>
                    <a:pt x="14702" y="1265"/>
                  </a:cubicBezTo>
                  <a:cubicBezTo>
                    <a:pt x="15021" y="1074"/>
                    <a:pt x="15128" y="661"/>
                    <a:pt x="14941" y="339"/>
                  </a:cubicBezTo>
                  <a:cubicBezTo>
                    <a:pt x="14815" y="122"/>
                    <a:pt x="14586" y="0"/>
                    <a:pt x="14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a:off x="2585950" y="4593275"/>
              <a:ext cx="32900" cy="13125"/>
            </a:xfrm>
            <a:custGeom>
              <a:avLst/>
              <a:gdLst/>
              <a:ahLst/>
              <a:cxnLst/>
              <a:rect l="l" t="t" r="r" b="b"/>
              <a:pathLst>
                <a:path w="1316" h="525" extrusionOk="0">
                  <a:moveTo>
                    <a:pt x="658" y="0"/>
                  </a:moveTo>
                  <a:cubicBezTo>
                    <a:pt x="296" y="0"/>
                    <a:pt x="1" y="118"/>
                    <a:pt x="1" y="263"/>
                  </a:cubicBezTo>
                  <a:cubicBezTo>
                    <a:pt x="1" y="407"/>
                    <a:pt x="296" y="524"/>
                    <a:pt x="658" y="524"/>
                  </a:cubicBezTo>
                  <a:cubicBezTo>
                    <a:pt x="1022" y="524"/>
                    <a:pt x="1316" y="408"/>
                    <a:pt x="1316" y="263"/>
                  </a:cubicBezTo>
                  <a:cubicBezTo>
                    <a:pt x="1316" y="118"/>
                    <a:pt x="1022"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a:off x="2590350" y="4536975"/>
              <a:ext cx="17250" cy="64525"/>
            </a:xfrm>
            <a:custGeom>
              <a:avLst/>
              <a:gdLst/>
              <a:ahLst/>
              <a:cxnLst/>
              <a:rect l="l" t="t" r="r" b="b"/>
              <a:pathLst>
                <a:path w="690" h="2581" extrusionOk="0">
                  <a:moveTo>
                    <a:pt x="517" y="1"/>
                  </a:moveTo>
                  <a:lnTo>
                    <a:pt x="1" y="56"/>
                  </a:lnTo>
                  <a:lnTo>
                    <a:pt x="260" y="2580"/>
                  </a:lnTo>
                  <a:lnTo>
                    <a:pt x="689" y="2558"/>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US" smtClean="0"/>
              <a:pPr/>
              <a:t>8</a:t>
            </a:fld>
            <a:r>
              <a:rPr lang="en-US" dirty="0"/>
              <a:t>  |  © ESLKidStuff.com</a:t>
            </a:r>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US" dirty="0"/>
              <a:t>© Copyright ESL </a:t>
            </a:r>
            <a:r>
              <a:rPr lang="en-US" dirty="0" err="1"/>
              <a:t>KidStuff</a:t>
            </a:r>
            <a:endParaRPr lang="en-US" dirty="0"/>
          </a:p>
          <a:p>
            <a:r>
              <a:rPr lang="en-US" dirty="0"/>
              <a:t>www.eslkidstuff.com</a:t>
            </a:r>
          </a:p>
        </p:txBody>
      </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grpSp>
        <p:nvGrpSpPr>
          <p:cNvPr id="2" name="Group 1">
            <a:extLst>
              <a:ext uri="{FF2B5EF4-FFF2-40B4-BE49-F238E27FC236}">
                <a16:creationId xmlns:a16="http://schemas.microsoft.com/office/drawing/2014/main" id="{FD558C6C-95E8-543D-4626-612EAAC6AD1A}"/>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817A0988-805B-7315-06AA-B72E4233024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39F56636-5FF3-C6AB-9EC2-D4B5C3D61D1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4D4DB54E-0F13-899D-F63A-A049D04B1942}"/>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DFD59D13-E2CA-C01B-F709-072CBF37E7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31AAC40C-74D7-7506-A4BE-61C60A12CE6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535</Words>
  <Application>Microsoft Office PowerPoint</Application>
  <PresentationFormat>On-screen Show (16:9)</PresentationFormat>
  <Paragraphs>95</Paragraphs>
  <Slides>9</Slides>
  <Notes>1</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Wingdings</vt:lpstr>
      <vt:lpstr>Didact Gothic</vt:lpstr>
      <vt:lpstr>Comic Sans MS</vt:lpstr>
      <vt:lpstr>Barrio</vt:lpstr>
      <vt:lpstr>Arial</vt:lpstr>
      <vt:lpstr>Calibri</vt:lpstr>
      <vt:lpstr>Elementary School Newsletter</vt:lpstr>
      <vt:lpstr>1_Elementary School Newsletter</vt:lpstr>
      <vt:lpstr>Introduction Lesson</vt:lpstr>
      <vt:lpstr>PowerPoint Presentation</vt:lpstr>
      <vt:lpstr>Hello!</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291</cp:revision>
  <dcterms:modified xsi:type="dcterms:W3CDTF">2023-06-09T19:03:48Z</dcterms:modified>
</cp:coreProperties>
</file>