
<file path=[Content_Types].xml><?xml version="1.0" encoding="utf-8"?>
<Types xmlns="http://schemas.openxmlformats.org/package/2006/content-types">
  <Default Extension="emf" ContentType="image/x-emf"/>
  <Default Extension="fntdata" ContentType="application/x-fontdata"/>
  <Default Extension="gif" ContentType="image/gif"/>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69" r:id="rId1"/>
    <p:sldMasterId id="2147483674" r:id="rId2"/>
  </p:sldMasterIdLst>
  <p:notesMasterIdLst>
    <p:notesMasterId r:id="rId14"/>
  </p:notesMasterIdLst>
  <p:sldIdLst>
    <p:sldId id="356" r:id="rId3"/>
    <p:sldId id="347" r:id="rId4"/>
    <p:sldId id="359" r:id="rId5"/>
    <p:sldId id="392" r:id="rId6"/>
    <p:sldId id="393" r:id="rId7"/>
    <p:sldId id="394" r:id="rId8"/>
    <p:sldId id="395" r:id="rId9"/>
    <p:sldId id="396" r:id="rId10"/>
    <p:sldId id="390" r:id="rId11"/>
    <p:sldId id="345" r:id="rId12"/>
    <p:sldId id="258"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200"/>
    <a:srgbClr val="FFF3CE"/>
    <a:srgbClr val="9E7800"/>
    <a:srgbClr val="C09200"/>
    <a:srgbClr val="B2B2B2"/>
    <a:srgbClr val="FFFFFF"/>
    <a:srgbClr val="808080"/>
    <a:srgbClr val="FFCF37"/>
    <a:srgbClr val="FF6D6D"/>
    <a:srgbClr val="4FD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1AB5F457-D5FE-4E43-A43D-1DBDF822F00F}">
  <a:tblStyle styleId="{1AB5F457-D5FE-4E43-A43D-1DBDF822F00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27" autoAdjust="0"/>
  </p:normalViewPr>
  <p:slideViewPr>
    <p:cSldViewPr snapToGrid="0">
      <p:cViewPr varScale="1">
        <p:scale>
          <a:sx n="128" d="100"/>
          <a:sy n="128" d="100"/>
        </p:scale>
        <p:origin x="858"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800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586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22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931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0433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9633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9489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51628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7079c982a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7079c982a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chers notes">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D536-6C92-433B-B8FA-965D4910B1FA}"/>
              </a:ext>
            </a:extLst>
          </p:cNvPr>
          <p:cNvSpPr>
            <a:spLocks noGrp="1"/>
          </p:cNvSpPr>
          <p:nvPr>
            <p:ph type="title" hasCustomPrompt="1"/>
          </p:nvPr>
        </p:nvSpPr>
        <p:spPr>
          <a:xfrm>
            <a:off x="311700" y="255107"/>
            <a:ext cx="8462136" cy="572700"/>
          </a:xfrm>
        </p:spPr>
        <p:txBody>
          <a:bodyPr/>
          <a:lstStyle>
            <a:lvl1pPr>
              <a:defRPr sz="2400" b="1">
                <a:latin typeface="Comic Sans MS" panose="030F0702030302020204" pitchFamily="66" charset="0"/>
              </a:defRPr>
            </a:lvl1pPr>
          </a:lstStyle>
          <a:p>
            <a:r>
              <a:rPr lang="en-US" dirty="0"/>
              <a:t>Lesson Title Here</a:t>
            </a:r>
          </a:p>
        </p:txBody>
      </p:sp>
      <p:sp>
        <p:nvSpPr>
          <p:cNvPr id="4" name="Title 1">
            <a:extLst>
              <a:ext uri="{FF2B5EF4-FFF2-40B4-BE49-F238E27FC236}">
                <a16:creationId xmlns:a16="http://schemas.microsoft.com/office/drawing/2014/main" id="{C19D3899-AAB2-4680-AFD7-418E6741830F}"/>
              </a:ext>
            </a:extLst>
          </p:cNvPr>
          <p:cNvSpPr txBox="1">
            <a:spLocks/>
          </p:cNvSpPr>
          <p:nvPr userDrawn="1"/>
        </p:nvSpPr>
        <p:spPr>
          <a:xfrm>
            <a:off x="5831058" y="843657"/>
            <a:ext cx="3001242" cy="572700"/>
          </a:xfrm>
          <a:prstGeom prst="rect">
            <a:avLst/>
          </a:prstGeom>
          <a:noFill/>
          <a:ln>
            <a:noFill/>
          </a:ln>
        </p:spPr>
        <p:txBody>
          <a:bodyPr spcFirstLastPara="1" wrap="square" lIns="91425" tIns="91425" rIns="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mic Sans MS"/>
              <a:buNone/>
              <a:defRPr sz="28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r"/>
            <a:r>
              <a:rPr lang="en-US" dirty="0">
                <a:solidFill>
                  <a:schemeClr val="bg1">
                    <a:lumMod val="75000"/>
                  </a:schemeClr>
                </a:solidFill>
                <a:latin typeface="Comic Sans MS" panose="030F0702030302020204" pitchFamily="66" charset="0"/>
              </a:rPr>
              <a:t>Teacher’s Notes</a:t>
            </a:r>
          </a:p>
        </p:txBody>
      </p:sp>
      <p:sp>
        <p:nvSpPr>
          <p:cNvPr id="5" name="Title 1">
            <a:extLst>
              <a:ext uri="{FF2B5EF4-FFF2-40B4-BE49-F238E27FC236}">
                <a16:creationId xmlns:a16="http://schemas.microsoft.com/office/drawing/2014/main" id="{9A0CCCCF-60AF-4DB0-92FC-986E587DFAFD}"/>
              </a:ext>
            </a:extLst>
          </p:cNvPr>
          <p:cNvSpPr txBox="1">
            <a:spLocks/>
          </p:cNvSpPr>
          <p:nvPr userDrawn="1"/>
        </p:nvSpPr>
        <p:spPr>
          <a:xfrm>
            <a:off x="311700" y="938053"/>
            <a:ext cx="2392167" cy="3464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mic Sans MS"/>
              <a:buNone/>
              <a:defRPr sz="28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1200" dirty="0">
                <a:solidFill>
                  <a:schemeClr val="tx2">
                    <a:lumMod val="50000"/>
                  </a:schemeClr>
                </a:solidFill>
                <a:latin typeface="Calibri" panose="020F0502020204030204" pitchFamily="34" charset="0"/>
              </a:rPr>
              <a:t>Time: </a:t>
            </a:r>
            <a:r>
              <a:rPr lang="en-US" sz="1200" dirty="0">
                <a:solidFill>
                  <a:schemeClr val="tx1"/>
                </a:solidFill>
                <a:latin typeface="Calibri" panose="020F0502020204030204" pitchFamily="34" charset="0"/>
              </a:rPr>
              <a:t>10 - 15 mins</a:t>
            </a:r>
          </a:p>
        </p:txBody>
      </p:sp>
      <p:sp>
        <p:nvSpPr>
          <p:cNvPr id="8" name="Title 1">
            <a:extLst>
              <a:ext uri="{FF2B5EF4-FFF2-40B4-BE49-F238E27FC236}">
                <a16:creationId xmlns:a16="http://schemas.microsoft.com/office/drawing/2014/main" id="{2546659E-7AAB-45F3-BB0E-57EA48237670}"/>
              </a:ext>
            </a:extLst>
          </p:cNvPr>
          <p:cNvSpPr txBox="1">
            <a:spLocks/>
          </p:cNvSpPr>
          <p:nvPr userDrawn="1"/>
        </p:nvSpPr>
        <p:spPr>
          <a:xfrm>
            <a:off x="367973" y="1373726"/>
            <a:ext cx="1038798" cy="377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mic Sans MS"/>
              <a:buNone/>
              <a:defRPr sz="28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1100" dirty="0">
                <a:solidFill>
                  <a:srgbClr val="9E7800"/>
                </a:solidFill>
                <a:latin typeface="Calibri" panose="020F0502020204030204" pitchFamily="34" charset="0"/>
              </a:rPr>
              <a:t>Objectives:</a:t>
            </a:r>
          </a:p>
        </p:txBody>
      </p:sp>
      <p:sp>
        <p:nvSpPr>
          <p:cNvPr id="10" name="Text Placeholder 9">
            <a:extLst>
              <a:ext uri="{FF2B5EF4-FFF2-40B4-BE49-F238E27FC236}">
                <a16:creationId xmlns:a16="http://schemas.microsoft.com/office/drawing/2014/main" id="{5E110B44-1CE4-4548-81DA-6232A9E26E64}"/>
              </a:ext>
            </a:extLst>
          </p:cNvPr>
          <p:cNvSpPr>
            <a:spLocks noGrp="1"/>
          </p:cNvSpPr>
          <p:nvPr>
            <p:ph type="body" sz="quarter" idx="12" hasCustomPrompt="1"/>
          </p:nvPr>
        </p:nvSpPr>
        <p:spPr>
          <a:xfrm>
            <a:off x="1212715" y="1464309"/>
            <a:ext cx="7499454" cy="195141"/>
          </a:xfrm>
        </p:spPr>
        <p:txBody>
          <a:bodyPr lIns="0" tIns="0" rIns="0" bIns="0"/>
          <a:lstStyle>
            <a:lvl1pPr marL="0" indent="0">
              <a:buFontTx/>
              <a:buNone/>
              <a:defRPr sz="1100">
                <a:solidFill>
                  <a:schemeClr val="tx1"/>
                </a:solidFill>
                <a:latin typeface="Calibri" panose="020F0502020204030204" pitchFamily="34" charset="0"/>
                <a:cs typeface="Calibri" panose="020F0502020204030204" pitchFamily="34" charset="0"/>
              </a:defRPr>
            </a:lvl1pPr>
          </a:lstStyle>
          <a:p>
            <a:pPr lvl="0"/>
            <a:r>
              <a:rPr lang="en-US" dirty="0"/>
              <a:t>Add objectives here</a:t>
            </a:r>
          </a:p>
        </p:txBody>
      </p:sp>
      <p:sp>
        <p:nvSpPr>
          <p:cNvPr id="17" name="Title 1">
            <a:extLst>
              <a:ext uri="{FF2B5EF4-FFF2-40B4-BE49-F238E27FC236}">
                <a16:creationId xmlns:a16="http://schemas.microsoft.com/office/drawing/2014/main" id="{10BBE86D-F1C7-4945-B4C1-3D348FAD4245}"/>
              </a:ext>
            </a:extLst>
          </p:cNvPr>
          <p:cNvSpPr txBox="1">
            <a:spLocks/>
          </p:cNvSpPr>
          <p:nvPr userDrawn="1"/>
        </p:nvSpPr>
        <p:spPr>
          <a:xfrm>
            <a:off x="311700" y="2053282"/>
            <a:ext cx="2705819" cy="377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mic Sans MS"/>
              <a:buNone/>
              <a:defRPr sz="28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1200" dirty="0">
                <a:solidFill>
                  <a:schemeClr val="tx2">
                    <a:lumMod val="50000"/>
                  </a:schemeClr>
                </a:solidFill>
                <a:latin typeface="Calibri" panose="020F0502020204030204" pitchFamily="34" charset="0"/>
              </a:rPr>
              <a:t>Resources in this slide show:</a:t>
            </a:r>
          </a:p>
        </p:txBody>
      </p:sp>
      <p:sp>
        <p:nvSpPr>
          <p:cNvPr id="18" name="Title 1">
            <a:extLst>
              <a:ext uri="{FF2B5EF4-FFF2-40B4-BE49-F238E27FC236}">
                <a16:creationId xmlns:a16="http://schemas.microsoft.com/office/drawing/2014/main" id="{D77CA52E-3872-474B-9055-B61BD4FD3FAA}"/>
              </a:ext>
            </a:extLst>
          </p:cNvPr>
          <p:cNvSpPr txBox="1">
            <a:spLocks/>
          </p:cNvSpPr>
          <p:nvPr userDrawn="1"/>
        </p:nvSpPr>
        <p:spPr>
          <a:xfrm>
            <a:off x="3186342" y="2053282"/>
            <a:ext cx="2705819" cy="377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mic Sans MS"/>
              <a:buNone/>
              <a:defRPr sz="28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1200" dirty="0">
                <a:solidFill>
                  <a:schemeClr val="tx2">
                    <a:lumMod val="50000"/>
                  </a:schemeClr>
                </a:solidFill>
                <a:latin typeface="Calibri" panose="020F0502020204030204" pitchFamily="34" charset="0"/>
              </a:rPr>
              <a:t>Materials in the resources pack:</a:t>
            </a:r>
          </a:p>
        </p:txBody>
      </p:sp>
      <p:sp>
        <p:nvSpPr>
          <p:cNvPr id="19" name="Title 1">
            <a:extLst>
              <a:ext uri="{FF2B5EF4-FFF2-40B4-BE49-F238E27FC236}">
                <a16:creationId xmlns:a16="http://schemas.microsoft.com/office/drawing/2014/main" id="{CDA3877A-31CB-4C48-BACF-5B1B61C2168C}"/>
              </a:ext>
            </a:extLst>
          </p:cNvPr>
          <p:cNvSpPr txBox="1">
            <a:spLocks/>
          </p:cNvSpPr>
          <p:nvPr userDrawn="1"/>
        </p:nvSpPr>
        <p:spPr>
          <a:xfrm>
            <a:off x="6068068" y="2053282"/>
            <a:ext cx="2705819" cy="377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mic Sans MS"/>
              <a:buNone/>
              <a:defRPr sz="28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1200" dirty="0">
                <a:solidFill>
                  <a:schemeClr val="tx2">
                    <a:lumMod val="50000"/>
                  </a:schemeClr>
                </a:solidFill>
                <a:latin typeface="Calibri" panose="020F0502020204030204" pitchFamily="34" charset="0"/>
              </a:rPr>
              <a:t>Supplies required:</a:t>
            </a:r>
          </a:p>
        </p:txBody>
      </p:sp>
      <p:sp>
        <p:nvSpPr>
          <p:cNvPr id="21" name="Text Placeholder 20">
            <a:extLst>
              <a:ext uri="{FF2B5EF4-FFF2-40B4-BE49-F238E27FC236}">
                <a16:creationId xmlns:a16="http://schemas.microsoft.com/office/drawing/2014/main" id="{17B4B1B4-5D50-425A-80FA-F97573AED572}"/>
              </a:ext>
            </a:extLst>
          </p:cNvPr>
          <p:cNvSpPr>
            <a:spLocks noGrp="1"/>
          </p:cNvSpPr>
          <p:nvPr>
            <p:ph type="body" sz="quarter" idx="14" hasCustomPrompt="1"/>
          </p:nvPr>
        </p:nvSpPr>
        <p:spPr>
          <a:xfrm>
            <a:off x="311650" y="2487374"/>
            <a:ext cx="2705870" cy="1153698"/>
          </a:xfrm>
        </p:spPr>
        <p:txBody>
          <a:bodyPr/>
          <a:lstStyle>
            <a:lvl1pPr marL="171450" indent="-171450">
              <a:buFont typeface="Wingdings" panose="05000000000000000000" pitchFamily="2" charset="2"/>
              <a:buChar char="§"/>
              <a:defRPr sz="1050">
                <a:solidFill>
                  <a:schemeClr val="tx1"/>
                </a:solidFill>
                <a:latin typeface="+mn-lt"/>
                <a:cs typeface="Calibri" panose="020F0502020204030204" pitchFamily="34" charset="0"/>
              </a:defRPr>
            </a:lvl1pPr>
          </a:lstStyle>
          <a:p>
            <a:pPr lvl="0"/>
            <a:r>
              <a:rPr lang="en-US" dirty="0"/>
              <a:t>Add resources here</a:t>
            </a:r>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22" name="Text Placeholder 20">
            <a:extLst>
              <a:ext uri="{FF2B5EF4-FFF2-40B4-BE49-F238E27FC236}">
                <a16:creationId xmlns:a16="http://schemas.microsoft.com/office/drawing/2014/main" id="{C95C750D-FCE3-4E42-8B42-D4D93746B0E0}"/>
              </a:ext>
            </a:extLst>
          </p:cNvPr>
          <p:cNvSpPr>
            <a:spLocks noGrp="1"/>
          </p:cNvSpPr>
          <p:nvPr>
            <p:ph type="body" sz="quarter" idx="15" hasCustomPrompt="1"/>
          </p:nvPr>
        </p:nvSpPr>
        <p:spPr>
          <a:xfrm>
            <a:off x="3186342" y="2487374"/>
            <a:ext cx="2705870" cy="1143248"/>
          </a:xfrm>
        </p:spPr>
        <p:txBody>
          <a:bodyPr/>
          <a:lstStyle>
            <a:lvl1pPr marL="171450" indent="-171450">
              <a:buFont typeface="Wingdings" panose="05000000000000000000" pitchFamily="2" charset="2"/>
              <a:buChar char="§"/>
              <a:defRPr sz="1050">
                <a:solidFill>
                  <a:schemeClr val="tx1"/>
                </a:solidFill>
                <a:latin typeface="+mn-lt"/>
                <a:cs typeface="Calibri" panose="020F0502020204030204" pitchFamily="34" charset="0"/>
              </a:defRPr>
            </a:lvl1pPr>
          </a:lstStyle>
          <a:p>
            <a:pPr lvl="0"/>
            <a:r>
              <a:rPr lang="en-US" dirty="0"/>
              <a:t>Add material here</a:t>
            </a:r>
          </a:p>
        </p:txBody>
      </p:sp>
      <p:sp>
        <p:nvSpPr>
          <p:cNvPr id="23" name="Text Placeholder 20">
            <a:extLst>
              <a:ext uri="{FF2B5EF4-FFF2-40B4-BE49-F238E27FC236}">
                <a16:creationId xmlns:a16="http://schemas.microsoft.com/office/drawing/2014/main" id="{1C781EEB-97B9-40C8-8382-6F9B05025730}"/>
              </a:ext>
            </a:extLst>
          </p:cNvPr>
          <p:cNvSpPr>
            <a:spLocks noGrp="1"/>
          </p:cNvSpPr>
          <p:nvPr>
            <p:ph type="body" sz="quarter" idx="16" hasCustomPrompt="1"/>
          </p:nvPr>
        </p:nvSpPr>
        <p:spPr>
          <a:xfrm>
            <a:off x="6068068" y="2486698"/>
            <a:ext cx="2705870" cy="1698723"/>
          </a:xfrm>
        </p:spPr>
        <p:txBody>
          <a:bodyPr/>
          <a:lstStyle>
            <a:lvl1pPr marL="171450" indent="-171450">
              <a:buFont typeface="Wingdings" panose="05000000000000000000" pitchFamily="2" charset="2"/>
              <a:buChar char="§"/>
              <a:defRPr sz="1050">
                <a:solidFill>
                  <a:schemeClr val="tx1"/>
                </a:solidFill>
                <a:latin typeface="+mn-lt"/>
                <a:cs typeface="Calibri" panose="020F0502020204030204" pitchFamily="34" charset="0"/>
              </a:defRPr>
            </a:lvl1pPr>
          </a:lstStyle>
          <a:p>
            <a:pPr lvl="0"/>
            <a:r>
              <a:rPr lang="en-US" dirty="0"/>
              <a:t>Add supplies here</a:t>
            </a:r>
          </a:p>
        </p:txBody>
      </p:sp>
      <p:sp>
        <p:nvSpPr>
          <p:cNvPr id="24" name="TextBox 23">
            <a:extLst>
              <a:ext uri="{FF2B5EF4-FFF2-40B4-BE49-F238E27FC236}">
                <a16:creationId xmlns:a16="http://schemas.microsoft.com/office/drawing/2014/main" id="{7C4774EB-E34B-4D50-B681-80F39E42CA13}"/>
              </a:ext>
            </a:extLst>
          </p:cNvPr>
          <p:cNvSpPr txBox="1"/>
          <p:nvPr userDrawn="1"/>
        </p:nvSpPr>
        <p:spPr>
          <a:xfrm>
            <a:off x="2266289" y="4810978"/>
            <a:ext cx="46114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tx1"/>
                </a:solidFill>
                <a:latin typeface="+mn-lt"/>
              </a:rPr>
              <a:t>[ Press space bar or left-mouse</a:t>
            </a:r>
            <a:r>
              <a:rPr lang="en-US" sz="1400" baseline="0" dirty="0">
                <a:solidFill>
                  <a:schemeClr val="tx1"/>
                </a:solidFill>
                <a:latin typeface="+mn-lt"/>
              </a:rPr>
              <a:t> click to start slide show ]</a:t>
            </a:r>
            <a:endParaRPr lang="en-US" sz="1400" dirty="0">
              <a:solidFill>
                <a:schemeClr val="tx1"/>
              </a:solidFill>
              <a:latin typeface="+mn-lt"/>
            </a:endParaRPr>
          </a:p>
        </p:txBody>
      </p:sp>
      <p:sp>
        <p:nvSpPr>
          <p:cNvPr id="25" name="Title 1">
            <a:extLst>
              <a:ext uri="{FF2B5EF4-FFF2-40B4-BE49-F238E27FC236}">
                <a16:creationId xmlns:a16="http://schemas.microsoft.com/office/drawing/2014/main" id="{CE7EE7C4-5AE9-4C5B-BC96-3D8E34EA121B}"/>
              </a:ext>
            </a:extLst>
          </p:cNvPr>
          <p:cNvSpPr txBox="1">
            <a:spLocks/>
          </p:cNvSpPr>
          <p:nvPr userDrawn="1"/>
        </p:nvSpPr>
        <p:spPr>
          <a:xfrm>
            <a:off x="311650" y="2237069"/>
            <a:ext cx="2705819" cy="309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mic Sans MS"/>
              <a:buNone/>
              <a:defRPr sz="28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900" dirty="0">
                <a:solidFill>
                  <a:schemeClr val="tx1"/>
                </a:solidFill>
                <a:latin typeface="Calibri" panose="020F0502020204030204" pitchFamily="34" charset="0"/>
              </a:rPr>
              <a:t>These are ready to go!</a:t>
            </a:r>
          </a:p>
        </p:txBody>
      </p:sp>
      <p:sp>
        <p:nvSpPr>
          <p:cNvPr id="26" name="Title 1">
            <a:extLst>
              <a:ext uri="{FF2B5EF4-FFF2-40B4-BE49-F238E27FC236}">
                <a16:creationId xmlns:a16="http://schemas.microsoft.com/office/drawing/2014/main" id="{B46C8202-069D-40E3-BB7A-E705EB8FA93D}"/>
              </a:ext>
            </a:extLst>
          </p:cNvPr>
          <p:cNvSpPr txBox="1">
            <a:spLocks/>
          </p:cNvSpPr>
          <p:nvPr userDrawn="1"/>
        </p:nvSpPr>
        <p:spPr>
          <a:xfrm>
            <a:off x="3186292" y="2233773"/>
            <a:ext cx="2881776" cy="309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mic Sans MS"/>
              <a:buNone/>
              <a:defRPr sz="28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900" dirty="0">
                <a:solidFill>
                  <a:schemeClr val="tx1"/>
                </a:solidFill>
                <a:latin typeface="Calibri" panose="020F0502020204030204" pitchFamily="34" charset="0"/>
              </a:rPr>
              <a:t>You need to print / prepare these before class.</a:t>
            </a:r>
          </a:p>
        </p:txBody>
      </p:sp>
      <p:sp>
        <p:nvSpPr>
          <p:cNvPr id="27" name="Title 1">
            <a:extLst>
              <a:ext uri="{FF2B5EF4-FFF2-40B4-BE49-F238E27FC236}">
                <a16:creationId xmlns:a16="http://schemas.microsoft.com/office/drawing/2014/main" id="{C267B8AC-28EF-4F6A-9B2D-9A4FEF3418F2}"/>
              </a:ext>
            </a:extLst>
          </p:cNvPr>
          <p:cNvSpPr txBox="1">
            <a:spLocks/>
          </p:cNvSpPr>
          <p:nvPr userDrawn="1"/>
        </p:nvSpPr>
        <p:spPr>
          <a:xfrm>
            <a:off x="6068068" y="2233102"/>
            <a:ext cx="2705768" cy="309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mic Sans MS"/>
              <a:buNone/>
              <a:defRPr sz="28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900" dirty="0">
                <a:solidFill>
                  <a:schemeClr val="tx1"/>
                </a:solidFill>
                <a:latin typeface="Calibri" panose="020F0502020204030204" pitchFamily="34" charset="0"/>
              </a:rPr>
              <a:t>You need to provide these.</a:t>
            </a:r>
          </a:p>
        </p:txBody>
      </p:sp>
      <p:pic>
        <p:nvPicPr>
          <p:cNvPr id="28" name="Picture 27" descr="A picture containing drawing&#10;&#10;Description automatically generated">
            <a:extLst>
              <a:ext uri="{FF2B5EF4-FFF2-40B4-BE49-F238E27FC236}">
                <a16:creationId xmlns:a16="http://schemas.microsoft.com/office/drawing/2014/main" id="{35331CDA-AF9B-41C5-84B5-02D3AA5E5CD2}"/>
              </a:ext>
            </a:extLst>
          </p:cNvPr>
          <p:cNvPicPr>
            <a:picLocks noChangeAspect="1"/>
          </p:cNvPicPr>
          <p:nvPr userDrawn="1"/>
        </p:nvPicPr>
        <p:blipFill>
          <a:blip r:embed="rId2"/>
          <a:stretch>
            <a:fillRect/>
          </a:stretch>
        </p:blipFill>
        <p:spPr>
          <a:xfrm>
            <a:off x="2634448" y="962571"/>
            <a:ext cx="2709839" cy="385381"/>
          </a:xfrm>
          <a:prstGeom prst="rect">
            <a:avLst/>
          </a:prstGeom>
        </p:spPr>
      </p:pic>
      <p:sp>
        <p:nvSpPr>
          <p:cNvPr id="49" name="Rectangle 48">
            <a:extLst>
              <a:ext uri="{FF2B5EF4-FFF2-40B4-BE49-F238E27FC236}">
                <a16:creationId xmlns:a16="http://schemas.microsoft.com/office/drawing/2014/main" id="{3540BA05-DEDC-43AD-899E-B51D87706DB4}"/>
              </a:ext>
            </a:extLst>
          </p:cNvPr>
          <p:cNvSpPr/>
          <p:nvPr userDrawn="1"/>
        </p:nvSpPr>
        <p:spPr>
          <a:xfrm>
            <a:off x="429065" y="1436722"/>
            <a:ext cx="8344771" cy="265902"/>
          </a:xfrm>
          <a:prstGeom prst="rect">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lide Number Placeholder 2">
            <a:extLst>
              <a:ext uri="{FF2B5EF4-FFF2-40B4-BE49-F238E27FC236}">
                <a16:creationId xmlns:a16="http://schemas.microsoft.com/office/drawing/2014/main" id="{82AA84AE-B665-4B25-96EC-DEFB8AA3B1AE}"/>
              </a:ext>
            </a:extLst>
          </p:cNvPr>
          <p:cNvSpPr txBox="1">
            <a:spLocks/>
          </p:cNvSpPr>
          <p:nvPr userDrawn="1"/>
        </p:nvSpPr>
        <p:spPr>
          <a:xfrm>
            <a:off x="9265" y="4839821"/>
            <a:ext cx="1981201" cy="274637"/>
          </a:xfrm>
          <a:prstGeom prst="rect">
            <a:avLst/>
          </a:prstGeom>
        </p:spPr>
        <p:txBody>
          <a:bodyPr vert="horz" lIns="9000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Calibri" panose="00000500000000000000"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Calibri" panose="020F0502020204030204" pitchFamily="34" charset="0"/>
              </a:rPr>
              <a:t>© ESLKidStuff.com </a:t>
            </a:r>
          </a:p>
        </p:txBody>
      </p:sp>
      <p:sp>
        <p:nvSpPr>
          <p:cNvPr id="80" name="Title 1">
            <a:extLst>
              <a:ext uri="{FF2B5EF4-FFF2-40B4-BE49-F238E27FC236}">
                <a16:creationId xmlns:a16="http://schemas.microsoft.com/office/drawing/2014/main" id="{9DEEA9E8-5677-43E5-AE4E-E87A9B2B060A}"/>
              </a:ext>
            </a:extLst>
          </p:cNvPr>
          <p:cNvSpPr txBox="1">
            <a:spLocks/>
          </p:cNvSpPr>
          <p:nvPr userDrawn="1"/>
        </p:nvSpPr>
        <p:spPr>
          <a:xfrm>
            <a:off x="311651" y="4066625"/>
            <a:ext cx="673088" cy="339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mic Sans MS"/>
              <a:buNone/>
              <a:defRPr sz="28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1200" dirty="0">
                <a:solidFill>
                  <a:schemeClr val="tx2">
                    <a:lumMod val="50000"/>
                  </a:schemeClr>
                </a:solidFill>
                <a:latin typeface="+mn-lt"/>
              </a:rPr>
              <a:t>Notes:</a:t>
            </a:r>
          </a:p>
        </p:txBody>
      </p:sp>
      <p:sp>
        <p:nvSpPr>
          <p:cNvPr id="81" name="Text Placeholder 20">
            <a:extLst>
              <a:ext uri="{FF2B5EF4-FFF2-40B4-BE49-F238E27FC236}">
                <a16:creationId xmlns:a16="http://schemas.microsoft.com/office/drawing/2014/main" id="{BB3579AA-7FE1-4978-9707-A7DC33C11200}"/>
              </a:ext>
            </a:extLst>
          </p:cNvPr>
          <p:cNvSpPr>
            <a:spLocks noGrp="1"/>
          </p:cNvSpPr>
          <p:nvPr>
            <p:ph type="body" sz="quarter" idx="18" hasCustomPrompt="1"/>
          </p:nvPr>
        </p:nvSpPr>
        <p:spPr>
          <a:xfrm>
            <a:off x="311649" y="4366448"/>
            <a:ext cx="5580511" cy="414637"/>
          </a:xfrm>
        </p:spPr>
        <p:txBody>
          <a:bodyPr lIns="90000" tIns="0" rIns="0" bIns="0"/>
          <a:lstStyle>
            <a:lvl1pPr marL="0" indent="0">
              <a:buFontTx/>
              <a:buNone/>
              <a:defRPr sz="1050">
                <a:solidFill>
                  <a:schemeClr val="tx1"/>
                </a:solidFill>
                <a:latin typeface="Calibri" panose="020F0502020204030204" pitchFamily="34" charset="0"/>
                <a:cs typeface="Calibri" panose="020F0502020204030204" pitchFamily="34" charset="0"/>
              </a:defRPr>
            </a:lvl1pPr>
          </a:lstStyle>
          <a:p>
            <a:pPr lvl="0"/>
            <a:r>
              <a:rPr lang="en-US" dirty="0"/>
              <a:t>Add notes here</a:t>
            </a:r>
          </a:p>
        </p:txBody>
      </p:sp>
      <p:sp>
        <p:nvSpPr>
          <p:cNvPr id="82" name="Title 1">
            <a:extLst>
              <a:ext uri="{FF2B5EF4-FFF2-40B4-BE49-F238E27FC236}">
                <a16:creationId xmlns:a16="http://schemas.microsoft.com/office/drawing/2014/main" id="{2A8DBBB2-EB0D-481A-AE2F-1BD97D1113AB}"/>
              </a:ext>
            </a:extLst>
          </p:cNvPr>
          <p:cNvSpPr txBox="1">
            <a:spLocks/>
          </p:cNvSpPr>
          <p:nvPr userDrawn="1"/>
        </p:nvSpPr>
        <p:spPr>
          <a:xfrm>
            <a:off x="311648" y="14534"/>
            <a:ext cx="2794717" cy="339901"/>
          </a:xfrm>
          <a:prstGeom prst="rect">
            <a:avLst/>
          </a:prstGeom>
          <a:noFill/>
          <a:ln>
            <a:noFill/>
          </a:ln>
        </p:spPr>
        <p:txBody>
          <a:bodyPr spcFirstLastPara="1" wrap="square" lIns="91425" tIns="91425" rIns="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mic Sans MS"/>
              <a:buNone/>
              <a:defRPr sz="28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1200" dirty="0">
                <a:solidFill>
                  <a:schemeClr val="tx1"/>
                </a:solidFill>
                <a:latin typeface="Calibri" panose="020F0502020204030204" pitchFamily="34" charset="0"/>
              </a:rPr>
              <a:t>Early reading mini-lesson</a:t>
            </a:r>
          </a:p>
        </p:txBody>
      </p:sp>
      <p:sp>
        <p:nvSpPr>
          <p:cNvPr id="83" name="Text Placeholder 9">
            <a:extLst>
              <a:ext uri="{FF2B5EF4-FFF2-40B4-BE49-F238E27FC236}">
                <a16:creationId xmlns:a16="http://schemas.microsoft.com/office/drawing/2014/main" id="{E4C954CC-F6AD-48F6-BC83-23FECC43D966}"/>
              </a:ext>
            </a:extLst>
          </p:cNvPr>
          <p:cNvSpPr>
            <a:spLocks noGrp="1"/>
          </p:cNvSpPr>
          <p:nvPr>
            <p:ph type="body" sz="quarter" idx="19" hasCustomPrompt="1"/>
          </p:nvPr>
        </p:nvSpPr>
        <p:spPr>
          <a:xfrm>
            <a:off x="2087371" y="88795"/>
            <a:ext cx="1336754" cy="195141"/>
          </a:xfrm>
        </p:spPr>
        <p:txBody>
          <a:bodyPr lIns="0" tIns="0" rIns="0" bIns="0"/>
          <a:lstStyle>
            <a:lvl1pPr marL="0" indent="0">
              <a:buFontTx/>
              <a:buNone/>
              <a:defRPr sz="1200">
                <a:solidFill>
                  <a:schemeClr val="tx1"/>
                </a:solidFill>
                <a:latin typeface="Calibri" panose="020F0502020204030204" pitchFamily="34" charset="0"/>
                <a:cs typeface="Calibri" panose="020F0502020204030204" pitchFamily="34" charset="0"/>
              </a:defRPr>
            </a:lvl1pPr>
          </a:lstStyle>
          <a:p>
            <a:pPr lvl="0"/>
            <a:r>
              <a:rPr lang="en-US" dirty="0"/>
              <a:t>1</a:t>
            </a:r>
          </a:p>
        </p:txBody>
      </p:sp>
      <p:pic>
        <p:nvPicPr>
          <p:cNvPr id="6" name="Picture 5">
            <a:extLst>
              <a:ext uri="{FF2B5EF4-FFF2-40B4-BE49-F238E27FC236}">
                <a16:creationId xmlns:a16="http://schemas.microsoft.com/office/drawing/2014/main" id="{36429CF1-B04F-4A9D-882B-9066A1096B30}"/>
              </a:ext>
            </a:extLst>
          </p:cNvPr>
          <p:cNvPicPr>
            <a:picLocks noChangeAspect="1"/>
          </p:cNvPicPr>
          <p:nvPr userDrawn="1"/>
        </p:nvPicPr>
        <p:blipFill>
          <a:blip r:embed="rId3"/>
          <a:stretch>
            <a:fillRect/>
          </a:stretch>
        </p:blipFill>
        <p:spPr>
          <a:xfrm>
            <a:off x="5498038" y="874079"/>
            <a:ext cx="481626" cy="512108"/>
          </a:xfrm>
          <a:prstGeom prst="rect">
            <a:avLst/>
          </a:prstGeom>
        </p:spPr>
      </p:pic>
      <p:pic>
        <p:nvPicPr>
          <p:cNvPr id="31" name="Picture 30" descr="A close up of a sign&#10;&#10;Description automatically generated">
            <a:extLst>
              <a:ext uri="{FF2B5EF4-FFF2-40B4-BE49-F238E27FC236}">
                <a16:creationId xmlns:a16="http://schemas.microsoft.com/office/drawing/2014/main" id="{0C2E206B-E0E6-4B35-AB78-4A78F1E8D110}"/>
              </a:ext>
            </a:extLst>
          </p:cNvPr>
          <p:cNvPicPr>
            <a:picLocks noChangeAspect="1"/>
          </p:cNvPicPr>
          <p:nvPr userDrawn="1"/>
        </p:nvPicPr>
        <p:blipFill>
          <a:blip r:embed="rId4"/>
          <a:stretch>
            <a:fillRect/>
          </a:stretch>
        </p:blipFill>
        <p:spPr>
          <a:xfrm>
            <a:off x="7447224" y="3866877"/>
            <a:ext cx="1696776" cy="1272581"/>
          </a:xfrm>
          <a:prstGeom prst="rect">
            <a:avLst/>
          </a:prstGeom>
        </p:spPr>
      </p:pic>
    </p:spTree>
    <p:extLst>
      <p:ext uri="{BB962C8B-B14F-4D97-AF65-F5344CB8AC3E}">
        <p14:creationId xmlns:p14="http://schemas.microsoft.com/office/powerpoint/2010/main" val="257724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rgbClr val="FFF8E5"/>
        </a:solidFill>
        <a:effectLst/>
      </p:bgPr>
    </p:bg>
    <p:spTree>
      <p:nvGrpSpPr>
        <p:cNvPr id="1" name="Shape 8"/>
        <p:cNvGrpSpPr/>
        <p:nvPr/>
      </p:nvGrpSpPr>
      <p:grpSpPr>
        <a:xfrm>
          <a:off x="0" y="0"/>
          <a:ext cx="0" cy="0"/>
          <a:chOff x="0" y="0"/>
          <a:chExt cx="0" cy="0"/>
        </a:xfrm>
      </p:grpSpPr>
      <p:sp>
        <p:nvSpPr>
          <p:cNvPr id="174" name="Google Shape;166;p14">
            <a:extLst>
              <a:ext uri="{FF2B5EF4-FFF2-40B4-BE49-F238E27FC236}">
                <a16:creationId xmlns:a16="http://schemas.microsoft.com/office/drawing/2014/main" id="{99D0D737-E2D9-47A5-A81B-59557A7B7354}"/>
              </a:ext>
            </a:extLst>
          </p:cNvPr>
          <p:cNvSpPr/>
          <p:nvPr userDrawn="1"/>
        </p:nvSpPr>
        <p:spPr>
          <a:xfrm rot="2046432">
            <a:off x="4571109" y="4365608"/>
            <a:ext cx="2585876" cy="2585876"/>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6;p14">
            <a:extLst>
              <a:ext uri="{FF2B5EF4-FFF2-40B4-BE49-F238E27FC236}">
                <a16:creationId xmlns:a16="http://schemas.microsoft.com/office/drawing/2014/main" id="{ACD0F1E8-43F3-4557-B643-00A89CCF6438}"/>
              </a:ext>
            </a:extLst>
          </p:cNvPr>
          <p:cNvSpPr/>
          <p:nvPr userDrawn="1"/>
        </p:nvSpPr>
        <p:spPr>
          <a:xfrm rot="2046432">
            <a:off x="-1568548" y="-961698"/>
            <a:ext cx="3239224" cy="3239224"/>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p2"/>
          <p:cNvSpPr txBox="1">
            <a:spLocks noGrp="1"/>
          </p:cNvSpPr>
          <p:nvPr>
            <p:ph type="ctrTitle" hasCustomPrompt="1"/>
          </p:nvPr>
        </p:nvSpPr>
        <p:spPr>
          <a:xfrm>
            <a:off x="589723" y="3096627"/>
            <a:ext cx="7964555" cy="915985"/>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41294A"/>
              </a:buClr>
              <a:buSzPts val="5200"/>
              <a:buNone/>
              <a:defRPr sz="6000" b="1">
                <a:solidFill>
                  <a:srgbClr val="41294A"/>
                </a:solidFill>
                <a:latin typeface="Comic Sans MS" panose="030F0702030302020204" pitchFamily="66" charset="0"/>
                <a:ea typeface="Comic Sans MS" panose="030F0702030302020204" pitchFamily="66" charset="0"/>
                <a:cs typeface="Comic Sans MS" panose="030F0702030302020204" pitchFamily="66" charset="0"/>
                <a:sym typeface="Comic Sans M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dirty="0"/>
              <a:t>Lesson title</a:t>
            </a:r>
            <a:endParaRPr dirty="0"/>
          </a:p>
        </p:txBody>
      </p:sp>
      <p:pic>
        <p:nvPicPr>
          <p:cNvPr id="33" name="Picture 32" descr="A picture containing drawing&#10;&#10;Description automatically generated">
            <a:extLst>
              <a:ext uri="{FF2B5EF4-FFF2-40B4-BE49-F238E27FC236}">
                <a16:creationId xmlns:a16="http://schemas.microsoft.com/office/drawing/2014/main" id="{55865403-A66E-4120-A670-F432C3CD96B6}"/>
              </a:ext>
            </a:extLst>
          </p:cNvPr>
          <p:cNvPicPr>
            <a:picLocks noChangeAspect="1"/>
          </p:cNvPicPr>
          <p:nvPr/>
        </p:nvPicPr>
        <p:blipFill>
          <a:blip r:embed="rId3"/>
          <a:stretch>
            <a:fillRect/>
          </a:stretch>
        </p:blipFill>
        <p:spPr>
          <a:xfrm>
            <a:off x="2349106" y="342451"/>
            <a:ext cx="4445789" cy="632260"/>
          </a:xfrm>
          <a:prstGeom prst="rect">
            <a:avLst/>
          </a:prstGeom>
        </p:spPr>
      </p:pic>
      <p:sp>
        <p:nvSpPr>
          <p:cNvPr id="32" name="Google Shape;32;p2"/>
          <p:cNvSpPr txBox="1">
            <a:spLocks noGrp="1"/>
          </p:cNvSpPr>
          <p:nvPr>
            <p:ph type="subTitle" idx="1" hasCustomPrompt="1"/>
          </p:nvPr>
        </p:nvSpPr>
        <p:spPr>
          <a:xfrm>
            <a:off x="3421864" y="4015541"/>
            <a:ext cx="2300273" cy="462600"/>
          </a:xfrm>
          <a:prstGeom prst="rect">
            <a:avLst/>
          </a:prstGeom>
        </p:spPr>
        <p:txBody>
          <a:bodyPr spcFirstLastPara="1" wrap="square" lIns="91425" tIns="91425" rIns="91425" bIns="91425" anchor="t" anchorCtr="0">
            <a:noAutofit/>
          </a:bodyPr>
          <a:lstStyle>
            <a:lvl1pPr marL="457200" lvl="0" indent="-457200" algn="ctr">
              <a:lnSpc>
                <a:spcPct val="100000"/>
              </a:lnSpc>
              <a:spcBef>
                <a:spcPts val="0"/>
              </a:spcBef>
              <a:spcAft>
                <a:spcPts val="0"/>
              </a:spcAft>
              <a:buSzPts val="2800"/>
              <a:buNone/>
              <a:defRPr sz="1800">
                <a:solidFill>
                  <a:srgbClr val="443351"/>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dirty="0"/>
              <a:t>Lesson number</a:t>
            </a:r>
            <a:endParaRPr dirty="0"/>
          </a:p>
        </p:txBody>
      </p:sp>
      <p:sp>
        <p:nvSpPr>
          <p:cNvPr id="165" name="TextBox 164">
            <a:extLst>
              <a:ext uri="{FF2B5EF4-FFF2-40B4-BE49-F238E27FC236}">
                <a16:creationId xmlns:a16="http://schemas.microsoft.com/office/drawing/2014/main" id="{4F0E879D-9D4F-4EE5-8916-EF7C49A6E0DA}"/>
              </a:ext>
            </a:extLst>
          </p:cNvPr>
          <p:cNvSpPr txBox="1"/>
          <p:nvPr userDrawn="1"/>
        </p:nvSpPr>
        <p:spPr>
          <a:xfrm>
            <a:off x="2823582" y="4752519"/>
            <a:ext cx="349683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solidFill>
                  <a:schemeClr val="tx1"/>
                </a:solidFill>
                <a:latin typeface="Calibri" panose="020F0502020204030204" pitchFamily="34" charset="0"/>
              </a:rPr>
              <a:t>[ Press space bar or left-mouse</a:t>
            </a:r>
            <a:r>
              <a:rPr lang="en-US" sz="900" baseline="0" dirty="0">
                <a:solidFill>
                  <a:schemeClr val="tx1"/>
                </a:solidFill>
                <a:latin typeface="Calibri" panose="020F0502020204030204" pitchFamily="34" charset="0"/>
              </a:rPr>
              <a:t> click to begin ]</a:t>
            </a:r>
            <a:endParaRPr lang="en-US" sz="900" dirty="0">
              <a:solidFill>
                <a:schemeClr val="tx1"/>
              </a:solidFill>
              <a:latin typeface="Calibri" panose="020F0502020204030204" pitchFamily="34" charset="0"/>
            </a:endParaRPr>
          </a:p>
        </p:txBody>
      </p:sp>
      <p:sp>
        <p:nvSpPr>
          <p:cNvPr id="166" name="TextBox 165">
            <a:extLst>
              <a:ext uri="{FF2B5EF4-FFF2-40B4-BE49-F238E27FC236}">
                <a16:creationId xmlns:a16="http://schemas.microsoft.com/office/drawing/2014/main" id="{B5B2AAF8-DE46-4286-A653-76060F404FB5}"/>
              </a:ext>
            </a:extLst>
          </p:cNvPr>
          <p:cNvSpPr txBox="1"/>
          <p:nvPr userDrawn="1"/>
        </p:nvSpPr>
        <p:spPr>
          <a:xfrm>
            <a:off x="2383726" y="4755161"/>
            <a:ext cx="437654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solidFill>
                  <a:schemeClr val="tx1"/>
                </a:solidFill>
                <a:latin typeface="Calibri" panose="020F0502020204030204" pitchFamily="34" charset="0"/>
              </a:rPr>
              <a:t>[ Press space bar or left-mouse</a:t>
            </a:r>
            <a:r>
              <a:rPr lang="en-US" sz="900" baseline="0" dirty="0">
                <a:solidFill>
                  <a:schemeClr val="tx1"/>
                </a:solidFill>
                <a:latin typeface="Calibri" panose="020F0502020204030204" pitchFamily="34" charset="0"/>
              </a:rPr>
              <a:t> click to move through the slides ]</a:t>
            </a:r>
            <a:endParaRPr lang="en-US" sz="900" dirty="0">
              <a:solidFill>
                <a:schemeClr val="tx1"/>
              </a:solidFill>
              <a:latin typeface="Calibri" panose="020F0502020204030204" pitchFamily="34" charset="0"/>
            </a:endParaRPr>
          </a:p>
        </p:txBody>
      </p:sp>
      <p:sp>
        <p:nvSpPr>
          <p:cNvPr id="7" name="Footer Placeholder 6">
            <a:extLst>
              <a:ext uri="{FF2B5EF4-FFF2-40B4-BE49-F238E27FC236}">
                <a16:creationId xmlns:a16="http://schemas.microsoft.com/office/drawing/2014/main" id="{8A44D33E-014E-4B62-8CEE-B7802B6DE932}"/>
              </a:ext>
            </a:extLst>
          </p:cNvPr>
          <p:cNvSpPr>
            <a:spLocks noGrp="1"/>
          </p:cNvSpPr>
          <p:nvPr>
            <p:ph type="ftr" sz="quarter" idx="10"/>
          </p:nvPr>
        </p:nvSpPr>
        <p:spPr/>
        <p:txBody>
          <a:bodyPr/>
          <a:lstStyle>
            <a:lvl1pPr>
              <a:defRPr>
                <a:latin typeface="Calibri" panose="020F0502020204030204" pitchFamily="34" charset="0"/>
              </a:defRPr>
            </a:lvl1pPr>
          </a:lstStyle>
          <a:p>
            <a:r>
              <a:rPr lang="en-US" dirty="0"/>
              <a:t>© ESLKidStuff.com</a:t>
            </a:r>
          </a:p>
        </p:txBody>
      </p:sp>
      <p:sp>
        <p:nvSpPr>
          <p:cNvPr id="161" name="TextBox 160">
            <a:extLst>
              <a:ext uri="{FF2B5EF4-FFF2-40B4-BE49-F238E27FC236}">
                <a16:creationId xmlns:a16="http://schemas.microsoft.com/office/drawing/2014/main" id="{023EEEBC-EC72-4323-8087-388748BC0B44}"/>
              </a:ext>
            </a:extLst>
          </p:cNvPr>
          <p:cNvSpPr txBox="1"/>
          <p:nvPr userDrawn="1"/>
        </p:nvSpPr>
        <p:spPr>
          <a:xfrm>
            <a:off x="1409550" y="1062032"/>
            <a:ext cx="63249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0" dirty="0">
                <a:solidFill>
                  <a:schemeClr val="tx1"/>
                </a:solidFill>
                <a:latin typeface="+mj-lt"/>
              </a:rPr>
              <a:t>Early reading</a:t>
            </a:r>
            <a:br>
              <a:rPr lang="en-US" sz="2800" b="0" dirty="0">
                <a:solidFill>
                  <a:schemeClr val="tx1"/>
                </a:solidFill>
                <a:latin typeface="+mj-lt"/>
              </a:rPr>
            </a:br>
            <a:r>
              <a:rPr lang="en-US" sz="2800" b="0" dirty="0">
                <a:solidFill>
                  <a:schemeClr val="tx1"/>
                </a:solidFill>
                <a:latin typeface="+mj-lt"/>
              </a:rPr>
              <a:t>mini-lesson</a:t>
            </a:r>
          </a:p>
        </p:txBody>
      </p:sp>
      <p:sp>
        <p:nvSpPr>
          <p:cNvPr id="162" name="Google Shape;146;p12">
            <a:extLst>
              <a:ext uri="{FF2B5EF4-FFF2-40B4-BE49-F238E27FC236}">
                <a16:creationId xmlns:a16="http://schemas.microsoft.com/office/drawing/2014/main" id="{DD74C5DB-DF56-43CE-AE70-4F3D2A2CCDAB}"/>
              </a:ext>
            </a:extLst>
          </p:cNvPr>
          <p:cNvSpPr/>
          <p:nvPr userDrawn="1"/>
        </p:nvSpPr>
        <p:spPr>
          <a:xfrm flipH="1">
            <a:off x="7280598" y="171895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47;p12">
            <a:extLst>
              <a:ext uri="{FF2B5EF4-FFF2-40B4-BE49-F238E27FC236}">
                <a16:creationId xmlns:a16="http://schemas.microsoft.com/office/drawing/2014/main" id="{5462CBE0-CE0E-46FF-97B1-719D71BA4B70}"/>
              </a:ext>
            </a:extLst>
          </p:cNvPr>
          <p:cNvSpPr/>
          <p:nvPr userDrawn="1"/>
        </p:nvSpPr>
        <p:spPr>
          <a:xfrm flipH="1">
            <a:off x="710911" y="538827"/>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chemeClr val="bg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48;p12">
            <a:extLst>
              <a:ext uri="{FF2B5EF4-FFF2-40B4-BE49-F238E27FC236}">
                <a16:creationId xmlns:a16="http://schemas.microsoft.com/office/drawing/2014/main" id="{5DF58634-A742-41FF-B01C-8CB2AE2F9A0D}"/>
              </a:ext>
            </a:extLst>
          </p:cNvPr>
          <p:cNvSpPr/>
          <p:nvPr userDrawn="1"/>
        </p:nvSpPr>
        <p:spPr>
          <a:xfrm flipH="1">
            <a:off x="2823582" y="222526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6;p14">
            <a:extLst>
              <a:ext uri="{FF2B5EF4-FFF2-40B4-BE49-F238E27FC236}">
                <a16:creationId xmlns:a16="http://schemas.microsoft.com/office/drawing/2014/main" id="{B6BB1FBA-E38A-4446-92B7-B2A36D4FC914}"/>
              </a:ext>
            </a:extLst>
          </p:cNvPr>
          <p:cNvSpPr/>
          <p:nvPr userDrawn="1"/>
        </p:nvSpPr>
        <p:spPr>
          <a:xfrm rot="2046432">
            <a:off x="7940408" y="1052630"/>
            <a:ext cx="1992313" cy="1992313"/>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chemeClr val="bg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46;p12">
            <a:extLst>
              <a:ext uri="{FF2B5EF4-FFF2-40B4-BE49-F238E27FC236}">
                <a16:creationId xmlns:a16="http://schemas.microsoft.com/office/drawing/2014/main" id="{B8325157-0D3E-42E6-9450-A36EF6A2D36E}"/>
              </a:ext>
            </a:extLst>
          </p:cNvPr>
          <p:cNvSpPr/>
          <p:nvPr userDrawn="1"/>
        </p:nvSpPr>
        <p:spPr>
          <a:xfrm flipH="1">
            <a:off x="8201094" y="418896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99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46;p12">
            <a:extLst>
              <a:ext uri="{FF2B5EF4-FFF2-40B4-BE49-F238E27FC236}">
                <a16:creationId xmlns:a16="http://schemas.microsoft.com/office/drawing/2014/main" id="{B80B54C4-0053-446F-A588-64F179FDCA3A}"/>
              </a:ext>
            </a:extLst>
          </p:cNvPr>
          <p:cNvSpPr/>
          <p:nvPr userDrawn="1"/>
        </p:nvSpPr>
        <p:spPr>
          <a:xfrm flipH="1">
            <a:off x="8618670" y="41907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46;p12">
            <a:extLst>
              <a:ext uri="{FF2B5EF4-FFF2-40B4-BE49-F238E27FC236}">
                <a16:creationId xmlns:a16="http://schemas.microsoft.com/office/drawing/2014/main" id="{C55D46A4-A507-4C45-91A6-C06F8E964DA6}"/>
              </a:ext>
            </a:extLst>
          </p:cNvPr>
          <p:cNvSpPr/>
          <p:nvPr userDrawn="1"/>
        </p:nvSpPr>
        <p:spPr>
          <a:xfrm flipH="1">
            <a:off x="1513782" y="4554909"/>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A close up of a sign&#10;&#10;Description automatically generated">
            <a:extLst>
              <a:ext uri="{FF2B5EF4-FFF2-40B4-BE49-F238E27FC236}">
                <a16:creationId xmlns:a16="http://schemas.microsoft.com/office/drawing/2014/main" id="{9B43AC12-8BB3-426B-98D8-3A486CB36C56}"/>
              </a:ext>
            </a:extLst>
          </p:cNvPr>
          <p:cNvPicPr>
            <a:picLocks noChangeAspect="1"/>
          </p:cNvPicPr>
          <p:nvPr userDrawn="1"/>
        </p:nvPicPr>
        <p:blipFill>
          <a:blip r:embed="rId4"/>
          <a:stretch>
            <a:fillRect/>
          </a:stretch>
        </p:blipFill>
        <p:spPr>
          <a:xfrm>
            <a:off x="3907086" y="2170788"/>
            <a:ext cx="1329829" cy="997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5"/>
                                        </p:tgtEl>
                                        <p:attrNameLst>
                                          <p:attrName>style.visibility</p:attrName>
                                        </p:attrNameLst>
                                      </p:cBhvr>
                                      <p:to>
                                        <p:strVal val="hidden"/>
                                      </p:to>
                                    </p:set>
                                  </p:childTnLst>
                                </p:cTn>
                              </p:par>
                            </p:childTnLst>
                          </p:cTn>
                        </p:par>
                        <p:par>
                          <p:cTn id="7" fill="hold">
                            <p:stCondLst>
                              <p:cond delay="0"/>
                            </p:stCondLst>
                            <p:childTnLst>
                              <p:par>
                                <p:cTn id="8" presetID="2" presetClass="entr" presetSubtype="1"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ppt_x"/>
                                          </p:val>
                                        </p:tav>
                                        <p:tav tm="100000">
                                          <p:val>
                                            <p:strVal val="#ppt_x"/>
                                          </p:val>
                                        </p:tav>
                                      </p:tavLst>
                                    </p:anim>
                                    <p:anim calcmode="lin" valueType="num">
                                      <p:cBhvr additive="base">
                                        <p:cTn id="11" dur="500" fill="hold"/>
                                        <p:tgtEl>
                                          <p:spTgt spid="33"/>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subTnLst>
                                    <p:audio>
                                      <p:cMediaNode>
                                        <p:cTn display="0" masterRel="sameClick">
                                          <p:stCondLst>
                                            <p:cond evt="begin" delay="0">
                                              <p:tn val="17"/>
                                            </p:cond>
                                          </p:stCondLst>
                                          <p:endCondLst>
                                            <p:cond evt="onStopAudio" delay="0">
                                              <p:tgtEl>
                                                <p:sldTgt/>
                                              </p:tgtEl>
                                            </p:cond>
                                          </p:endCondLst>
                                        </p:cTn>
                                        <p:tgtEl>
                                          <p:sndTgt r:embed="rId1" name="chimes.wav"/>
                                        </p:tgtEl>
                                      </p:cMediaNode>
                                    </p:audio>
                                  </p:subTnLst>
                                </p:cTn>
                              </p:par>
                              <p:par>
                                <p:cTn id="20" presetID="10" presetClass="entr" presetSubtype="0" fill="hold" grpId="0" nodeType="with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fade">
                                      <p:cBhvr>
                                        <p:cTn id="22" dur="500"/>
                                        <p:tgtEl>
                                          <p:spTgt spid="17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74"/>
                                        </p:tgtEl>
                                        <p:attrNameLst>
                                          <p:attrName>style.visibility</p:attrName>
                                        </p:attrNameLst>
                                      </p:cBhvr>
                                      <p:to>
                                        <p:strVal val="visible"/>
                                      </p:to>
                                    </p:set>
                                    <p:animEffect transition="in" filter="fade">
                                      <p:cBhvr>
                                        <p:cTn id="26" dur="500"/>
                                        <p:tgtEl>
                                          <p:spTgt spid="174"/>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69"/>
                                        </p:tgtEl>
                                        <p:attrNameLst>
                                          <p:attrName>style.visibility</p:attrName>
                                        </p:attrNameLst>
                                      </p:cBhvr>
                                      <p:to>
                                        <p:strVal val="visible"/>
                                      </p:to>
                                    </p:set>
                                    <p:animEffect transition="in" filter="fade">
                                      <p:cBhvr>
                                        <p:cTn id="30" dur="500"/>
                                        <p:tgtEl>
                                          <p:spTgt spid="169"/>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fade">
                                      <p:cBhvr>
                                        <p:cTn id="34" dur="500"/>
                                        <p:tgtEl>
                                          <p:spTgt spid="32">
                                            <p:txEl>
                                              <p:pRg st="0" end="0"/>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66"/>
                                        </p:tgtEl>
                                        <p:attrNameLst>
                                          <p:attrName>style.visibility</p:attrName>
                                        </p:attrNameLst>
                                      </p:cBhvr>
                                      <p:to>
                                        <p:strVal val="visible"/>
                                      </p:to>
                                    </p:set>
                                    <p:animEffect transition="in" filter="fade">
                                      <p:cBhvr>
                                        <p:cTn id="38"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3" grpId="0" animBg="1"/>
      <p:bldP spid="31" grpId="0"/>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165" grpId="0"/>
      <p:bldP spid="166" grpId="0"/>
      <p:bldP spid="161" grpId="0"/>
      <p:bldP spid="169" grpId="0" animBg="1"/>
    </p:bld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3" name="Google Shape;140;p12">
            <a:extLst>
              <a:ext uri="{FF2B5EF4-FFF2-40B4-BE49-F238E27FC236}">
                <a16:creationId xmlns:a16="http://schemas.microsoft.com/office/drawing/2014/main" id="{F7BB4F35-9EE2-4654-9EFE-201D9965C02F}"/>
              </a:ext>
            </a:extLst>
          </p:cNvPr>
          <p:cNvGrpSpPr/>
          <p:nvPr userDrawn="1"/>
        </p:nvGrpSpPr>
        <p:grpSpPr>
          <a:xfrm>
            <a:off x="-13175" y="-29224"/>
            <a:ext cx="9207000" cy="5211993"/>
            <a:chOff x="-13175" y="-68739"/>
            <a:chExt cx="9207000" cy="5211993"/>
          </a:xfrm>
        </p:grpSpPr>
        <p:sp>
          <p:nvSpPr>
            <p:cNvPr id="4" name="Google Shape;141;p12">
              <a:extLst>
                <a:ext uri="{FF2B5EF4-FFF2-40B4-BE49-F238E27FC236}">
                  <a16:creationId xmlns:a16="http://schemas.microsoft.com/office/drawing/2014/main" id="{2FD5C1ED-43F8-4C72-A421-BF103AC22F07}"/>
                </a:ext>
              </a:extLst>
            </p:cNvPr>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2;p12">
              <a:extLst>
                <a:ext uri="{FF2B5EF4-FFF2-40B4-BE49-F238E27FC236}">
                  <a16:creationId xmlns:a16="http://schemas.microsoft.com/office/drawing/2014/main" id="{8EB46D4B-DF84-4EC6-A6D7-B80326866682}"/>
                </a:ext>
              </a:extLst>
            </p:cNvPr>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3;p12">
              <a:extLst>
                <a:ext uri="{FF2B5EF4-FFF2-40B4-BE49-F238E27FC236}">
                  <a16:creationId xmlns:a16="http://schemas.microsoft.com/office/drawing/2014/main" id="{D797D7B5-B29C-4E5A-A29C-B79495B1721F}"/>
                </a:ext>
              </a:extLst>
            </p:cNvPr>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4;p12">
              <a:extLst>
                <a:ext uri="{FF2B5EF4-FFF2-40B4-BE49-F238E27FC236}">
                  <a16:creationId xmlns:a16="http://schemas.microsoft.com/office/drawing/2014/main" id="{E85D35E7-CD9E-460F-92CC-218CEBB384D5}"/>
                </a:ext>
              </a:extLst>
            </p:cNvPr>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a:extLst>
              <a:ext uri="{FF2B5EF4-FFF2-40B4-BE49-F238E27FC236}">
                <a16:creationId xmlns:a16="http://schemas.microsoft.com/office/drawing/2014/main" id="{A9C235BC-F059-4133-A43B-EA3A0F8BB307}"/>
              </a:ext>
            </a:extLst>
          </p:cNvPr>
          <p:cNvGrpSpPr/>
          <p:nvPr userDrawn="1"/>
        </p:nvGrpSpPr>
        <p:grpSpPr>
          <a:xfrm>
            <a:off x="-653217" y="571565"/>
            <a:ext cx="12184700" cy="4917201"/>
            <a:chOff x="-653217" y="630750"/>
            <a:chExt cx="12184700" cy="4858016"/>
          </a:xfrm>
        </p:grpSpPr>
        <p:sp>
          <p:nvSpPr>
            <p:cNvPr id="15" name="Google Shape;122;p9">
              <a:extLst>
                <a:ext uri="{FF2B5EF4-FFF2-40B4-BE49-F238E27FC236}">
                  <a16:creationId xmlns:a16="http://schemas.microsoft.com/office/drawing/2014/main" id="{99269735-F8A8-4FC0-BA8C-63F84157A85F}"/>
                </a:ext>
              </a:extLst>
            </p:cNvPr>
            <p:cNvSpPr/>
            <p:nvPr userDrawn="1"/>
          </p:nvSpPr>
          <p:spPr>
            <a:xfrm flipH="1">
              <a:off x="-418689" y="630750"/>
              <a:ext cx="11950172" cy="4858016"/>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Oval 15">
              <a:extLst>
                <a:ext uri="{FF2B5EF4-FFF2-40B4-BE49-F238E27FC236}">
                  <a16:creationId xmlns:a16="http://schemas.microsoft.com/office/drawing/2014/main" id="{5292D25D-1F55-4645-9C4B-D6776936A560}"/>
                </a:ext>
              </a:extLst>
            </p:cNvPr>
            <p:cNvSpPr/>
            <p:nvPr userDrawn="1"/>
          </p:nvSpPr>
          <p:spPr>
            <a:xfrm>
              <a:off x="-653217" y="1671942"/>
              <a:ext cx="2178204" cy="309305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F877E85-B032-40F4-B4CC-85949D22D074}"/>
                </a:ext>
              </a:extLst>
            </p:cNvPr>
            <p:cNvSpPr/>
            <p:nvPr userDrawn="1"/>
          </p:nvSpPr>
          <p:spPr>
            <a:xfrm>
              <a:off x="940281" y="1381024"/>
              <a:ext cx="3563744" cy="333008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Google Shape;150;p12">
            <a:extLst>
              <a:ext uri="{FF2B5EF4-FFF2-40B4-BE49-F238E27FC236}">
                <a16:creationId xmlns:a16="http://schemas.microsoft.com/office/drawing/2014/main" id="{B6F189A0-C4AD-4932-A339-E5944CB46154}"/>
              </a:ext>
            </a:extLst>
          </p:cNvPr>
          <p:cNvSpPr txBox="1">
            <a:spLocks noGrp="1"/>
          </p:cNvSpPr>
          <p:nvPr userDrawn="1">
            <p:ph type="body" idx="1" hasCustomPrompt="1"/>
          </p:nvPr>
        </p:nvSpPr>
        <p:spPr>
          <a:xfrm>
            <a:off x="702160" y="2389227"/>
            <a:ext cx="6594895" cy="2595421"/>
          </a:xfrm>
          <a:prstGeom prst="rect">
            <a:avLst/>
          </a:prstGeom>
          <a:noFill/>
        </p:spPr>
        <p:txBody>
          <a:bodyPr spcFirstLastPara="1" wrap="square" lIns="91425" tIns="91425" rIns="91425" bIns="91425" anchor="t" anchorCtr="0">
            <a:noAutofit/>
          </a:bodyPr>
          <a:lstStyle>
            <a:lvl1pPr marL="268288" lvl="0" indent="-268288" algn="l">
              <a:spcBef>
                <a:spcPts val="0"/>
              </a:spcBef>
              <a:spcAft>
                <a:spcPts val="0"/>
              </a:spcAft>
              <a:buSzPts val="1400"/>
              <a:buFont typeface="+mj-lt"/>
              <a:buAutoNum type="arabicPeriod"/>
              <a:defRPr sz="1300">
                <a:latin typeface="Calibri" panose="020F0502020204030204" pitchFamily="34" charset="0"/>
                <a:cs typeface="Calibri" panose="020F0502020204030204" pitchFamily="34" charset="0"/>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r>
              <a:rPr lang="en-US" dirty="0"/>
              <a:t>Add lesson steps here</a:t>
            </a:r>
          </a:p>
          <a:p>
            <a:endParaRPr lang="en-US" dirty="0"/>
          </a:p>
          <a:p>
            <a:endParaRPr lang="en-US" dirty="0"/>
          </a:p>
          <a:p>
            <a:endParaRPr dirty="0"/>
          </a:p>
        </p:txBody>
      </p:sp>
      <p:grpSp>
        <p:nvGrpSpPr>
          <p:cNvPr id="38" name="Group 37">
            <a:extLst>
              <a:ext uri="{FF2B5EF4-FFF2-40B4-BE49-F238E27FC236}">
                <a16:creationId xmlns:a16="http://schemas.microsoft.com/office/drawing/2014/main" id="{F5091372-A17C-4EEF-BF3A-61080EF5B59D}"/>
              </a:ext>
            </a:extLst>
          </p:cNvPr>
          <p:cNvGrpSpPr/>
          <p:nvPr userDrawn="1"/>
        </p:nvGrpSpPr>
        <p:grpSpPr>
          <a:xfrm>
            <a:off x="-3111285" y="120353"/>
            <a:ext cx="12140297" cy="5796939"/>
            <a:chOff x="-3111285" y="120353"/>
            <a:chExt cx="12140297" cy="5796939"/>
          </a:xfrm>
        </p:grpSpPr>
        <p:sp>
          <p:nvSpPr>
            <p:cNvPr id="8" name="Google Shape;146;p12">
              <a:extLst>
                <a:ext uri="{FF2B5EF4-FFF2-40B4-BE49-F238E27FC236}">
                  <a16:creationId xmlns:a16="http://schemas.microsoft.com/office/drawing/2014/main" id="{300714F1-C268-40A7-875F-372F110503B1}"/>
                </a:ext>
              </a:extLst>
            </p:cNvPr>
            <p:cNvSpPr/>
            <p:nvPr userDrawn="1"/>
          </p:nvSpPr>
          <p:spPr>
            <a:xfrm flipH="1">
              <a:off x="7205678" y="1203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7;p12">
              <a:extLst>
                <a:ext uri="{FF2B5EF4-FFF2-40B4-BE49-F238E27FC236}">
                  <a16:creationId xmlns:a16="http://schemas.microsoft.com/office/drawing/2014/main" id="{CB79CBE6-DB2C-4376-98F9-902310353F9C}"/>
                </a:ext>
              </a:extLst>
            </p:cNvPr>
            <p:cNvSpPr/>
            <p:nvPr userDrawn="1"/>
          </p:nvSpPr>
          <p:spPr>
            <a:xfrm flipH="1">
              <a:off x="5320662" y="151417"/>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chemeClr val="bg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p12">
              <a:extLst>
                <a:ext uri="{FF2B5EF4-FFF2-40B4-BE49-F238E27FC236}">
                  <a16:creationId xmlns:a16="http://schemas.microsoft.com/office/drawing/2014/main" id="{A4861F86-37C0-4D43-B438-A0ECED1C81DF}"/>
                </a:ext>
              </a:extLst>
            </p:cNvPr>
            <p:cNvSpPr/>
            <p:nvPr userDrawn="1"/>
          </p:nvSpPr>
          <p:spPr>
            <a:xfrm flipH="1">
              <a:off x="6468330" y="1072082"/>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5;p2">
              <a:extLst>
                <a:ext uri="{FF2B5EF4-FFF2-40B4-BE49-F238E27FC236}">
                  <a16:creationId xmlns:a16="http://schemas.microsoft.com/office/drawing/2014/main" id="{9715D15A-3B7E-4BF1-A5CC-5B27AB0E65B1}"/>
                </a:ext>
              </a:extLst>
            </p:cNvPr>
            <p:cNvGrpSpPr/>
            <p:nvPr userDrawn="1"/>
          </p:nvGrpSpPr>
          <p:grpSpPr>
            <a:xfrm>
              <a:off x="-3111285" y="4217261"/>
              <a:ext cx="4267541" cy="1700031"/>
              <a:chOff x="4853275" y="3998575"/>
              <a:chExt cx="2673000" cy="1065000"/>
            </a:xfrm>
          </p:grpSpPr>
          <p:sp>
            <p:nvSpPr>
              <p:cNvPr id="31" name="Google Shape;26;p2">
                <a:extLst>
                  <a:ext uri="{FF2B5EF4-FFF2-40B4-BE49-F238E27FC236}">
                    <a16:creationId xmlns:a16="http://schemas.microsoft.com/office/drawing/2014/main" id="{736F05B9-CAF4-4BB0-A80D-B1399B12C956}"/>
                  </a:ext>
                </a:extLst>
              </p:cNvPr>
              <p:cNvSpPr/>
              <p:nvPr/>
            </p:nvSpPr>
            <p:spPr>
              <a:xfrm>
                <a:off x="4853275" y="3998575"/>
                <a:ext cx="2673000" cy="1065000"/>
              </a:xfrm>
              <a:custGeom>
                <a:avLst/>
                <a:gdLst/>
                <a:ahLst/>
                <a:cxnLst/>
                <a:rect l="l" t="t" r="r" b="b"/>
                <a:pathLst>
                  <a:path w="106920" h="42600" extrusionOk="0">
                    <a:moveTo>
                      <a:pt x="50639" y="1"/>
                    </a:moveTo>
                    <a:cubicBezTo>
                      <a:pt x="50453" y="1"/>
                      <a:pt x="50266" y="1"/>
                      <a:pt x="50079" y="2"/>
                    </a:cubicBezTo>
                    <a:cubicBezTo>
                      <a:pt x="17720" y="223"/>
                      <a:pt x="2966" y="23557"/>
                      <a:pt x="408" y="28083"/>
                    </a:cubicBezTo>
                    <a:cubicBezTo>
                      <a:pt x="130" y="28568"/>
                      <a:pt x="0" y="28839"/>
                      <a:pt x="0" y="28839"/>
                    </a:cubicBezTo>
                    <a:lnTo>
                      <a:pt x="361" y="30903"/>
                    </a:lnTo>
                    <a:lnTo>
                      <a:pt x="1183" y="35536"/>
                    </a:lnTo>
                    <a:lnTo>
                      <a:pt x="1844" y="39270"/>
                    </a:lnTo>
                    <a:lnTo>
                      <a:pt x="2432" y="42600"/>
                    </a:lnTo>
                    <a:cubicBezTo>
                      <a:pt x="2432" y="42600"/>
                      <a:pt x="17028" y="19399"/>
                      <a:pt x="47765" y="18234"/>
                    </a:cubicBezTo>
                    <a:cubicBezTo>
                      <a:pt x="48697" y="18198"/>
                      <a:pt x="49615" y="18181"/>
                      <a:pt x="50518" y="18181"/>
                    </a:cubicBezTo>
                    <a:cubicBezTo>
                      <a:pt x="79377" y="18181"/>
                      <a:pt x="93208" y="35705"/>
                      <a:pt x="93208" y="35705"/>
                    </a:cubicBezTo>
                    <a:cubicBezTo>
                      <a:pt x="93208" y="35705"/>
                      <a:pt x="94818" y="36123"/>
                      <a:pt x="96929" y="36467"/>
                    </a:cubicBezTo>
                    <a:cubicBezTo>
                      <a:pt x="97641" y="36581"/>
                      <a:pt x="98409" y="36687"/>
                      <a:pt x="99194" y="36768"/>
                    </a:cubicBezTo>
                    <a:cubicBezTo>
                      <a:pt x="100030" y="36850"/>
                      <a:pt x="100881" y="36904"/>
                      <a:pt x="101697" y="36904"/>
                    </a:cubicBezTo>
                    <a:cubicBezTo>
                      <a:pt x="102071" y="36904"/>
                      <a:pt x="102437" y="36893"/>
                      <a:pt x="102791" y="36868"/>
                    </a:cubicBezTo>
                    <a:cubicBezTo>
                      <a:pt x="105112" y="36718"/>
                      <a:pt x="106920" y="35996"/>
                      <a:pt x="106843" y="34102"/>
                    </a:cubicBezTo>
                    <a:cubicBezTo>
                      <a:pt x="106826" y="33454"/>
                      <a:pt x="106579" y="32676"/>
                      <a:pt x="106068" y="31737"/>
                    </a:cubicBezTo>
                    <a:cubicBezTo>
                      <a:pt x="101456" y="23298"/>
                      <a:pt x="86068" y="1"/>
                      <a:pt x="50639" y="1"/>
                    </a:cubicBezTo>
                    <a:close/>
                  </a:path>
                </a:pathLst>
              </a:custGeom>
              <a:solidFill>
                <a:srgbClr val="F4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p2">
                <a:extLst>
                  <a:ext uri="{FF2B5EF4-FFF2-40B4-BE49-F238E27FC236}">
                    <a16:creationId xmlns:a16="http://schemas.microsoft.com/office/drawing/2014/main" id="{F963BF93-1A25-4B6A-89FC-139F91BDFCB0}"/>
                  </a:ext>
                </a:extLst>
              </p:cNvPr>
              <p:cNvSpPr/>
              <p:nvPr/>
            </p:nvSpPr>
            <p:spPr>
              <a:xfrm>
                <a:off x="4853275" y="4084425"/>
                <a:ext cx="2673000" cy="979150"/>
              </a:xfrm>
              <a:custGeom>
                <a:avLst/>
                <a:gdLst/>
                <a:ahLst/>
                <a:cxnLst/>
                <a:rect l="l" t="t" r="r" b="b"/>
                <a:pathLst>
                  <a:path w="106920" h="39166" extrusionOk="0">
                    <a:moveTo>
                      <a:pt x="50657" y="0"/>
                    </a:moveTo>
                    <a:cubicBezTo>
                      <a:pt x="23883" y="0"/>
                      <a:pt x="6394" y="17540"/>
                      <a:pt x="408" y="24649"/>
                    </a:cubicBezTo>
                    <a:cubicBezTo>
                      <a:pt x="130" y="25134"/>
                      <a:pt x="0" y="25405"/>
                      <a:pt x="0" y="25405"/>
                    </a:cubicBezTo>
                    <a:lnTo>
                      <a:pt x="361" y="27469"/>
                    </a:lnTo>
                    <a:lnTo>
                      <a:pt x="1183" y="32102"/>
                    </a:lnTo>
                    <a:lnTo>
                      <a:pt x="1844" y="35836"/>
                    </a:lnTo>
                    <a:lnTo>
                      <a:pt x="2432" y="39166"/>
                    </a:lnTo>
                    <a:cubicBezTo>
                      <a:pt x="2432" y="39166"/>
                      <a:pt x="17028" y="15965"/>
                      <a:pt x="47765" y="14800"/>
                    </a:cubicBezTo>
                    <a:cubicBezTo>
                      <a:pt x="48697" y="14764"/>
                      <a:pt x="49615" y="14747"/>
                      <a:pt x="50518" y="14747"/>
                    </a:cubicBezTo>
                    <a:cubicBezTo>
                      <a:pt x="79377" y="14747"/>
                      <a:pt x="93208" y="32271"/>
                      <a:pt x="93208" y="32271"/>
                    </a:cubicBezTo>
                    <a:cubicBezTo>
                      <a:pt x="93208" y="32271"/>
                      <a:pt x="94818" y="32689"/>
                      <a:pt x="96929" y="33033"/>
                    </a:cubicBezTo>
                    <a:cubicBezTo>
                      <a:pt x="97641" y="33147"/>
                      <a:pt x="98409" y="33253"/>
                      <a:pt x="99194" y="33334"/>
                    </a:cubicBezTo>
                    <a:cubicBezTo>
                      <a:pt x="100030" y="33416"/>
                      <a:pt x="100881" y="33470"/>
                      <a:pt x="101697" y="33470"/>
                    </a:cubicBezTo>
                    <a:cubicBezTo>
                      <a:pt x="102071" y="33470"/>
                      <a:pt x="102437" y="33459"/>
                      <a:pt x="102791" y="33434"/>
                    </a:cubicBezTo>
                    <a:cubicBezTo>
                      <a:pt x="105112" y="33284"/>
                      <a:pt x="106920" y="32562"/>
                      <a:pt x="106843" y="30668"/>
                    </a:cubicBezTo>
                    <a:cubicBezTo>
                      <a:pt x="99869" y="21784"/>
                      <a:pt x="80819" y="1224"/>
                      <a:pt x="53273" y="56"/>
                    </a:cubicBezTo>
                    <a:cubicBezTo>
                      <a:pt x="52391" y="18"/>
                      <a:pt x="51520" y="0"/>
                      <a:pt x="50657" y="0"/>
                    </a:cubicBezTo>
                    <a:close/>
                  </a:path>
                </a:pathLst>
              </a:custGeom>
              <a:solidFill>
                <a:srgbClr val="FB9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p2">
                <a:extLst>
                  <a:ext uri="{FF2B5EF4-FFF2-40B4-BE49-F238E27FC236}">
                    <a16:creationId xmlns:a16="http://schemas.microsoft.com/office/drawing/2014/main" id="{68D2580E-9E3E-4CE0-8C11-9AB459C07378}"/>
                  </a:ext>
                </a:extLst>
              </p:cNvPr>
              <p:cNvSpPr/>
              <p:nvPr/>
            </p:nvSpPr>
            <p:spPr>
              <a:xfrm>
                <a:off x="4862300" y="4163500"/>
                <a:ext cx="2560775" cy="900075"/>
              </a:xfrm>
              <a:custGeom>
                <a:avLst/>
                <a:gdLst/>
                <a:ahLst/>
                <a:cxnLst/>
                <a:rect l="l" t="t" r="r" b="b"/>
                <a:pathLst>
                  <a:path w="102431" h="36003" extrusionOk="0">
                    <a:moveTo>
                      <a:pt x="52078" y="1"/>
                    </a:moveTo>
                    <a:cubicBezTo>
                      <a:pt x="22329" y="1"/>
                      <a:pt x="5689" y="17107"/>
                      <a:pt x="0" y="24306"/>
                    </a:cubicBezTo>
                    <a:lnTo>
                      <a:pt x="822" y="28939"/>
                    </a:lnTo>
                    <a:lnTo>
                      <a:pt x="1483" y="32673"/>
                    </a:lnTo>
                    <a:lnTo>
                      <a:pt x="2071" y="36003"/>
                    </a:lnTo>
                    <a:cubicBezTo>
                      <a:pt x="2071" y="36003"/>
                      <a:pt x="16667" y="12802"/>
                      <a:pt x="47404" y="11637"/>
                    </a:cubicBezTo>
                    <a:cubicBezTo>
                      <a:pt x="48336" y="11601"/>
                      <a:pt x="49254" y="11584"/>
                      <a:pt x="50157" y="11584"/>
                    </a:cubicBezTo>
                    <a:cubicBezTo>
                      <a:pt x="79016" y="11584"/>
                      <a:pt x="92847" y="29108"/>
                      <a:pt x="92847" y="29108"/>
                    </a:cubicBezTo>
                    <a:cubicBezTo>
                      <a:pt x="92847" y="29108"/>
                      <a:pt x="94457" y="29526"/>
                      <a:pt x="96568" y="29870"/>
                    </a:cubicBezTo>
                    <a:cubicBezTo>
                      <a:pt x="97280" y="29984"/>
                      <a:pt x="98048" y="30090"/>
                      <a:pt x="98833" y="30171"/>
                    </a:cubicBezTo>
                    <a:cubicBezTo>
                      <a:pt x="99669" y="30253"/>
                      <a:pt x="100520" y="30307"/>
                      <a:pt x="101336" y="30307"/>
                    </a:cubicBezTo>
                    <a:cubicBezTo>
                      <a:pt x="101710" y="30307"/>
                      <a:pt x="102076" y="30296"/>
                      <a:pt x="102430" y="30271"/>
                    </a:cubicBezTo>
                    <a:cubicBezTo>
                      <a:pt x="95663" y="19272"/>
                      <a:pt x="80068" y="289"/>
                      <a:pt x="52912" y="5"/>
                    </a:cubicBezTo>
                    <a:cubicBezTo>
                      <a:pt x="52633" y="2"/>
                      <a:pt x="52355" y="1"/>
                      <a:pt x="52078" y="1"/>
                    </a:cubicBezTo>
                    <a:close/>
                  </a:path>
                </a:pathLst>
              </a:custGeom>
              <a:solidFill>
                <a:srgbClr val="FFE0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p2">
                <a:extLst>
                  <a:ext uri="{FF2B5EF4-FFF2-40B4-BE49-F238E27FC236}">
                    <a16:creationId xmlns:a16="http://schemas.microsoft.com/office/drawing/2014/main" id="{2A35EB04-6E45-439C-B7A7-F31EBC2F88F3}"/>
                  </a:ext>
                </a:extLst>
              </p:cNvPr>
              <p:cNvSpPr/>
              <p:nvPr/>
            </p:nvSpPr>
            <p:spPr>
              <a:xfrm>
                <a:off x="4882825" y="4270425"/>
                <a:ext cx="2450300" cy="793150"/>
              </a:xfrm>
              <a:custGeom>
                <a:avLst/>
                <a:gdLst/>
                <a:ahLst/>
                <a:cxnLst/>
                <a:rect l="l" t="t" r="r" b="b"/>
                <a:pathLst>
                  <a:path w="98012" h="31726" extrusionOk="0">
                    <a:moveTo>
                      <a:pt x="50675" y="0"/>
                    </a:moveTo>
                    <a:cubicBezTo>
                      <a:pt x="50614" y="0"/>
                      <a:pt x="50554" y="0"/>
                      <a:pt x="50494" y="0"/>
                    </a:cubicBezTo>
                    <a:cubicBezTo>
                      <a:pt x="20436" y="74"/>
                      <a:pt x="4302" y="18816"/>
                      <a:pt x="1" y="24662"/>
                    </a:cubicBezTo>
                    <a:lnTo>
                      <a:pt x="662" y="28396"/>
                    </a:lnTo>
                    <a:lnTo>
                      <a:pt x="1250" y="31726"/>
                    </a:lnTo>
                    <a:cubicBezTo>
                      <a:pt x="1250" y="31726"/>
                      <a:pt x="15846" y="8525"/>
                      <a:pt x="46583" y="7360"/>
                    </a:cubicBezTo>
                    <a:cubicBezTo>
                      <a:pt x="47515" y="7324"/>
                      <a:pt x="48433" y="7307"/>
                      <a:pt x="49336" y="7307"/>
                    </a:cubicBezTo>
                    <a:cubicBezTo>
                      <a:pt x="78195" y="7307"/>
                      <a:pt x="92026" y="24831"/>
                      <a:pt x="92026" y="24831"/>
                    </a:cubicBezTo>
                    <a:cubicBezTo>
                      <a:pt x="92026" y="24831"/>
                      <a:pt x="93636" y="25249"/>
                      <a:pt x="95747" y="25593"/>
                    </a:cubicBezTo>
                    <a:cubicBezTo>
                      <a:pt x="96459" y="25707"/>
                      <a:pt x="97227" y="25813"/>
                      <a:pt x="98012" y="25894"/>
                    </a:cubicBezTo>
                    <a:cubicBezTo>
                      <a:pt x="94894" y="20364"/>
                      <a:pt x="81334" y="0"/>
                      <a:pt x="50675" y="0"/>
                    </a:cubicBezTo>
                    <a:close/>
                  </a:path>
                </a:pathLst>
              </a:custGeom>
              <a:solidFill>
                <a:srgbClr val="2FE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p2">
                <a:extLst>
                  <a:ext uri="{FF2B5EF4-FFF2-40B4-BE49-F238E27FC236}">
                    <a16:creationId xmlns:a16="http://schemas.microsoft.com/office/drawing/2014/main" id="{81A004A7-794A-4893-AD64-E51A2B9E13B2}"/>
                  </a:ext>
                </a:extLst>
              </p:cNvPr>
              <p:cNvSpPr/>
              <p:nvPr/>
            </p:nvSpPr>
            <p:spPr>
              <a:xfrm>
                <a:off x="4899375" y="4377875"/>
                <a:ext cx="2377125" cy="685700"/>
              </a:xfrm>
              <a:custGeom>
                <a:avLst/>
                <a:gdLst/>
                <a:ahLst/>
                <a:cxnLst/>
                <a:rect l="l" t="t" r="r" b="b"/>
                <a:pathLst>
                  <a:path w="95085" h="27428" extrusionOk="0">
                    <a:moveTo>
                      <a:pt x="49625" y="1"/>
                    </a:moveTo>
                    <a:cubicBezTo>
                      <a:pt x="19628" y="1"/>
                      <a:pt x="4618" y="17463"/>
                      <a:pt x="0" y="24098"/>
                    </a:cubicBezTo>
                    <a:lnTo>
                      <a:pt x="588" y="27428"/>
                    </a:lnTo>
                    <a:cubicBezTo>
                      <a:pt x="588" y="27428"/>
                      <a:pt x="15184" y="4227"/>
                      <a:pt x="45921" y="3062"/>
                    </a:cubicBezTo>
                    <a:cubicBezTo>
                      <a:pt x="46853" y="3026"/>
                      <a:pt x="47771" y="3009"/>
                      <a:pt x="48674" y="3009"/>
                    </a:cubicBezTo>
                    <a:cubicBezTo>
                      <a:pt x="77533" y="3009"/>
                      <a:pt x="91364" y="20533"/>
                      <a:pt x="91364" y="20533"/>
                    </a:cubicBezTo>
                    <a:cubicBezTo>
                      <a:pt x="91364" y="20533"/>
                      <a:pt x="92974" y="20951"/>
                      <a:pt x="95085" y="21295"/>
                    </a:cubicBezTo>
                    <a:cubicBezTo>
                      <a:pt x="88257" y="12277"/>
                      <a:pt x="74907" y="560"/>
                      <a:pt x="51429" y="22"/>
                    </a:cubicBezTo>
                    <a:cubicBezTo>
                      <a:pt x="50822" y="8"/>
                      <a:pt x="50220" y="1"/>
                      <a:pt x="49625" y="1"/>
                    </a:cubicBezTo>
                    <a:close/>
                  </a:path>
                </a:pathLst>
              </a:custGeom>
              <a:solidFill>
                <a:srgbClr val="799C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258;p39">
              <a:extLst>
                <a:ext uri="{FF2B5EF4-FFF2-40B4-BE49-F238E27FC236}">
                  <a16:creationId xmlns:a16="http://schemas.microsoft.com/office/drawing/2014/main" id="{6EB44112-092C-4C20-B12D-3624559902B2}"/>
                </a:ext>
              </a:extLst>
            </p:cNvPr>
            <p:cNvGrpSpPr/>
            <p:nvPr userDrawn="1"/>
          </p:nvGrpSpPr>
          <p:grpSpPr>
            <a:xfrm>
              <a:off x="8086989" y="127321"/>
              <a:ext cx="942023" cy="791496"/>
              <a:chOff x="781540" y="396966"/>
              <a:chExt cx="942023" cy="791496"/>
            </a:xfrm>
          </p:grpSpPr>
          <p:sp>
            <p:nvSpPr>
              <p:cNvPr id="12" name="Google Shape;1259;p39">
                <a:extLst>
                  <a:ext uri="{FF2B5EF4-FFF2-40B4-BE49-F238E27FC236}">
                    <a16:creationId xmlns:a16="http://schemas.microsoft.com/office/drawing/2014/main" id="{A73F493B-4D7D-4EA3-8DDE-7F5392F458DC}"/>
                  </a:ext>
                </a:extLst>
              </p:cNvPr>
              <p:cNvSpPr/>
              <p:nvPr/>
            </p:nvSpPr>
            <p:spPr>
              <a:xfrm rot="4979947">
                <a:off x="885747" y="437597"/>
                <a:ext cx="710226" cy="710235"/>
              </a:xfrm>
              <a:custGeom>
                <a:avLst/>
                <a:gdLst/>
                <a:ahLst/>
                <a:cxnLst/>
                <a:rect l="l" t="t" r="r" b="b"/>
                <a:pathLst>
                  <a:path w="3745" h="3745" extrusionOk="0">
                    <a:moveTo>
                      <a:pt x="1871" y="0"/>
                    </a:moveTo>
                    <a:cubicBezTo>
                      <a:pt x="1755" y="0"/>
                      <a:pt x="1641" y="10"/>
                      <a:pt x="1528" y="34"/>
                    </a:cubicBezTo>
                    <a:cubicBezTo>
                      <a:pt x="1445" y="47"/>
                      <a:pt x="1362" y="70"/>
                      <a:pt x="1279" y="100"/>
                    </a:cubicBezTo>
                    <a:cubicBezTo>
                      <a:pt x="1109" y="154"/>
                      <a:pt x="949" y="233"/>
                      <a:pt x="806" y="337"/>
                    </a:cubicBezTo>
                    <a:cubicBezTo>
                      <a:pt x="740" y="380"/>
                      <a:pt x="676" y="429"/>
                      <a:pt x="617" y="483"/>
                    </a:cubicBezTo>
                    <a:cubicBezTo>
                      <a:pt x="237" y="825"/>
                      <a:pt x="1" y="1321"/>
                      <a:pt x="1" y="1874"/>
                    </a:cubicBezTo>
                    <a:cubicBezTo>
                      <a:pt x="1" y="2909"/>
                      <a:pt x="839" y="3744"/>
                      <a:pt x="1871" y="3744"/>
                    </a:cubicBezTo>
                    <a:cubicBezTo>
                      <a:pt x="1987" y="3744"/>
                      <a:pt x="2101" y="3734"/>
                      <a:pt x="2210" y="3714"/>
                    </a:cubicBezTo>
                    <a:cubicBezTo>
                      <a:pt x="2294" y="3701"/>
                      <a:pt x="2377" y="3678"/>
                      <a:pt x="2457" y="3651"/>
                    </a:cubicBezTo>
                    <a:cubicBezTo>
                      <a:pt x="2589" y="3608"/>
                      <a:pt x="2716" y="3548"/>
                      <a:pt x="2836" y="3478"/>
                    </a:cubicBezTo>
                    <a:cubicBezTo>
                      <a:pt x="2909" y="3435"/>
                      <a:pt x="2979" y="3385"/>
                      <a:pt x="3042" y="3335"/>
                    </a:cubicBezTo>
                    <a:cubicBezTo>
                      <a:pt x="3472" y="2992"/>
                      <a:pt x="3744" y="2463"/>
                      <a:pt x="3744" y="1874"/>
                    </a:cubicBezTo>
                    <a:cubicBezTo>
                      <a:pt x="3744" y="839"/>
                      <a:pt x="2906" y="0"/>
                      <a:pt x="1871" y="0"/>
                    </a:cubicBezTo>
                    <a:close/>
                  </a:path>
                </a:pathLst>
              </a:custGeom>
              <a:solidFill>
                <a:srgbClr val="F4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0;p39">
                <a:extLst>
                  <a:ext uri="{FF2B5EF4-FFF2-40B4-BE49-F238E27FC236}">
                    <a16:creationId xmlns:a16="http://schemas.microsoft.com/office/drawing/2014/main" id="{7B8AC870-8385-4465-9900-FC903B288715}"/>
                  </a:ext>
                </a:extLst>
              </p:cNvPr>
              <p:cNvSpPr/>
              <p:nvPr/>
            </p:nvSpPr>
            <p:spPr>
              <a:xfrm rot="4979947">
                <a:off x="1005062" y="334035"/>
                <a:ext cx="494977" cy="888316"/>
              </a:xfrm>
              <a:custGeom>
                <a:avLst/>
                <a:gdLst/>
                <a:ahLst/>
                <a:cxnLst/>
                <a:rect l="l" t="t" r="r" b="b"/>
                <a:pathLst>
                  <a:path w="2610" h="4684" extrusionOk="0">
                    <a:moveTo>
                      <a:pt x="321" y="1"/>
                    </a:moveTo>
                    <a:cubicBezTo>
                      <a:pt x="238" y="1"/>
                      <a:pt x="159" y="29"/>
                      <a:pt x="104" y="84"/>
                    </a:cubicBezTo>
                    <a:cubicBezTo>
                      <a:pt x="14" y="174"/>
                      <a:pt x="1" y="294"/>
                      <a:pt x="1" y="394"/>
                    </a:cubicBezTo>
                    <a:cubicBezTo>
                      <a:pt x="7" y="590"/>
                      <a:pt x="38" y="823"/>
                      <a:pt x="118" y="1023"/>
                    </a:cubicBezTo>
                    <a:cubicBezTo>
                      <a:pt x="177" y="969"/>
                      <a:pt x="241" y="920"/>
                      <a:pt x="307" y="877"/>
                    </a:cubicBezTo>
                    <a:cubicBezTo>
                      <a:pt x="261" y="720"/>
                      <a:pt x="237" y="560"/>
                      <a:pt x="237" y="397"/>
                    </a:cubicBezTo>
                    <a:cubicBezTo>
                      <a:pt x="241" y="347"/>
                      <a:pt x="241" y="281"/>
                      <a:pt x="267" y="254"/>
                    </a:cubicBezTo>
                    <a:cubicBezTo>
                      <a:pt x="280" y="243"/>
                      <a:pt x="301" y="237"/>
                      <a:pt x="325" y="237"/>
                    </a:cubicBezTo>
                    <a:cubicBezTo>
                      <a:pt x="342" y="237"/>
                      <a:pt x="360" y="240"/>
                      <a:pt x="377" y="247"/>
                    </a:cubicBezTo>
                    <a:cubicBezTo>
                      <a:pt x="433" y="270"/>
                      <a:pt x="483" y="317"/>
                      <a:pt x="533" y="370"/>
                    </a:cubicBezTo>
                    <a:cubicBezTo>
                      <a:pt x="620" y="454"/>
                      <a:pt x="700" y="547"/>
                      <a:pt x="780" y="640"/>
                    </a:cubicBezTo>
                    <a:cubicBezTo>
                      <a:pt x="1455" y="1436"/>
                      <a:pt x="1951" y="2511"/>
                      <a:pt x="2327" y="3981"/>
                    </a:cubicBezTo>
                    <a:cubicBezTo>
                      <a:pt x="2330" y="3995"/>
                      <a:pt x="2334" y="4008"/>
                      <a:pt x="2337" y="4018"/>
                    </a:cubicBezTo>
                    <a:cubicBezTo>
                      <a:pt x="2370" y="4155"/>
                      <a:pt x="2394" y="4284"/>
                      <a:pt x="2350" y="4391"/>
                    </a:cubicBezTo>
                    <a:cubicBezTo>
                      <a:pt x="2341" y="4421"/>
                      <a:pt x="2315" y="4437"/>
                      <a:pt x="2289" y="4437"/>
                    </a:cubicBezTo>
                    <a:cubicBezTo>
                      <a:pt x="2281" y="4437"/>
                      <a:pt x="2272" y="4435"/>
                      <a:pt x="2264" y="4431"/>
                    </a:cubicBezTo>
                    <a:cubicBezTo>
                      <a:pt x="2144" y="4374"/>
                      <a:pt x="2041" y="4291"/>
                      <a:pt x="1958" y="4191"/>
                    </a:cubicBezTo>
                    <a:cubicBezTo>
                      <a:pt x="1878" y="4218"/>
                      <a:pt x="1795" y="4241"/>
                      <a:pt x="1711" y="4254"/>
                    </a:cubicBezTo>
                    <a:cubicBezTo>
                      <a:pt x="1821" y="4421"/>
                      <a:pt x="1981" y="4557"/>
                      <a:pt x="2161" y="4643"/>
                    </a:cubicBezTo>
                    <a:cubicBezTo>
                      <a:pt x="2201" y="4662"/>
                      <a:pt x="2252" y="4684"/>
                      <a:pt x="2310" y="4684"/>
                    </a:cubicBezTo>
                    <a:cubicBezTo>
                      <a:pt x="2314" y="4684"/>
                      <a:pt x="2319" y="4684"/>
                      <a:pt x="2324" y="4683"/>
                    </a:cubicBezTo>
                    <a:cubicBezTo>
                      <a:pt x="2430" y="4677"/>
                      <a:pt x="2520" y="4600"/>
                      <a:pt x="2570" y="4477"/>
                    </a:cubicBezTo>
                    <a:cubicBezTo>
                      <a:pt x="2600" y="4408"/>
                      <a:pt x="2610" y="4331"/>
                      <a:pt x="2610" y="4258"/>
                    </a:cubicBezTo>
                    <a:cubicBezTo>
                      <a:pt x="2610" y="4144"/>
                      <a:pt x="2583" y="4032"/>
                      <a:pt x="2557" y="3921"/>
                    </a:cubicBezTo>
                    <a:cubicBezTo>
                      <a:pt x="2550" y="3905"/>
                      <a:pt x="2547" y="3892"/>
                      <a:pt x="2543" y="3875"/>
                    </a:cubicBezTo>
                    <a:cubicBezTo>
                      <a:pt x="2170" y="2440"/>
                      <a:pt x="1685" y="1379"/>
                      <a:pt x="1029" y="574"/>
                    </a:cubicBezTo>
                    <a:cubicBezTo>
                      <a:pt x="926" y="444"/>
                      <a:pt x="816" y="321"/>
                      <a:pt x="703" y="204"/>
                    </a:cubicBezTo>
                    <a:cubicBezTo>
                      <a:pt x="637" y="138"/>
                      <a:pt x="563" y="67"/>
                      <a:pt x="463" y="27"/>
                    </a:cubicBezTo>
                    <a:cubicBezTo>
                      <a:pt x="417" y="10"/>
                      <a:pt x="36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 name="Google Shape;149;p12">
            <a:extLst>
              <a:ext uri="{FF2B5EF4-FFF2-40B4-BE49-F238E27FC236}">
                <a16:creationId xmlns:a16="http://schemas.microsoft.com/office/drawing/2014/main" id="{F98310EC-358E-47B8-AF38-4116DF1E3B23}"/>
              </a:ext>
            </a:extLst>
          </p:cNvPr>
          <p:cNvSpPr txBox="1">
            <a:spLocks noGrp="1"/>
          </p:cNvSpPr>
          <p:nvPr userDrawn="1">
            <p:ph type="title" hasCustomPrompt="1"/>
          </p:nvPr>
        </p:nvSpPr>
        <p:spPr>
          <a:xfrm>
            <a:off x="716369" y="481606"/>
            <a:ext cx="4840984" cy="1666124"/>
          </a:xfrm>
          <a:prstGeom prst="rect">
            <a:avLst/>
          </a:prstGeom>
        </p:spPr>
        <p:txBody>
          <a:bodyPr spcFirstLastPara="1" wrap="square" lIns="91425" tIns="91425" rIns="91425" bIns="91425" anchor="b" anchorCtr="0">
            <a:noAutofit/>
          </a:bodyPr>
          <a:lstStyle>
            <a:lvl1pPr lvl="0" algn="l">
              <a:spcBef>
                <a:spcPts val="0"/>
              </a:spcBef>
              <a:spcAft>
                <a:spcPts val="0"/>
              </a:spcAft>
              <a:buSzPts val="12000"/>
              <a:buNone/>
              <a:defRPr sz="4800" b="1">
                <a:latin typeface="Comic Sans MS" panose="030F0702030302020204" pitchFamily="66"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en-US" dirty="0"/>
              <a:t>Section title here</a:t>
            </a:r>
            <a:endParaRPr dirty="0"/>
          </a:p>
        </p:txBody>
      </p:sp>
      <p:sp>
        <p:nvSpPr>
          <p:cNvPr id="41" name="Footer Placeholder 40">
            <a:extLst>
              <a:ext uri="{FF2B5EF4-FFF2-40B4-BE49-F238E27FC236}">
                <a16:creationId xmlns:a16="http://schemas.microsoft.com/office/drawing/2014/main" id="{4F42EC06-12B7-453A-B81B-4DDBA09DD994}"/>
              </a:ext>
            </a:extLst>
          </p:cNvPr>
          <p:cNvSpPr>
            <a:spLocks noGrp="1"/>
          </p:cNvSpPr>
          <p:nvPr>
            <p:ph type="ftr" sz="quarter" idx="10"/>
          </p:nvPr>
        </p:nvSpPr>
        <p:spPr/>
        <p:txBody>
          <a:bodyPr/>
          <a:lstStyle/>
          <a:p>
            <a:fld id="{B96F4E83-97C6-49E4-80AD-722C32EB5786}" type="slidenum">
              <a:rPr lang="en-US" smtClean="0">
                <a:latin typeface="Calibri" panose="020F0502020204030204" pitchFamily="34" charset="0"/>
              </a:rPr>
              <a:pPr/>
              <a:t>‹#›</a:t>
            </a:fld>
            <a:r>
              <a:rPr lang="en-US" dirty="0">
                <a:latin typeface="Calibri" panose="020F0502020204030204" pitchFamily="34" charset="0"/>
              </a:rPr>
              <a:t>  |  © ESLKidStuff.com</a:t>
            </a:r>
          </a:p>
        </p:txBody>
      </p:sp>
    </p:spTree>
    <p:extLst>
      <p:ext uri="{BB962C8B-B14F-4D97-AF65-F5344CB8AC3E}">
        <p14:creationId xmlns:p14="http://schemas.microsoft.com/office/powerpoint/2010/main" val="62320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
                            </p:stCondLst>
                            <p:childTnLst>
                              <p:par>
                                <p:cTn id="5" presetID="10"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36">
                                            <p:txEl>
                                              <p:pRg st="0" end="0"/>
                                            </p:txEl>
                                          </p:spTgt>
                                        </p:tgtEl>
                                        <p:attrNameLst>
                                          <p:attrName>style.visibility</p:attrName>
                                        </p:attrNameLst>
                                      </p:cBhvr>
                                      <p:to>
                                        <p:strVal val="visible"/>
                                      </p:to>
                                    </p:set>
                                    <p:animEffect transition="in" filter="fade">
                                      <p:cBhvr>
                                        <p:cTn id="19" dur="25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1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step">
    <p:bg>
      <p:bgPr>
        <a:solidFill>
          <a:srgbClr val="FFFFFF"/>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D6D26A-F069-4225-AB5E-658C088700AD}"/>
              </a:ext>
            </a:extLst>
          </p:cNvPr>
          <p:cNvSpPr>
            <a:spLocks noGrp="1"/>
          </p:cNvSpPr>
          <p:nvPr>
            <p:ph type="ftr" sz="quarter" idx="10"/>
          </p:nvPr>
        </p:nvSpPr>
        <p:spPr/>
        <p:txBody>
          <a:bodyPr/>
          <a:lstStyle/>
          <a:p>
            <a:fld id="{B96F4E83-97C6-49E4-80AD-722C32EB5786}" type="slidenum">
              <a:rPr lang="en-US" smtClean="0">
                <a:latin typeface="Calibri" panose="020F0502020204030204" pitchFamily="34" charset="0"/>
              </a:rPr>
              <a:pPr/>
              <a:t>‹#›</a:t>
            </a:fld>
            <a:r>
              <a:rPr lang="en-US" dirty="0">
                <a:latin typeface="Calibri" panose="020F0502020204030204" pitchFamily="34" charset="0"/>
              </a:rPr>
              <a:t>  |  © ESLKidStuff.com</a:t>
            </a:r>
          </a:p>
        </p:txBody>
      </p:sp>
    </p:spTree>
    <p:extLst>
      <p:ext uri="{BB962C8B-B14F-4D97-AF65-F5344CB8AC3E}">
        <p14:creationId xmlns:p14="http://schemas.microsoft.com/office/powerpoint/2010/main" val="2090692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userDrawn="1">
  <p:cSld name="BLANK_1">
    <p:bg>
      <p:bgPr>
        <a:solidFill>
          <a:srgbClr val="E7F4F5"/>
        </a:solidFill>
        <a:effectLst/>
      </p:bgPr>
    </p:bg>
    <p:spTree>
      <p:nvGrpSpPr>
        <p:cNvPr id="1" name="Shape 152"/>
        <p:cNvGrpSpPr/>
        <p:nvPr/>
      </p:nvGrpSpPr>
      <p:grpSpPr>
        <a:xfrm>
          <a:off x="0" y="0"/>
          <a:ext cx="0" cy="0"/>
          <a:chOff x="0" y="0"/>
          <a:chExt cx="0" cy="0"/>
        </a:xfrm>
      </p:grpSpPr>
      <p:grpSp>
        <p:nvGrpSpPr>
          <p:cNvPr id="153" name="Google Shape;153;p14"/>
          <p:cNvGrpSpPr/>
          <p:nvPr/>
        </p:nvGrpSpPr>
        <p:grpSpPr>
          <a:xfrm>
            <a:off x="-13175" y="-29224"/>
            <a:ext cx="9207000" cy="5211993"/>
            <a:chOff x="-13175" y="-68739"/>
            <a:chExt cx="9207000" cy="5211993"/>
          </a:xfrm>
        </p:grpSpPr>
        <p:sp>
          <p:nvSpPr>
            <p:cNvPr id="154" name="Google Shape;154;p14"/>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4"/>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4"/>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4"/>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14"/>
          <p:cNvGrpSpPr/>
          <p:nvPr/>
        </p:nvGrpSpPr>
        <p:grpSpPr>
          <a:xfrm>
            <a:off x="1246613" y="540178"/>
            <a:ext cx="7429692" cy="4199282"/>
            <a:chOff x="1246613" y="540178"/>
            <a:chExt cx="7429692" cy="4199282"/>
          </a:xfrm>
        </p:grpSpPr>
        <p:sp>
          <p:nvSpPr>
            <p:cNvPr id="159" name="Google Shape;159;p14"/>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4"/>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14"/>
          <p:cNvGrpSpPr/>
          <p:nvPr userDrawn="1"/>
        </p:nvGrpSpPr>
        <p:grpSpPr>
          <a:xfrm>
            <a:off x="-2828475" y="-1908869"/>
            <a:ext cx="10722516" cy="9126600"/>
            <a:chOff x="-2828475" y="-1908869"/>
            <a:chExt cx="10722516" cy="9126600"/>
          </a:xfrm>
        </p:grpSpPr>
        <p:sp>
          <p:nvSpPr>
            <p:cNvPr id="163" name="Google Shape;163;p14"/>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rot="2046408">
              <a:off x="841171" y="349384"/>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4"/>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452;p26">
            <a:extLst>
              <a:ext uri="{FF2B5EF4-FFF2-40B4-BE49-F238E27FC236}">
                <a16:creationId xmlns:a16="http://schemas.microsoft.com/office/drawing/2014/main" id="{4C66A5B6-526E-4C97-8F44-7B5F4EAA74F6}"/>
              </a:ext>
            </a:extLst>
          </p:cNvPr>
          <p:cNvGrpSpPr/>
          <p:nvPr userDrawn="1"/>
        </p:nvGrpSpPr>
        <p:grpSpPr>
          <a:xfrm>
            <a:off x="5363597" y="454021"/>
            <a:ext cx="2536262" cy="1906091"/>
            <a:chOff x="5363597" y="454021"/>
            <a:chExt cx="2536262" cy="1906091"/>
          </a:xfrm>
        </p:grpSpPr>
        <p:sp>
          <p:nvSpPr>
            <p:cNvPr id="31" name="Google Shape;453;p26">
              <a:extLst>
                <a:ext uri="{FF2B5EF4-FFF2-40B4-BE49-F238E27FC236}">
                  <a16:creationId xmlns:a16="http://schemas.microsoft.com/office/drawing/2014/main" id="{0720315E-2992-4CD7-BDFF-0E3B52AB4DF4}"/>
                </a:ext>
              </a:extLst>
            </p:cNvPr>
            <p:cNvSpPr/>
            <p:nvPr/>
          </p:nvSpPr>
          <p:spPr>
            <a:xfrm rot="317361">
              <a:off x="5901213" y="1764168"/>
              <a:ext cx="787943" cy="560820"/>
            </a:xfrm>
            <a:custGeom>
              <a:avLst/>
              <a:gdLst/>
              <a:ahLst/>
              <a:cxnLst/>
              <a:rect l="l" t="t" r="r" b="b"/>
              <a:pathLst>
                <a:path w="10373" h="7383" extrusionOk="0">
                  <a:moveTo>
                    <a:pt x="10373" y="1"/>
                  </a:moveTo>
                  <a:lnTo>
                    <a:pt x="6558" y="1333"/>
                  </a:lnTo>
                  <a:cubicBezTo>
                    <a:pt x="6558" y="5465"/>
                    <a:pt x="202" y="6039"/>
                    <a:pt x="68" y="6738"/>
                  </a:cubicBezTo>
                  <a:cubicBezTo>
                    <a:pt x="0" y="7093"/>
                    <a:pt x="844" y="7383"/>
                    <a:pt x="2115" y="7383"/>
                  </a:cubicBezTo>
                  <a:cubicBezTo>
                    <a:pt x="3342" y="7383"/>
                    <a:pt x="4968" y="7113"/>
                    <a:pt x="6558" y="6374"/>
                  </a:cubicBezTo>
                  <a:cubicBezTo>
                    <a:pt x="9799" y="4867"/>
                    <a:pt x="10373" y="1"/>
                    <a:pt x="10373" y="1"/>
                  </a:cubicBezTo>
                  <a:close/>
                </a:path>
              </a:pathLst>
            </a:custGeom>
            <a:solidFill>
              <a:srgbClr val="F4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595D"/>
                </a:solidFill>
              </a:endParaRPr>
            </a:p>
          </p:txBody>
        </p:sp>
        <p:sp>
          <p:nvSpPr>
            <p:cNvPr id="32" name="Google Shape;454;p26">
              <a:extLst>
                <a:ext uri="{FF2B5EF4-FFF2-40B4-BE49-F238E27FC236}">
                  <a16:creationId xmlns:a16="http://schemas.microsoft.com/office/drawing/2014/main" id="{5B096D14-666D-4E92-AD5E-C3E7D7AD216C}"/>
                </a:ext>
              </a:extLst>
            </p:cNvPr>
            <p:cNvSpPr/>
            <p:nvPr/>
          </p:nvSpPr>
          <p:spPr>
            <a:xfrm rot="317361">
              <a:off x="5378995" y="753724"/>
              <a:ext cx="950803" cy="377982"/>
            </a:xfrm>
            <a:custGeom>
              <a:avLst/>
              <a:gdLst/>
              <a:ahLst/>
              <a:cxnLst/>
              <a:rect l="l" t="t" r="r" b="b"/>
              <a:pathLst>
                <a:path w="12517" h="4976" extrusionOk="0">
                  <a:moveTo>
                    <a:pt x="7221" y="0"/>
                  </a:moveTo>
                  <a:cubicBezTo>
                    <a:pt x="6554" y="0"/>
                    <a:pt x="5879" y="110"/>
                    <a:pt x="5232" y="384"/>
                  </a:cubicBezTo>
                  <a:cubicBezTo>
                    <a:pt x="1938" y="1777"/>
                    <a:pt x="1" y="4583"/>
                    <a:pt x="608" y="4954"/>
                  </a:cubicBezTo>
                  <a:cubicBezTo>
                    <a:pt x="634" y="4969"/>
                    <a:pt x="666" y="4976"/>
                    <a:pt x="704" y="4976"/>
                  </a:cubicBezTo>
                  <a:cubicBezTo>
                    <a:pt x="1371" y="4976"/>
                    <a:pt x="3996" y="2832"/>
                    <a:pt x="6506" y="2832"/>
                  </a:cubicBezTo>
                  <a:cubicBezTo>
                    <a:pt x="7368" y="2832"/>
                    <a:pt x="8217" y="3085"/>
                    <a:pt x="8969" y="3765"/>
                  </a:cubicBezTo>
                  <a:lnTo>
                    <a:pt x="12516" y="1834"/>
                  </a:lnTo>
                  <a:cubicBezTo>
                    <a:pt x="12516" y="1834"/>
                    <a:pt x="9941" y="0"/>
                    <a:pt x="7221" y="0"/>
                  </a:cubicBezTo>
                  <a:close/>
                </a:path>
              </a:pathLst>
            </a:custGeom>
            <a:solidFill>
              <a:srgbClr val="F4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595D"/>
                </a:solidFill>
              </a:endParaRPr>
            </a:p>
          </p:txBody>
        </p:sp>
        <p:sp>
          <p:nvSpPr>
            <p:cNvPr id="33" name="Google Shape;455;p26">
              <a:extLst>
                <a:ext uri="{FF2B5EF4-FFF2-40B4-BE49-F238E27FC236}">
                  <a16:creationId xmlns:a16="http://schemas.microsoft.com/office/drawing/2014/main" id="{60248303-6BA9-45EB-917D-DD563D42A594}"/>
                </a:ext>
              </a:extLst>
            </p:cNvPr>
            <p:cNvSpPr/>
            <p:nvPr/>
          </p:nvSpPr>
          <p:spPr>
            <a:xfrm rot="317361">
              <a:off x="5881850" y="540989"/>
              <a:ext cx="1954551" cy="1466654"/>
            </a:xfrm>
            <a:custGeom>
              <a:avLst/>
              <a:gdLst/>
              <a:ahLst/>
              <a:cxnLst/>
              <a:rect l="l" t="t" r="r" b="b"/>
              <a:pathLst>
                <a:path w="25731" h="19308" extrusionOk="0">
                  <a:moveTo>
                    <a:pt x="19000" y="0"/>
                  </a:moveTo>
                  <a:cubicBezTo>
                    <a:pt x="17470" y="0"/>
                    <a:pt x="15805" y="91"/>
                    <a:pt x="14146" y="345"/>
                  </a:cubicBezTo>
                  <a:cubicBezTo>
                    <a:pt x="12129" y="652"/>
                    <a:pt x="10128" y="1207"/>
                    <a:pt x="8384" y="2132"/>
                  </a:cubicBezTo>
                  <a:cubicBezTo>
                    <a:pt x="5077" y="3889"/>
                    <a:pt x="2993" y="5983"/>
                    <a:pt x="1730" y="7660"/>
                  </a:cubicBezTo>
                  <a:cubicBezTo>
                    <a:pt x="428" y="9393"/>
                    <a:pt x="0" y="10680"/>
                    <a:pt x="0" y="10680"/>
                  </a:cubicBezTo>
                  <a:lnTo>
                    <a:pt x="4316" y="19307"/>
                  </a:lnTo>
                  <a:cubicBezTo>
                    <a:pt x="4316" y="19307"/>
                    <a:pt x="5662" y="19124"/>
                    <a:pt x="7622" y="18680"/>
                  </a:cubicBezTo>
                  <a:cubicBezTo>
                    <a:pt x="10382" y="18058"/>
                    <a:pt x="14356" y="16929"/>
                    <a:pt x="17509" y="15112"/>
                  </a:cubicBezTo>
                  <a:cubicBezTo>
                    <a:pt x="19076" y="14210"/>
                    <a:pt x="20352" y="13005"/>
                    <a:pt x="21388" y="11668"/>
                  </a:cubicBezTo>
                  <a:cubicBezTo>
                    <a:pt x="25072" y="6925"/>
                    <a:pt x="25730" y="552"/>
                    <a:pt x="25730" y="552"/>
                  </a:cubicBezTo>
                  <a:cubicBezTo>
                    <a:pt x="25730" y="552"/>
                    <a:pt x="22777" y="0"/>
                    <a:pt x="19000" y="0"/>
                  </a:cubicBezTo>
                  <a:close/>
                </a:path>
              </a:pathLst>
            </a:custGeom>
            <a:solidFill>
              <a:srgbClr val="443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56;p26">
              <a:extLst>
                <a:ext uri="{FF2B5EF4-FFF2-40B4-BE49-F238E27FC236}">
                  <a16:creationId xmlns:a16="http://schemas.microsoft.com/office/drawing/2014/main" id="{5782EAE0-A209-49FF-B0E1-C6D796454199}"/>
                </a:ext>
              </a:extLst>
            </p:cNvPr>
            <p:cNvSpPr/>
            <p:nvPr/>
          </p:nvSpPr>
          <p:spPr>
            <a:xfrm rot="317361">
              <a:off x="6548308" y="910983"/>
              <a:ext cx="630552" cy="630552"/>
            </a:xfrm>
            <a:custGeom>
              <a:avLst/>
              <a:gdLst/>
              <a:ahLst/>
              <a:cxnLst/>
              <a:rect l="l" t="t" r="r" b="b"/>
              <a:pathLst>
                <a:path w="8301" h="8301" extrusionOk="0">
                  <a:moveTo>
                    <a:pt x="4149" y="0"/>
                  </a:moveTo>
                  <a:cubicBezTo>
                    <a:pt x="1857" y="0"/>
                    <a:pt x="0" y="1860"/>
                    <a:pt x="0" y="4152"/>
                  </a:cubicBezTo>
                  <a:cubicBezTo>
                    <a:pt x="0" y="6443"/>
                    <a:pt x="1857" y="8300"/>
                    <a:pt x="4149" y="8300"/>
                  </a:cubicBezTo>
                  <a:cubicBezTo>
                    <a:pt x="6443" y="8300"/>
                    <a:pt x="8300" y="6443"/>
                    <a:pt x="8300" y="4152"/>
                  </a:cubicBezTo>
                  <a:cubicBezTo>
                    <a:pt x="8300" y="1860"/>
                    <a:pt x="6443" y="0"/>
                    <a:pt x="4149" y="0"/>
                  </a:cubicBezTo>
                  <a:close/>
                </a:path>
              </a:pathLst>
            </a:custGeom>
            <a:solidFill>
              <a:srgbClr val="FFE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57;p26">
              <a:extLst>
                <a:ext uri="{FF2B5EF4-FFF2-40B4-BE49-F238E27FC236}">
                  <a16:creationId xmlns:a16="http://schemas.microsoft.com/office/drawing/2014/main" id="{2F02A618-1133-4139-B483-C3FA5033F8C3}"/>
                </a:ext>
              </a:extLst>
            </p:cNvPr>
            <p:cNvSpPr/>
            <p:nvPr/>
          </p:nvSpPr>
          <p:spPr>
            <a:xfrm rot="317361">
              <a:off x="6661453" y="1032714"/>
              <a:ext cx="402745" cy="402669"/>
            </a:xfrm>
            <a:custGeom>
              <a:avLst/>
              <a:gdLst/>
              <a:ahLst/>
              <a:cxnLst/>
              <a:rect l="l" t="t" r="r" b="b"/>
              <a:pathLst>
                <a:path w="5302" h="5301" extrusionOk="0">
                  <a:moveTo>
                    <a:pt x="2650" y="0"/>
                  </a:moveTo>
                  <a:cubicBezTo>
                    <a:pt x="2505" y="0"/>
                    <a:pt x="2365" y="10"/>
                    <a:pt x="2229" y="33"/>
                  </a:cubicBezTo>
                  <a:cubicBezTo>
                    <a:pt x="966" y="234"/>
                    <a:pt x="0" y="1329"/>
                    <a:pt x="0" y="2652"/>
                  </a:cubicBezTo>
                  <a:cubicBezTo>
                    <a:pt x="0" y="3440"/>
                    <a:pt x="345" y="4145"/>
                    <a:pt x="892" y="4633"/>
                  </a:cubicBezTo>
                  <a:cubicBezTo>
                    <a:pt x="1347" y="5040"/>
                    <a:pt x="1944" y="5287"/>
                    <a:pt x="2599" y="5301"/>
                  </a:cubicBezTo>
                  <a:lnTo>
                    <a:pt x="2650" y="5301"/>
                  </a:lnTo>
                  <a:cubicBezTo>
                    <a:pt x="4116" y="5301"/>
                    <a:pt x="5301" y="4115"/>
                    <a:pt x="5301" y="2652"/>
                  </a:cubicBezTo>
                  <a:cubicBezTo>
                    <a:pt x="5301" y="1664"/>
                    <a:pt x="4764" y="805"/>
                    <a:pt x="3962" y="347"/>
                  </a:cubicBezTo>
                  <a:cubicBezTo>
                    <a:pt x="3575" y="127"/>
                    <a:pt x="3127" y="0"/>
                    <a:pt x="2650" y="0"/>
                  </a:cubicBezTo>
                  <a:close/>
                </a:path>
              </a:pathLst>
            </a:custGeom>
            <a:solidFill>
              <a:srgbClr val="799C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8;p26">
              <a:extLst>
                <a:ext uri="{FF2B5EF4-FFF2-40B4-BE49-F238E27FC236}">
                  <a16:creationId xmlns:a16="http://schemas.microsoft.com/office/drawing/2014/main" id="{7C588F91-4F6A-473F-8C6D-D4BE254EBF5A}"/>
                </a:ext>
              </a:extLst>
            </p:cNvPr>
            <p:cNvSpPr/>
            <p:nvPr/>
          </p:nvSpPr>
          <p:spPr>
            <a:xfrm rot="317361">
              <a:off x="6980869" y="591760"/>
              <a:ext cx="880008" cy="886388"/>
            </a:xfrm>
            <a:custGeom>
              <a:avLst/>
              <a:gdLst/>
              <a:ahLst/>
              <a:cxnLst/>
              <a:rect l="l" t="t" r="r" b="b"/>
              <a:pathLst>
                <a:path w="11585" h="11669" extrusionOk="0">
                  <a:moveTo>
                    <a:pt x="4854" y="0"/>
                  </a:moveTo>
                  <a:cubicBezTo>
                    <a:pt x="3324" y="0"/>
                    <a:pt x="1659" y="91"/>
                    <a:pt x="0" y="345"/>
                  </a:cubicBezTo>
                  <a:cubicBezTo>
                    <a:pt x="1730" y="1694"/>
                    <a:pt x="5598" y="5312"/>
                    <a:pt x="7242" y="11668"/>
                  </a:cubicBezTo>
                  <a:cubicBezTo>
                    <a:pt x="10926" y="6925"/>
                    <a:pt x="11584" y="552"/>
                    <a:pt x="11584" y="552"/>
                  </a:cubicBezTo>
                  <a:cubicBezTo>
                    <a:pt x="11584" y="552"/>
                    <a:pt x="8631" y="0"/>
                    <a:pt x="4854" y="0"/>
                  </a:cubicBezTo>
                  <a:close/>
                </a:path>
              </a:pathLst>
            </a:custGeom>
            <a:solidFill>
              <a:srgbClr val="F4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59;p26">
              <a:extLst>
                <a:ext uri="{FF2B5EF4-FFF2-40B4-BE49-F238E27FC236}">
                  <a16:creationId xmlns:a16="http://schemas.microsoft.com/office/drawing/2014/main" id="{BF4B7745-FCD8-4206-91A1-4F18C28B6014}"/>
                </a:ext>
              </a:extLst>
            </p:cNvPr>
            <p:cNvSpPr/>
            <p:nvPr/>
          </p:nvSpPr>
          <p:spPr>
            <a:xfrm rot="317368">
              <a:off x="5851548" y="1048430"/>
              <a:ext cx="591854" cy="904358"/>
            </a:xfrm>
            <a:custGeom>
              <a:avLst/>
              <a:gdLst/>
              <a:ahLst/>
              <a:cxnLst/>
              <a:rect l="l" t="t" r="r" b="b"/>
              <a:pathLst>
                <a:path w="7623" h="11648" extrusionOk="0">
                  <a:moveTo>
                    <a:pt x="1730" y="0"/>
                  </a:moveTo>
                  <a:cubicBezTo>
                    <a:pt x="428" y="1733"/>
                    <a:pt x="0" y="3020"/>
                    <a:pt x="0" y="3020"/>
                  </a:cubicBezTo>
                  <a:lnTo>
                    <a:pt x="4316" y="11647"/>
                  </a:lnTo>
                  <a:cubicBezTo>
                    <a:pt x="4316" y="11647"/>
                    <a:pt x="5662" y="11464"/>
                    <a:pt x="7622" y="11020"/>
                  </a:cubicBezTo>
                  <a:lnTo>
                    <a:pt x="1730" y="0"/>
                  </a:lnTo>
                  <a:close/>
                </a:path>
              </a:pathLst>
            </a:custGeom>
            <a:solidFill>
              <a:srgbClr val="FFE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0;p26">
              <a:extLst>
                <a:ext uri="{FF2B5EF4-FFF2-40B4-BE49-F238E27FC236}">
                  <a16:creationId xmlns:a16="http://schemas.microsoft.com/office/drawing/2014/main" id="{ECD79BC9-04FB-4AAB-837C-91498F765650}"/>
                </a:ext>
              </a:extLst>
            </p:cNvPr>
            <p:cNvSpPr/>
            <p:nvPr/>
          </p:nvSpPr>
          <p:spPr>
            <a:xfrm rot="317361">
              <a:off x="5760898" y="1342053"/>
              <a:ext cx="674837" cy="394465"/>
            </a:xfrm>
            <a:custGeom>
              <a:avLst/>
              <a:gdLst/>
              <a:ahLst/>
              <a:cxnLst/>
              <a:rect l="l" t="t" r="r" b="b"/>
              <a:pathLst>
                <a:path w="8884" h="5193" extrusionOk="0">
                  <a:moveTo>
                    <a:pt x="8266" y="0"/>
                  </a:moveTo>
                  <a:cubicBezTo>
                    <a:pt x="6833" y="0"/>
                    <a:pt x="3067" y="2396"/>
                    <a:pt x="307" y="4503"/>
                  </a:cubicBezTo>
                  <a:cubicBezTo>
                    <a:pt x="0" y="4738"/>
                    <a:pt x="194" y="5193"/>
                    <a:pt x="528" y="5193"/>
                  </a:cubicBezTo>
                  <a:cubicBezTo>
                    <a:pt x="569" y="5193"/>
                    <a:pt x="612" y="5186"/>
                    <a:pt x="657" y="5171"/>
                  </a:cubicBezTo>
                  <a:cubicBezTo>
                    <a:pt x="3563" y="4206"/>
                    <a:pt x="8710" y="2268"/>
                    <a:pt x="8847" y="618"/>
                  </a:cubicBezTo>
                  <a:cubicBezTo>
                    <a:pt x="8884" y="187"/>
                    <a:pt x="8666" y="0"/>
                    <a:pt x="8266" y="0"/>
                  </a:cubicBezTo>
                  <a:close/>
                </a:path>
              </a:pathLst>
            </a:custGeom>
            <a:solidFill>
              <a:srgbClr val="F4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595D"/>
                </a:solidFill>
              </a:endParaRPr>
            </a:p>
          </p:txBody>
        </p:sp>
      </p:grpSp>
      <p:sp>
        <p:nvSpPr>
          <p:cNvPr id="43" name="Google Shape;945;p41">
            <a:extLst>
              <a:ext uri="{FF2B5EF4-FFF2-40B4-BE49-F238E27FC236}">
                <a16:creationId xmlns:a16="http://schemas.microsoft.com/office/drawing/2014/main" id="{26675F92-66E5-4C28-A183-5B10445A2B71}"/>
              </a:ext>
            </a:extLst>
          </p:cNvPr>
          <p:cNvSpPr txBox="1">
            <a:spLocks/>
          </p:cNvSpPr>
          <p:nvPr userDrawn="1"/>
        </p:nvSpPr>
        <p:spPr>
          <a:xfrm>
            <a:off x="868079" y="2050149"/>
            <a:ext cx="2537037" cy="6901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Comic Sans MS"/>
              <a:buNone/>
              <a:defRPr sz="36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434343"/>
              </a:buClr>
              <a:buSzPts val="3600"/>
              <a:buFont typeface="Comic Sans MS"/>
              <a:buNone/>
              <a:tabLst/>
              <a:defRPr/>
            </a:pPr>
            <a:r>
              <a:rPr kumimoji="0" lang="en-US" sz="2400" b="0" i="0" u="none" strike="noStrike" kern="0" cap="none" spc="0" normalizeH="0" baseline="0" noProof="0" dirty="0">
                <a:ln>
                  <a:noFill/>
                </a:ln>
                <a:solidFill>
                  <a:srgbClr val="434343"/>
                </a:solidFill>
                <a:effectLst/>
                <a:uLnTx/>
                <a:uFillTx/>
                <a:latin typeface="+mj-lt"/>
                <a:sym typeface="Comic Sans MS"/>
              </a:rPr>
              <a:t>Thank you!</a:t>
            </a:r>
          </a:p>
        </p:txBody>
      </p:sp>
      <p:sp>
        <p:nvSpPr>
          <p:cNvPr id="44" name="Google Shape;946;p41">
            <a:extLst>
              <a:ext uri="{FF2B5EF4-FFF2-40B4-BE49-F238E27FC236}">
                <a16:creationId xmlns:a16="http://schemas.microsoft.com/office/drawing/2014/main" id="{6CA00C38-21AA-4BEB-B87F-0977AF4CC210}"/>
              </a:ext>
            </a:extLst>
          </p:cNvPr>
          <p:cNvSpPr txBox="1">
            <a:spLocks/>
          </p:cNvSpPr>
          <p:nvPr userDrawn="1"/>
        </p:nvSpPr>
        <p:spPr>
          <a:xfrm>
            <a:off x="798750" y="1244655"/>
            <a:ext cx="3154634" cy="81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9600"/>
              <a:buFont typeface="Comic Sans MS"/>
              <a:buNone/>
              <a:defRPr sz="9600" b="0" i="0" u="none" strike="noStrike" cap="none">
                <a:solidFill>
                  <a:schemeClr val="dk2"/>
                </a:solidFill>
                <a:latin typeface="Comic Sans MS"/>
                <a:ea typeface="Comic Sans MS"/>
                <a:cs typeface="Comic Sans MS"/>
                <a:sym typeface="Comic Sans MS"/>
              </a:defRPr>
            </a:lvl1pPr>
            <a:lvl2pPr marR="0" lvl="1"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434343"/>
              </a:buClr>
              <a:buSzPts val="9600"/>
              <a:buFont typeface="Comic Sans MS"/>
              <a:buNone/>
              <a:tabLst/>
              <a:defRPr/>
            </a:pPr>
            <a:r>
              <a:rPr kumimoji="0" lang="en-US" sz="5400" b="1" i="0" u="none" strike="noStrike" kern="0" cap="none" spc="0" normalizeH="0" baseline="0" noProof="0" dirty="0">
                <a:ln>
                  <a:noFill/>
                </a:ln>
                <a:solidFill>
                  <a:srgbClr val="434343"/>
                </a:solidFill>
                <a:effectLst/>
                <a:uLnTx/>
                <a:uFillTx/>
                <a:latin typeface="+mj-lt"/>
                <a:sym typeface="Comic Sans MS"/>
              </a:rPr>
              <a:t>The end</a:t>
            </a:r>
          </a:p>
        </p:txBody>
      </p:sp>
      <p:sp>
        <p:nvSpPr>
          <p:cNvPr id="45" name="Subtitle 5">
            <a:extLst>
              <a:ext uri="{FF2B5EF4-FFF2-40B4-BE49-F238E27FC236}">
                <a16:creationId xmlns:a16="http://schemas.microsoft.com/office/drawing/2014/main" id="{A283D7C0-856D-46F8-9BA5-83A72AD311E2}"/>
              </a:ext>
            </a:extLst>
          </p:cNvPr>
          <p:cNvSpPr txBox="1">
            <a:spLocks/>
          </p:cNvSpPr>
          <p:nvPr userDrawn="1"/>
        </p:nvSpPr>
        <p:spPr>
          <a:xfrm>
            <a:off x="762921" y="3781050"/>
            <a:ext cx="3722075" cy="55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914400" marR="0" lvl="1" indent="-317500" algn="l" rtl="0">
              <a:lnSpc>
                <a:spcPct val="10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2pPr>
            <a:lvl3pPr marL="1371600" marR="0" lvl="2" indent="-317500" algn="l" rtl="0">
              <a:lnSpc>
                <a:spcPct val="10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3pPr>
            <a:lvl4pPr marL="1828800" marR="0" lvl="3" indent="-317500" algn="l" rtl="0">
              <a:lnSpc>
                <a:spcPct val="10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4pPr>
            <a:lvl5pPr marL="2286000" marR="0" lvl="4" indent="-317500" algn="l" rtl="0">
              <a:lnSpc>
                <a:spcPct val="10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5pPr>
            <a:lvl6pPr marL="2743200" marR="0" lvl="5" indent="-317500" algn="l" rtl="0">
              <a:lnSpc>
                <a:spcPct val="10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6pPr>
            <a:lvl7pPr marL="3200400" marR="0" lvl="6" indent="-317500" algn="l" rtl="0">
              <a:lnSpc>
                <a:spcPct val="10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7pPr>
            <a:lvl8pPr marL="3657600" marR="0" lvl="7" indent="-317500" algn="l" rtl="0">
              <a:lnSpc>
                <a:spcPct val="10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8pPr>
            <a:lvl9pPr marL="4114800" marR="0" lvl="8" indent="-317500" algn="l" rtl="0">
              <a:lnSpc>
                <a:spcPct val="10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9pPr>
          </a:lstStyle>
          <a:p>
            <a:pPr marL="457200" marR="0" lvl="0" indent="-317500" algn="l" defTabSz="914400" rtl="0" eaLnBrk="1" fontAlgn="auto" latinLnBrk="0" hangingPunct="1">
              <a:lnSpc>
                <a:spcPct val="100000"/>
              </a:lnSpc>
              <a:spcBef>
                <a:spcPts val="0"/>
              </a:spcBef>
              <a:spcAft>
                <a:spcPts val="0"/>
              </a:spcAft>
              <a:buClr>
                <a:srgbClr val="434343"/>
              </a:buClr>
              <a:buSzPts val="1800"/>
              <a:buFont typeface="Calibri"/>
              <a:buNone/>
              <a:tabLst/>
              <a:defRPr/>
            </a:pPr>
            <a:r>
              <a:rPr kumimoji="0" lang="en-US" sz="18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Calibri"/>
              </a:rPr>
              <a:t>© Copyright ESL KidStuff</a:t>
            </a:r>
          </a:p>
          <a:p>
            <a:pPr marL="457200" marR="0" lvl="0" indent="-317500" algn="l" defTabSz="914400" rtl="0" eaLnBrk="1" fontAlgn="auto" latinLnBrk="0" hangingPunct="1">
              <a:lnSpc>
                <a:spcPct val="100000"/>
              </a:lnSpc>
              <a:spcBef>
                <a:spcPts val="0"/>
              </a:spcBef>
              <a:spcAft>
                <a:spcPts val="0"/>
              </a:spcAft>
              <a:buClr>
                <a:srgbClr val="434343"/>
              </a:buClr>
              <a:buSzPts val="1800"/>
              <a:buFont typeface="Calibri"/>
              <a:buNone/>
              <a:tabLst/>
              <a:defRPr/>
            </a:pPr>
            <a:r>
              <a:rPr kumimoji="0" lang="en-US" sz="18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Calibri"/>
              </a:rPr>
              <a:t>www.eslkidstuff.com</a:t>
            </a:r>
          </a:p>
        </p:txBody>
      </p:sp>
      <p:pic>
        <p:nvPicPr>
          <p:cNvPr id="46" name="Picture 45" descr="A picture containing drawing&#10;&#10;Description automatically generated">
            <a:extLst>
              <a:ext uri="{FF2B5EF4-FFF2-40B4-BE49-F238E27FC236}">
                <a16:creationId xmlns:a16="http://schemas.microsoft.com/office/drawing/2014/main" id="{FF8CF4C7-4FF6-43E6-94FF-8E90997B762C}"/>
              </a:ext>
            </a:extLst>
          </p:cNvPr>
          <p:cNvPicPr>
            <a:picLocks noChangeAspect="1"/>
          </p:cNvPicPr>
          <p:nvPr userDrawn="1"/>
        </p:nvPicPr>
        <p:blipFill>
          <a:blip r:embed="rId2"/>
          <a:stretch>
            <a:fillRect/>
          </a:stretch>
        </p:blipFill>
        <p:spPr>
          <a:xfrm>
            <a:off x="965717" y="3328520"/>
            <a:ext cx="3546114" cy="504312"/>
          </a:xfrm>
          <a:prstGeom prst="rect">
            <a:avLst/>
          </a:prstGeom>
        </p:spPr>
      </p:pic>
      <p:grpSp>
        <p:nvGrpSpPr>
          <p:cNvPr id="47" name="Google Shape;461;p26">
            <a:extLst>
              <a:ext uri="{FF2B5EF4-FFF2-40B4-BE49-F238E27FC236}">
                <a16:creationId xmlns:a16="http://schemas.microsoft.com/office/drawing/2014/main" id="{438BD19B-0A04-4814-8B38-6C15524E918D}"/>
              </a:ext>
            </a:extLst>
          </p:cNvPr>
          <p:cNvGrpSpPr/>
          <p:nvPr userDrawn="1"/>
        </p:nvGrpSpPr>
        <p:grpSpPr>
          <a:xfrm>
            <a:off x="7899845" y="4120808"/>
            <a:ext cx="897921" cy="713486"/>
            <a:chOff x="5185525" y="3461850"/>
            <a:chExt cx="508018" cy="403669"/>
          </a:xfrm>
        </p:grpSpPr>
        <p:sp>
          <p:nvSpPr>
            <p:cNvPr id="48" name="Google Shape;462;p26">
              <a:extLst>
                <a:ext uri="{FF2B5EF4-FFF2-40B4-BE49-F238E27FC236}">
                  <a16:creationId xmlns:a16="http://schemas.microsoft.com/office/drawing/2014/main" id="{9CFEBAAC-4C7F-4A9D-905E-51DE78A048ED}"/>
                </a:ext>
              </a:extLst>
            </p:cNvPr>
            <p:cNvSpPr/>
            <p:nvPr/>
          </p:nvSpPr>
          <p:spPr>
            <a:xfrm>
              <a:off x="5228748" y="3461850"/>
              <a:ext cx="403985" cy="403669"/>
            </a:xfrm>
            <a:custGeom>
              <a:avLst/>
              <a:gdLst/>
              <a:ahLst/>
              <a:cxnLst/>
              <a:rect l="l" t="t" r="r" b="b"/>
              <a:pathLst>
                <a:path w="5122" h="5118" extrusionOk="0">
                  <a:moveTo>
                    <a:pt x="2559" y="1"/>
                  </a:moveTo>
                  <a:cubicBezTo>
                    <a:pt x="1146" y="1"/>
                    <a:pt x="0" y="1146"/>
                    <a:pt x="0" y="2559"/>
                  </a:cubicBezTo>
                  <a:cubicBezTo>
                    <a:pt x="0" y="2716"/>
                    <a:pt x="17" y="2873"/>
                    <a:pt x="44" y="3023"/>
                  </a:cubicBezTo>
                  <a:cubicBezTo>
                    <a:pt x="64" y="3137"/>
                    <a:pt x="94" y="3251"/>
                    <a:pt x="131" y="3357"/>
                  </a:cubicBezTo>
                  <a:cubicBezTo>
                    <a:pt x="191" y="3541"/>
                    <a:pt x="271" y="3715"/>
                    <a:pt x="368" y="3879"/>
                  </a:cubicBezTo>
                  <a:cubicBezTo>
                    <a:pt x="428" y="3976"/>
                    <a:pt x="492" y="4073"/>
                    <a:pt x="565" y="4159"/>
                  </a:cubicBezTo>
                  <a:cubicBezTo>
                    <a:pt x="1033" y="4743"/>
                    <a:pt x="1754" y="5118"/>
                    <a:pt x="2559" y="5118"/>
                  </a:cubicBezTo>
                  <a:cubicBezTo>
                    <a:pt x="3975" y="5118"/>
                    <a:pt x="5121" y="3972"/>
                    <a:pt x="5121" y="2559"/>
                  </a:cubicBezTo>
                  <a:cubicBezTo>
                    <a:pt x="5121" y="2399"/>
                    <a:pt x="5104" y="2242"/>
                    <a:pt x="5077" y="2092"/>
                  </a:cubicBezTo>
                  <a:cubicBezTo>
                    <a:pt x="5054" y="1975"/>
                    <a:pt x="5027" y="1861"/>
                    <a:pt x="4987" y="1748"/>
                  </a:cubicBezTo>
                  <a:cubicBezTo>
                    <a:pt x="4910" y="1517"/>
                    <a:pt x="4801" y="1300"/>
                    <a:pt x="4664" y="1099"/>
                  </a:cubicBezTo>
                  <a:cubicBezTo>
                    <a:pt x="4600" y="1009"/>
                    <a:pt x="4533" y="923"/>
                    <a:pt x="4460" y="843"/>
                  </a:cubicBezTo>
                  <a:cubicBezTo>
                    <a:pt x="3992" y="325"/>
                    <a:pt x="3314" y="1"/>
                    <a:pt x="2559" y="1"/>
                  </a:cubicBezTo>
                  <a:close/>
                </a:path>
              </a:pathLst>
            </a:custGeom>
            <a:solidFill>
              <a:srgbClr val="2FE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3;p26">
              <a:extLst>
                <a:ext uri="{FF2B5EF4-FFF2-40B4-BE49-F238E27FC236}">
                  <a16:creationId xmlns:a16="http://schemas.microsoft.com/office/drawing/2014/main" id="{06D1FA69-3A82-4438-B3E0-56672D558434}"/>
                </a:ext>
              </a:extLst>
            </p:cNvPr>
            <p:cNvSpPr/>
            <p:nvPr/>
          </p:nvSpPr>
          <p:spPr>
            <a:xfrm>
              <a:off x="5185525" y="3515878"/>
              <a:ext cx="508018" cy="281180"/>
            </a:xfrm>
            <a:custGeom>
              <a:avLst/>
              <a:gdLst/>
              <a:ahLst/>
              <a:cxnLst/>
              <a:rect l="l" t="t" r="r" b="b"/>
              <a:pathLst>
                <a:path w="6441" h="3565" extrusionOk="0">
                  <a:moveTo>
                    <a:pt x="5870" y="1"/>
                  </a:moveTo>
                  <a:cubicBezTo>
                    <a:pt x="5602" y="7"/>
                    <a:pt x="5281" y="50"/>
                    <a:pt x="5008" y="158"/>
                  </a:cubicBezTo>
                  <a:cubicBezTo>
                    <a:pt x="5081" y="238"/>
                    <a:pt x="5148" y="324"/>
                    <a:pt x="5212" y="414"/>
                  </a:cubicBezTo>
                  <a:cubicBezTo>
                    <a:pt x="5425" y="354"/>
                    <a:pt x="5642" y="324"/>
                    <a:pt x="5862" y="324"/>
                  </a:cubicBezTo>
                  <a:cubicBezTo>
                    <a:pt x="5933" y="324"/>
                    <a:pt x="6023" y="324"/>
                    <a:pt x="6060" y="364"/>
                  </a:cubicBezTo>
                  <a:cubicBezTo>
                    <a:pt x="6086" y="394"/>
                    <a:pt x="6093" y="454"/>
                    <a:pt x="6070" y="511"/>
                  </a:cubicBezTo>
                  <a:cubicBezTo>
                    <a:pt x="6040" y="588"/>
                    <a:pt x="5973" y="659"/>
                    <a:pt x="5903" y="728"/>
                  </a:cubicBezTo>
                  <a:cubicBezTo>
                    <a:pt x="5786" y="842"/>
                    <a:pt x="5662" y="955"/>
                    <a:pt x="5535" y="1063"/>
                  </a:cubicBezTo>
                  <a:cubicBezTo>
                    <a:pt x="4447" y="1988"/>
                    <a:pt x="2977" y="2666"/>
                    <a:pt x="966" y="3180"/>
                  </a:cubicBezTo>
                  <a:cubicBezTo>
                    <a:pt x="949" y="3184"/>
                    <a:pt x="932" y="3187"/>
                    <a:pt x="916" y="3194"/>
                  </a:cubicBezTo>
                  <a:cubicBezTo>
                    <a:pt x="801" y="3222"/>
                    <a:pt x="690" y="3245"/>
                    <a:pt x="588" y="3245"/>
                  </a:cubicBezTo>
                  <a:cubicBezTo>
                    <a:pt x="523" y="3245"/>
                    <a:pt x="462" y="3236"/>
                    <a:pt x="405" y="3214"/>
                  </a:cubicBezTo>
                  <a:cubicBezTo>
                    <a:pt x="351" y="3190"/>
                    <a:pt x="328" y="3133"/>
                    <a:pt x="351" y="3090"/>
                  </a:cubicBezTo>
                  <a:cubicBezTo>
                    <a:pt x="428" y="2930"/>
                    <a:pt x="542" y="2786"/>
                    <a:pt x="679" y="2672"/>
                  </a:cubicBezTo>
                  <a:cubicBezTo>
                    <a:pt x="642" y="2566"/>
                    <a:pt x="612" y="2452"/>
                    <a:pt x="592" y="2338"/>
                  </a:cubicBezTo>
                  <a:cubicBezTo>
                    <a:pt x="365" y="2489"/>
                    <a:pt x="181" y="2703"/>
                    <a:pt x="61" y="2950"/>
                  </a:cubicBezTo>
                  <a:cubicBezTo>
                    <a:pt x="30" y="3010"/>
                    <a:pt x="1" y="3087"/>
                    <a:pt x="7" y="3173"/>
                  </a:cubicBezTo>
                  <a:cubicBezTo>
                    <a:pt x="18" y="3317"/>
                    <a:pt x="121" y="3444"/>
                    <a:pt x="285" y="3511"/>
                  </a:cubicBezTo>
                  <a:cubicBezTo>
                    <a:pt x="385" y="3551"/>
                    <a:pt x="485" y="3565"/>
                    <a:pt x="588" y="3565"/>
                  </a:cubicBezTo>
                  <a:cubicBezTo>
                    <a:pt x="742" y="3565"/>
                    <a:pt x="895" y="3531"/>
                    <a:pt x="1046" y="3491"/>
                  </a:cubicBezTo>
                  <a:cubicBezTo>
                    <a:pt x="1066" y="3485"/>
                    <a:pt x="1089" y="3480"/>
                    <a:pt x="1113" y="3474"/>
                  </a:cubicBezTo>
                  <a:cubicBezTo>
                    <a:pt x="3070" y="2967"/>
                    <a:pt x="4523" y="2302"/>
                    <a:pt x="5625" y="1407"/>
                  </a:cubicBezTo>
                  <a:cubicBezTo>
                    <a:pt x="5802" y="1263"/>
                    <a:pt x="5970" y="1112"/>
                    <a:pt x="6126" y="959"/>
                  </a:cubicBezTo>
                  <a:cubicBezTo>
                    <a:pt x="6220" y="866"/>
                    <a:pt x="6317" y="765"/>
                    <a:pt x="6371" y="631"/>
                  </a:cubicBezTo>
                  <a:cubicBezTo>
                    <a:pt x="6440" y="451"/>
                    <a:pt x="6411" y="261"/>
                    <a:pt x="6291" y="141"/>
                  </a:cubicBezTo>
                  <a:cubicBezTo>
                    <a:pt x="6170" y="17"/>
                    <a:pt x="6003" y="1"/>
                    <a:pt x="5870" y="1"/>
                  </a:cubicBezTo>
                  <a:close/>
                </a:path>
              </a:pathLst>
            </a:custGeom>
            <a:solidFill>
              <a:srgbClr val="353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reserve="1" userDrawn="1">
  <p:cSld name="Background">
    <p:bg>
      <p:bgPr>
        <a:solidFill>
          <a:schemeClr val="bg1"/>
        </a:solidFill>
        <a:effectLst/>
      </p:bgPr>
    </p:bg>
    <p:spTree>
      <p:nvGrpSpPr>
        <p:cNvPr id="1" name="Shape 111"/>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8F03B3-73A9-496E-AC03-4F9538BCE170}"/>
              </a:ext>
            </a:extLst>
          </p:cNvPr>
          <p:cNvSpPr>
            <a:spLocks noGrp="1"/>
          </p:cNvSpPr>
          <p:nvPr>
            <p:ph type="sldNum" sz="quarter" idx="11"/>
          </p:nvPr>
        </p:nvSpPr>
        <p:spPr/>
        <p:txBody>
          <a:bodyPr/>
          <a:lstStyle/>
          <a:p>
            <a:fld id="{B96F4E83-97C6-49E4-80AD-722C32EB5786}" type="slidenum">
              <a:rPr lang="en-US" smtClean="0">
                <a:latin typeface="Calibri" panose="020F0502020204030204" pitchFamily="34" charset="0"/>
              </a:rPr>
              <a:pPr/>
              <a:t>‹#›</a:t>
            </a:fld>
            <a:r>
              <a:rPr lang="en-US" dirty="0">
                <a:latin typeface="Calibri" panose="020F0502020204030204" pitchFamily="34" charset="0"/>
              </a:rPr>
              <a:t>  |  © ESLKidStuff.com</a:t>
            </a:r>
          </a:p>
        </p:txBody>
      </p:sp>
    </p:spTree>
    <p:extLst>
      <p:ext uri="{BB962C8B-B14F-4D97-AF65-F5344CB8AC3E}">
        <p14:creationId xmlns:p14="http://schemas.microsoft.com/office/powerpoint/2010/main" val="14277186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7F4F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5987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omic Sans MS"/>
              <a:buNone/>
              <a:defRPr sz="2800">
                <a:solidFill>
                  <a:schemeClr val="dk1"/>
                </a:solidFill>
                <a:latin typeface="Comic Sans MS"/>
                <a:ea typeface="Comic Sans MS"/>
                <a:cs typeface="Comic Sans MS"/>
                <a:sym typeface="Comic Sans MS"/>
              </a:defRPr>
            </a:lvl1pPr>
            <a:lvl2pPr lvl="1">
              <a:spcBef>
                <a:spcPts val="0"/>
              </a:spcBef>
              <a:spcAft>
                <a:spcPts val="0"/>
              </a:spcAft>
              <a:buClr>
                <a:schemeClr val="dk1"/>
              </a:buClr>
              <a:buSzPts val="2800"/>
              <a:buFont typeface="Comic Sans MS"/>
              <a:buNone/>
              <a:defRPr sz="2800" b="1">
                <a:solidFill>
                  <a:schemeClr val="dk1"/>
                </a:solidFill>
                <a:latin typeface="Comic Sans MS"/>
                <a:ea typeface="Comic Sans MS"/>
                <a:cs typeface="Comic Sans MS"/>
                <a:sym typeface="Comic Sans MS"/>
              </a:defRPr>
            </a:lvl2pPr>
            <a:lvl3pPr lvl="2">
              <a:spcBef>
                <a:spcPts val="0"/>
              </a:spcBef>
              <a:spcAft>
                <a:spcPts val="0"/>
              </a:spcAft>
              <a:buClr>
                <a:schemeClr val="dk1"/>
              </a:buClr>
              <a:buSzPts val="2800"/>
              <a:buFont typeface="Comic Sans MS"/>
              <a:buNone/>
              <a:defRPr sz="2800" b="1">
                <a:solidFill>
                  <a:schemeClr val="dk1"/>
                </a:solidFill>
                <a:latin typeface="Comic Sans MS"/>
                <a:ea typeface="Comic Sans MS"/>
                <a:cs typeface="Comic Sans MS"/>
                <a:sym typeface="Comic Sans MS"/>
              </a:defRPr>
            </a:lvl3pPr>
            <a:lvl4pPr lvl="3">
              <a:spcBef>
                <a:spcPts val="0"/>
              </a:spcBef>
              <a:spcAft>
                <a:spcPts val="0"/>
              </a:spcAft>
              <a:buClr>
                <a:schemeClr val="dk1"/>
              </a:buClr>
              <a:buSzPts val="2800"/>
              <a:buFont typeface="Comic Sans MS"/>
              <a:buNone/>
              <a:defRPr sz="2800" b="1">
                <a:solidFill>
                  <a:schemeClr val="dk1"/>
                </a:solidFill>
                <a:latin typeface="Comic Sans MS"/>
                <a:ea typeface="Comic Sans MS"/>
                <a:cs typeface="Comic Sans MS"/>
                <a:sym typeface="Comic Sans MS"/>
              </a:defRPr>
            </a:lvl4pPr>
            <a:lvl5pPr lvl="4">
              <a:spcBef>
                <a:spcPts val="0"/>
              </a:spcBef>
              <a:spcAft>
                <a:spcPts val="0"/>
              </a:spcAft>
              <a:buClr>
                <a:schemeClr val="dk1"/>
              </a:buClr>
              <a:buSzPts val="2800"/>
              <a:buFont typeface="Comic Sans MS"/>
              <a:buNone/>
              <a:defRPr sz="2800" b="1">
                <a:solidFill>
                  <a:schemeClr val="dk1"/>
                </a:solidFill>
                <a:latin typeface="Comic Sans MS"/>
                <a:ea typeface="Comic Sans MS"/>
                <a:cs typeface="Comic Sans MS"/>
                <a:sym typeface="Comic Sans MS"/>
              </a:defRPr>
            </a:lvl5pPr>
            <a:lvl6pPr lvl="5">
              <a:spcBef>
                <a:spcPts val="0"/>
              </a:spcBef>
              <a:spcAft>
                <a:spcPts val="0"/>
              </a:spcAft>
              <a:buClr>
                <a:schemeClr val="dk1"/>
              </a:buClr>
              <a:buSzPts val="2800"/>
              <a:buFont typeface="Comic Sans MS"/>
              <a:buNone/>
              <a:defRPr sz="2800" b="1">
                <a:solidFill>
                  <a:schemeClr val="dk1"/>
                </a:solidFill>
                <a:latin typeface="Comic Sans MS"/>
                <a:ea typeface="Comic Sans MS"/>
                <a:cs typeface="Comic Sans MS"/>
                <a:sym typeface="Comic Sans MS"/>
              </a:defRPr>
            </a:lvl6pPr>
            <a:lvl7pPr lvl="6">
              <a:spcBef>
                <a:spcPts val="0"/>
              </a:spcBef>
              <a:spcAft>
                <a:spcPts val="0"/>
              </a:spcAft>
              <a:buClr>
                <a:schemeClr val="dk1"/>
              </a:buClr>
              <a:buSzPts val="2800"/>
              <a:buFont typeface="Comic Sans MS"/>
              <a:buNone/>
              <a:defRPr sz="2800" b="1">
                <a:solidFill>
                  <a:schemeClr val="dk1"/>
                </a:solidFill>
                <a:latin typeface="Comic Sans MS"/>
                <a:ea typeface="Comic Sans MS"/>
                <a:cs typeface="Comic Sans MS"/>
                <a:sym typeface="Comic Sans MS"/>
              </a:defRPr>
            </a:lvl7pPr>
            <a:lvl8pPr lvl="7">
              <a:spcBef>
                <a:spcPts val="0"/>
              </a:spcBef>
              <a:spcAft>
                <a:spcPts val="0"/>
              </a:spcAft>
              <a:buClr>
                <a:schemeClr val="dk1"/>
              </a:buClr>
              <a:buSzPts val="2800"/>
              <a:buFont typeface="Comic Sans MS"/>
              <a:buNone/>
              <a:defRPr sz="2800" b="1">
                <a:solidFill>
                  <a:schemeClr val="dk1"/>
                </a:solidFill>
                <a:latin typeface="Comic Sans MS"/>
                <a:ea typeface="Comic Sans MS"/>
                <a:cs typeface="Comic Sans MS"/>
                <a:sym typeface="Comic Sans MS"/>
              </a:defRPr>
            </a:lvl8pPr>
            <a:lvl9pPr lvl="8">
              <a:spcBef>
                <a:spcPts val="0"/>
              </a:spcBef>
              <a:spcAft>
                <a:spcPts val="0"/>
              </a:spcAft>
              <a:buClr>
                <a:schemeClr val="dk1"/>
              </a:buClr>
              <a:buSzPts val="2800"/>
              <a:buFont typeface="Comic Sans MS"/>
              <a:buNone/>
              <a:defRPr sz="2800" b="1">
                <a:solidFill>
                  <a:schemeClr val="dk1"/>
                </a:solidFill>
                <a:latin typeface="Comic Sans MS"/>
                <a:ea typeface="Comic Sans MS"/>
                <a:cs typeface="Comic Sans MS"/>
                <a:sym typeface="Comic Sans MS"/>
              </a:defRPr>
            </a:lvl9pPr>
          </a:lstStyle>
          <a:p>
            <a:endParaRPr dirty="0"/>
          </a:p>
        </p:txBody>
      </p:sp>
      <p:sp>
        <p:nvSpPr>
          <p:cNvPr id="7" name="Google Shape;7;p1"/>
          <p:cNvSpPr txBox="1">
            <a:spLocks noGrp="1"/>
          </p:cNvSpPr>
          <p:nvPr>
            <p:ph type="body" idx="1"/>
          </p:nvPr>
        </p:nvSpPr>
        <p:spPr>
          <a:xfrm>
            <a:off x="311700" y="116732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1pPr>
            <a:lvl2pPr marL="914400" lvl="1"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2pPr>
            <a:lvl3pPr marL="1371600" lvl="2"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3pPr>
            <a:lvl4pPr marL="1828800" lvl="3"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4pPr>
            <a:lvl5pPr marL="2286000" lvl="4"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5pPr>
            <a:lvl6pPr marL="2743200" lvl="5"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6pPr>
            <a:lvl7pPr marL="3200400" lvl="6"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7pPr>
            <a:lvl8pPr marL="3657600" lvl="7"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8pPr>
            <a:lvl9pPr marL="4114800" lvl="8" indent="-317500">
              <a:lnSpc>
                <a:spcPct val="115000"/>
              </a:lnSpc>
              <a:spcBef>
                <a:spcPts val="1600"/>
              </a:spcBef>
              <a:spcAft>
                <a:spcPts val="1600"/>
              </a:spcAft>
              <a:buClr>
                <a:schemeClr val="dk1"/>
              </a:buClr>
              <a:buSzPts val="1400"/>
              <a:buFont typeface="Calibri"/>
              <a:buChar char="■"/>
              <a:defRPr>
                <a:solidFill>
                  <a:schemeClr val="dk1"/>
                </a:solidFill>
                <a:latin typeface="Calibri"/>
                <a:ea typeface="Calibri"/>
                <a:cs typeface="Calibri"/>
                <a:sym typeface="Calibri"/>
              </a:defRPr>
            </a:lvl9pPr>
          </a:lstStyle>
          <a:p>
            <a:r>
              <a:rPr lang="en-US" dirty="0">
                <a:latin typeface="Calibri" panose="00000500000000000000" pitchFamily="2" charset="0"/>
              </a:rPr>
              <a:t>Text here</a:t>
            </a:r>
            <a:endParaRPr dirty="0"/>
          </a:p>
        </p:txBody>
      </p:sp>
      <p:sp>
        <p:nvSpPr>
          <p:cNvPr id="2" name="Footer Placeholder 1">
            <a:extLst>
              <a:ext uri="{FF2B5EF4-FFF2-40B4-BE49-F238E27FC236}">
                <a16:creationId xmlns:a16="http://schemas.microsoft.com/office/drawing/2014/main" id="{419CC6BF-998D-4987-8802-E02ECC75424B}"/>
              </a:ext>
            </a:extLst>
          </p:cNvPr>
          <p:cNvSpPr>
            <a:spLocks noGrp="1"/>
          </p:cNvSpPr>
          <p:nvPr>
            <p:ph type="ftr" sz="quarter" idx="3"/>
          </p:nvPr>
        </p:nvSpPr>
        <p:spPr>
          <a:xfrm>
            <a:off x="0" y="4824259"/>
            <a:ext cx="1895707" cy="274637"/>
          </a:xfrm>
          <a:prstGeom prst="rect">
            <a:avLst/>
          </a:prstGeom>
        </p:spPr>
        <p:txBody>
          <a:bodyPr vert="horz" lIns="91440" tIns="45720" rIns="91440" bIns="45720" rtlCol="0" anchor="ctr"/>
          <a:lstStyle>
            <a:lvl1pPr algn="l">
              <a:defRPr sz="1000">
                <a:solidFill>
                  <a:schemeClr val="tx1">
                    <a:tint val="75000"/>
                  </a:schemeClr>
                </a:solidFill>
                <a:latin typeface="Calibri" panose="00000500000000000000" pitchFamily="2" charset="0"/>
              </a:defRPr>
            </a:lvl1pPr>
          </a:lstStyle>
          <a:p>
            <a:fld id="{B96F4E83-97C6-49E4-80AD-722C32EB5786}" type="slidenum">
              <a:rPr lang="en-US" smtClean="0">
                <a:latin typeface="Calibri" panose="020F0502020204030204" pitchFamily="34" charset="0"/>
              </a:rPr>
              <a:pPr/>
              <a:t>‹#›</a:t>
            </a:fld>
            <a:r>
              <a:rPr lang="en-US" dirty="0">
                <a:latin typeface="Calibri" panose="020F0502020204030204" pitchFamily="34" charset="0"/>
              </a:rPr>
              <a:t>  |  © ESLKidStuff.com</a:t>
            </a:r>
          </a:p>
        </p:txBody>
      </p:sp>
    </p:spTree>
  </p:cSld>
  <p:clrMap bg1="lt1" tx1="dk1" bg2="dk2" tx2="lt2" accent1="accent1" accent2="accent2" accent3="accent3" accent4="accent4" accent5="accent5" accent6="accent6" hlink="hlink" folHlink="folHlink"/>
  <p:sldLayoutIdLst>
    <p:sldLayoutId id="2147483673" r:id="rId1"/>
    <p:sldLayoutId id="2147483648" r:id="rId2"/>
    <p:sldLayoutId id="2147483671" r:id="rId3"/>
    <p:sldLayoutId id="2147483672" r:id="rId4"/>
    <p:sldLayoutId id="2147483660" r:id="rId5"/>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F48A967-E8EB-4858-942D-1E10A6E55DD5}"/>
              </a:ext>
            </a:extLst>
          </p:cNvPr>
          <p:cNvSpPr>
            <a:spLocks noGrp="1"/>
          </p:cNvSpPr>
          <p:nvPr>
            <p:ph type="sldNum" sz="quarter" idx="4"/>
          </p:nvPr>
        </p:nvSpPr>
        <p:spPr>
          <a:xfrm>
            <a:off x="-1" y="4834455"/>
            <a:ext cx="1981201" cy="274637"/>
          </a:xfrm>
          <a:prstGeom prst="rect">
            <a:avLst/>
          </a:prstGeom>
        </p:spPr>
        <p:txBody>
          <a:bodyPr vert="horz" lIns="90000" tIns="45720" rIns="91440" bIns="45720" rtlCol="0" anchor="ctr"/>
          <a:lstStyle>
            <a:lvl1pPr algn="l">
              <a:defRPr sz="1000">
                <a:solidFill>
                  <a:schemeClr val="tx1">
                    <a:tint val="75000"/>
                  </a:schemeClr>
                </a:solidFill>
                <a:latin typeface="Calibri" panose="00000500000000000000" pitchFamily="2" charset="0"/>
              </a:defRPr>
            </a:lvl1pPr>
          </a:lstStyle>
          <a:p>
            <a:fld id="{B96F4E83-97C6-49E4-80AD-722C32EB5786}" type="slidenum">
              <a:rPr lang="en-US" smtClean="0">
                <a:latin typeface="Calibri" panose="020F0502020204030204" pitchFamily="34" charset="0"/>
              </a:rPr>
              <a:pPr/>
              <a:t>‹#›</a:t>
            </a:fld>
            <a:r>
              <a:rPr lang="en-US" dirty="0">
                <a:latin typeface="Calibri" panose="020F0502020204030204" pitchFamily="34" charset="0"/>
              </a:rPr>
              <a:t>  |  © ESLKidStuff.com</a:t>
            </a:r>
          </a:p>
        </p:txBody>
      </p:sp>
    </p:spTree>
    <p:extLst>
      <p:ext uri="{BB962C8B-B14F-4D97-AF65-F5344CB8AC3E}">
        <p14:creationId xmlns:p14="http://schemas.microsoft.com/office/powerpoint/2010/main" val="1253895637"/>
      </p:ext>
    </p:extLst>
  </p:cSld>
  <p:clrMap bg1="lt1" tx1="dk1" bg2="dk2" tx2="lt2" accent1="accent1" accent2="accent2" accent3="accent3" accent4="accent4" accent5="accent5" accent6="accent6" hlink="hlink" folHlink="folHlink"/>
  <p:sldLayoutIdLst>
    <p:sldLayoutId id="2147483678" r:id="rId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www.happyhazel.com/p/about.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A168-8E6D-447D-A062-C94E0746DD90}"/>
              </a:ext>
            </a:extLst>
          </p:cNvPr>
          <p:cNvSpPr>
            <a:spLocks noGrp="1"/>
          </p:cNvSpPr>
          <p:nvPr>
            <p:ph type="title"/>
          </p:nvPr>
        </p:nvSpPr>
        <p:spPr/>
        <p:txBody>
          <a:bodyPr/>
          <a:lstStyle/>
          <a:p>
            <a:r>
              <a:rPr lang="en-US" dirty="0"/>
              <a:t>Funny sentences 1</a:t>
            </a:r>
            <a:endParaRPr lang="en-GB" dirty="0"/>
          </a:p>
        </p:txBody>
      </p:sp>
      <p:sp>
        <p:nvSpPr>
          <p:cNvPr id="3" name="Text Placeholder 2">
            <a:extLst>
              <a:ext uri="{FF2B5EF4-FFF2-40B4-BE49-F238E27FC236}">
                <a16:creationId xmlns:a16="http://schemas.microsoft.com/office/drawing/2014/main" id="{4EF885C3-2113-4C11-BF8A-0DB850BD1A73}"/>
              </a:ext>
            </a:extLst>
          </p:cNvPr>
          <p:cNvSpPr>
            <a:spLocks noGrp="1"/>
          </p:cNvSpPr>
          <p:nvPr>
            <p:ph type="body" sz="quarter" idx="12"/>
          </p:nvPr>
        </p:nvSpPr>
        <p:spPr/>
        <p:txBody>
          <a:bodyPr/>
          <a:lstStyle/>
          <a:p>
            <a:r>
              <a:rPr lang="en-US" dirty="0"/>
              <a:t>Read, understand and write some simple sentences.</a:t>
            </a:r>
            <a:endParaRPr lang="en-GB" dirty="0"/>
          </a:p>
        </p:txBody>
      </p:sp>
      <p:sp>
        <p:nvSpPr>
          <p:cNvPr id="4" name="Text Placeholder 3">
            <a:extLst>
              <a:ext uri="{FF2B5EF4-FFF2-40B4-BE49-F238E27FC236}">
                <a16:creationId xmlns:a16="http://schemas.microsoft.com/office/drawing/2014/main" id="{A1D12198-4B44-41F5-B8CF-F7DB474C433A}"/>
              </a:ext>
            </a:extLst>
          </p:cNvPr>
          <p:cNvSpPr>
            <a:spLocks noGrp="1"/>
          </p:cNvSpPr>
          <p:nvPr>
            <p:ph type="body" sz="quarter" idx="14"/>
          </p:nvPr>
        </p:nvSpPr>
        <p:spPr/>
        <p:txBody>
          <a:bodyPr/>
          <a:lstStyle/>
          <a:p>
            <a:r>
              <a:rPr lang="en-GB" dirty="0"/>
              <a:t>None</a:t>
            </a:r>
          </a:p>
        </p:txBody>
      </p:sp>
      <p:sp>
        <p:nvSpPr>
          <p:cNvPr id="5" name="Text Placeholder 4">
            <a:extLst>
              <a:ext uri="{FF2B5EF4-FFF2-40B4-BE49-F238E27FC236}">
                <a16:creationId xmlns:a16="http://schemas.microsoft.com/office/drawing/2014/main" id="{1FCB0964-197F-443E-A2FF-343B4FB2068D}"/>
              </a:ext>
            </a:extLst>
          </p:cNvPr>
          <p:cNvSpPr>
            <a:spLocks noGrp="1"/>
          </p:cNvSpPr>
          <p:nvPr>
            <p:ph type="body" sz="quarter" idx="15"/>
          </p:nvPr>
        </p:nvSpPr>
        <p:spPr/>
        <p:txBody>
          <a:bodyPr/>
          <a:lstStyle/>
          <a:p>
            <a:r>
              <a:rPr lang="en-GB" dirty="0"/>
              <a:t>Funny sentences 1 printing sheet</a:t>
            </a:r>
          </a:p>
        </p:txBody>
      </p:sp>
      <p:sp>
        <p:nvSpPr>
          <p:cNvPr id="6" name="Text Placeholder 5">
            <a:extLst>
              <a:ext uri="{FF2B5EF4-FFF2-40B4-BE49-F238E27FC236}">
                <a16:creationId xmlns:a16="http://schemas.microsoft.com/office/drawing/2014/main" id="{B18E1E15-CED6-482A-9953-561CF99AE052}"/>
              </a:ext>
            </a:extLst>
          </p:cNvPr>
          <p:cNvSpPr>
            <a:spLocks noGrp="1"/>
          </p:cNvSpPr>
          <p:nvPr>
            <p:ph type="body" sz="quarter" idx="16"/>
          </p:nvPr>
        </p:nvSpPr>
        <p:spPr/>
        <p:txBody>
          <a:bodyPr/>
          <a:lstStyle/>
          <a:p>
            <a:r>
              <a:rPr lang="en-GB" dirty="0"/>
              <a:t>Blackboard / Whiteboard with chalk / markers</a:t>
            </a:r>
          </a:p>
        </p:txBody>
      </p:sp>
      <p:sp>
        <p:nvSpPr>
          <p:cNvPr id="8" name="Text Placeholder 7">
            <a:extLst>
              <a:ext uri="{FF2B5EF4-FFF2-40B4-BE49-F238E27FC236}">
                <a16:creationId xmlns:a16="http://schemas.microsoft.com/office/drawing/2014/main" id="{D6EF27DE-0DA7-4E62-9643-34800850F875}"/>
              </a:ext>
            </a:extLst>
          </p:cNvPr>
          <p:cNvSpPr>
            <a:spLocks noGrp="1"/>
          </p:cNvSpPr>
          <p:nvPr>
            <p:ph type="body" sz="quarter" idx="18"/>
          </p:nvPr>
        </p:nvSpPr>
        <p:spPr>
          <a:xfrm>
            <a:off x="311648" y="4366448"/>
            <a:ext cx="6767808" cy="414637"/>
          </a:xfrm>
        </p:spPr>
        <p:txBody>
          <a:bodyPr/>
          <a:lstStyle/>
          <a:p>
            <a:r>
              <a:rPr lang="en-GB" dirty="0"/>
              <a:t>Use this mini-lesson within your main lesson for reading and writing practice.</a:t>
            </a:r>
          </a:p>
        </p:txBody>
      </p:sp>
      <p:sp>
        <p:nvSpPr>
          <p:cNvPr id="9" name="Text Placeholder 8">
            <a:extLst>
              <a:ext uri="{FF2B5EF4-FFF2-40B4-BE49-F238E27FC236}">
                <a16:creationId xmlns:a16="http://schemas.microsoft.com/office/drawing/2014/main" id="{053A648B-16F0-41CE-BBDF-11C5A52E30C7}"/>
              </a:ext>
            </a:extLst>
          </p:cNvPr>
          <p:cNvSpPr>
            <a:spLocks noGrp="1"/>
          </p:cNvSpPr>
          <p:nvPr>
            <p:ph type="body" sz="quarter" idx="19"/>
          </p:nvPr>
        </p:nvSpPr>
        <p:spPr/>
        <p:txBody>
          <a:bodyPr/>
          <a:lstStyle/>
          <a:p>
            <a:r>
              <a:rPr lang="en-GB" dirty="0"/>
              <a:t>1</a:t>
            </a:r>
          </a:p>
        </p:txBody>
      </p:sp>
    </p:spTree>
    <p:extLst>
      <p:ext uri="{BB962C8B-B14F-4D97-AF65-F5344CB8AC3E}">
        <p14:creationId xmlns:p14="http://schemas.microsoft.com/office/powerpoint/2010/main" val="3881413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C9B3F0D-A102-4279-8FE6-EA9EE663EDBB}"/>
              </a:ext>
            </a:extLst>
          </p:cNvPr>
          <p:cNvPicPr>
            <a:picLocks noChangeAspect="1"/>
          </p:cNvPicPr>
          <p:nvPr/>
        </p:nvPicPr>
        <p:blipFill>
          <a:blip r:embed="rId3"/>
          <a:stretch>
            <a:fillRect/>
          </a:stretch>
        </p:blipFill>
        <p:spPr>
          <a:xfrm>
            <a:off x="1542933" y="1137896"/>
            <a:ext cx="4642111" cy="3077736"/>
          </a:xfrm>
          <a:prstGeom prst="rect">
            <a:avLst/>
          </a:prstGeom>
        </p:spPr>
      </p:pic>
      <p:sp>
        <p:nvSpPr>
          <p:cNvPr id="2" name="Slide Number Placeholder 1">
            <a:extLst>
              <a:ext uri="{FF2B5EF4-FFF2-40B4-BE49-F238E27FC236}">
                <a16:creationId xmlns:a16="http://schemas.microsoft.com/office/drawing/2014/main" id="{E05F7C9A-B3A1-450D-9BDB-228253B0529F}"/>
              </a:ext>
            </a:extLst>
          </p:cNvPr>
          <p:cNvSpPr>
            <a:spLocks noGrp="1"/>
          </p:cNvSpPr>
          <p:nvPr>
            <p:ph type="sldNum" sz="quarter" idx="11"/>
          </p:nvPr>
        </p:nvSpPr>
        <p:spPr/>
        <p:txBody>
          <a:bodyPr/>
          <a:lstStyle/>
          <a:p>
            <a:fld id="{B96F4E83-97C6-49E4-80AD-722C32EB5786}" type="slidenum">
              <a:rPr lang="en-US" smtClean="0">
                <a:latin typeface="Calibri" panose="020F0502020204030204" pitchFamily="34" charset="0"/>
              </a:rPr>
              <a:pPr/>
              <a:t>9</a:t>
            </a:fld>
            <a:r>
              <a:rPr lang="en-US" dirty="0">
                <a:latin typeface="Calibri" panose="020F0502020204030204" pitchFamily="34" charset="0"/>
              </a:rPr>
              <a:t>  |  © ESLKidStuff.com</a:t>
            </a:r>
          </a:p>
        </p:txBody>
      </p:sp>
      <p:sp>
        <p:nvSpPr>
          <p:cNvPr id="3" name="Slide Number Placeholder 4">
            <a:extLst>
              <a:ext uri="{FF2B5EF4-FFF2-40B4-BE49-F238E27FC236}">
                <a16:creationId xmlns:a16="http://schemas.microsoft.com/office/drawing/2014/main" id="{F312FD18-941C-4B9B-8954-29EA65A9EAC4}"/>
              </a:ext>
            </a:extLst>
          </p:cNvPr>
          <p:cNvSpPr txBox="1">
            <a:spLocks/>
          </p:cNvSpPr>
          <p:nvPr/>
        </p:nvSpPr>
        <p:spPr>
          <a:xfrm>
            <a:off x="-1" y="4834455"/>
            <a:ext cx="2755352" cy="274637"/>
          </a:xfrm>
          <a:prstGeom prst="rect">
            <a:avLst/>
          </a:prstGeom>
        </p:spPr>
        <p:txBody>
          <a:bodyPr vert="horz" lIns="9000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Calibri" panose="00000500000000000000"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96F4E83-97C6-49E4-80AD-722C32EB5786}" type="slidenum">
              <a:rPr lang="en-US" smtClean="0">
                <a:latin typeface="Calibri" panose="020F0502020204030204" pitchFamily="34" charset="0"/>
              </a:rPr>
              <a:pPr/>
              <a:t>9</a:t>
            </a:fld>
            <a:r>
              <a:rPr lang="en-US" dirty="0">
                <a:latin typeface="Calibri" panose="020F0502020204030204" pitchFamily="34" charset="0"/>
              </a:rPr>
              <a:t>  |  © ESLKidStuff.com</a:t>
            </a:r>
          </a:p>
        </p:txBody>
      </p:sp>
      <p:sp>
        <p:nvSpPr>
          <p:cNvPr id="73" name="TextBox 72">
            <a:extLst>
              <a:ext uri="{FF2B5EF4-FFF2-40B4-BE49-F238E27FC236}">
                <a16:creationId xmlns:a16="http://schemas.microsoft.com/office/drawing/2014/main" id="{CF88342F-32F1-46F7-A5B4-276A219BE544}"/>
              </a:ext>
            </a:extLst>
          </p:cNvPr>
          <p:cNvSpPr txBox="1"/>
          <p:nvPr/>
        </p:nvSpPr>
        <p:spPr>
          <a:xfrm>
            <a:off x="1989380" y="4861529"/>
            <a:ext cx="342525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solidFill>
                  <a:schemeClr val="bg2"/>
                </a:solidFill>
                <a:latin typeface="Calibri" panose="020F0502020204030204" pitchFamily="34" charset="0"/>
              </a:rPr>
              <a:t>[ Press space bar or left-mouse</a:t>
            </a:r>
            <a:r>
              <a:rPr lang="en-US" sz="900" baseline="0" dirty="0">
                <a:solidFill>
                  <a:schemeClr val="bg2"/>
                </a:solidFill>
                <a:latin typeface="Calibri" panose="020F0502020204030204" pitchFamily="34" charset="0"/>
              </a:rPr>
              <a:t> click to move to the next slide ]</a:t>
            </a:r>
            <a:endParaRPr lang="en-US" sz="900" dirty="0">
              <a:solidFill>
                <a:schemeClr val="bg2"/>
              </a:solidFill>
              <a:latin typeface="Calibri" panose="020F0502020204030204" pitchFamily="34" charset="0"/>
            </a:endParaRPr>
          </a:p>
        </p:txBody>
      </p:sp>
      <p:sp>
        <p:nvSpPr>
          <p:cNvPr id="77" name="TextBox 76">
            <a:extLst>
              <a:ext uri="{FF2B5EF4-FFF2-40B4-BE49-F238E27FC236}">
                <a16:creationId xmlns:a16="http://schemas.microsoft.com/office/drawing/2014/main" id="{DF184437-99B9-4664-B8C8-78527DFEEC79}"/>
              </a:ext>
            </a:extLst>
          </p:cNvPr>
          <p:cNvSpPr txBox="1"/>
          <p:nvPr/>
        </p:nvSpPr>
        <p:spPr>
          <a:xfrm>
            <a:off x="37287" y="3293793"/>
            <a:ext cx="1100137" cy="461665"/>
          </a:xfrm>
          <a:prstGeom prst="rect">
            <a:avLst/>
          </a:prstGeom>
          <a:noFill/>
        </p:spPr>
        <p:txBody>
          <a:bodyPr wrap="square" rtlCol="0">
            <a:spAutoFit/>
          </a:bodyPr>
          <a:lstStyle/>
          <a:p>
            <a:pPr algn="ctr"/>
            <a:r>
              <a:rPr lang="en-US" sz="1200" dirty="0">
                <a:solidFill>
                  <a:schemeClr val="bg2">
                    <a:lumMod val="75000"/>
                  </a:schemeClr>
                </a:solidFill>
                <a:latin typeface="Calibri" panose="020F0502020204030204" pitchFamily="34" charset="0"/>
              </a:rPr>
              <a:t>Regular printing sheet</a:t>
            </a:r>
          </a:p>
        </p:txBody>
      </p:sp>
      <p:pic>
        <p:nvPicPr>
          <p:cNvPr id="49" name="Picture 48" descr="A close up of a logo&#10;&#10;Description automatically generated">
            <a:extLst>
              <a:ext uri="{FF2B5EF4-FFF2-40B4-BE49-F238E27FC236}">
                <a16:creationId xmlns:a16="http://schemas.microsoft.com/office/drawing/2014/main" id="{BA2AD0FA-6896-4C5E-A522-3CEEA6422774}"/>
              </a:ext>
            </a:extLst>
          </p:cNvPr>
          <p:cNvPicPr>
            <a:picLocks noChangeAspect="1"/>
          </p:cNvPicPr>
          <p:nvPr/>
        </p:nvPicPr>
        <p:blipFill>
          <a:blip r:embed="rId4"/>
          <a:stretch>
            <a:fillRect/>
          </a:stretch>
        </p:blipFill>
        <p:spPr>
          <a:xfrm>
            <a:off x="351447" y="2814745"/>
            <a:ext cx="517917" cy="517917"/>
          </a:xfrm>
          <a:prstGeom prst="rect">
            <a:avLst/>
          </a:prstGeom>
        </p:spPr>
      </p:pic>
      <p:grpSp>
        <p:nvGrpSpPr>
          <p:cNvPr id="51" name="Group 50">
            <a:extLst>
              <a:ext uri="{FF2B5EF4-FFF2-40B4-BE49-F238E27FC236}">
                <a16:creationId xmlns:a16="http://schemas.microsoft.com/office/drawing/2014/main" id="{6852A63A-7137-4C43-8151-5A3F68F80046}"/>
              </a:ext>
            </a:extLst>
          </p:cNvPr>
          <p:cNvGrpSpPr/>
          <p:nvPr/>
        </p:nvGrpSpPr>
        <p:grpSpPr>
          <a:xfrm>
            <a:off x="7264747" y="0"/>
            <a:ext cx="1879253" cy="5143500"/>
            <a:chOff x="8777197" y="0"/>
            <a:chExt cx="1879253" cy="5143500"/>
          </a:xfrm>
        </p:grpSpPr>
        <p:sp>
          <p:nvSpPr>
            <p:cNvPr id="52" name="side panel dark rectangle">
              <a:extLst>
                <a:ext uri="{FF2B5EF4-FFF2-40B4-BE49-F238E27FC236}">
                  <a16:creationId xmlns:a16="http://schemas.microsoft.com/office/drawing/2014/main" id="{7C25E481-4CD3-4A55-BEA2-16B40BF4B92C}"/>
                </a:ext>
              </a:extLst>
            </p:cNvPr>
            <p:cNvSpPr/>
            <p:nvPr/>
          </p:nvSpPr>
          <p:spPr>
            <a:xfrm>
              <a:off x="8777197" y="0"/>
              <a:ext cx="367211" cy="5143500"/>
            </a:xfrm>
            <a:prstGeom prst="rect">
              <a:avLst/>
            </a:prstGeom>
            <a:solidFill>
              <a:srgbClr val="EAB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3" name="side panel light rectangle">
              <a:extLst>
                <a:ext uri="{FF2B5EF4-FFF2-40B4-BE49-F238E27FC236}">
                  <a16:creationId xmlns:a16="http://schemas.microsoft.com/office/drawing/2014/main" id="{C82E56C0-372F-4020-ADD2-FA3576F0704B}"/>
                </a:ext>
              </a:extLst>
            </p:cNvPr>
            <p:cNvSpPr/>
            <p:nvPr/>
          </p:nvSpPr>
          <p:spPr>
            <a:xfrm>
              <a:off x="9149867" y="0"/>
              <a:ext cx="1506583" cy="5143500"/>
            </a:xfrm>
            <a:prstGeom prst="rect">
              <a:avLst/>
            </a:prstGeom>
            <a:solidFill>
              <a:srgbClr val="FFF3C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4" name="side panel textbox">
              <a:extLst>
                <a:ext uri="{FF2B5EF4-FFF2-40B4-BE49-F238E27FC236}">
                  <a16:creationId xmlns:a16="http://schemas.microsoft.com/office/drawing/2014/main" id="{C3D93785-DEAF-4F86-A289-BB610DC08B31}"/>
                </a:ext>
              </a:extLst>
            </p:cNvPr>
            <p:cNvSpPr txBox="1"/>
            <p:nvPr/>
          </p:nvSpPr>
          <p:spPr>
            <a:xfrm>
              <a:off x="9183300" y="27074"/>
              <a:ext cx="1450860" cy="4689352"/>
            </a:xfrm>
            <a:prstGeom prst="rect">
              <a:avLst/>
            </a:prstGeom>
            <a:noFill/>
          </p:spPr>
          <p:txBody>
            <a:bodyPr wrap="square" lIns="36000" tIns="36000" rIns="36000" bIns="36000" rtlCol="0">
              <a:spAutoFit/>
            </a:bodyPr>
            <a:lstStyle/>
            <a:p>
              <a:pPr lvl="0">
                <a:buClrTx/>
                <a:defRPr/>
              </a:pPr>
              <a:r>
                <a:rPr lang="en-US" sz="1000" b="1" dirty="0">
                  <a:solidFill>
                    <a:sysClr val="windowText" lastClr="000000"/>
                  </a:solidFill>
                  <a:latin typeface="Calibri" panose="020F0502020204030204" pitchFamily="34" charset="0"/>
                </a:rPr>
                <a:t>Do the “Funny sentences 1” printing sheet</a:t>
              </a:r>
            </a:p>
            <a:p>
              <a:pPr lvl="0">
                <a:buClrTx/>
                <a:defRPr/>
              </a:pPr>
              <a:r>
                <a:rPr lang="en-US" sz="1000" dirty="0">
                  <a:solidFill>
                    <a:sysClr val="windowText" lastClr="000000"/>
                  </a:solidFill>
                  <a:latin typeface="Calibri" panose="020F0502020204030204" pitchFamily="34" charset="0"/>
                </a:rPr>
                <a:t>We’ll finish with some printing practice.</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Hold up the worksheet and model printing the letters in the first sentence.  Clearly show the directions of printing each letter and emphasize the importance of staying on the line.  Then draw a picture representing the sentence.</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Have your students work on their worksheets.  Spend time with each student helping, asking what the letters and words are, and praising.</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The printing sheet is available in clear print letters or </a:t>
              </a:r>
              <a:r>
                <a:rPr lang="en-US" sz="1000" dirty="0" err="1">
                  <a:solidFill>
                    <a:sysClr val="windowText" lastClr="000000"/>
                  </a:solidFill>
                  <a:latin typeface="Calibri" panose="020F0502020204030204" pitchFamily="34" charset="0"/>
                </a:rPr>
                <a:t>D’Nealian</a:t>
              </a:r>
              <a:r>
                <a:rPr lang="en-US" sz="1000" dirty="0">
                  <a:solidFill>
                    <a:sysClr val="windowText" lastClr="000000"/>
                  </a:solidFill>
                  <a:latin typeface="Calibri" panose="020F0502020204030204" pitchFamily="34" charset="0"/>
                </a:rPr>
                <a:t> script. </a:t>
              </a:r>
              <a:r>
                <a:rPr lang="en-US" sz="1000" dirty="0" err="1">
                  <a:solidFill>
                    <a:sysClr val="windowText" lastClr="000000"/>
                  </a:solidFill>
                  <a:latin typeface="Calibri" panose="020F0502020204030204" pitchFamily="34" charset="0"/>
                </a:rPr>
                <a:t>D'Nealian</a:t>
              </a:r>
              <a:r>
                <a:rPr lang="en-US" sz="1000" dirty="0">
                  <a:solidFill>
                    <a:sysClr val="windowText" lastClr="000000"/>
                  </a:solidFill>
                  <a:latin typeface="Calibri" panose="020F0502020204030204" pitchFamily="34" charset="0"/>
                </a:rPr>
                <a:t> is a style of writing in cursive and print (block) handwriting.</a:t>
              </a:r>
            </a:p>
          </p:txBody>
        </p:sp>
        <p:grpSp>
          <p:nvGrpSpPr>
            <p:cNvPr id="55" name="teacher icon group">
              <a:extLst>
                <a:ext uri="{FF2B5EF4-FFF2-40B4-BE49-F238E27FC236}">
                  <a16:creationId xmlns:a16="http://schemas.microsoft.com/office/drawing/2014/main" id="{7F93CA89-BC95-4F2D-971F-85D6807847ED}"/>
                </a:ext>
              </a:extLst>
            </p:cNvPr>
            <p:cNvGrpSpPr/>
            <p:nvPr/>
          </p:nvGrpSpPr>
          <p:grpSpPr>
            <a:xfrm>
              <a:off x="8810640" y="151620"/>
              <a:ext cx="296181" cy="296181"/>
              <a:chOff x="8810640" y="62245"/>
              <a:chExt cx="296181" cy="296181"/>
            </a:xfrm>
          </p:grpSpPr>
          <p:sp>
            <p:nvSpPr>
              <p:cNvPr id="56" name="icon circle">
                <a:extLst>
                  <a:ext uri="{FF2B5EF4-FFF2-40B4-BE49-F238E27FC236}">
                    <a16:creationId xmlns:a16="http://schemas.microsoft.com/office/drawing/2014/main" id="{D2032C2C-6AD9-490C-ACB3-19F24A0BED40}"/>
                  </a:ext>
                </a:extLst>
              </p:cNvPr>
              <p:cNvSpPr/>
              <p:nvPr/>
            </p:nvSpPr>
            <p:spPr>
              <a:xfrm>
                <a:off x="8810640" y="62245"/>
                <a:ext cx="296181" cy="29618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grpSp>
            <p:nvGrpSpPr>
              <p:cNvPr id="57" name="teacher icon">
                <a:extLst>
                  <a:ext uri="{FF2B5EF4-FFF2-40B4-BE49-F238E27FC236}">
                    <a16:creationId xmlns:a16="http://schemas.microsoft.com/office/drawing/2014/main" id="{C1995BF7-196F-4C95-B0DA-B0F80583F04C}"/>
                  </a:ext>
                </a:extLst>
              </p:cNvPr>
              <p:cNvGrpSpPr/>
              <p:nvPr/>
            </p:nvGrpSpPr>
            <p:grpSpPr>
              <a:xfrm>
                <a:off x="8864754" y="93114"/>
                <a:ext cx="193866" cy="206740"/>
                <a:chOff x="2542389" y="2767092"/>
                <a:chExt cx="480536" cy="512445"/>
              </a:xfrm>
            </p:grpSpPr>
            <p:sp>
              <p:nvSpPr>
                <p:cNvPr id="58" name="Google Shape;1395;p49">
                  <a:extLst>
                    <a:ext uri="{FF2B5EF4-FFF2-40B4-BE49-F238E27FC236}">
                      <a16:creationId xmlns:a16="http://schemas.microsoft.com/office/drawing/2014/main" id="{C3911134-2E2D-4AFF-97DB-44A8ED9809B9}"/>
                    </a:ext>
                  </a:extLst>
                </p:cNvPr>
                <p:cNvSpPr/>
                <p:nvPr/>
              </p:nvSpPr>
              <p:spPr>
                <a:xfrm>
                  <a:off x="2542404" y="3111342"/>
                  <a:ext cx="480521" cy="168194"/>
                </a:xfrm>
                <a:custGeom>
                  <a:avLst/>
                  <a:gdLst/>
                  <a:ahLst/>
                  <a:cxnLst/>
                  <a:rect l="l" t="t" r="r" b="b"/>
                  <a:pathLst>
                    <a:path w="24324" h="8514" extrusionOk="0">
                      <a:moveTo>
                        <a:pt x="6892" y="0"/>
                      </a:moveTo>
                      <a:cubicBezTo>
                        <a:pt x="6867" y="0"/>
                        <a:pt x="6842" y="3"/>
                        <a:pt x="6818" y="7"/>
                      </a:cubicBezTo>
                      <a:lnTo>
                        <a:pt x="2979" y="727"/>
                      </a:lnTo>
                      <a:cubicBezTo>
                        <a:pt x="1024" y="1274"/>
                        <a:pt x="1" y="3201"/>
                        <a:pt x="1" y="4822"/>
                      </a:cubicBezTo>
                      <a:lnTo>
                        <a:pt x="1" y="7044"/>
                      </a:lnTo>
                      <a:cubicBezTo>
                        <a:pt x="1" y="7855"/>
                        <a:pt x="727" y="8514"/>
                        <a:pt x="1622" y="8514"/>
                      </a:cubicBezTo>
                      <a:lnTo>
                        <a:pt x="22702" y="8514"/>
                      </a:lnTo>
                      <a:cubicBezTo>
                        <a:pt x="23597" y="8514"/>
                        <a:pt x="24324" y="7855"/>
                        <a:pt x="24324" y="7044"/>
                      </a:cubicBezTo>
                      <a:lnTo>
                        <a:pt x="24324" y="4822"/>
                      </a:lnTo>
                      <a:cubicBezTo>
                        <a:pt x="24324" y="3201"/>
                        <a:pt x="23300" y="1274"/>
                        <a:pt x="21310" y="718"/>
                      </a:cubicBezTo>
                      <a:lnTo>
                        <a:pt x="17506" y="7"/>
                      </a:lnTo>
                      <a:cubicBezTo>
                        <a:pt x="17481" y="3"/>
                        <a:pt x="17457" y="0"/>
                        <a:pt x="1743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396;p49">
                  <a:extLst>
                    <a:ext uri="{FF2B5EF4-FFF2-40B4-BE49-F238E27FC236}">
                      <a16:creationId xmlns:a16="http://schemas.microsoft.com/office/drawing/2014/main" id="{EA988395-107C-46F3-A3D8-48378C087E24}"/>
                    </a:ext>
                  </a:extLst>
                </p:cNvPr>
                <p:cNvSpPr/>
                <p:nvPr/>
              </p:nvSpPr>
              <p:spPr>
                <a:xfrm>
                  <a:off x="2743826" y="3183409"/>
                  <a:ext cx="77657" cy="96128"/>
                </a:xfrm>
                <a:custGeom>
                  <a:avLst/>
                  <a:gdLst/>
                  <a:ahLst/>
                  <a:cxnLst/>
                  <a:rect l="l" t="t" r="r" b="b"/>
                  <a:pathLst>
                    <a:path w="3931" h="4866" extrusionOk="0">
                      <a:moveTo>
                        <a:pt x="1155" y="1"/>
                      </a:moveTo>
                      <a:cubicBezTo>
                        <a:pt x="956" y="1"/>
                        <a:pt x="787" y="145"/>
                        <a:pt x="755" y="340"/>
                      </a:cubicBezTo>
                      <a:lnTo>
                        <a:pt x="0" y="4866"/>
                      </a:lnTo>
                      <a:lnTo>
                        <a:pt x="3930" y="4866"/>
                      </a:lnTo>
                      <a:lnTo>
                        <a:pt x="3176" y="340"/>
                      </a:lnTo>
                      <a:cubicBezTo>
                        <a:pt x="3144" y="145"/>
                        <a:pt x="2975" y="1"/>
                        <a:pt x="2776"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397;p49">
                  <a:extLst>
                    <a:ext uri="{FF2B5EF4-FFF2-40B4-BE49-F238E27FC236}">
                      <a16:creationId xmlns:a16="http://schemas.microsoft.com/office/drawing/2014/main" id="{ED2406CF-FC3B-40D0-9247-D07961207D81}"/>
                    </a:ext>
                  </a:extLst>
                </p:cNvPr>
                <p:cNvSpPr/>
                <p:nvPr/>
              </p:nvSpPr>
              <p:spPr>
                <a:xfrm>
                  <a:off x="2761289" y="3183409"/>
                  <a:ext cx="53437" cy="55531"/>
                </a:xfrm>
                <a:custGeom>
                  <a:avLst/>
                  <a:gdLst/>
                  <a:ahLst/>
                  <a:cxnLst/>
                  <a:rect l="l" t="t" r="r" b="b"/>
                  <a:pathLst>
                    <a:path w="2705" h="2811" extrusionOk="0">
                      <a:moveTo>
                        <a:pt x="271" y="1"/>
                      </a:moveTo>
                      <a:cubicBezTo>
                        <a:pt x="171" y="1"/>
                        <a:pt x="75" y="39"/>
                        <a:pt x="0" y="107"/>
                      </a:cubicBezTo>
                      <a:lnTo>
                        <a:pt x="2704" y="2811"/>
                      </a:lnTo>
                      <a:lnTo>
                        <a:pt x="2475" y="1434"/>
                      </a:lnTo>
                      <a:lnTo>
                        <a:pt x="1042" y="1"/>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398;p49">
                  <a:extLst>
                    <a:ext uri="{FF2B5EF4-FFF2-40B4-BE49-F238E27FC236}">
                      <a16:creationId xmlns:a16="http://schemas.microsoft.com/office/drawing/2014/main" id="{B139DE58-1057-4B83-94B2-469C6311CDD7}"/>
                    </a:ext>
                  </a:extLst>
                </p:cNvPr>
                <p:cNvSpPr/>
                <p:nvPr/>
              </p:nvSpPr>
              <p:spPr>
                <a:xfrm>
                  <a:off x="2750582" y="3135523"/>
                  <a:ext cx="64105" cy="63927"/>
                </a:xfrm>
                <a:custGeom>
                  <a:avLst/>
                  <a:gdLst/>
                  <a:ahLst/>
                  <a:cxnLst/>
                  <a:rect l="l" t="t" r="r" b="b"/>
                  <a:pathLst>
                    <a:path w="3245" h="3236" extrusionOk="0">
                      <a:moveTo>
                        <a:pt x="811" y="1"/>
                      </a:moveTo>
                      <a:cubicBezTo>
                        <a:pt x="658" y="1"/>
                        <a:pt x="517" y="87"/>
                        <a:pt x="449" y="225"/>
                      </a:cubicBezTo>
                      <a:lnTo>
                        <a:pt x="43" y="1036"/>
                      </a:lnTo>
                      <a:cubicBezTo>
                        <a:pt x="14" y="1092"/>
                        <a:pt x="0" y="1155"/>
                        <a:pt x="0" y="1219"/>
                      </a:cubicBezTo>
                      <a:lnTo>
                        <a:pt x="3" y="2020"/>
                      </a:lnTo>
                      <a:cubicBezTo>
                        <a:pt x="5" y="2691"/>
                        <a:pt x="548" y="3234"/>
                        <a:pt x="1219" y="3236"/>
                      </a:cubicBezTo>
                      <a:lnTo>
                        <a:pt x="2029" y="3236"/>
                      </a:lnTo>
                      <a:cubicBezTo>
                        <a:pt x="2700" y="3234"/>
                        <a:pt x="3245" y="2690"/>
                        <a:pt x="3245" y="2018"/>
                      </a:cubicBezTo>
                      <a:lnTo>
                        <a:pt x="3244" y="405"/>
                      </a:lnTo>
                      <a:cubicBezTo>
                        <a:pt x="3244" y="183"/>
                        <a:pt x="3062" y="1"/>
                        <a:pt x="2838"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399;p49">
                  <a:extLst>
                    <a:ext uri="{FF2B5EF4-FFF2-40B4-BE49-F238E27FC236}">
                      <a16:creationId xmlns:a16="http://schemas.microsoft.com/office/drawing/2014/main" id="{8C245D00-FDDF-42F8-9AF8-7AEA55E9A5CB}"/>
                    </a:ext>
                  </a:extLst>
                </p:cNvPr>
                <p:cNvSpPr/>
                <p:nvPr/>
              </p:nvSpPr>
              <p:spPr>
                <a:xfrm>
                  <a:off x="2671779" y="3071299"/>
                  <a:ext cx="118826" cy="131667"/>
                </a:xfrm>
                <a:custGeom>
                  <a:avLst/>
                  <a:gdLst/>
                  <a:ahLst/>
                  <a:cxnLst/>
                  <a:rect l="l" t="t" r="r" b="b"/>
                  <a:pathLst>
                    <a:path w="6015" h="6665" extrusionOk="0">
                      <a:moveTo>
                        <a:pt x="1964" y="0"/>
                      </a:moveTo>
                      <a:cubicBezTo>
                        <a:pt x="1840" y="0"/>
                        <a:pt x="1718" y="57"/>
                        <a:pt x="1640" y="162"/>
                      </a:cubicBezTo>
                      <a:lnTo>
                        <a:pt x="108" y="2188"/>
                      </a:lnTo>
                      <a:cubicBezTo>
                        <a:pt x="4" y="2327"/>
                        <a:pt x="0" y="2517"/>
                        <a:pt x="97" y="2661"/>
                      </a:cubicBezTo>
                      <a:lnTo>
                        <a:pt x="2569" y="6308"/>
                      </a:lnTo>
                      <a:cubicBezTo>
                        <a:pt x="2704" y="6508"/>
                        <a:pt x="2922" y="6637"/>
                        <a:pt x="3163" y="6660"/>
                      </a:cubicBezTo>
                      <a:cubicBezTo>
                        <a:pt x="3188" y="6663"/>
                        <a:pt x="3215" y="6664"/>
                        <a:pt x="3240" y="6664"/>
                      </a:cubicBezTo>
                      <a:cubicBezTo>
                        <a:pt x="3456" y="6664"/>
                        <a:pt x="3661" y="6578"/>
                        <a:pt x="3813" y="6428"/>
                      </a:cubicBezTo>
                      <a:cubicBezTo>
                        <a:pt x="3823" y="6416"/>
                        <a:pt x="3833" y="6405"/>
                        <a:pt x="3842" y="6394"/>
                      </a:cubicBezTo>
                      <a:lnTo>
                        <a:pt x="5522" y="4309"/>
                      </a:lnTo>
                      <a:cubicBezTo>
                        <a:pt x="5541" y="4287"/>
                        <a:pt x="5556" y="4261"/>
                        <a:pt x="5570" y="4236"/>
                      </a:cubicBezTo>
                      <a:lnTo>
                        <a:pt x="5973" y="3434"/>
                      </a:lnTo>
                      <a:cubicBezTo>
                        <a:pt x="6001" y="3377"/>
                        <a:pt x="6015" y="3315"/>
                        <a:pt x="6015" y="3252"/>
                      </a:cubicBezTo>
                      <a:lnTo>
                        <a:pt x="6015" y="2441"/>
                      </a:lnTo>
                      <a:cubicBezTo>
                        <a:pt x="6015" y="2293"/>
                        <a:pt x="5936" y="2158"/>
                        <a:pt x="5807" y="2086"/>
                      </a:cubicBezTo>
                      <a:lnTo>
                        <a:pt x="2161" y="52"/>
                      </a:lnTo>
                      <a:cubicBezTo>
                        <a:pt x="2099" y="17"/>
                        <a:pt x="2031" y="0"/>
                        <a:pt x="1964"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400;p49">
                  <a:extLst>
                    <a:ext uri="{FF2B5EF4-FFF2-40B4-BE49-F238E27FC236}">
                      <a16:creationId xmlns:a16="http://schemas.microsoft.com/office/drawing/2014/main" id="{52C6B823-1184-4FB3-A7C8-CE88753FDF5F}"/>
                    </a:ext>
                  </a:extLst>
                </p:cNvPr>
                <p:cNvSpPr/>
                <p:nvPr/>
              </p:nvSpPr>
              <p:spPr>
                <a:xfrm>
                  <a:off x="2774584" y="3071299"/>
                  <a:ext cx="118846" cy="131667"/>
                </a:xfrm>
                <a:custGeom>
                  <a:avLst/>
                  <a:gdLst/>
                  <a:ahLst/>
                  <a:cxnLst/>
                  <a:rect l="l" t="t" r="r" b="b"/>
                  <a:pathLst>
                    <a:path w="6016" h="6665" extrusionOk="0">
                      <a:moveTo>
                        <a:pt x="4051" y="0"/>
                      </a:moveTo>
                      <a:cubicBezTo>
                        <a:pt x="3984" y="0"/>
                        <a:pt x="3916" y="17"/>
                        <a:pt x="3854" y="52"/>
                      </a:cubicBezTo>
                      <a:lnTo>
                        <a:pt x="208" y="2086"/>
                      </a:lnTo>
                      <a:cubicBezTo>
                        <a:pt x="80" y="2158"/>
                        <a:pt x="0" y="2295"/>
                        <a:pt x="0" y="2441"/>
                      </a:cubicBezTo>
                      <a:lnTo>
                        <a:pt x="0" y="3252"/>
                      </a:lnTo>
                      <a:cubicBezTo>
                        <a:pt x="0" y="3315"/>
                        <a:pt x="16" y="3377"/>
                        <a:pt x="44" y="3434"/>
                      </a:cubicBezTo>
                      <a:lnTo>
                        <a:pt x="446" y="4236"/>
                      </a:lnTo>
                      <a:cubicBezTo>
                        <a:pt x="459" y="4261"/>
                        <a:pt x="475" y="4287"/>
                        <a:pt x="493" y="4309"/>
                      </a:cubicBezTo>
                      <a:lnTo>
                        <a:pt x="2174" y="6394"/>
                      </a:lnTo>
                      <a:cubicBezTo>
                        <a:pt x="2182" y="6405"/>
                        <a:pt x="2192" y="6416"/>
                        <a:pt x="2203" y="6428"/>
                      </a:cubicBezTo>
                      <a:cubicBezTo>
                        <a:pt x="2354" y="6578"/>
                        <a:pt x="2561" y="6664"/>
                        <a:pt x="2775" y="6664"/>
                      </a:cubicBezTo>
                      <a:cubicBezTo>
                        <a:pt x="2800" y="6664"/>
                        <a:pt x="2827" y="6663"/>
                        <a:pt x="2852" y="6660"/>
                      </a:cubicBezTo>
                      <a:cubicBezTo>
                        <a:pt x="3093" y="6637"/>
                        <a:pt x="3311" y="6508"/>
                        <a:pt x="3446" y="6308"/>
                      </a:cubicBezTo>
                      <a:lnTo>
                        <a:pt x="5918" y="2661"/>
                      </a:lnTo>
                      <a:cubicBezTo>
                        <a:pt x="6015" y="2517"/>
                        <a:pt x="6011" y="2327"/>
                        <a:pt x="5905" y="2188"/>
                      </a:cubicBezTo>
                      <a:lnTo>
                        <a:pt x="4375" y="162"/>
                      </a:lnTo>
                      <a:cubicBezTo>
                        <a:pt x="4296" y="57"/>
                        <a:pt x="4175" y="0"/>
                        <a:pt x="4051"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401;p49">
                  <a:extLst>
                    <a:ext uri="{FF2B5EF4-FFF2-40B4-BE49-F238E27FC236}">
                      <a16:creationId xmlns:a16="http://schemas.microsoft.com/office/drawing/2014/main" id="{05C7A950-F180-4E9B-A82A-52AF90D7C7EF}"/>
                    </a:ext>
                  </a:extLst>
                </p:cNvPr>
                <p:cNvSpPr/>
                <p:nvPr/>
              </p:nvSpPr>
              <p:spPr>
                <a:xfrm>
                  <a:off x="2662455" y="2896744"/>
                  <a:ext cx="240280" cy="222797"/>
                </a:xfrm>
                <a:custGeom>
                  <a:avLst/>
                  <a:gdLst/>
                  <a:ahLst/>
                  <a:cxnLst/>
                  <a:rect l="l" t="t" r="r" b="b"/>
                  <a:pathLst>
                    <a:path w="12163" h="11278" extrusionOk="0">
                      <a:moveTo>
                        <a:pt x="7211" y="1"/>
                      </a:moveTo>
                      <a:cubicBezTo>
                        <a:pt x="5948" y="1"/>
                        <a:pt x="4359" y="83"/>
                        <a:pt x="2433" y="331"/>
                      </a:cubicBezTo>
                      <a:lnTo>
                        <a:pt x="0" y="1142"/>
                      </a:lnTo>
                      <a:lnTo>
                        <a:pt x="0" y="3980"/>
                      </a:lnTo>
                      <a:cubicBezTo>
                        <a:pt x="0" y="8010"/>
                        <a:pt x="2723" y="11277"/>
                        <a:pt x="6082" y="11277"/>
                      </a:cubicBezTo>
                      <a:cubicBezTo>
                        <a:pt x="9440" y="11277"/>
                        <a:pt x="12163" y="8010"/>
                        <a:pt x="12163" y="3980"/>
                      </a:cubicBezTo>
                      <a:lnTo>
                        <a:pt x="12163" y="1142"/>
                      </a:lnTo>
                      <a:cubicBezTo>
                        <a:pt x="12127" y="1181"/>
                        <a:pt x="12071" y="1194"/>
                        <a:pt x="12011" y="1194"/>
                      </a:cubicBezTo>
                      <a:cubicBezTo>
                        <a:pt x="11891" y="1194"/>
                        <a:pt x="11759" y="1142"/>
                        <a:pt x="11759" y="1142"/>
                      </a:cubicBezTo>
                      <a:lnTo>
                        <a:pt x="11757" y="1142"/>
                      </a:lnTo>
                      <a:lnTo>
                        <a:pt x="10958" y="331"/>
                      </a:lnTo>
                      <a:cubicBezTo>
                        <a:pt x="10958" y="331"/>
                        <a:pt x="9736" y="1"/>
                        <a:pt x="7211" y="1"/>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402;p49">
                  <a:extLst>
                    <a:ext uri="{FF2B5EF4-FFF2-40B4-BE49-F238E27FC236}">
                      <a16:creationId xmlns:a16="http://schemas.microsoft.com/office/drawing/2014/main" id="{EF4114CD-5168-40D5-BF60-963E6ABA9346}"/>
                    </a:ext>
                  </a:extLst>
                </p:cNvPr>
                <p:cNvSpPr/>
                <p:nvPr/>
              </p:nvSpPr>
              <p:spPr>
                <a:xfrm>
                  <a:off x="2699832" y="2943326"/>
                  <a:ext cx="66594" cy="64085"/>
                </a:xfrm>
                <a:custGeom>
                  <a:avLst/>
                  <a:gdLst/>
                  <a:ahLst/>
                  <a:cxnLst/>
                  <a:rect l="l" t="t" r="r" b="b"/>
                  <a:pathLst>
                    <a:path w="3371" h="3244" extrusionOk="0">
                      <a:moveTo>
                        <a:pt x="1749" y="0"/>
                      </a:moveTo>
                      <a:cubicBezTo>
                        <a:pt x="1093" y="0"/>
                        <a:pt x="501" y="396"/>
                        <a:pt x="251" y="1001"/>
                      </a:cubicBezTo>
                      <a:cubicBezTo>
                        <a:pt x="0" y="1608"/>
                        <a:pt x="138" y="2305"/>
                        <a:pt x="603" y="2769"/>
                      </a:cubicBezTo>
                      <a:cubicBezTo>
                        <a:pt x="912" y="3079"/>
                        <a:pt x="1327" y="3244"/>
                        <a:pt x="1749" y="3244"/>
                      </a:cubicBezTo>
                      <a:cubicBezTo>
                        <a:pt x="1958" y="3244"/>
                        <a:pt x="2169" y="3203"/>
                        <a:pt x="2369" y="3120"/>
                      </a:cubicBezTo>
                      <a:cubicBezTo>
                        <a:pt x="2976"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403;p49">
                  <a:extLst>
                    <a:ext uri="{FF2B5EF4-FFF2-40B4-BE49-F238E27FC236}">
                      <a16:creationId xmlns:a16="http://schemas.microsoft.com/office/drawing/2014/main" id="{E33C0044-1639-4119-B872-E00A22CE74F1}"/>
                    </a:ext>
                  </a:extLst>
                </p:cNvPr>
                <p:cNvSpPr/>
                <p:nvPr/>
              </p:nvSpPr>
              <p:spPr>
                <a:xfrm>
                  <a:off x="2712060"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8"/>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404;p49">
                  <a:extLst>
                    <a:ext uri="{FF2B5EF4-FFF2-40B4-BE49-F238E27FC236}">
                      <a16:creationId xmlns:a16="http://schemas.microsoft.com/office/drawing/2014/main" id="{6C8097B4-509C-4042-BC2D-7AAB70F8F8F9}"/>
                    </a:ext>
                  </a:extLst>
                </p:cNvPr>
                <p:cNvSpPr/>
                <p:nvPr/>
              </p:nvSpPr>
              <p:spPr>
                <a:xfrm>
                  <a:off x="2795940" y="2943326"/>
                  <a:ext cx="66594" cy="64065"/>
                </a:xfrm>
                <a:custGeom>
                  <a:avLst/>
                  <a:gdLst/>
                  <a:ahLst/>
                  <a:cxnLst/>
                  <a:rect l="l" t="t" r="r" b="b"/>
                  <a:pathLst>
                    <a:path w="3371" h="3243" extrusionOk="0">
                      <a:moveTo>
                        <a:pt x="1749" y="0"/>
                      </a:moveTo>
                      <a:cubicBezTo>
                        <a:pt x="1093" y="0"/>
                        <a:pt x="501" y="394"/>
                        <a:pt x="251" y="1001"/>
                      </a:cubicBezTo>
                      <a:cubicBezTo>
                        <a:pt x="0" y="1606"/>
                        <a:pt x="138" y="2305"/>
                        <a:pt x="601" y="2768"/>
                      </a:cubicBezTo>
                      <a:cubicBezTo>
                        <a:pt x="912" y="3078"/>
                        <a:pt x="1327" y="3243"/>
                        <a:pt x="1749" y="3243"/>
                      </a:cubicBezTo>
                      <a:cubicBezTo>
                        <a:pt x="1958" y="3243"/>
                        <a:pt x="2168" y="3203"/>
                        <a:pt x="2369" y="3120"/>
                      </a:cubicBezTo>
                      <a:cubicBezTo>
                        <a:pt x="2975"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405;p49">
                  <a:extLst>
                    <a:ext uri="{FF2B5EF4-FFF2-40B4-BE49-F238E27FC236}">
                      <a16:creationId xmlns:a16="http://schemas.microsoft.com/office/drawing/2014/main" id="{EF561EE1-3613-4888-840D-98E65E6BC52F}"/>
                    </a:ext>
                  </a:extLst>
                </p:cNvPr>
                <p:cNvSpPr/>
                <p:nvPr/>
              </p:nvSpPr>
              <p:spPr>
                <a:xfrm>
                  <a:off x="2808168"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7"/>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406;p49">
                  <a:extLst>
                    <a:ext uri="{FF2B5EF4-FFF2-40B4-BE49-F238E27FC236}">
                      <a16:creationId xmlns:a16="http://schemas.microsoft.com/office/drawing/2014/main" id="{0A441EF6-CD2C-4014-A778-90C0C704A821}"/>
                    </a:ext>
                  </a:extLst>
                </p:cNvPr>
                <p:cNvSpPr/>
                <p:nvPr/>
              </p:nvSpPr>
              <p:spPr>
                <a:xfrm>
                  <a:off x="2758622" y="2951050"/>
                  <a:ext cx="48400" cy="32339"/>
                </a:xfrm>
                <a:custGeom>
                  <a:avLst/>
                  <a:gdLst/>
                  <a:ahLst/>
                  <a:cxnLst/>
                  <a:rect l="l" t="t" r="r" b="b"/>
                  <a:pathLst>
                    <a:path w="2450" h="1637" extrusionOk="0">
                      <a:moveTo>
                        <a:pt x="1225" y="1"/>
                      </a:moveTo>
                      <a:cubicBezTo>
                        <a:pt x="548" y="1"/>
                        <a:pt x="0" y="554"/>
                        <a:pt x="9" y="1231"/>
                      </a:cubicBezTo>
                      <a:cubicBezTo>
                        <a:pt x="9" y="1455"/>
                        <a:pt x="190" y="1636"/>
                        <a:pt x="414" y="1636"/>
                      </a:cubicBezTo>
                      <a:cubicBezTo>
                        <a:pt x="638" y="1636"/>
                        <a:pt x="819" y="1455"/>
                        <a:pt x="819" y="1231"/>
                      </a:cubicBezTo>
                      <a:cubicBezTo>
                        <a:pt x="819" y="1007"/>
                        <a:pt x="1001" y="825"/>
                        <a:pt x="1225" y="825"/>
                      </a:cubicBezTo>
                      <a:cubicBezTo>
                        <a:pt x="1449" y="825"/>
                        <a:pt x="1630" y="1007"/>
                        <a:pt x="1630" y="1231"/>
                      </a:cubicBezTo>
                      <a:cubicBezTo>
                        <a:pt x="1630" y="1455"/>
                        <a:pt x="1812" y="1636"/>
                        <a:pt x="2036" y="1636"/>
                      </a:cubicBezTo>
                      <a:cubicBezTo>
                        <a:pt x="2259" y="1636"/>
                        <a:pt x="2441" y="1455"/>
                        <a:pt x="2441" y="1231"/>
                      </a:cubicBezTo>
                      <a:cubicBezTo>
                        <a:pt x="2449" y="554"/>
                        <a:pt x="1902" y="1"/>
                        <a:pt x="1225"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407;p49">
                  <a:extLst>
                    <a:ext uri="{FF2B5EF4-FFF2-40B4-BE49-F238E27FC236}">
                      <a16:creationId xmlns:a16="http://schemas.microsoft.com/office/drawing/2014/main" id="{48164A1F-DDD5-481C-93CA-D61AE178F0A6}"/>
                    </a:ext>
                  </a:extLst>
                </p:cNvPr>
                <p:cNvSpPr/>
                <p:nvPr/>
              </p:nvSpPr>
              <p:spPr>
                <a:xfrm>
                  <a:off x="2654454" y="2959347"/>
                  <a:ext cx="56262" cy="16021"/>
                </a:xfrm>
                <a:custGeom>
                  <a:avLst/>
                  <a:gdLst/>
                  <a:ahLst/>
                  <a:cxnLst/>
                  <a:rect l="l" t="t" r="r" b="b"/>
                  <a:pathLst>
                    <a:path w="2848" h="811" extrusionOk="0">
                      <a:moveTo>
                        <a:pt x="405" y="0"/>
                      </a:moveTo>
                      <a:cubicBezTo>
                        <a:pt x="182" y="0"/>
                        <a:pt x="0" y="182"/>
                        <a:pt x="0" y="405"/>
                      </a:cubicBezTo>
                      <a:cubicBezTo>
                        <a:pt x="0" y="629"/>
                        <a:pt x="182" y="811"/>
                        <a:pt x="405" y="811"/>
                      </a:cubicBezTo>
                      <a:lnTo>
                        <a:pt x="2444" y="811"/>
                      </a:lnTo>
                      <a:cubicBezTo>
                        <a:pt x="2668" y="811"/>
                        <a:pt x="2848" y="629"/>
                        <a:pt x="2848" y="405"/>
                      </a:cubicBezTo>
                      <a:cubicBezTo>
                        <a:pt x="2848" y="182"/>
                        <a:pt x="2668" y="0"/>
                        <a:pt x="244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408;p49">
                  <a:extLst>
                    <a:ext uri="{FF2B5EF4-FFF2-40B4-BE49-F238E27FC236}">
                      <a16:creationId xmlns:a16="http://schemas.microsoft.com/office/drawing/2014/main" id="{7D60F0A2-6A43-4779-ACBE-BC1B6430A8A7}"/>
                    </a:ext>
                  </a:extLst>
                </p:cNvPr>
                <p:cNvSpPr/>
                <p:nvPr/>
              </p:nvSpPr>
              <p:spPr>
                <a:xfrm>
                  <a:off x="2854889" y="2959347"/>
                  <a:ext cx="55867" cy="16021"/>
                </a:xfrm>
                <a:custGeom>
                  <a:avLst/>
                  <a:gdLst/>
                  <a:ahLst/>
                  <a:cxnLst/>
                  <a:rect l="l" t="t" r="r" b="b"/>
                  <a:pathLst>
                    <a:path w="2828" h="811" extrusionOk="0">
                      <a:moveTo>
                        <a:pt x="406" y="0"/>
                      </a:moveTo>
                      <a:cubicBezTo>
                        <a:pt x="182" y="0"/>
                        <a:pt x="0" y="182"/>
                        <a:pt x="0" y="405"/>
                      </a:cubicBezTo>
                      <a:cubicBezTo>
                        <a:pt x="0" y="629"/>
                        <a:pt x="182" y="811"/>
                        <a:pt x="406" y="811"/>
                      </a:cubicBezTo>
                      <a:lnTo>
                        <a:pt x="2422" y="811"/>
                      </a:lnTo>
                      <a:cubicBezTo>
                        <a:pt x="2645" y="811"/>
                        <a:pt x="2827" y="629"/>
                        <a:pt x="2827" y="405"/>
                      </a:cubicBezTo>
                      <a:cubicBezTo>
                        <a:pt x="2827" y="182"/>
                        <a:pt x="2645" y="0"/>
                        <a:pt x="242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409;p49">
                  <a:extLst>
                    <a:ext uri="{FF2B5EF4-FFF2-40B4-BE49-F238E27FC236}">
                      <a16:creationId xmlns:a16="http://schemas.microsoft.com/office/drawing/2014/main" id="{477C405C-EBA3-490B-9792-BEFDEE06F37C}"/>
                    </a:ext>
                  </a:extLst>
                </p:cNvPr>
                <p:cNvSpPr/>
                <p:nvPr/>
              </p:nvSpPr>
              <p:spPr>
                <a:xfrm>
                  <a:off x="2691574" y="2935325"/>
                  <a:ext cx="83248" cy="80087"/>
                </a:xfrm>
                <a:custGeom>
                  <a:avLst/>
                  <a:gdLst/>
                  <a:ahLst/>
                  <a:cxnLst/>
                  <a:rect l="l" t="t" r="r" b="b"/>
                  <a:pathLst>
                    <a:path w="4214" h="4054" extrusionOk="0">
                      <a:moveTo>
                        <a:pt x="2186" y="811"/>
                      </a:moveTo>
                      <a:cubicBezTo>
                        <a:pt x="2858" y="811"/>
                        <a:pt x="3403" y="1355"/>
                        <a:pt x="3403" y="2027"/>
                      </a:cubicBezTo>
                      <a:cubicBezTo>
                        <a:pt x="3403" y="2518"/>
                        <a:pt x="3107" y="2963"/>
                        <a:pt x="2652" y="3150"/>
                      </a:cubicBezTo>
                      <a:cubicBezTo>
                        <a:pt x="2502" y="3213"/>
                        <a:pt x="2343" y="3243"/>
                        <a:pt x="2187" y="3243"/>
                      </a:cubicBezTo>
                      <a:cubicBezTo>
                        <a:pt x="1870" y="3243"/>
                        <a:pt x="1559" y="3119"/>
                        <a:pt x="1326" y="2887"/>
                      </a:cubicBezTo>
                      <a:cubicBezTo>
                        <a:pt x="979" y="2539"/>
                        <a:pt x="874" y="2016"/>
                        <a:pt x="1063" y="1561"/>
                      </a:cubicBezTo>
                      <a:cubicBezTo>
                        <a:pt x="1250" y="1106"/>
                        <a:pt x="1694" y="811"/>
                        <a:pt x="2186" y="811"/>
                      </a:cubicBezTo>
                      <a:close/>
                      <a:moveTo>
                        <a:pt x="2186" y="0"/>
                      </a:moveTo>
                      <a:cubicBezTo>
                        <a:pt x="1659" y="0"/>
                        <a:pt x="1141" y="206"/>
                        <a:pt x="753" y="594"/>
                      </a:cubicBezTo>
                      <a:cubicBezTo>
                        <a:pt x="173" y="1174"/>
                        <a:pt x="0" y="2045"/>
                        <a:pt x="313" y="2802"/>
                      </a:cubicBezTo>
                      <a:cubicBezTo>
                        <a:pt x="627" y="3560"/>
                        <a:pt x="1366"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410;p49">
                  <a:extLst>
                    <a:ext uri="{FF2B5EF4-FFF2-40B4-BE49-F238E27FC236}">
                      <a16:creationId xmlns:a16="http://schemas.microsoft.com/office/drawing/2014/main" id="{80FF2F50-7A65-4001-8E97-A6CA3CC1597D}"/>
                    </a:ext>
                  </a:extLst>
                </p:cNvPr>
                <p:cNvSpPr/>
                <p:nvPr/>
              </p:nvSpPr>
              <p:spPr>
                <a:xfrm>
                  <a:off x="2787682" y="2935325"/>
                  <a:ext cx="83248" cy="80087"/>
                </a:xfrm>
                <a:custGeom>
                  <a:avLst/>
                  <a:gdLst/>
                  <a:ahLst/>
                  <a:cxnLst/>
                  <a:rect l="l" t="t" r="r" b="b"/>
                  <a:pathLst>
                    <a:path w="4214" h="4054" extrusionOk="0">
                      <a:moveTo>
                        <a:pt x="2186" y="811"/>
                      </a:moveTo>
                      <a:cubicBezTo>
                        <a:pt x="2858" y="811"/>
                        <a:pt x="3401" y="1355"/>
                        <a:pt x="3402" y="2027"/>
                      </a:cubicBezTo>
                      <a:cubicBezTo>
                        <a:pt x="3402" y="2520"/>
                        <a:pt x="3105" y="2963"/>
                        <a:pt x="2651" y="3150"/>
                      </a:cubicBezTo>
                      <a:cubicBezTo>
                        <a:pt x="2500" y="3213"/>
                        <a:pt x="2342" y="3243"/>
                        <a:pt x="2185" y="3243"/>
                      </a:cubicBezTo>
                      <a:cubicBezTo>
                        <a:pt x="1869" y="3243"/>
                        <a:pt x="1559" y="3119"/>
                        <a:pt x="1326" y="2887"/>
                      </a:cubicBezTo>
                      <a:cubicBezTo>
                        <a:pt x="978" y="2539"/>
                        <a:pt x="874" y="2016"/>
                        <a:pt x="1062" y="1561"/>
                      </a:cubicBezTo>
                      <a:cubicBezTo>
                        <a:pt x="1250" y="1106"/>
                        <a:pt x="1694" y="811"/>
                        <a:pt x="2186" y="811"/>
                      </a:cubicBezTo>
                      <a:close/>
                      <a:moveTo>
                        <a:pt x="2186" y="0"/>
                      </a:moveTo>
                      <a:cubicBezTo>
                        <a:pt x="1659" y="0"/>
                        <a:pt x="1141" y="206"/>
                        <a:pt x="753" y="594"/>
                      </a:cubicBezTo>
                      <a:cubicBezTo>
                        <a:pt x="173" y="1174"/>
                        <a:pt x="0" y="2045"/>
                        <a:pt x="314" y="2802"/>
                      </a:cubicBezTo>
                      <a:cubicBezTo>
                        <a:pt x="627" y="3560"/>
                        <a:pt x="1367"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411;p49">
                  <a:extLst>
                    <a:ext uri="{FF2B5EF4-FFF2-40B4-BE49-F238E27FC236}">
                      <a16:creationId xmlns:a16="http://schemas.microsoft.com/office/drawing/2014/main" id="{97B827CD-6CE6-40C5-839F-AD09A02A7D34}"/>
                    </a:ext>
                  </a:extLst>
                </p:cNvPr>
                <p:cNvSpPr/>
                <p:nvPr/>
              </p:nvSpPr>
              <p:spPr>
                <a:xfrm>
                  <a:off x="2934837" y="2863674"/>
                  <a:ext cx="16002" cy="111537"/>
                </a:xfrm>
                <a:custGeom>
                  <a:avLst/>
                  <a:gdLst/>
                  <a:ahLst/>
                  <a:cxnLst/>
                  <a:rect l="l" t="t" r="r" b="b"/>
                  <a:pathLst>
                    <a:path w="810" h="5646" extrusionOk="0">
                      <a:moveTo>
                        <a:pt x="404" y="1"/>
                      </a:moveTo>
                      <a:cubicBezTo>
                        <a:pt x="181" y="1"/>
                        <a:pt x="0" y="182"/>
                        <a:pt x="0" y="406"/>
                      </a:cubicBezTo>
                      <a:lnTo>
                        <a:pt x="0" y="5241"/>
                      </a:lnTo>
                      <a:cubicBezTo>
                        <a:pt x="0" y="5464"/>
                        <a:pt x="181" y="5645"/>
                        <a:pt x="404" y="5645"/>
                      </a:cubicBezTo>
                      <a:lnTo>
                        <a:pt x="406" y="5645"/>
                      </a:lnTo>
                      <a:cubicBezTo>
                        <a:pt x="630" y="5645"/>
                        <a:pt x="810" y="5464"/>
                        <a:pt x="810" y="5240"/>
                      </a:cubicBezTo>
                      <a:lnTo>
                        <a:pt x="810" y="406"/>
                      </a:lnTo>
                      <a:cubicBezTo>
                        <a:pt x="810" y="182"/>
                        <a:pt x="628" y="1"/>
                        <a:pt x="404"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412;p49">
                  <a:extLst>
                    <a:ext uri="{FF2B5EF4-FFF2-40B4-BE49-F238E27FC236}">
                      <a16:creationId xmlns:a16="http://schemas.microsoft.com/office/drawing/2014/main" id="{92905182-9520-45F8-A19F-EF6D45CA4309}"/>
                    </a:ext>
                  </a:extLst>
                </p:cNvPr>
                <p:cNvSpPr/>
                <p:nvPr/>
              </p:nvSpPr>
              <p:spPr>
                <a:xfrm>
                  <a:off x="2574269" y="2767092"/>
                  <a:ext cx="408593" cy="127380"/>
                </a:xfrm>
                <a:custGeom>
                  <a:avLst/>
                  <a:gdLst/>
                  <a:ahLst/>
                  <a:cxnLst/>
                  <a:rect l="l" t="t" r="r" b="b"/>
                  <a:pathLst>
                    <a:path w="20683" h="6448" extrusionOk="0">
                      <a:moveTo>
                        <a:pt x="10343" y="0"/>
                      </a:moveTo>
                      <a:cubicBezTo>
                        <a:pt x="9875" y="0"/>
                        <a:pt x="9407" y="77"/>
                        <a:pt x="8958" y="230"/>
                      </a:cubicBezTo>
                      <a:lnTo>
                        <a:pt x="710" y="3057"/>
                      </a:lnTo>
                      <a:cubicBezTo>
                        <a:pt x="287" y="3203"/>
                        <a:pt x="1" y="3602"/>
                        <a:pt x="1" y="4051"/>
                      </a:cubicBezTo>
                      <a:cubicBezTo>
                        <a:pt x="1" y="4500"/>
                        <a:pt x="287" y="4898"/>
                        <a:pt x="710" y="5045"/>
                      </a:cubicBezTo>
                      <a:lnTo>
                        <a:pt x="4743" y="6427"/>
                      </a:lnTo>
                      <a:cubicBezTo>
                        <a:pt x="4785" y="6441"/>
                        <a:pt x="4829" y="6448"/>
                        <a:pt x="4874" y="6448"/>
                      </a:cubicBezTo>
                      <a:lnTo>
                        <a:pt x="4880" y="6448"/>
                      </a:lnTo>
                      <a:lnTo>
                        <a:pt x="16228" y="6307"/>
                      </a:lnTo>
                      <a:cubicBezTo>
                        <a:pt x="16272" y="6306"/>
                        <a:pt x="16314" y="6299"/>
                        <a:pt x="16355" y="6285"/>
                      </a:cubicBezTo>
                      <a:lnTo>
                        <a:pt x="19973" y="5045"/>
                      </a:lnTo>
                      <a:cubicBezTo>
                        <a:pt x="20398" y="4898"/>
                        <a:pt x="20682" y="4500"/>
                        <a:pt x="20682" y="4051"/>
                      </a:cubicBezTo>
                      <a:cubicBezTo>
                        <a:pt x="20682" y="3602"/>
                        <a:pt x="20398" y="3203"/>
                        <a:pt x="19973" y="3057"/>
                      </a:cubicBezTo>
                      <a:lnTo>
                        <a:pt x="19974" y="3057"/>
                      </a:lnTo>
                      <a:lnTo>
                        <a:pt x="11728" y="230"/>
                      </a:lnTo>
                      <a:cubicBezTo>
                        <a:pt x="11279" y="77"/>
                        <a:pt x="10811" y="0"/>
                        <a:pt x="10343"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413;p49">
                  <a:extLst>
                    <a:ext uri="{FF2B5EF4-FFF2-40B4-BE49-F238E27FC236}">
                      <a16:creationId xmlns:a16="http://schemas.microsoft.com/office/drawing/2014/main" id="{0D38745B-4502-4A09-A6D9-D83309F2B533}"/>
                    </a:ext>
                  </a:extLst>
                </p:cNvPr>
                <p:cNvSpPr/>
                <p:nvPr/>
              </p:nvSpPr>
              <p:spPr>
                <a:xfrm>
                  <a:off x="2662514" y="2823196"/>
                  <a:ext cx="240280" cy="104129"/>
                </a:xfrm>
                <a:custGeom>
                  <a:avLst/>
                  <a:gdLst/>
                  <a:ahLst/>
                  <a:cxnLst/>
                  <a:rect l="l" t="t" r="r" b="b"/>
                  <a:pathLst>
                    <a:path w="12163" h="5271" extrusionOk="0">
                      <a:moveTo>
                        <a:pt x="6081" y="0"/>
                      </a:moveTo>
                      <a:cubicBezTo>
                        <a:pt x="3152" y="0"/>
                        <a:pt x="0" y="635"/>
                        <a:pt x="0" y="2027"/>
                      </a:cubicBezTo>
                      <a:lnTo>
                        <a:pt x="0" y="5270"/>
                      </a:lnTo>
                      <a:cubicBezTo>
                        <a:pt x="1079" y="4683"/>
                        <a:pt x="3041" y="4410"/>
                        <a:pt x="4691" y="4316"/>
                      </a:cubicBezTo>
                      <a:lnTo>
                        <a:pt x="4692" y="4316"/>
                      </a:lnTo>
                      <a:cubicBezTo>
                        <a:pt x="5121" y="4285"/>
                        <a:pt x="5583" y="4265"/>
                        <a:pt x="6083" y="4265"/>
                      </a:cubicBezTo>
                      <a:cubicBezTo>
                        <a:pt x="6581" y="4265"/>
                        <a:pt x="7043" y="4284"/>
                        <a:pt x="7472" y="4316"/>
                      </a:cubicBezTo>
                      <a:cubicBezTo>
                        <a:pt x="9123" y="4410"/>
                        <a:pt x="11084" y="4683"/>
                        <a:pt x="12162" y="5270"/>
                      </a:cubicBezTo>
                      <a:lnTo>
                        <a:pt x="12162" y="2027"/>
                      </a:lnTo>
                      <a:cubicBezTo>
                        <a:pt x="12162" y="635"/>
                        <a:pt x="9011" y="0"/>
                        <a:pt x="6081"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414;p49">
                  <a:extLst>
                    <a:ext uri="{FF2B5EF4-FFF2-40B4-BE49-F238E27FC236}">
                      <a16:creationId xmlns:a16="http://schemas.microsoft.com/office/drawing/2014/main" id="{2C5AAB37-98C8-45D1-82F9-7359B2A98786}"/>
                    </a:ext>
                  </a:extLst>
                </p:cNvPr>
                <p:cNvSpPr/>
                <p:nvPr/>
              </p:nvSpPr>
              <p:spPr>
                <a:xfrm>
                  <a:off x="2662534" y="2867546"/>
                  <a:ext cx="240280" cy="40063"/>
                </a:xfrm>
                <a:custGeom>
                  <a:avLst/>
                  <a:gdLst/>
                  <a:ahLst/>
                  <a:cxnLst/>
                  <a:rect l="l" t="t" r="r" b="b"/>
                  <a:pathLst>
                    <a:path w="12163" h="2028" extrusionOk="0">
                      <a:moveTo>
                        <a:pt x="6082" y="0"/>
                      </a:moveTo>
                      <a:cubicBezTo>
                        <a:pt x="4322" y="0"/>
                        <a:pt x="1407" y="233"/>
                        <a:pt x="1" y="997"/>
                      </a:cubicBezTo>
                      <a:lnTo>
                        <a:pt x="1" y="2027"/>
                      </a:lnTo>
                      <a:cubicBezTo>
                        <a:pt x="1" y="1674"/>
                        <a:pt x="2132" y="811"/>
                        <a:pt x="6082" y="811"/>
                      </a:cubicBezTo>
                      <a:cubicBezTo>
                        <a:pt x="10030" y="811"/>
                        <a:pt x="12163" y="1674"/>
                        <a:pt x="12163" y="2027"/>
                      </a:cubicBezTo>
                      <a:lnTo>
                        <a:pt x="12163" y="998"/>
                      </a:lnTo>
                      <a:cubicBezTo>
                        <a:pt x="10755" y="233"/>
                        <a:pt x="7840" y="2"/>
                        <a:pt x="6082" y="2"/>
                      </a:cubicBezTo>
                      <a:lnTo>
                        <a:pt x="608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415;p49">
                  <a:extLst>
                    <a:ext uri="{FF2B5EF4-FFF2-40B4-BE49-F238E27FC236}">
                      <a16:creationId xmlns:a16="http://schemas.microsoft.com/office/drawing/2014/main" id="{FCFE1B18-D3B8-47B8-A6E8-2DF5F00E036F}"/>
                    </a:ext>
                  </a:extLst>
                </p:cNvPr>
                <p:cNvSpPr/>
                <p:nvPr/>
              </p:nvSpPr>
              <p:spPr>
                <a:xfrm>
                  <a:off x="2782605" y="2823196"/>
                  <a:ext cx="120189" cy="104129"/>
                </a:xfrm>
                <a:custGeom>
                  <a:avLst/>
                  <a:gdLst/>
                  <a:ahLst/>
                  <a:cxnLst/>
                  <a:rect l="l" t="t" r="r" b="b"/>
                  <a:pathLst>
                    <a:path w="6084" h="5271" extrusionOk="0">
                      <a:moveTo>
                        <a:pt x="1" y="0"/>
                      </a:moveTo>
                      <a:lnTo>
                        <a:pt x="1" y="4265"/>
                      </a:lnTo>
                      <a:lnTo>
                        <a:pt x="4" y="4265"/>
                      </a:lnTo>
                      <a:cubicBezTo>
                        <a:pt x="503" y="4265"/>
                        <a:pt x="964" y="4284"/>
                        <a:pt x="1393" y="4316"/>
                      </a:cubicBezTo>
                      <a:cubicBezTo>
                        <a:pt x="3044" y="4410"/>
                        <a:pt x="5005" y="4683"/>
                        <a:pt x="6083" y="5270"/>
                      </a:cubicBezTo>
                      <a:lnTo>
                        <a:pt x="6083" y="2027"/>
                      </a:lnTo>
                      <a:cubicBezTo>
                        <a:pt x="6083" y="635"/>
                        <a:pt x="2932" y="0"/>
                        <a:pt x="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416;p49">
                  <a:extLst>
                    <a:ext uri="{FF2B5EF4-FFF2-40B4-BE49-F238E27FC236}">
                      <a16:creationId xmlns:a16="http://schemas.microsoft.com/office/drawing/2014/main" id="{66D94360-E72C-4749-8D0E-3C2018AF6F53}"/>
                    </a:ext>
                  </a:extLst>
                </p:cNvPr>
                <p:cNvSpPr/>
                <p:nvPr/>
              </p:nvSpPr>
              <p:spPr>
                <a:xfrm>
                  <a:off x="2782585" y="2867566"/>
                  <a:ext cx="120209" cy="40063"/>
                </a:xfrm>
                <a:custGeom>
                  <a:avLst/>
                  <a:gdLst/>
                  <a:ahLst/>
                  <a:cxnLst/>
                  <a:rect l="l" t="t" r="r" b="b"/>
                  <a:pathLst>
                    <a:path w="6085" h="2028" extrusionOk="0">
                      <a:moveTo>
                        <a:pt x="1" y="1"/>
                      </a:moveTo>
                      <a:lnTo>
                        <a:pt x="1" y="812"/>
                      </a:lnTo>
                      <a:lnTo>
                        <a:pt x="3" y="812"/>
                      </a:lnTo>
                      <a:cubicBezTo>
                        <a:pt x="3953" y="812"/>
                        <a:pt x="6084" y="1674"/>
                        <a:pt x="6084" y="2028"/>
                      </a:cubicBezTo>
                      <a:lnTo>
                        <a:pt x="6084" y="997"/>
                      </a:lnTo>
                      <a:cubicBezTo>
                        <a:pt x="4677" y="232"/>
                        <a:pt x="1763" y="1"/>
                        <a:pt x="3" y="1"/>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417;p49">
                  <a:extLst>
                    <a:ext uri="{FF2B5EF4-FFF2-40B4-BE49-F238E27FC236}">
                      <a16:creationId xmlns:a16="http://schemas.microsoft.com/office/drawing/2014/main" id="{426D4E4F-8768-468F-9CE9-6A0164288203}"/>
                    </a:ext>
                  </a:extLst>
                </p:cNvPr>
                <p:cNvSpPr/>
                <p:nvPr/>
              </p:nvSpPr>
              <p:spPr>
                <a:xfrm>
                  <a:off x="2926737" y="2967348"/>
                  <a:ext cx="32062" cy="56084"/>
                </a:xfrm>
                <a:custGeom>
                  <a:avLst/>
                  <a:gdLst/>
                  <a:ahLst/>
                  <a:cxnLst/>
                  <a:rect l="l" t="t" r="r" b="b"/>
                  <a:pathLst>
                    <a:path w="1623" h="2839" extrusionOk="0">
                      <a:moveTo>
                        <a:pt x="812" y="0"/>
                      </a:moveTo>
                      <a:cubicBezTo>
                        <a:pt x="364" y="0"/>
                        <a:pt x="1" y="364"/>
                        <a:pt x="1" y="811"/>
                      </a:cubicBezTo>
                      <a:lnTo>
                        <a:pt x="1" y="2433"/>
                      </a:lnTo>
                      <a:cubicBezTo>
                        <a:pt x="1" y="2657"/>
                        <a:pt x="182" y="2838"/>
                        <a:pt x="406" y="2838"/>
                      </a:cubicBezTo>
                      <a:lnTo>
                        <a:pt x="1218" y="2838"/>
                      </a:lnTo>
                      <a:cubicBezTo>
                        <a:pt x="1441" y="2838"/>
                        <a:pt x="1622" y="2657"/>
                        <a:pt x="1622" y="2433"/>
                      </a:cubicBezTo>
                      <a:lnTo>
                        <a:pt x="1622" y="811"/>
                      </a:lnTo>
                      <a:cubicBezTo>
                        <a:pt x="1622" y="364"/>
                        <a:pt x="1259" y="0"/>
                        <a:pt x="812" y="0"/>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418;p49">
                  <a:extLst>
                    <a:ext uri="{FF2B5EF4-FFF2-40B4-BE49-F238E27FC236}">
                      <a16:creationId xmlns:a16="http://schemas.microsoft.com/office/drawing/2014/main" id="{6E6E9688-B981-4088-A142-DD255DB67747}"/>
                    </a:ext>
                  </a:extLst>
                </p:cNvPr>
                <p:cNvSpPr/>
                <p:nvPr/>
              </p:nvSpPr>
              <p:spPr>
                <a:xfrm>
                  <a:off x="2926737" y="2967348"/>
                  <a:ext cx="16041" cy="56084"/>
                </a:xfrm>
                <a:custGeom>
                  <a:avLst/>
                  <a:gdLst/>
                  <a:ahLst/>
                  <a:cxnLst/>
                  <a:rect l="l" t="t" r="r" b="b"/>
                  <a:pathLst>
                    <a:path w="812" h="2839" extrusionOk="0">
                      <a:moveTo>
                        <a:pt x="812" y="0"/>
                      </a:moveTo>
                      <a:cubicBezTo>
                        <a:pt x="364" y="0"/>
                        <a:pt x="1" y="364"/>
                        <a:pt x="1" y="811"/>
                      </a:cubicBezTo>
                      <a:lnTo>
                        <a:pt x="1" y="2433"/>
                      </a:lnTo>
                      <a:cubicBezTo>
                        <a:pt x="1" y="2657"/>
                        <a:pt x="182" y="2838"/>
                        <a:pt x="406" y="2838"/>
                      </a:cubicBezTo>
                      <a:lnTo>
                        <a:pt x="812" y="2838"/>
                      </a:lnTo>
                      <a:lnTo>
                        <a:pt x="81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419;p49">
                  <a:extLst>
                    <a:ext uri="{FF2B5EF4-FFF2-40B4-BE49-F238E27FC236}">
                      <a16:creationId xmlns:a16="http://schemas.microsoft.com/office/drawing/2014/main" id="{D070F3CB-BA89-4EC6-AC1B-67981A1D3CD4}"/>
                    </a:ext>
                  </a:extLst>
                </p:cNvPr>
                <p:cNvSpPr/>
                <p:nvPr/>
              </p:nvSpPr>
              <p:spPr>
                <a:xfrm>
                  <a:off x="2542389" y="3145105"/>
                  <a:ext cx="80107" cy="134432"/>
                </a:xfrm>
                <a:custGeom>
                  <a:avLst/>
                  <a:gdLst/>
                  <a:ahLst/>
                  <a:cxnLst/>
                  <a:rect l="l" t="t" r="r" b="b"/>
                  <a:pathLst>
                    <a:path w="4055" h="6805" extrusionOk="0">
                      <a:moveTo>
                        <a:pt x="1304" y="0"/>
                      </a:moveTo>
                      <a:cubicBezTo>
                        <a:pt x="445" y="852"/>
                        <a:pt x="0" y="2047"/>
                        <a:pt x="0" y="3113"/>
                      </a:cubicBezTo>
                      <a:lnTo>
                        <a:pt x="0" y="5335"/>
                      </a:lnTo>
                      <a:cubicBezTo>
                        <a:pt x="0" y="6146"/>
                        <a:pt x="728" y="6805"/>
                        <a:pt x="1622" y="6805"/>
                      </a:cubicBezTo>
                      <a:lnTo>
                        <a:pt x="4054" y="6805"/>
                      </a:lnTo>
                      <a:lnTo>
                        <a:pt x="4054" y="4095"/>
                      </a:lnTo>
                      <a:lnTo>
                        <a:pt x="4054" y="4094"/>
                      </a:lnTo>
                      <a:cubicBezTo>
                        <a:pt x="4054" y="3234"/>
                        <a:pt x="3712" y="2409"/>
                        <a:pt x="3104" y="1801"/>
                      </a:cubicBezTo>
                      <a:lnTo>
                        <a:pt x="1304" y="0"/>
                      </a:ln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420;p49">
                  <a:extLst>
                    <a:ext uri="{FF2B5EF4-FFF2-40B4-BE49-F238E27FC236}">
                      <a16:creationId xmlns:a16="http://schemas.microsoft.com/office/drawing/2014/main" id="{AA37CF1F-13D1-46BF-ABD8-09E14691FC53}"/>
                    </a:ext>
                  </a:extLst>
                </p:cNvPr>
                <p:cNvSpPr/>
                <p:nvPr/>
              </p:nvSpPr>
              <p:spPr>
                <a:xfrm>
                  <a:off x="2942818" y="3145183"/>
                  <a:ext cx="80107" cy="134334"/>
                </a:xfrm>
                <a:custGeom>
                  <a:avLst/>
                  <a:gdLst/>
                  <a:ahLst/>
                  <a:cxnLst/>
                  <a:rect l="l" t="t" r="r" b="b"/>
                  <a:pathLst>
                    <a:path w="4055" h="6800" extrusionOk="0">
                      <a:moveTo>
                        <a:pt x="2747" y="0"/>
                      </a:moveTo>
                      <a:lnTo>
                        <a:pt x="951" y="1797"/>
                      </a:lnTo>
                      <a:cubicBezTo>
                        <a:pt x="343" y="2405"/>
                        <a:pt x="0" y="3230"/>
                        <a:pt x="0" y="4090"/>
                      </a:cubicBezTo>
                      <a:lnTo>
                        <a:pt x="0" y="6799"/>
                      </a:lnTo>
                      <a:lnTo>
                        <a:pt x="2433" y="6799"/>
                      </a:lnTo>
                      <a:cubicBezTo>
                        <a:pt x="3327" y="6799"/>
                        <a:pt x="4055" y="6141"/>
                        <a:pt x="4055" y="5330"/>
                      </a:cubicBezTo>
                      <a:lnTo>
                        <a:pt x="4055" y="3109"/>
                      </a:lnTo>
                      <a:cubicBezTo>
                        <a:pt x="4055" y="2046"/>
                        <a:pt x="3611" y="853"/>
                        <a:pt x="2747"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421;p49">
                  <a:extLst>
                    <a:ext uri="{FF2B5EF4-FFF2-40B4-BE49-F238E27FC236}">
                      <a16:creationId xmlns:a16="http://schemas.microsoft.com/office/drawing/2014/main" id="{039BAA17-E83F-4A6B-B228-A356A8DE8F81}"/>
                    </a:ext>
                  </a:extLst>
                </p:cNvPr>
                <p:cNvSpPr/>
                <p:nvPr/>
              </p:nvSpPr>
              <p:spPr>
                <a:xfrm>
                  <a:off x="2752617" y="3207450"/>
                  <a:ext cx="68866" cy="72086"/>
                </a:xfrm>
                <a:custGeom>
                  <a:avLst/>
                  <a:gdLst/>
                  <a:ahLst/>
                  <a:cxnLst/>
                  <a:rect l="l" t="t" r="r" b="b"/>
                  <a:pathLst>
                    <a:path w="3486" h="3649" extrusionOk="0">
                      <a:moveTo>
                        <a:pt x="163" y="0"/>
                      </a:moveTo>
                      <a:lnTo>
                        <a:pt x="0" y="984"/>
                      </a:lnTo>
                      <a:lnTo>
                        <a:pt x="2665" y="3649"/>
                      </a:lnTo>
                      <a:lnTo>
                        <a:pt x="3485" y="3649"/>
                      </a:lnTo>
                      <a:lnTo>
                        <a:pt x="3421" y="3258"/>
                      </a:lnTo>
                      <a:lnTo>
                        <a:pt x="163"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422;p49">
                  <a:extLst>
                    <a:ext uri="{FF2B5EF4-FFF2-40B4-BE49-F238E27FC236}">
                      <a16:creationId xmlns:a16="http://schemas.microsoft.com/office/drawing/2014/main" id="{07C241D0-8ABE-4BC5-A1AF-5656ADE2D4FA}"/>
                    </a:ext>
                  </a:extLst>
                </p:cNvPr>
                <p:cNvSpPr/>
                <p:nvPr/>
              </p:nvSpPr>
              <p:spPr>
                <a:xfrm>
                  <a:off x="2745466" y="3250358"/>
                  <a:ext cx="32418" cy="29158"/>
                </a:xfrm>
                <a:custGeom>
                  <a:avLst/>
                  <a:gdLst/>
                  <a:ahLst/>
                  <a:cxnLst/>
                  <a:rect l="l" t="t" r="r" b="b"/>
                  <a:pathLst>
                    <a:path w="1641" h="1476" extrusionOk="0">
                      <a:moveTo>
                        <a:pt x="164" y="0"/>
                      </a:moveTo>
                      <a:lnTo>
                        <a:pt x="0" y="983"/>
                      </a:lnTo>
                      <a:lnTo>
                        <a:pt x="494" y="1475"/>
                      </a:lnTo>
                      <a:lnTo>
                        <a:pt x="1640" y="1475"/>
                      </a:lnTo>
                      <a:lnTo>
                        <a:pt x="164"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130" name="TextBox 129">
            <a:extLst>
              <a:ext uri="{FF2B5EF4-FFF2-40B4-BE49-F238E27FC236}">
                <a16:creationId xmlns:a16="http://schemas.microsoft.com/office/drawing/2014/main" id="{F2387B12-106D-4D75-9A09-27B8937A58F3}"/>
              </a:ext>
            </a:extLst>
          </p:cNvPr>
          <p:cNvSpPr txBox="1"/>
          <p:nvPr/>
        </p:nvSpPr>
        <p:spPr>
          <a:xfrm>
            <a:off x="37287" y="4333384"/>
            <a:ext cx="1100137" cy="461665"/>
          </a:xfrm>
          <a:prstGeom prst="rect">
            <a:avLst/>
          </a:prstGeom>
          <a:noFill/>
        </p:spPr>
        <p:txBody>
          <a:bodyPr wrap="square" rtlCol="0">
            <a:spAutoFit/>
          </a:bodyPr>
          <a:lstStyle/>
          <a:p>
            <a:pPr algn="ctr"/>
            <a:r>
              <a:rPr lang="en-US" sz="1200" dirty="0" err="1">
                <a:solidFill>
                  <a:schemeClr val="bg2">
                    <a:lumMod val="75000"/>
                  </a:schemeClr>
                </a:solidFill>
                <a:latin typeface="Calibri" panose="020F0502020204030204" pitchFamily="34" charset="0"/>
              </a:rPr>
              <a:t>D’Nealian</a:t>
            </a:r>
            <a:r>
              <a:rPr lang="en-US" sz="1200" dirty="0">
                <a:solidFill>
                  <a:schemeClr val="bg2">
                    <a:lumMod val="75000"/>
                  </a:schemeClr>
                </a:solidFill>
                <a:latin typeface="Calibri" panose="020F0502020204030204" pitchFamily="34" charset="0"/>
              </a:rPr>
              <a:t> printing sheet</a:t>
            </a:r>
          </a:p>
        </p:txBody>
      </p:sp>
      <p:pic>
        <p:nvPicPr>
          <p:cNvPr id="131" name="Picture 130" descr="A close up of a logo&#10;&#10;Description automatically generated">
            <a:extLst>
              <a:ext uri="{FF2B5EF4-FFF2-40B4-BE49-F238E27FC236}">
                <a16:creationId xmlns:a16="http://schemas.microsoft.com/office/drawing/2014/main" id="{CE26978A-168B-41FA-BA87-94373FE46556}"/>
              </a:ext>
            </a:extLst>
          </p:cNvPr>
          <p:cNvPicPr>
            <a:picLocks noChangeAspect="1"/>
          </p:cNvPicPr>
          <p:nvPr/>
        </p:nvPicPr>
        <p:blipFill>
          <a:blip r:embed="rId4"/>
          <a:stretch>
            <a:fillRect/>
          </a:stretch>
        </p:blipFill>
        <p:spPr>
          <a:xfrm>
            <a:off x="351447" y="3854336"/>
            <a:ext cx="517917" cy="517917"/>
          </a:xfrm>
          <a:prstGeom prst="rect">
            <a:avLst/>
          </a:prstGeom>
        </p:spPr>
      </p:pic>
      <p:grpSp>
        <p:nvGrpSpPr>
          <p:cNvPr id="132" name="Group 131">
            <a:extLst>
              <a:ext uri="{FF2B5EF4-FFF2-40B4-BE49-F238E27FC236}">
                <a16:creationId xmlns:a16="http://schemas.microsoft.com/office/drawing/2014/main" id="{19168DA6-6842-4815-8EAE-264624B64C2A}"/>
              </a:ext>
            </a:extLst>
          </p:cNvPr>
          <p:cNvGrpSpPr/>
          <p:nvPr/>
        </p:nvGrpSpPr>
        <p:grpSpPr>
          <a:xfrm>
            <a:off x="284715" y="2150101"/>
            <a:ext cx="637574" cy="542925"/>
            <a:chOff x="240111" y="2245591"/>
            <a:chExt cx="637574" cy="692012"/>
          </a:xfrm>
        </p:grpSpPr>
        <p:sp>
          <p:nvSpPr>
            <p:cNvPr id="133" name="Arrow: Pentagon 132">
              <a:extLst>
                <a:ext uri="{FF2B5EF4-FFF2-40B4-BE49-F238E27FC236}">
                  <a16:creationId xmlns:a16="http://schemas.microsoft.com/office/drawing/2014/main" id="{2EDD670C-BE40-4450-823B-C140131033D8}"/>
                </a:ext>
              </a:extLst>
            </p:cNvPr>
            <p:cNvSpPr/>
            <p:nvPr/>
          </p:nvSpPr>
          <p:spPr>
            <a:xfrm rot="5400000">
              <a:off x="213844" y="2283939"/>
              <a:ext cx="692012" cy="615316"/>
            </a:xfrm>
            <a:prstGeom prst="homePlate">
              <a:avLst>
                <a:gd name="adj" fmla="val 44724"/>
              </a:avLst>
            </a:prstGeom>
            <a:solidFill>
              <a:srgbClr val="EAB200"/>
            </a:solidFill>
            <a:ln>
              <a:solidFill>
                <a:srgbClr val="C092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mn-ea"/>
                <a:cs typeface="+mn-cs"/>
                <a:sym typeface="Arial"/>
              </a:endParaRPr>
            </a:p>
          </p:txBody>
        </p:sp>
        <p:sp>
          <p:nvSpPr>
            <p:cNvPr id="134" name="TextBox 133">
              <a:extLst>
                <a:ext uri="{FF2B5EF4-FFF2-40B4-BE49-F238E27FC236}">
                  <a16:creationId xmlns:a16="http://schemas.microsoft.com/office/drawing/2014/main" id="{9CFD94E6-7AB1-48F9-80ED-4F81F3177C29}"/>
                </a:ext>
              </a:extLst>
            </p:cNvPr>
            <p:cNvSpPr txBox="1"/>
            <p:nvPr/>
          </p:nvSpPr>
          <p:spPr>
            <a:xfrm>
              <a:off x="240111" y="2252841"/>
              <a:ext cx="637574" cy="549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pitchFamily="34" charset="0"/>
                  <a:cs typeface="Arial"/>
                  <a:sym typeface="Arial"/>
                </a:rPr>
                <a:t>Click to see</a:t>
              </a:r>
            </a:p>
          </p:txBody>
        </p:sp>
      </p:grpSp>
      <p:pic>
        <p:nvPicPr>
          <p:cNvPr id="4" name="Picture 3">
            <a:extLst>
              <a:ext uri="{FF2B5EF4-FFF2-40B4-BE49-F238E27FC236}">
                <a16:creationId xmlns:a16="http://schemas.microsoft.com/office/drawing/2014/main" id="{EAD3656D-B8D1-47A6-91D9-900EFE91F0FA}"/>
              </a:ext>
            </a:extLst>
          </p:cNvPr>
          <p:cNvPicPr>
            <a:picLocks noChangeAspect="1"/>
          </p:cNvPicPr>
          <p:nvPr/>
        </p:nvPicPr>
        <p:blipFill>
          <a:blip r:embed="rId5"/>
          <a:stretch>
            <a:fillRect/>
          </a:stretch>
        </p:blipFill>
        <p:spPr>
          <a:xfrm>
            <a:off x="2173709" y="148138"/>
            <a:ext cx="3638804" cy="4829884"/>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079D738F-2C62-43D9-B7C4-96D7C0162039}"/>
              </a:ext>
            </a:extLst>
          </p:cNvPr>
          <p:cNvPicPr>
            <a:picLocks noChangeAspect="1"/>
          </p:cNvPicPr>
          <p:nvPr/>
        </p:nvPicPr>
        <p:blipFill>
          <a:blip r:embed="rId6"/>
          <a:stretch>
            <a:fillRect/>
          </a:stretch>
        </p:blipFill>
        <p:spPr>
          <a:xfrm>
            <a:off x="2157043" y="150065"/>
            <a:ext cx="3660832" cy="4829884"/>
          </a:xfrm>
          <a:prstGeom prst="rect">
            <a:avLst/>
          </a:prstGeom>
          <a:ln w="6350">
            <a:solidFill>
              <a:schemeClr val="bg1">
                <a:lumMod val="50000"/>
              </a:schemeClr>
            </a:solidFill>
          </a:ln>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F05BDA58-F25F-093E-C5B6-8E2FE535A0CF}"/>
              </a:ext>
            </a:extLst>
          </p:cNvPr>
          <p:cNvGrpSpPr>
            <a:grpSpLocks noGrp="1" noUngrp="1" noRot="1" noMove="1" noResize="1"/>
          </p:cNvGrpSpPr>
          <p:nvPr/>
        </p:nvGrpSpPr>
        <p:grpSpPr>
          <a:xfrm>
            <a:off x="-14628" y="0"/>
            <a:ext cx="9158628" cy="5143500"/>
            <a:chOff x="-14628" y="0"/>
            <a:chExt cx="9158628" cy="5143500"/>
          </a:xfrm>
        </p:grpSpPr>
        <p:cxnSp>
          <p:nvCxnSpPr>
            <p:cNvPr id="7" name="AutoShape 3">
              <a:extLst>
                <a:ext uri="{FF2B5EF4-FFF2-40B4-BE49-F238E27FC236}">
                  <a16:creationId xmlns:a16="http://schemas.microsoft.com/office/drawing/2014/main" id="{4C56A905-B716-121E-08ED-E07B93DBEE04}"/>
                </a:ext>
              </a:extLst>
            </p:cNvPr>
            <p:cNvCxnSpPr>
              <a:cxnSpLocks noGrp="1" noRot="1" noMove="1" noResize="1" noEditPoints="1" noAdjustHandles="1" noChangeArrowheads="1" noChangeShapeType="1"/>
            </p:cNvCxnSpPr>
            <p:nvPr/>
          </p:nvCxnSpPr>
          <p:spPr bwMode="auto">
            <a:xfrm>
              <a:off x="0" y="0"/>
              <a:ext cx="9144000"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cxnSp>
          <p:nvCxnSpPr>
            <p:cNvPr id="8" name="AutoShape 4">
              <a:extLst>
                <a:ext uri="{FF2B5EF4-FFF2-40B4-BE49-F238E27FC236}">
                  <a16:creationId xmlns:a16="http://schemas.microsoft.com/office/drawing/2014/main" id="{2BAE189C-404C-17AB-CFED-B79DF4B1ECA3}"/>
                </a:ext>
              </a:extLst>
            </p:cNvPr>
            <p:cNvCxnSpPr>
              <a:cxnSpLocks noGrp="1" noRot="1" noMove="1" noResize="1" noEditPoints="1" noAdjustHandles="1" noChangeArrowheads="1" noChangeShapeType="1"/>
            </p:cNvCxnSpPr>
            <p:nvPr/>
          </p:nvCxnSpPr>
          <p:spPr bwMode="auto">
            <a:xfrm flipH="1">
              <a:off x="-14628" y="0"/>
              <a:ext cx="9158628"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grpSp>
          <p:nvGrpSpPr>
            <p:cNvPr id="9" name="Group 8">
              <a:extLst>
                <a:ext uri="{FF2B5EF4-FFF2-40B4-BE49-F238E27FC236}">
                  <a16:creationId xmlns:a16="http://schemas.microsoft.com/office/drawing/2014/main" id="{2167E988-40E9-8ABD-74D9-06339D516079}"/>
                </a:ext>
              </a:extLst>
            </p:cNvPr>
            <p:cNvGrpSpPr>
              <a:grpSpLocks noGrp="1" noUngrp="1" noRot="1" noMove="1" noResize="1"/>
            </p:cNvGrpSpPr>
            <p:nvPr/>
          </p:nvGrpSpPr>
          <p:grpSpPr bwMode="auto">
            <a:xfrm>
              <a:off x="3588189" y="2214383"/>
              <a:ext cx="1967622" cy="714734"/>
              <a:chOff x="6549" y="5686"/>
              <a:chExt cx="3510" cy="1275"/>
            </a:xfrm>
          </p:grpSpPr>
          <p:sp>
            <p:nvSpPr>
              <p:cNvPr id="10" name="AutoShape 6">
                <a:extLst>
                  <a:ext uri="{FF2B5EF4-FFF2-40B4-BE49-F238E27FC236}">
                    <a16:creationId xmlns:a16="http://schemas.microsoft.com/office/drawing/2014/main" id="{BD95E5CE-9D86-B32F-727F-5C79E68C3D6B}"/>
                  </a:ext>
                </a:extLst>
              </p:cNvPr>
              <p:cNvSpPr>
                <a:spLocks noGrp="1" noRot="1" noMove="1" noResize="1" noEditPoints="1" noAdjustHandles="1" noChangeArrowheads="1" noChangeShapeType="1"/>
              </p:cNvSpPr>
              <p:nvPr/>
            </p:nvSpPr>
            <p:spPr bwMode="auto">
              <a:xfrm>
                <a:off x="6549" y="5686"/>
                <a:ext cx="3510" cy="1275"/>
              </a:xfrm>
              <a:prstGeom prst="roundRect">
                <a:avLst>
                  <a:gd name="adj" fmla="val 16667"/>
                </a:avLst>
              </a:prstGeom>
              <a:solidFill>
                <a:srgbClr val="FFFFFF">
                  <a:alpha val="81000"/>
                </a:srgbClr>
              </a:solidFill>
              <a:ln w="12700">
                <a:solidFill>
                  <a:srgbClr val="A5A5A5"/>
                </a:solidFill>
                <a:round/>
                <a:headEnd/>
                <a:tailEnd/>
              </a:ln>
              <a:effectLst/>
              <a:extLst>
                <a:ext uri="{AF507438-7753-43E0-B8FC-AC1667EBCBE1}">
                  <a14:hiddenEffects xmlns:a14="http://schemas.microsoft.com/office/drawing/2010/main">
                    <a:effectLst>
                      <a:outerShdw dist="107763" dir="2700000" algn="ctr" rotWithShape="0">
                        <a:srgbClr val="BFBFBF">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11" name="Text Box 7">
                <a:extLst>
                  <a:ext uri="{FF2B5EF4-FFF2-40B4-BE49-F238E27FC236}">
                    <a16:creationId xmlns:a16="http://schemas.microsoft.com/office/drawing/2014/main" id="{CC8212C6-26DC-33EF-70D2-B3FFA382E129}"/>
                  </a:ext>
                </a:extLst>
              </p:cNvPr>
              <p:cNvSpPr txBox="1">
                <a:spLocks noGrp="1" noRot="1" noMove="1" noResize="1" noEditPoints="1" noAdjustHandles="1" noChangeArrowheads="1" noChangeShapeType="1"/>
              </p:cNvSpPr>
              <p:nvPr/>
            </p:nvSpPr>
            <p:spPr bwMode="auto">
              <a:xfrm>
                <a:off x="6640" y="5806"/>
                <a:ext cx="3302" cy="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538135"/>
                    </a:solidFill>
                    <a:effectLst/>
                    <a:latin typeface="Calibri" panose="020F0502020204030204" pitchFamily="34" charset="0"/>
                    <a:ea typeface="Yu Mincho" panose="02020400000000000000" pitchFamily="18" charset="-128"/>
                  </a:rPr>
                  <a:t>SAMPLE FOR EVALUATION</a:t>
                </a:r>
              </a:p>
              <a:p>
                <a:pPr marL="0" marR="0" lvl="0" indent="0" algn="ctr" defTabSz="914400" rtl="0" eaLnBrk="0" fontAlgn="base" latinLnBrk="0" hangingPunct="0">
                  <a:lnSpc>
                    <a:spcPct val="100000"/>
                  </a:lnSpc>
                  <a:spcBef>
                    <a:spcPts val="20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Join ESL KidStuff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to view without watermark</a:t>
                </a:r>
                <a:r>
                  <a:rPr kumimoji="0" lang="en-US" altLang="ja-JP" sz="12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8717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fade">
                                      <p:cBhvr>
                                        <p:cTn id="18" dur="500"/>
                                        <p:tgtEl>
                                          <p:spTgt spid="132"/>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31"/>
                                        </p:tgtEl>
                                        <p:attrNameLst>
                                          <p:attrName>style.visibility</p:attrName>
                                        </p:attrNameLst>
                                      </p:cBhvr>
                                      <p:to>
                                        <p:strVal val="visible"/>
                                      </p:to>
                                    </p:set>
                                    <p:animEffect transition="in" filter="fade">
                                      <p:cBhvr>
                                        <p:cTn id="29" dur="500"/>
                                        <p:tgtEl>
                                          <p:spTgt spid="1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fade">
                                      <p:cBhvr>
                                        <p:cTn id="32" dur="500"/>
                                        <p:tgtEl>
                                          <p:spTgt spid="130"/>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9"/>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nextCondLst>
                <p:cond evt="onClick" delay="0">
                  <p:tgtEl>
                    <p:spTgt spid="49"/>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131"/>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childTnLst>
              </p:cTn>
              <p:nextCondLst>
                <p:cond evt="onClick" delay="0">
                  <p:tgtEl>
                    <p:spTgt spid="131"/>
                  </p:tgtEl>
                </p:cond>
              </p:nextCondLst>
            </p:seq>
            <p:seq concurrent="1" nextAc="seek">
              <p:cTn id="54" restart="whenNotActive" fill="hold" evtFilter="cancelBubble" nodeType="interactiveSeq">
                <p:stCondLst>
                  <p:cond evt="onClick" delay="0">
                    <p:tgtEl>
                      <p:spTgt spid="5"/>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3" grpId="0"/>
      <p:bldP spid="77" grpId="0"/>
      <p:bldP spid="1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F4F5"/>
        </a:solidFill>
        <a:effectLst/>
      </p:bgPr>
    </p:bg>
    <p:spTree>
      <p:nvGrpSpPr>
        <p:cNvPr id="1" name="Shape 439"/>
        <p:cNvGrpSpPr/>
        <p:nvPr/>
      </p:nvGrpSpPr>
      <p:grpSpPr>
        <a:xfrm>
          <a:off x="0" y="0"/>
          <a:ext cx="0" cy="0"/>
          <a:chOff x="0" y="0"/>
          <a:chExt cx="0" cy="0"/>
        </a:xfrm>
      </p:grpSpPr>
      <p:grpSp>
        <p:nvGrpSpPr>
          <p:cNvPr id="2" name="Group 1">
            <a:extLst>
              <a:ext uri="{FF2B5EF4-FFF2-40B4-BE49-F238E27FC236}">
                <a16:creationId xmlns:a16="http://schemas.microsoft.com/office/drawing/2014/main" id="{BA3EB406-AB87-F811-188D-55A01F7A023D}"/>
              </a:ext>
            </a:extLst>
          </p:cNvPr>
          <p:cNvGrpSpPr>
            <a:grpSpLocks noGrp="1" noUngrp="1" noRot="1" noMove="1" noResize="1"/>
          </p:cNvGrpSpPr>
          <p:nvPr/>
        </p:nvGrpSpPr>
        <p:grpSpPr>
          <a:xfrm>
            <a:off x="-14628" y="0"/>
            <a:ext cx="9158628" cy="5143500"/>
            <a:chOff x="-14628" y="0"/>
            <a:chExt cx="9158628" cy="5143500"/>
          </a:xfrm>
        </p:grpSpPr>
        <p:cxnSp>
          <p:nvCxnSpPr>
            <p:cNvPr id="3" name="AutoShape 3">
              <a:extLst>
                <a:ext uri="{FF2B5EF4-FFF2-40B4-BE49-F238E27FC236}">
                  <a16:creationId xmlns:a16="http://schemas.microsoft.com/office/drawing/2014/main" id="{FE5E0FF6-5752-E7F7-C220-E8AFC180F293}"/>
                </a:ext>
              </a:extLst>
            </p:cNvPr>
            <p:cNvCxnSpPr>
              <a:cxnSpLocks noGrp="1" noRot="1" noMove="1" noResize="1" noEditPoints="1" noAdjustHandles="1" noChangeArrowheads="1" noChangeShapeType="1"/>
            </p:cNvCxnSpPr>
            <p:nvPr/>
          </p:nvCxnSpPr>
          <p:spPr bwMode="auto">
            <a:xfrm>
              <a:off x="0" y="0"/>
              <a:ext cx="9144000"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cxnSp>
          <p:nvCxnSpPr>
            <p:cNvPr id="4" name="AutoShape 4">
              <a:extLst>
                <a:ext uri="{FF2B5EF4-FFF2-40B4-BE49-F238E27FC236}">
                  <a16:creationId xmlns:a16="http://schemas.microsoft.com/office/drawing/2014/main" id="{58287616-BF93-61FE-78EC-91D7E8B890E1}"/>
                </a:ext>
              </a:extLst>
            </p:cNvPr>
            <p:cNvCxnSpPr>
              <a:cxnSpLocks noGrp="1" noRot="1" noMove="1" noResize="1" noEditPoints="1" noAdjustHandles="1" noChangeArrowheads="1" noChangeShapeType="1"/>
            </p:cNvCxnSpPr>
            <p:nvPr/>
          </p:nvCxnSpPr>
          <p:spPr bwMode="auto">
            <a:xfrm flipH="1">
              <a:off x="-14628" y="0"/>
              <a:ext cx="9158628"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grpSp>
          <p:nvGrpSpPr>
            <p:cNvPr id="5" name="Group 4">
              <a:extLst>
                <a:ext uri="{FF2B5EF4-FFF2-40B4-BE49-F238E27FC236}">
                  <a16:creationId xmlns:a16="http://schemas.microsoft.com/office/drawing/2014/main" id="{C4BB5991-A673-8BD0-85AD-00BEA6DF259D}"/>
                </a:ext>
              </a:extLst>
            </p:cNvPr>
            <p:cNvGrpSpPr>
              <a:grpSpLocks noGrp="1" noUngrp="1" noRot="1" noMove="1" noResize="1"/>
            </p:cNvGrpSpPr>
            <p:nvPr/>
          </p:nvGrpSpPr>
          <p:grpSpPr bwMode="auto">
            <a:xfrm>
              <a:off x="3588189" y="2214383"/>
              <a:ext cx="1967622" cy="714734"/>
              <a:chOff x="6549" y="5686"/>
              <a:chExt cx="3510" cy="1275"/>
            </a:xfrm>
          </p:grpSpPr>
          <p:sp>
            <p:nvSpPr>
              <p:cNvPr id="6" name="AutoShape 6">
                <a:extLst>
                  <a:ext uri="{FF2B5EF4-FFF2-40B4-BE49-F238E27FC236}">
                    <a16:creationId xmlns:a16="http://schemas.microsoft.com/office/drawing/2014/main" id="{A772E93B-FE23-DD3A-50D9-244D92B81730}"/>
                  </a:ext>
                </a:extLst>
              </p:cNvPr>
              <p:cNvSpPr>
                <a:spLocks noGrp="1" noRot="1" noMove="1" noResize="1" noEditPoints="1" noAdjustHandles="1" noChangeArrowheads="1" noChangeShapeType="1"/>
              </p:cNvSpPr>
              <p:nvPr/>
            </p:nvSpPr>
            <p:spPr bwMode="auto">
              <a:xfrm>
                <a:off x="6549" y="5686"/>
                <a:ext cx="3510" cy="1275"/>
              </a:xfrm>
              <a:prstGeom prst="roundRect">
                <a:avLst>
                  <a:gd name="adj" fmla="val 16667"/>
                </a:avLst>
              </a:prstGeom>
              <a:solidFill>
                <a:srgbClr val="FFFFFF">
                  <a:alpha val="81000"/>
                </a:srgbClr>
              </a:solidFill>
              <a:ln w="12700">
                <a:solidFill>
                  <a:srgbClr val="A5A5A5"/>
                </a:solidFill>
                <a:round/>
                <a:headEnd/>
                <a:tailEnd/>
              </a:ln>
              <a:effectLst/>
              <a:extLst>
                <a:ext uri="{AF507438-7753-43E0-B8FC-AC1667EBCBE1}">
                  <a14:hiddenEffects xmlns:a14="http://schemas.microsoft.com/office/drawing/2010/main">
                    <a:effectLst>
                      <a:outerShdw dist="107763" dir="2700000" algn="ctr" rotWithShape="0">
                        <a:srgbClr val="BFBFBF">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7" name="Text Box 7">
                <a:extLst>
                  <a:ext uri="{FF2B5EF4-FFF2-40B4-BE49-F238E27FC236}">
                    <a16:creationId xmlns:a16="http://schemas.microsoft.com/office/drawing/2014/main" id="{8F2A5F39-B8FE-83BE-2C88-B91DF2B2BC5E}"/>
                  </a:ext>
                </a:extLst>
              </p:cNvPr>
              <p:cNvSpPr txBox="1">
                <a:spLocks noGrp="1" noRot="1" noMove="1" noResize="1" noEditPoints="1" noAdjustHandles="1" noChangeArrowheads="1" noChangeShapeType="1"/>
              </p:cNvSpPr>
              <p:nvPr/>
            </p:nvSpPr>
            <p:spPr bwMode="auto">
              <a:xfrm>
                <a:off x="6640" y="5806"/>
                <a:ext cx="3302" cy="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538135"/>
                    </a:solidFill>
                    <a:effectLst/>
                    <a:latin typeface="Calibri" panose="020F0502020204030204" pitchFamily="34" charset="0"/>
                    <a:ea typeface="Yu Mincho" panose="02020400000000000000" pitchFamily="18" charset="-128"/>
                  </a:rPr>
                  <a:t>SAMPLE FOR EVALUATION</a:t>
                </a:r>
              </a:p>
              <a:p>
                <a:pPr marL="0" marR="0" lvl="0" indent="0" algn="ctr" defTabSz="914400" rtl="0" eaLnBrk="0" fontAlgn="base" latinLnBrk="0" hangingPunct="0">
                  <a:lnSpc>
                    <a:spcPct val="100000"/>
                  </a:lnSpc>
                  <a:spcBef>
                    <a:spcPts val="20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Join ESL KidStuff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to view without watermark</a:t>
                </a:r>
                <a:r>
                  <a:rPr kumimoji="0" lang="en-US" altLang="ja-JP" sz="12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1AFB-1EFE-46E1-B691-A98632307625}"/>
              </a:ext>
            </a:extLst>
          </p:cNvPr>
          <p:cNvSpPr>
            <a:spLocks noGrp="1"/>
          </p:cNvSpPr>
          <p:nvPr>
            <p:ph type="ctrTitle"/>
          </p:nvPr>
        </p:nvSpPr>
        <p:spPr>
          <a:xfrm>
            <a:off x="589723" y="3081997"/>
            <a:ext cx="7964555" cy="915985"/>
          </a:xfrm>
        </p:spPr>
        <p:txBody>
          <a:bodyPr/>
          <a:lstStyle/>
          <a:p>
            <a:r>
              <a:rPr lang="en-US" sz="4000" dirty="0"/>
              <a:t>Funny sentences 1</a:t>
            </a:r>
            <a:endParaRPr lang="en-GB" sz="4000" dirty="0"/>
          </a:p>
        </p:txBody>
      </p:sp>
      <p:sp>
        <p:nvSpPr>
          <p:cNvPr id="3" name="Subtitle 2">
            <a:extLst>
              <a:ext uri="{FF2B5EF4-FFF2-40B4-BE49-F238E27FC236}">
                <a16:creationId xmlns:a16="http://schemas.microsoft.com/office/drawing/2014/main" id="{B85FD702-8BAB-4A9A-9D6D-D0C2487C66B2}"/>
              </a:ext>
            </a:extLst>
          </p:cNvPr>
          <p:cNvSpPr>
            <a:spLocks noGrp="1"/>
          </p:cNvSpPr>
          <p:nvPr>
            <p:ph type="subTitle" idx="1"/>
          </p:nvPr>
        </p:nvSpPr>
        <p:spPr>
          <a:xfrm>
            <a:off x="3421864" y="3883870"/>
            <a:ext cx="2300273" cy="462600"/>
          </a:xfrm>
        </p:spPr>
        <p:txBody>
          <a:bodyPr/>
          <a:lstStyle/>
          <a:p>
            <a:r>
              <a:rPr lang="en-GB" dirty="0"/>
              <a:t>- Lesson 1 -</a:t>
            </a:r>
          </a:p>
        </p:txBody>
      </p:sp>
      <p:sp>
        <p:nvSpPr>
          <p:cNvPr id="4" name="Footer Placeholder 3">
            <a:extLst>
              <a:ext uri="{FF2B5EF4-FFF2-40B4-BE49-F238E27FC236}">
                <a16:creationId xmlns:a16="http://schemas.microsoft.com/office/drawing/2014/main" id="{6D2A80EC-E604-4232-B6C4-70344E4E1D0C}"/>
              </a:ext>
            </a:extLst>
          </p:cNvPr>
          <p:cNvSpPr>
            <a:spLocks noGrp="1"/>
          </p:cNvSpPr>
          <p:nvPr>
            <p:ph type="ftr" sz="quarter" idx="10"/>
          </p:nvPr>
        </p:nvSpPr>
        <p:spPr/>
        <p:txBody>
          <a:bodyPr/>
          <a:lstStyle/>
          <a:p>
            <a:r>
              <a:rPr lang="en-US"/>
              <a:t>© ESLKidStuff.com</a:t>
            </a:r>
            <a:endParaRPr lang="en-US" dirty="0"/>
          </a:p>
        </p:txBody>
      </p:sp>
    </p:spTree>
    <p:extLst>
      <p:ext uri="{BB962C8B-B14F-4D97-AF65-F5344CB8AC3E}">
        <p14:creationId xmlns:p14="http://schemas.microsoft.com/office/powerpoint/2010/main" val="838271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44A26E55-2879-4ABC-9C26-42D2B79BD376}"/>
              </a:ext>
            </a:extLst>
          </p:cNvPr>
          <p:cNvGrpSpPr/>
          <p:nvPr/>
        </p:nvGrpSpPr>
        <p:grpSpPr>
          <a:xfrm>
            <a:off x="1170076" y="1228227"/>
            <a:ext cx="5050844" cy="2687046"/>
            <a:chOff x="1818543" y="1380546"/>
            <a:chExt cx="5050844" cy="2687046"/>
          </a:xfrm>
        </p:grpSpPr>
        <p:sp>
          <p:nvSpPr>
            <p:cNvPr id="75" name="Rectangle: Rounded Corners 74">
              <a:extLst>
                <a:ext uri="{FF2B5EF4-FFF2-40B4-BE49-F238E27FC236}">
                  <a16:creationId xmlns:a16="http://schemas.microsoft.com/office/drawing/2014/main" id="{8B07A53E-6A1D-47FD-9C7D-4BF0C3968E30}"/>
                </a:ext>
              </a:extLst>
            </p:cNvPr>
            <p:cNvSpPr/>
            <p:nvPr/>
          </p:nvSpPr>
          <p:spPr>
            <a:xfrm>
              <a:off x="1818543" y="1380546"/>
              <a:ext cx="5050844" cy="2687046"/>
            </a:xfrm>
            <a:prstGeom prst="roundRect">
              <a:avLst/>
            </a:prstGeom>
            <a:solidFill>
              <a:srgbClr val="FFF3CE"/>
            </a:solidFill>
            <a:ln w="57150" cap="flat" cmpd="sng" algn="ctr">
              <a:solidFill>
                <a:srgbClr val="EAB2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6" name="TextBox 75">
              <a:extLst>
                <a:ext uri="{FF2B5EF4-FFF2-40B4-BE49-F238E27FC236}">
                  <a16:creationId xmlns:a16="http://schemas.microsoft.com/office/drawing/2014/main" id="{B21D808D-A6A9-432E-831E-D361B2F68903}"/>
                </a:ext>
              </a:extLst>
            </p:cNvPr>
            <p:cNvSpPr txBox="1"/>
            <p:nvPr/>
          </p:nvSpPr>
          <p:spPr>
            <a:xfrm>
              <a:off x="2013758" y="1917588"/>
              <a:ext cx="3207794" cy="19389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Can you read these sentences?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Press space bar</a:t>
              </a:r>
              <a:br>
                <a:rPr kumimoji="0" lang="en-US" sz="2400" b="0" i="0" u="none" strike="noStrike" kern="0" cap="none" spc="0" normalizeH="0" baseline="0" noProof="0" dirty="0">
                  <a:ln>
                    <a:noFill/>
                  </a:ln>
                  <a:solidFill>
                    <a:sysClr val="windowText" lastClr="000000"/>
                  </a:solidFill>
                  <a:effectLst/>
                  <a:uLnTx/>
                  <a:uFillTx/>
                </a:rPr>
              </a:br>
              <a:r>
                <a:rPr kumimoji="0" lang="en-US" sz="2400" b="0" i="0" u="none" strike="noStrike" kern="0" cap="none" spc="0" normalizeH="0" baseline="0" noProof="0" dirty="0">
                  <a:ln>
                    <a:noFill/>
                  </a:ln>
                  <a:solidFill>
                    <a:sysClr val="windowText" lastClr="000000"/>
                  </a:solidFill>
                  <a:effectLst/>
                  <a:uLnTx/>
                  <a:uFillTx/>
                </a:rPr>
                <a:t>to start.</a:t>
              </a:r>
            </a:p>
          </p:txBody>
        </p:sp>
        <p:grpSp>
          <p:nvGrpSpPr>
            <p:cNvPr id="77" name="Group 76">
              <a:extLst>
                <a:ext uri="{FF2B5EF4-FFF2-40B4-BE49-F238E27FC236}">
                  <a16:creationId xmlns:a16="http://schemas.microsoft.com/office/drawing/2014/main" id="{E3CAAABE-8125-40EB-95A8-2E8983E1D209}"/>
                </a:ext>
              </a:extLst>
            </p:cNvPr>
            <p:cNvGrpSpPr/>
            <p:nvPr/>
          </p:nvGrpSpPr>
          <p:grpSpPr>
            <a:xfrm>
              <a:off x="5119848" y="1764289"/>
              <a:ext cx="1527956" cy="2055363"/>
              <a:chOff x="5629372" y="5224698"/>
              <a:chExt cx="1527956" cy="2055363"/>
            </a:xfrm>
            <a:effectLst>
              <a:outerShdw blurRad="50800" dist="38100" dir="2700000" algn="tl" rotWithShape="0">
                <a:prstClr val="black">
                  <a:alpha val="40000"/>
                </a:prstClr>
              </a:outerShdw>
            </a:effectLst>
          </p:grpSpPr>
          <p:sp>
            <p:nvSpPr>
              <p:cNvPr id="78" name="Google Shape;468;p32">
                <a:extLst>
                  <a:ext uri="{FF2B5EF4-FFF2-40B4-BE49-F238E27FC236}">
                    <a16:creationId xmlns:a16="http://schemas.microsoft.com/office/drawing/2014/main" id="{839DED10-0A53-4CFA-A9E6-F072B6AB4B41}"/>
                  </a:ext>
                </a:extLst>
              </p:cNvPr>
              <p:cNvSpPr/>
              <p:nvPr/>
            </p:nvSpPr>
            <p:spPr>
              <a:xfrm>
                <a:off x="6722509" y="5862382"/>
                <a:ext cx="434819" cy="860985"/>
              </a:xfrm>
              <a:custGeom>
                <a:avLst/>
                <a:gdLst/>
                <a:ahLst/>
                <a:cxnLst/>
                <a:rect l="l" t="t" r="r" b="b"/>
                <a:pathLst>
                  <a:path w="30850" h="61086" extrusionOk="0">
                    <a:moveTo>
                      <a:pt x="3857" y="0"/>
                    </a:moveTo>
                    <a:cubicBezTo>
                      <a:pt x="1544" y="0"/>
                      <a:pt x="0" y="257"/>
                      <a:pt x="0" y="257"/>
                    </a:cubicBezTo>
                    <a:cubicBezTo>
                      <a:pt x="0" y="257"/>
                      <a:pt x="0" y="59609"/>
                      <a:pt x="15482" y="61042"/>
                    </a:cubicBezTo>
                    <a:cubicBezTo>
                      <a:pt x="15802" y="61071"/>
                      <a:pt x="16114" y="61086"/>
                      <a:pt x="16418" y="61086"/>
                    </a:cubicBezTo>
                    <a:cubicBezTo>
                      <a:pt x="30850" y="61086"/>
                      <a:pt x="28008" y="28316"/>
                      <a:pt x="23513" y="12873"/>
                    </a:cubicBezTo>
                    <a:cubicBezTo>
                      <a:pt x="20234" y="1609"/>
                      <a:pt x="9641" y="0"/>
                      <a:pt x="3857" y="0"/>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69;p32">
                <a:extLst>
                  <a:ext uri="{FF2B5EF4-FFF2-40B4-BE49-F238E27FC236}">
                    <a16:creationId xmlns:a16="http://schemas.microsoft.com/office/drawing/2014/main" id="{4036CC82-32C8-4EBB-8D66-3486DF653131}"/>
                  </a:ext>
                </a:extLst>
              </p:cNvPr>
              <p:cNvSpPr/>
              <p:nvPr/>
            </p:nvSpPr>
            <p:spPr>
              <a:xfrm>
                <a:off x="5964218" y="5238582"/>
                <a:ext cx="226402" cy="232829"/>
              </a:xfrm>
              <a:custGeom>
                <a:avLst/>
                <a:gdLst/>
                <a:ahLst/>
                <a:cxnLst/>
                <a:rect l="l" t="t" r="r" b="b"/>
                <a:pathLst>
                  <a:path w="16063" h="16519" extrusionOk="0">
                    <a:moveTo>
                      <a:pt x="8811" y="1"/>
                    </a:moveTo>
                    <a:cubicBezTo>
                      <a:pt x="4572" y="1"/>
                      <a:pt x="630" y="3244"/>
                      <a:pt x="353" y="8215"/>
                    </a:cubicBezTo>
                    <a:cubicBezTo>
                      <a:pt x="0" y="14575"/>
                      <a:pt x="6358" y="16518"/>
                      <a:pt x="6358" y="16518"/>
                    </a:cubicBezTo>
                    <a:lnTo>
                      <a:pt x="15369" y="9450"/>
                    </a:lnTo>
                    <a:cubicBezTo>
                      <a:pt x="15369" y="9450"/>
                      <a:pt x="16062" y="2520"/>
                      <a:pt x="12366" y="796"/>
                    </a:cubicBezTo>
                    <a:cubicBezTo>
                      <a:pt x="11207" y="255"/>
                      <a:pt x="9997" y="1"/>
                      <a:pt x="8811"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70;p32">
                <a:extLst>
                  <a:ext uri="{FF2B5EF4-FFF2-40B4-BE49-F238E27FC236}">
                    <a16:creationId xmlns:a16="http://schemas.microsoft.com/office/drawing/2014/main" id="{5CF2065D-A5EE-43E4-9C10-42BF2195A3AA}"/>
                  </a:ext>
                </a:extLst>
              </p:cNvPr>
              <p:cNvSpPr/>
              <p:nvPr/>
            </p:nvSpPr>
            <p:spPr>
              <a:xfrm>
                <a:off x="6073157" y="6768045"/>
                <a:ext cx="371097" cy="448787"/>
              </a:xfrm>
              <a:custGeom>
                <a:avLst/>
                <a:gdLst/>
                <a:ahLst/>
                <a:cxnLst/>
                <a:rect l="l" t="t" r="r" b="b"/>
                <a:pathLst>
                  <a:path w="26329" h="31841" extrusionOk="0">
                    <a:moveTo>
                      <a:pt x="15140" y="1"/>
                    </a:moveTo>
                    <a:cubicBezTo>
                      <a:pt x="10050" y="1"/>
                      <a:pt x="3781" y="1828"/>
                      <a:pt x="1" y="9548"/>
                    </a:cubicBezTo>
                    <a:cubicBezTo>
                      <a:pt x="1" y="9548"/>
                      <a:pt x="303" y="25404"/>
                      <a:pt x="900" y="27498"/>
                    </a:cubicBezTo>
                    <a:cubicBezTo>
                      <a:pt x="1365" y="29127"/>
                      <a:pt x="4908" y="31841"/>
                      <a:pt x="10965" y="31841"/>
                    </a:cubicBezTo>
                    <a:cubicBezTo>
                      <a:pt x="12695" y="31841"/>
                      <a:pt x="14629" y="31620"/>
                      <a:pt x="16756" y="31089"/>
                    </a:cubicBezTo>
                    <a:cubicBezTo>
                      <a:pt x="26328" y="28698"/>
                      <a:pt x="23335" y="1477"/>
                      <a:pt x="23335" y="1477"/>
                    </a:cubicBezTo>
                    <a:cubicBezTo>
                      <a:pt x="23335" y="1477"/>
                      <a:pt x="19714" y="1"/>
                      <a:pt x="15140"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71;p32">
                <a:extLst>
                  <a:ext uri="{FF2B5EF4-FFF2-40B4-BE49-F238E27FC236}">
                    <a16:creationId xmlns:a16="http://schemas.microsoft.com/office/drawing/2014/main" id="{6E411C12-5429-4A74-A1E9-B2FE4C8A1F33}"/>
                  </a:ext>
                </a:extLst>
              </p:cNvPr>
              <p:cNvSpPr/>
              <p:nvPr/>
            </p:nvSpPr>
            <p:spPr>
              <a:xfrm>
                <a:off x="5629372" y="6000030"/>
                <a:ext cx="534806" cy="358329"/>
              </a:xfrm>
              <a:custGeom>
                <a:avLst/>
                <a:gdLst/>
                <a:ahLst/>
                <a:cxnLst/>
                <a:rect l="l" t="t" r="r" b="b"/>
                <a:pathLst>
                  <a:path w="37944" h="25423" extrusionOk="0">
                    <a:moveTo>
                      <a:pt x="37944" y="0"/>
                    </a:moveTo>
                    <a:lnTo>
                      <a:pt x="37944" y="0"/>
                    </a:lnTo>
                    <a:cubicBezTo>
                      <a:pt x="37943" y="0"/>
                      <a:pt x="31574" y="1839"/>
                      <a:pt x="24761" y="4271"/>
                    </a:cubicBezTo>
                    <a:cubicBezTo>
                      <a:pt x="16548" y="7205"/>
                      <a:pt x="0" y="5630"/>
                      <a:pt x="492" y="15828"/>
                    </a:cubicBezTo>
                    <a:cubicBezTo>
                      <a:pt x="723" y="20593"/>
                      <a:pt x="11286" y="25423"/>
                      <a:pt x="18570" y="25423"/>
                    </a:cubicBezTo>
                    <a:cubicBezTo>
                      <a:pt x="20500" y="25423"/>
                      <a:pt x="22200" y="25084"/>
                      <a:pt x="23416" y="24314"/>
                    </a:cubicBezTo>
                    <a:cubicBezTo>
                      <a:pt x="33303" y="18050"/>
                      <a:pt x="37944" y="1"/>
                      <a:pt x="3794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72;p32">
                <a:extLst>
                  <a:ext uri="{FF2B5EF4-FFF2-40B4-BE49-F238E27FC236}">
                    <a16:creationId xmlns:a16="http://schemas.microsoft.com/office/drawing/2014/main" id="{25A70ADC-ED18-4A81-984E-87771D7CEBB0}"/>
                  </a:ext>
                </a:extLst>
              </p:cNvPr>
              <p:cNvSpPr/>
              <p:nvPr/>
            </p:nvSpPr>
            <p:spPr>
              <a:xfrm>
                <a:off x="5844343" y="5281810"/>
                <a:ext cx="1244936" cy="1772779"/>
              </a:xfrm>
              <a:custGeom>
                <a:avLst/>
                <a:gdLst/>
                <a:ahLst/>
                <a:cxnLst/>
                <a:rect l="l" t="t" r="r" b="b"/>
                <a:pathLst>
                  <a:path w="88327" h="125777" extrusionOk="0">
                    <a:moveTo>
                      <a:pt x="33139" y="1"/>
                    </a:moveTo>
                    <a:cubicBezTo>
                      <a:pt x="18496" y="1"/>
                      <a:pt x="8508" y="16398"/>
                      <a:pt x="7557" y="22262"/>
                    </a:cubicBezTo>
                    <a:cubicBezTo>
                      <a:pt x="5764" y="33332"/>
                      <a:pt x="15336" y="43202"/>
                      <a:pt x="15336" y="43202"/>
                    </a:cubicBezTo>
                    <a:cubicBezTo>
                      <a:pt x="15336" y="43202"/>
                      <a:pt x="0" y="80588"/>
                      <a:pt x="4865" y="101234"/>
                    </a:cubicBezTo>
                    <a:cubicBezTo>
                      <a:pt x="7907" y="114130"/>
                      <a:pt x="27526" y="125776"/>
                      <a:pt x="45837" y="125776"/>
                    </a:cubicBezTo>
                    <a:cubicBezTo>
                      <a:pt x="59544" y="125776"/>
                      <a:pt x="72519" y="119249"/>
                      <a:pt x="77258" y="101833"/>
                    </a:cubicBezTo>
                    <a:cubicBezTo>
                      <a:pt x="88326" y="61151"/>
                      <a:pt x="63546" y="54822"/>
                      <a:pt x="62301" y="32433"/>
                    </a:cubicBezTo>
                    <a:cubicBezTo>
                      <a:pt x="60805" y="5513"/>
                      <a:pt x="46450" y="1378"/>
                      <a:pt x="35376" y="128"/>
                    </a:cubicBezTo>
                    <a:cubicBezTo>
                      <a:pt x="34619" y="42"/>
                      <a:pt x="33873" y="1"/>
                      <a:pt x="33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73;p32">
                <a:extLst>
                  <a:ext uri="{FF2B5EF4-FFF2-40B4-BE49-F238E27FC236}">
                    <a16:creationId xmlns:a16="http://schemas.microsoft.com/office/drawing/2014/main" id="{22BBCC03-5C6B-4DE4-A703-84B687B2FB75}"/>
                  </a:ext>
                </a:extLst>
              </p:cNvPr>
              <p:cNvSpPr/>
              <p:nvPr/>
            </p:nvSpPr>
            <p:spPr>
              <a:xfrm>
                <a:off x="6508032" y="5662139"/>
                <a:ext cx="149488" cy="111996"/>
              </a:xfrm>
              <a:custGeom>
                <a:avLst/>
                <a:gdLst/>
                <a:ahLst/>
                <a:cxnLst/>
                <a:rect l="l" t="t" r="r" b="b"/>
                <a:pathLst>
                  <a:path w="10606" h="7946" extrusionOk="0">
                    <a:moveTo>
                      <a:pt x="4746" y="0"/>
                    </a:moveTo>
                    <a:cubicBezTo>
                      <a:pt x="3995" y="0"/>
                      <a:pt x="3202" y="193"/>
                      <a:pt x="2423" y="630"/>
                    </a:cubicBezTo>
                    <a:cubicBezTo>
                      <a:pt x="913" y="1483"/>
                      <a:pt x="1" y="3372"/>
                      <a:pt x="461" y="5048"/>
                    </a:cubicBezTo>
                    <a:cubicBezTo>
                      <a:pt x="671" y="5813"/>
                      <a:pt x="1146" y="6502"/>
                      <a:pt x="1761" y="7009"/>
                    </a:cubicBezTo>
                    <a:cubicBezTo>
                      <a:pt x="2523" y="7636"/>
                      <a:pt x="3508" y="7946"/>
                      <a:pt x="4494" y="7946"/>
                    </a:cubicBezTo>
                    <a:cubicBezTo>
                      <a:pt x="5603" y="7946"/>
                      <a:pt x="6715" y="7554"/>
                      <a:pt x="7515" y="6781"/>
                    </a:cubicBezTo>
                    <a:cubicBezTo>
                      <a:pt x="10606" y="3798"/>
                      <a:pt x="8083" y="0"/>
                      <a:pt x="4746" y="0"/>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74;p32">
                <a:extLst>
                  <a:ext uri="{FF2B5EF4-FFF2-40B4-BE49-F238E27FC236}">
                    <a16:creationId xmlns:a16="http://schemas.microsoft.com/office/drawing/2014/main" id="{9ABD47AD-1478-478B-A5C9-9B47E93F0F64}"/>
                  </a:ext>
                </a:extLst>
              </p:cNvPr>
              <p:cNvSpPr/>
              <p:nvPr/>
            </p:nvSpPr>
            <p:spPr>
              <a:xfrm>
                <a:off x="5917523" y="5649807"/>
                <a:ext cx="159707" cy="115745"/>
              </a:xfrm>
              <a:custGeom>
                <a:avLst/>
                <a:gdLst/>
                <a:ahLst/>
                <a:cxnLst/>
                <a:rect l="l" t="t" r="r" b="b"/>
                <a:pathLst>
                  <a:path w="11331" h="8212" extrusionOk="0">
                    <a:moveTo>
                      <a:pt x="5071" y="0"/>
                    </a:moveTo>
                    <a:cubicBezTo>
                      <a:pt x="4268" y="0"/>
                      <a:pt x="3421" y="200"/>
                      <a:pt x="2588" y="653"/>
                    </a:cubicBezTo>
                    <a:cubicBezTo>
                      <a:pt x="973" y="1533"/>
                      <a:pt x="1" y="3486"/>
                      <a:pt x="494" y="5215"/>
                    </a:cubicBezTo>
                    <a:cubicBezTo>
                      <a:pt x="723" y="6013"/>
                      <a:pt x="1229" y="6721"/>
                      <a:pt x="1886" y="7244"/>
                    </a:cubicBezTo>
                    <a:cubicBezTo>
                      <a:pt x="2699" y="7893"/>
                      <a:pt x="3747" y="8212"/>
                      <a:pt x="4798" y="8212"/>
                    </a:cubicBezTo>
                    <a:cubicBezTo>
                      <a:pt x="5983" y="8212"/>
                      <a:pt x="7171" y="7806"/>
                      <a:pt x="8027" y="7009"/>
                    </a:cubicBezTo>
                    <a:cubicBezTo>
                      <a:pt x="11330" y="3928"/>
                      <a:pt x="8636" y="0"/>
                      <a:pt x="5071" y="0"/>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75;p32">
                <a:extLst>
                  <a:ext uri="{FF2B5EF4-FFF2-40B4-BE49-F238E27FC236}">
                    <a16:creationId xmlns:a16="http://schemas.microsoft.com/office/drawing/2014/main" id="{C8C31E43-4609-4070-8CA3-59D592F3B4FD}"/>
                  </a:ext>
                </a:extLst>
              </p:cNvPr>
              <p:cNvSpPr/>
              <p:nvPr/>
            </p:nvSpPr>
            <p:spPr>
              <a:xfrm>
                <a:off x="6473697" y="6831289"/>
                <a:ext cx="371069" cy="448772"/>
              </a:xfrm>
              <a:custGeom>
                <a:avLst/>
                <a:gdLst/>
                <a:ahLst/>
                <a:cxnLst/>
                <a:rect l="l" t="t" r="r" b="b"/>
                <a:pathLst>
                  <a:path w="26327" h="31840" extrusionOk="0">
                    <a:moveTo>
                      <a:pt x="15142" y="0"/>
                    </a:moveTo>
                    <a:cubicBezTo>
                      <a:pt x="10052" y="0"/>
                      <a:pt x="3781" y="1827"/>
                      <a:pt x="0" y="9546"/>
                    </a:cubicBezTo>
                    <a:cubicBezTo>
                      <a:pt x="0" y="9546"/>
                      <a:pt x="301" y="25402"/>
                      <a:pt x="899" y="27496"/>
                    </a:cubicBezTo>
                    <a:cubicBezTo>
                      <a:pt x="1364" y="29125"/>
                      <a:pt x="4907" y="31839"/>
                      <a:pt x="10963" y="31839"/>
                    </a:cubicBezTo>
                    <a:cubicBezTo>
                      <a:pt x="12692" y="31839"/>
                      <a:pt x="14627" y="31618"/>
                      <a:pt x="16754" y="31086"/>
                    </a:cubicBezTo>
                    <a:cubicBezTo>
                      <a:pt x="26326" y="28696"/>
                      <a:pt x="23335" y="1475"/>
                      <a:pt x="23335" y="1475"/>
                    </a:cubicBezTo>
                    <a:cubicBezTo>
                      <a:pt x="23335" y="1475"/>
                      <a:pt x="19715" y="0"/>
                      <a:pt x="1514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76;p32">
                <a:extLst>
                  <a:ext uri="{FF2B5EF4-FFF2-40B4-BE49-F238E27FC236}">
                    <a16:creationId xmlns:a16="http://schemas.microsoft.com/office/drawing/2014/main" id="{3295C565-ECF1-4397-8ADF-A8EA59ECD45E}"/>
                  </a:ext>
                </a:extLst>
              </p:cNvPr>
              <p:cNvSpPr/>
              <p:nvPr/>
            </p:nvSpPr>
            <p:spPr>
              <a:xfrm>
                <a:off x="6464239" y="5224698"/>
                <a:ext cx="284978" cy="276551"/>
              </a:xfrm>
              <a:custGeom>
                <a:avLst/>
                <a:gdLst/>
                <a:ahLst/>
                <a:cxnLst/>
                <a:rect l="l" t="t" r="r" b="b"/>
                <a:pathLst>
                  <a:path w="20219" h="19621" extrusionOk="0">
                    <a:moveTo>
                      <a:pt x="8187" y="0"/>
                    </a:moveTo>
                    <a:cubicBezTo>
                      <a:pt x="6494" y="0"/>
                      <a:pt x="4926" y="355"/>
                      <a:pt x="3742" y="1073"/>
                    </a:cubicBezTo>
                    <a:cubicBezTo>
                      <a:pt x="1" y="3346"/>
                      <a:pt x="1091" y="11850"/>
                      <a:pt x="1091" y="11850"/>
                    </a:cubicBezTo>
                    <a:cubicBezTo>
                      <a:pt x="5152" y="17677"/>
                      <a:pt x="10102" y="19620"/>
                      <a:pt x="10102" y="19620"/>
                    </a:cubicBezTo>
                    <a:cubicBezTo>
                      <a:pt x="10102" y="19620"/>
                      <a:pt x="19351" y="18379"/>
                      <a:pt x="19816" y="10435"/>
                    </a:cubicBezTo>
                    <a:cubicBezTo>
                      <a:pt x="20218" y="3581"/>
                      <a:pt x="13569" y="0"/>
                      <a:pt x="8187"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77;p32">
                <a:extLst>
                  <a:ext uri="{FF2B5EF4-FFF2-40B4-BE49-F238E27FC236}">
                    <a16:creationId xmlns:a16="http://schemas.microsoft.com/office/drawing/2014/main" id="{9ED96C36-EA61-4F30-88BE-87B2FB40DF9E}"/>
                  </a:ext>
                </a:extLst>
              </p:cNvPr>
              <p:cNvSpPr/>
              <p:nvPr/>
            </p:nvSpPr>
            <p:spPr>
              <a:xfrm>
                <a:off x="6288479" y="5489677"/>
                <a:ext cx="240793" cy="214943"/>
              </a:xfrm>
              <a:custGeom>
                <a:avLst/>
                <a:gdLst/>
                <a:ahLst/>
                <a:cxnLst/>
                <a:rect l="l" t="t" r="r" b="b"/>
                <a:pathLst>
                  <a:path w="17084" h="15250" extrusionOk="0">
                    <a:moveTo>
                      <a:pt x="6949" y="0"/>
                    </a:moveTo>
                    <a:cubicBezTo>
                      <a:pt x="3337" y="0"/>
                      <a:pt x="1001" y="2725"/>
                      <a:pt x="570" y="5261"/>
                    </a:cubicBezTo>
                    <a:cubicBezTo>
                      <a:pt x="1" y="8623"/>
                      <a:pt x="6243" y="9991"/>
                      <a:pt x="7432" y="10936"/>
                    </a:cubicBezTo>
                    <a:cubicBezTo>
                      <a:pt x="9385" y="12491"/>
                      <a:pt x="10321" y="15249"/>
                      <a:pt x="12929" y="15249"/>
                    </a:cubicBezTo>
                    <a:cubicBezTo>
                      <a:pt x="13198" y="15249"/>
                      <a:pt x="13486" y="15220"/>
                      <a:pt x="13794" y="15156"/>
                    </a:cubicBezTo>
                    <a:cubicBezTo>
                      <a:pt x="17084" y="14477"/>
                      <a:pt x="16668" y="3740"/>
                      <a:pt x="10869" y="971"/>
                    </a:cubicBezTo>
                    <a:cubicBezTo>
                      <a:pt x="9441" y="290"/>
                      <a:pt x="8127" y="0"/>
                      <a:pt x="6949"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78;p32">
                <a:extLst>
                  <a:ext uri="{FF2B5EF4-FFF2-40B4-BE49-F238E27FC236}">
                    <a16:creationId xmlns:a16="http://schemas.microsoft.com/office/drawing/2014/main" id="{D9D31661-5238-4E20-A763-E6B47FF4CEED}"/>
                  </a:ext>
                </a:extLst>
              </p:cNvPr>
              <p:cNvSpPr/>
              <p:nvPr/>
            </p:nvSpPr>
            <p:spPr>
              <a:xfrm>
                <a:off x="6027306" y="5491919"/>
                <a:ext cx="217565" cy="203555"/>
              </a:xfrm>
              <a:custGeom>
                <a:avLst/>
                <a:gdLst/>
                <a:ahLst/>
                <a:cxnLst/>
                <a:rect l="l" t="t" r="r" b="b"/>
                <a:pathLst>
                  <a:path w="15436" h="14442" extrusionOk="0">
                    <a:moveTo>
                      <a:pt x="9041" y="0"/>
                    </a:moveTo>
                    <a:cubicBezTo>
                      <a:pt x="7746" y="0"/>
                      <a:pt x="6295" y="425"/>
                      <a:pt x="4764" y="1470"/>
                    </a:cubicBezTo>
                    <a:cubicBezTo>
                      <a:pt x="0" y="4717"/>
                      <a:pt x="1101" y="14285"/>
                      <a:pt x="4107" y="14436"/>
                    </a:cubicBezTo>
                    <a:cubicBezTo>
                      <a:pt x="4177" y="14440"/>
                      <a:pt x="4245" y="14442"/>
                      <a:pt x="4311" y="14442"/>
                    </a:cubicBezTo>
                    <a:cubicBezTo>
                      <a:pt x="7122" y="14442"/>
                      <a:pt x="7391" y="11388"/>
                      <a:pt x="9030" y="9614"/>
                    </a:cubicBezTo>
                    <a:cubicBezTo>
                      <a:pt x="9958" y="8610"/>
                      <a:pt x="15435" y="6767"/>
                      <a:pt x="14473" y="3865"/>
                    </a:cubicBezTo>
                    <a:cubicBezTo>
                      <a:pt x="13820" y="1896"/>
                      <a:pt x="11776" y="0"/>
                      <a:pt x="9041"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79;p32">
                <a:extLst>
                  <a:ext uri="{FF2B5EF4-FFF2-40B4-BE49-F238E27FC236}">
                    <a16:creationId xmlns:a16="http://schemas.microsoft.com/office/drawing/2014/main" id="{83A9D78B-844E-41B3-BD5B-F4EAE9EE0768}"/>
                  </a:ext>
                </a:extLst>
              </p:cNvPr>
              <p:cNvSpPr/>
              <p:nvPr/>
            </p:nvSpPr>
            <p:spPr>
              <a:xfrm>
                <a:off x="6181980" y="5649920"/>
                <a:ext cx="120960" cy="58296"/>
              </a:xfrm>
              <a:custGeom>
                <a:avLst/>
                <a:gdLst/>
                <a:ahLst/>
                <a:cxnLst/>
                <a:rect l="l" t="t" r="r" b="b"/>
                <a:pathLst>
                  <a:path w="8582" h="4136" extrusionOk="0">
                    <a:moveTo>
                      <a:pt x="7816" y="1"/>
                    </a:moveTo>
                    <a:cubicBezTo>
                      <a:pt x="7017" y="1"/>
                      <a:pt x="5135" y="1428"/>
                      <a:pt x="3705" y="1428"/>
                    </a:cubicBezTo>
                    <a:cubicBezTo>
                      <a:pt x="2271" y="1428"/>
                      <a:pt x="1206" y="283"/>
                      <a:pt x="659" y="283"/>
                    </a:cubicBezTo>
                    <a:cubicBezTo>
                      <a:pt x="574" y="283"/>
                      <a:pt x="502" y="311"/>
                      <a:pt x="442" y="374"/>
                    </a:cubicBezTo>
                    <a:cubicBezTo>
                      <a:pt x="1" y="844"/>
                      <a:pt x="1866" y="3961"/>
                      <a:pt x="3879" y="4130"/>
                    </a:cubicBezTo>
                    <a:cubicBezTo>
                      <a:pt x="3923" y="4133"/>
                      <a:pt x="3967" y="4135"/>
                      <a:pt x="4012" y="4135"/>
                    </a:cubicBezTo>
                    <a:cubicBezTo>
                      <a:pt x="5966" y="4135"/>
                      <a:pt x="8581" y="709"/>
                      <a:pt x="8109" y="120"/>
                    </a:cubicBezTo>
                    <a:cubicBezTo>
                      <a:pt x="8043" y="37"/>
                      <a:pt x="7943" y="1"/>
                      <a:pt x="7816"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80;p32">
                <a:extLst>
                  <a:ext uri="{FF2B5EF4-FFF2-40B4-BE49-F238E27FC236}">
                    <a16:creationId xmlns:a16="http://schemas.microsoft.com/office/drawing/2014/main" id="{57342C16-F397-4E45-9269-1713F5F4B2BA}"/>
                  </a:ext>
                </a:extLst>
              </p:cNvPr>
              <p:cNvSpPr/>
              <p:nvPr/>
            </p:nvSpPr>
            <p:spPr>
              <a:xfrm>
                <a:off x="6388481" y="5889218"/>
                <a:ext cx="646012" cy="728777"/>
              </a:xfrm>
              <a:custGeom>
                <a:avLst/>
                <a:gdLst/>
                <a:ahLst/>
                <a:cxnLst/>
                <a:rect l="l" t="t" r="r" b="b"/>
                <a:pathLst>
                  <a:path w="45834" h="51706" extrusionOk="0">
                    <a:moveTo>
                      <a:pt x="29143" y="0"/>
                    </a:moveTo>
                    <a:cubicBezTo>
                      <a:pt x="11283" y="238"/>
                      <a:pt x="1" y="17394"/>
                      <a:pt x="5408" y="32200"/>
                    </a:cubicBezTo>
                    <a:cubicBezTo>
                      <a:pt x="10088" y="45017"/>
                      <a:pt x="45834" y="51706"/>
                      <a:pt x="45834" y="51706"/>
                    </a:cubicBezTo>
                    <a:lnTo>
                      <a:pt x="45363" y="47005"/>
                    </a:lnTo>
                    <a:cubicBezTo>
                      <a:pt x="45363" y="47005"/>
                      <a:pt x="9684" y="40495"/>
                      <a:pt x="9874" y="25853"/>
                    </a:cubicBezTo>
                    <a:cubicBezTo>
                      <a:pt x="10111" y="7996"/>
                      <a:pt x="31967" y="4468"/>
                      <a:pt x="31967" y="4468"/>
                    </a:cubicBezTo>
                    <a:lnTo>
                      <a:pt x="29143"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81;p32">
                <a:extLst>
                  <a:ext uri="{FF2B5EF4-FFF2-40B4-BE49-F238E27FC236}">
                    <a16:creationId xmlns:a16="http://schemas.microsoft.com/office/drawing/2014/main" id="{DEE8B073-5F4F-49C2-9797-5B4BEA93C7D1}"/>
                  </a:ext>
                </a:extLst>
              </p:cNvPr>
              <p:cNvSpPr/>
              <p:nvPr/>
            </p:nvSpPr>
            <p:spPr>
              <a:xfrm>
                <a:off x="6424846" y="6080679"/>
                <a:ext cx="418963" cy="541613"/>
              </a:xfrm>
              <a:custGeom>
                <a:avLst/>
                <a:gdLst/>
                <a:ahLst/>
                <a:cxnLst/>
                <a:rect l="l" t="t" r="r" b="b"/>
                <a:pathLst>
                  <a:path w="29725" h="38427" extrusionOk="0">
                    <a:moveTo>
                      <a:pt x="22964" y="1"/>
                    </a:moveTo>
                    <a:cubicBezTo>
                      <a:pt x="17450" y="1"/>
                      <a:pt x="12434" y="13308"/>
                      <a:pt x="8384" y="18452"/>
                    </a:cubicBezTo>
                    <a:cubicBezTo>
                      <a:pt x="3405" y="24779"/>
                      <a:pt x="1" y="38427"/>
                      <a:pt x="13708" y="38427"/>
                    </a:cubicBezTo>
                    <a:cubicBezTo>
                      <a:pt x="13713" y="38427"/>
                      <a:pt x="13718" y="38427"/>
                      <a:pt x="13723" y="38427"/>
                    </a:cubicBezTo>
                    <a:cubicBezTo>
                      <a:pt x="27448" y="38418"/>
                      <a:pt x="29725" y="6032"/>
                      <a:pt x="26845" y="2378"/>
                    </a:cubicBezTo>
                    <a:cubicBezTo>
                      <a:pt x="25529" y="706"/>
                      <a:pt x="24233" y="1"/>
                      <a:pt x="22964"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82;p32">
                <a:extLst>
                  <a:ext uri="{FF2B5EF4-FFF2-40B4-BE49-F238E27FC236}">
                    <a16:creationId xmlns:a16="http://schemas.microsoft.com/office/drawing/2014/main" id="{ECE05615-9576-4934-B6D7-9379E07CDA8F}"/>
                  </a:ext>
                </a:extLst>
              </p:cNvPr>
              <p:cNvSpPr/>
              <p:nvPr/>
            </p:nvSpPr>
            <p:spPr>
              <a:xfrm>
                <a:off x="6079132" y="5560827"/>
                <a:ext cx="68978" cy="62200"/>
              </a:xfrm>
              <a:custGeom>
                <a:avLst/>
                <a:gdLst/>
                <a:ahLst/>
                <a:cxnLst/>
                <a:rect l="l" t="t" r="r" b="b"/>
                <a:pathLst>
                  <a:path w="4894" h="4413" extrusionOk="0">
                    <a:moveTo>
                      <a:pt x="2909" y="0"/>
                    </a:moveTo>
                    <a:cubicBezTo>
                      <a:pt x="1375" y="0"/>
                      <a:pt x="0" y="1949"/>
                      <a:pt x="654" y="3388"/>
                    </a:cubicBezTo>
                    <a:cubicBezTo>
                      <a:pt x="860" y="3840"/>
                      <a:pt x="1293" y="4164"/>
                      <a:pt x="1772" y="4309"/>
                    </a:cubicBezTo>
                    <a:cubicBezTo>
                      <a:pt x="2007" y="4382"/>
                      <a:pt x="2252" y="4413"/>
                      <a:pt x="2499" y="4413"/>
                    </a:cubicBezTo>
                    <a:cubicBezTo>
                      <a:pt x="2750" y="4413"/>
                      <a:pt x="3002" y="4381"/>
                      <a:pt x="3246" y="4328"/>
                    </a:cubicBezTo>
                    <a:cubicBezTo>
                      <a:pt x="3456" y="4282"/>
                      <a:pt x="3666" y="4223"/>
                      <a:pt x="3840" y="4095"/>
                    </a:cubicBezTo>
                    <a:cubicBezTo>
                      <a:pt x="3994" y="3981"/>
                      <a:pt x="4113" y="3817"/>
                      <a:pt x="4214" y="3652"/>
                    </a:cubicBezTo>
                    <a:cubicBezTo>
                      <a:pt x="4601" y="3040"/>
                      <a:pt x="4893" y="2315"/>
                      <a:pt x="4771" y="1599"/>
                    </a:cubicBezTo>
                    <a:cubicBezTo>
                      <a:pt x="4653" y="891"/>
                      <a:pt x="4105" y="276"/>
                      <a:pt x="3420" y="74"/>
                    </a:cubicBezTo>
                    <a:cubicBezTo>
                      <a:pt x="3250" y="24"/>
                      <a:pt x="3078" y="0"/>
                      <a:pt x="29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83;p32">
                <a:extLst>
                  <a:ext uri="{FF2B5EF4-FFF2-40B4-BE49-F238E27FC236}">
                    <a16:creationId xmlns:a16="http://schemas.microsoft.com/office/drawing/2014/main" id="{FCB1DCED-548A-4262-A14C-CD70E730B13F}"/>
                  </a:ext>
                </a:extLst>
              </p:cNvPr>
              <p:cNvSpPr/>
              <p:nvPr/>
            </p:nvSpPr>
            <p:spPr>
              <a:xfrm>
                <a:off x="6364111" y="5563520"/>
                <a:ext cx="68951" cy="62213"/>
              </a:xfrm>
              <a:custGeom>
                <a:avLst/>
                <a:gdLst/>
                <a:ahLst/>
                <a:cxnLst/>
                <a:rect l="l" t="t" r="r" b="b"/>
                <a:pathLst>
                  <a:path w="4892" h="4414" extrusionOk="0">
                    <a:moveTo>
                      <a:pt x="2904" y="0"/>
                    </a:moveTo>
                    <a:cubicBezTo>
                      <a:pt x="1372" y="0"/>
                      <a:pt x="0" y="1952"/>
                      <a:pt x="653" y="3389"/>
                    </a:cubicBezTo>
                    <a:cubicBezTo>
                      <a:pt x="858" y="3840"/>
                      <a:pt x="1291" y="4164"/>
                      <a:pt x="1770" y="4311"/>
                    </a:cubicBezTo>
                    <a:cubicBezTo>
                      <a:pt x="2005" y="4382"/>
                      <a:pt x="2250" y="4413"/>
                      <a:pt x="2496" y="4413"/>
                    </a:cubicBezTo>
                    <a:cubicBezTo>
                      <a:pt x="2747" y="4413"/>
                      <a:pt x="3000" y="4381"/>
                      <a:pt x="3244" y="4328"/>
                    </a:cubicBezTo>
                    <a:cubicBezTo>
                      <a:pt x="3454" y="4282"/>
                      <a:pt x="3664" y="4223"/>
                      <a:pt x="3839" y="4095"/>
                    </a:cubicBezTo>
                    <a:cubicBezTo>
                      <a:pt x="3994" y="3981"/>
                      <a:pt x="4112" y="3817"/>
                      <a:pt x="4212" y="3653"/>
                    </a:cubicBezTo>
                    <a:cubicBezTo>
                      <a:pt x="4599" y="3042"/>
                      <a:pt x="4891" y="2316"/>
                      <a:pt x="4769" y="1599"/>
                    </a:cubicBezTo>
                    <a:cubicBezTo>
                      <a:pt x="4651" y="893"/>
                      <a:pt x="4103" y="276"/>
                      <a:pt x="3419" y="76"/>
                    </a:cubicBezTo>
                    <a:cubicBezTo>
                      <a:pt x="3247" y="24"/>
                      <a:pt x="3074" y="0"/>
                      <a:pt x="29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84;p32">
                <a:extLst>
                  <a:ext uri="{FF2B5EF4-FFF2-40B4-BE49-F238E27FC236}">
                    <a16:creationId xmlns:a16="http://schemas.microsoft.com/office/drawing/2014/main" id="{9B657B1D-568E-4110-9579-B1193E841BBB}"/>
                  </a:ext>
                </a:extLst>
              </p:cNvPr>
              <p:cNvSpPr/>
              <p:nvPr/>
            </p:nvSpPr>
            <p:spPr>
              <a:xfrm>
                <a:off x="6225208" y="5688753"/>
                <a:ext cx="23299" cy="92828"/>
              </a:xfrm>
              <a:custGeom>
                <a:avLst/>
                <a:gdLst/>
                <a:ahLst/>
                <a:cxnLst/>
                <a:rect l="l" t="t" r="r" b="b"/>
                <a:pathLst>
                  <a:path w="1653" h="6586" extrusionOk="0">
                    <a:moveTo>
                      <a:pt x="728" y="1"/>
                    </a:moveTo>
                    <a:cubicBezTo>
                      <a:pt x="720" y="1"/>
                      <a:pt x="712" y="1"/>
                      <a:pt x="703" y="1"/>
                    </a:cubicBezTo>
                    <a:cubicBezTo>
                      <a:pt x="308" y="18"/>
                      <a:pt x="0" y="351"/>
                      <a:pt x="14" y="745"/>
                    </a:cubicBezTo>
                    <a:lnTo>
                      <a:pt x="206" y="5897"/>
                    </a:lnTo>
                    <a:cubicBezTo>
                      <a:pt x="220" y="6281"/>
                      <a:pt x="535" y="6586"/>
                      <a:pt x="919" y="6586"/>
                    </a:cubicBezTo>
                    <a:cubicBezTo>
                      <a:pt x="920" y="6586"/>
                      <a:pt x="921" y="6586"/>
                      <a:pt x="922" y="6586"/>
                    </a:cubicBezTo>
                    <a:lnTo>
                      <a:pt x="949" y="6586"/>
                    </a:lnTo>
                    <a:cubicBezTo>
                      <a:pt x="1345" y="6570"/>
                      <a:pt x="1653" y="6238"/>
                      <a:pt x="1638" y="5842"/>
                    </a:cubicBezTo>
                    <a:lnTo>
                      <a:pt x="1447" y="690"/>
                    </a:lnTo>
                    <a:cubicBezTo>
                      <a:pt x="1429" y="307"/>
                      <a:pt x="1131" y="1"/>
                      <a:pt x="728"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 name="Footer Placeholder 1">
            <a:extLst>
              <a:ext uri="{FF2B5EF4-FFF2-40B4-BE49-F238E27FC236}">
                <a16:creationId xmlns:a16="http://schemas.microsoft.com/office/drawing/2014/main" id="{955370DC-33E6-4C55-B695-474470B51291}"/>
              </a:ext>
            </a:extLst>
          </p:cNvPr>
          <p:cNvSpPr>
            <a:spLocks noGrp="1"/>
          </p:cNvSpPr>
          <p:nvPr>
            <p:ph type="ftr" sz="quarter" idx="10"/>
          </p:nvPr>
        </p:nvSpPr>
        <p:spPr/>
        <p:txBody>
          <a:bodyPr/>
          <a:lstStyle/>
          <a:p>
            <a:fld id="{B96F4E83-97C6-49E4-80AD-722C32EB5786}" type="slidenum">
              <a:rPr lang="en-US" smtClean="0">
                <a:latin typeface="Calibri" panose="020F0502020204030204" pitchFamily="34" charset="0"/>
              </a:rPr>
              <a:pPr/>
              <a:t>2</a:t>
            </a:fld>
            <a:r>
              <a:rPr lang="en-US" dirty="0">
                <a:latin typeface="Calibri" panose="020F0502020204030204" pitchFamily="34" charset="0"/>
              </a:rPr>
              <a:t>  |  © ESLKidStuff.com</a:t>
            </a:r>
          </a:p>
        </p:txBody>
      </p:sp>
      <p:grpSp>
        <p:nvGrpSpPr>
          <p:cNvPr id="217" name="Group 216">
            <a:extLst>
              <a:ext uri="{FF2B5EF4-FFF2-40B4-BE49-F238E27FC236}">
                <a16:creationId xmlns:a16="http://schemas.microsoft.com/office/drawing/2014/main" id="{0F105112-3F64-4565-AA7E-A56C3E869889}"/>
              </a:ext>
            </a:extLst>
          </p:cNvPr>
          <p:cNvGrpSpPr/>
          <p:nvPr/>
        </p:nvGrpSpPr>
        <p:grpSpPr>
          <a:xfrm>
            <a:off x="7264747" y="0"/>
            <a:ext cx="1879253" cy="5143500"/>
            <a:chOff x="8777197" y="0"/>
            <a:chExt cx="1879253" cy="5143500"/>
          </a:xfrm>
        </p:grpSpPr>
        <p:sp>
          <p:nvSpPr>
            <p:cNvPr id="218" name="side panel dark rectangle">
              <a:extLst>
                <a:ext uri="{FF2B5EF4-FFF2-40B4-BE49-F238E27FC236}">
                  <a16:creationId xmlns:a16="http://schemas.microsoft.com/office/drawing/2014/main" id="{800423C8-C58A-4B11-80E5-A1EA5D0F9B53}"/>
                </a:ext>
              </a:extLst>
            </p:cNvPr>
            <p:cNvSpPr/>
            <p:nvPr/>
          </p:nvSpPr>
          <p:spPr>
            <a:xfrm>
              <a:off x="8777197" y="0"/>
              <a:ext cx="367211" cy="5143500"/>
            </a:xfrm>
            <a:prstGeom prst="rect">
              <a:avLst/>
            </a:prstGeom>
            <a:solidFill>
              <a:srgbClr val="EAB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19" name="side panel light rectangle">
              <a:extLst>
                <a:ext uri="{FF2B5EF4-FFF2-40B4-BE49-F238E27FC236}">
                  <a16:creationId xmlns:a16="http://schemas.microsoft.com/office/drawing/2014/main" id="{9890BE13-D6AD-4146-A668-9786394C9712}"/>
                </a:ext>
              </a:extLst>
            </p:cNvPr>
            <p:cNvSpPr/>
            <p:nvPr/>
          </p:nvSpPr>
          <p:spPr>
            <a:xfrm>
              <a:off x="9149867" y="0"/>
              <a:ext cx="1506583" cy="5143500"/>
            </a:xfrm>
            <a:prstGeom prst="rect">
              <a:avLst/>
            </a:prstGeom>
            <a:solidFill>
              <a:schemeClr val="tx2">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20" name="side panel textbox">
              <a:extLst>
                <a:ext uri="{FF2B5EF4-FFF2-40B4-BE49-F238E27FC236}">
                  <a16:creationId xmlns:a16="http://schemas.microsoft.com/office/drawing/2014/main" id="{23DDC1A2-FCCC-4906-88B6-95F12BCB5915}"/>
                </a:ext>
              </a:extLst>
            </p:cNvPr>
            <p:cNvSpPr txBox="1"/>
            <p:nvPr/>
          </p:nvSpPr>
          <p:spPr>
            <a:xfrm>
              <a:off x="9183300" y="27074"/>
              <a:ext cx="1450860" cy="3458245"/>
            </a:xfrm>
            <a:prstGeom prst="rect">
              <a:avLst/>
            </a:prstGeom>
            <a:noFill/>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Calibri" panose="020F0502020204030204" pitchFamily="34" charset="0"/>
                </a:rPr>
                <a:t>Read the sentence</a:t>
              </a:r>
            </a:p>
            <a:p>
              <a:pPr marL="0" marR="0" lvl="0" indent="0" defTabSz="914400" eaLnBrk="1" fontAlgn="auto" latinLnBrk="0" hangingPunct="1">
                <a:lnSpc>
                  <a:spcPct val="100000"/>
                </a:lnSpc>
                <a:spcBef>
                  <a:spcPts val="0"/>
                </a:spcBef>
                <a:spcAft>
                  <a:spcPts val="0"/>
                </a:spcAft>
                <a:buClrTx/>
                <a:buSzTx/>
                <a:buFontTx/>
                <a:buNone/>
                <a:tabLst/>
                <a:defRPr/>
              </a:pPr>
              <a:r>
                <a:rPr lang="en-US" sz="1000" b="1" dirty="0">
                  <a:solidFill>
                    <a:srgbClr val="FF0000"/>
                  </a:solidFill>
                  <a:latin typeface="Calibri" panose="020F0502020204030204" pitchFamily="34" charset="0"/>
                </a:rPr>
                <a:t>(1 of 6)</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Text" lastClr="000000"/>
                </a:solidFill>
                <a:effectLst/>
                <a:uLnTx/>
                <a:uFillTx/>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1. Bring everyone's attention to the slide.  Explain that they will read some funny sentences.</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rgbClr val="FF0000"/>
                  </a:solidFill>
                  <a:latin typeface="Calibri" panose="020F0502020204030204" pitchFamily="34" charset="0"/>
                </a:rPr>
                <a:t>[ Press space to start ]</a:t>
              </a:r>
            </a:p>
            <a:p>
              <a:pPr lvl="0">
                <a:buClrTx/>
                <a:defRPr/>
              </a:pPr>
              <a:endParaRPr lang="en-US" sz="1000" dirty="0">
                <a:solidFill>
                  <a:srgbClr val="FF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2. Get everyone to read out the words slowly together.  Help with vowel sounds and clusters.  When they have read the sentence chorus it 3x.</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rgbClr val="FF0000"/>
                  </a:solidFill>
                  <a:latin typeface="Calibri" panose="020F0502020204030204" pitchFamily="34" charset="0"/>
                </a:rPr>
                <a:t>[ Press space ]</a:t>
              </a:r>
            </a:p>
            <a:p>
              <a:pPr lvl="0">
                <a:buClrTx/>
                <a:defRPr/>
              </a:pPr>
              <a:endParaRPr lang="en-US" sz="1000" dirty="0">
                <a:solidFill>
                  <a:srgbClr val="FF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3. A funny picture representing the sentence appears!</a:t>
              </a:r>
            </a:p>
          </p:txBody>
        </p:sp>
        <p:grpSp>
          <p:nvGrpSpPr>
            <p:cNvPr id="221" name="teacher icon group">
              <a:extLst>
                <a:ext uri="{FF2B5EF4-FFF2-40B4-BE49-F238E27FC236}">
                  <a16:creationId xmlns:a16="http://schemas.microsoft.com/office/drawing/2014/main" id="{0DD93B78-EBF7-4364-B7BC-D1C0CDDF6E80}"/>
                </a:ext>
              </a:extLst>
            </p:cNvPr>
            <p:cNvGrpSpPr/>
            <p:nvPr/>
          </p:nvGrpSpPr>
          <p:grpSpPr>
            <a:xfrm>
              <a:off x="8810640" y="151620"/>
              <a:ext cx="296181" cy="296181"/>
              <a:chOff x="8810640" y="62245"/>
              <a:chExt cx="296181" cy="296181"/>
            </a:xfrm>
          </p:grpSpPr>
          <p:sp>
            <p:nvSpPr>
              <p:cNvPr id="222" name="icon circle">
                <a:extLst>
                  <a:ext uri="{FF2B5EF4-FFF2-40B4-BE49-F238E27FC236}">
                    <a16:creationId xmlns:a16="http://schemas.microsoft.com/office/drawing/2014/main" id="{671B8E26-C761-47A3-92E0-4175DE1E4E98}"/>
                  </a:ext>
                </a:extLst>
              </p:cNvPr>
              <p:cNvSpPr/>
              <p:nvPr/>
            </p:nvSpPr>
            <p:spPr>
              <a:xfrm>
                <a:off x="8810640" y="62245"/>
                <a:ext cx="296181" cy="29618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grpSp>
            <p:nvGrpSpPr>
              <p:cNvPr id="223" name="teacher icon">
                <a:extLst>
                  <a:ext uri="{FF2B5EF4-FFF2-40B4-BE49-F238E27FC236}">
                    <a16:creationId xmlns:a16="http://schemas.microsoft.com/office/drawing/2014/main" id="{9868743B-2CCC-4E7E-84ED-CE809386DC6A}"/>
                  </a:ext>
                </a:extLst>
              </p:cNvPr>
              <p:cNvGrpSpPr/>
              <p:nvPr/>
            </p:nvGrpSpPr>
            <p:grpSpPr>
              <a:xfrm>
                <a:off x="8864754" y="93114"/>
                <a:ext cx="193866" cy="206740"/>
                <a:chOff x="2542389" y="2767092"/>
                <a:chExt cx="480536" cy="512445"/>
              </a:xfrm>
            </p:grpSpPr>
            <p:sp>
              <p:nvSpPr>
                <p:cNvPr id="224" name="Google Shape;1395;p49">
                  <a:extLst>
                    <a:ext uri="{FF2B5EF4-FFF2-40B4-BE49-F238E27FC236}">
                      <a16:creationId xmlns:a16="http://schemas.microsoft.com/office/drawing/2014/main" id="{51C244BF-2D00-46DD-899A-FAC6FDEA5041}"/>
                    </a:ext>
                  </a:extLst>
                </p:cNvPr>
                <p:cNvSpPr/>
                <p:nvPr/>
              </p:nvSpPr>
              <p:spPr>
                <a:xfrm>
                  <a:off x="2542404" y="3111342"/>
                  <a:ext cx="480521" cy="168194"/>
                </a:xfrm>
                <a:custGeom>
                  <a:avLst/>
                  <a:gdLst/>
                  <a:ahLst/>
                  <a:cxnLst/>
                  <a:rect l="l" t="t" r="r" b="b"/>
                  <a:pathLst>
                    <a:path w="24324" h="8514" extrusionOk="0">
                      <a:moveTo>
                        <a:pt x="6892" y="0"/>
                      </a:moveTo>
                      <a:cubicBezTo>
                        <a:pt x="6867" y="0"/>
                        <a:pt x="6842" y="3"/>
                        <a:pt x="6818" y="7"/>
                      </a:cubicBezTo>
                      <a:lnTo>
                        <a:pt x="2979" y="727"/>
                      </a:lnTo>
                      <a:cubicBezTo>
                        <a:pt x="1024" y="1274"/>
                        <a:pt x="1" y="3201"/>
                        <a:pt x="1" y="4822"/>
                      </a:cubicBezTo>
                      <a:lnTo>
                        <a:pt x="1" y="7044"/>
                      </a:lnTo>
                      <a:cubicBezTo>
                        <a:pt x="1" y="7855"/>
                        <a:pt x="727" y="8514"/>
                        <a:pt x="1622" y="8514"/>
                      </a:cubicBezTo>
                      <a:lnTo>
                        <a:pt x="22702" y="8514"/>
                      </a:lnTo>
                      <a:cubicBezTo>
                        <a:pt x="23597" y="8514"/>
                        <a:pt x="24324" y="7855"/>
                        <a:pt x="24324" y="7044"/>
                      </a:cubicBezTo>
                      <a:lnTo>
                        <a:pt x="24324" y="4822"/>
                      </a:lnTo>
                      <a:cubicBezTo>
                        <a:pt x="24324" y="3201"/>
                        <a:pt x="23300" y="1274"/>
                        <a:pt x="21310" y="718"/>
                      </a:cubicBezTo>
                      <a:lnTo>
                        <a:pt x="17506" y="7"/>
                      </a:lnTo>
                      <a:cubicBezTo>
                        <a:pt x="17481" y="3"/>
                        <a:pt x="17457" y="0"/>
                        <a:pt x="1743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1396;p49">
                  <a:extLst>
                    <a:ext uri="{FF2B5EF4-FFF2-40B4-BE49-F238E27FC236}">
                      <a16:creationId xmlns:a16="http://schemas.microsoft.com/office/drawing/2014/main" id="{C7A3F19A-117B-42CF-83DD-60499014181F}"/>
                    </a:ext>
                  </a:extLst>
                </p:cNvPr>
                <p:cNvSpPr/>
                <p:nvPr/>
              </p:nvSpPr>
              <p:spPr>
                <a:xfrm>
                  <a:off x="2743826" y="3183409"/>
                  <a:ext cx="77657" cy="96128"/>
                </a:xfrm>
                <a:custGeom>
                  <a:avLst/>
                  <a:gdLst/>
                  <a:ahLst/>
                  <a:cxnLst/>
                  <a:rect l="l" t="t" r="r" b="b"/>
                  <a:pathLst>
                    <a:path w="3931" h="4866" extrusionOk="0">
                      <a:moveTo>
                        <a:pt x="1155" y="1"/>
                      </a:moveTo>
                      <a:cubicBezTo>
                        <a:pt x="956" y="1"/>
                        <a:pt x="787" y="145"/>
                        <a:pt x="755" y="340"/>
                      </a:cubicBezTo>
                      <a:lnTo>
                        <a:pt x="0" y="4866"/>
                      </a:lnTo>
                      <a:lnTo>
                        <a:pt x="3930" y="4866"/>
                      </a:lnTo>
                      <a:lnTo>
                        <a:pt x="3176" y="340"/>
                      </a:lnTo>
                      <a:cubicBezTo>
                        <a:pt x="3144" y="145"/>
                        <a:pt x="2975" y="1"/>
                        <a:pt x="2776"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1397;p49">
                  <a:extLst>
                    <a:ext uri="{FF2B5EF4-FFF2-40B4-BE49-F238E27FC236}">
                      <a16:creationId xmlns:a16="http://schemas.microsoft.com/office/drawing/2014/main" id="{BC4071F1-A4CD-4532-BE63-A73BC16884B1}"/>
                    </a:ext>
                  </a:extLst>
                </p:cNvPr>
                <p:cNvSpPr/>
                <p:nvPr/>
              </p:nvSpPr>
              <p:spPr>
                <a:xfrm>
                  <a:off x="2761289" y="3183409"/>
                  <a:ext cx="53437" cy="55531"/>
                </a:xfrm>
                <a:custGeom>
                  <a:avLst/>
                  <a:gdLst/>
                  <a:ahLst/>
                  <a:cxnLst/>
                  <a:rect l="l" t="t" r="r" b="b"/>
                  <a:pathLst>
                    <a:path w="2705" h="2811" extrusionOk="0">
                      <a:moveTo>
                        <a:pt x="271" y="1"/>
                      </a:moveTo>
                      <a:cubicBezTo>
                        <a:pt x="171" y="1"/>
                        <a:pt x="75" y="39"/>
                        <a:pt x="0" y="107"/>
                      </a:cubicBezTo>
                      <a:lnTo>
                        <a:pt x="2704" y="2811"/>
                      </a:lnTo>
                      <a:lnTo>
                        <a:pt x="2475" y="1434"/>
                      </a:lnTo>
                      <a:lnTo>
                        <a:pt x="1042" y="1"/>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1398;p49">
                  <a:extLst>
                    <a:ext uri="{FF2B5EF4-FFF2-40B4-BE49-F238E27FC236}">
                      <a16:creationId xmlns:a16="http://schemas.microsoft.com/office/drawing/2014/main" id="{BCE0CDEE-2B27-4E9D-855F-70E6FC353449}"/>
                    </a:ext>
                  </a:extLst>
                </p:cNvPr>
                <p:cNvSpPr/>
                <p:nvPr/>
              </p:nvSpPr>
              <p:spPr>
                <a:xfrm>
                  <a:off x="2750582" y="3135523"/>
                  <a:ext cx="64105" cy="63927"/>
                </a:xfrm>
                <a:custGeom>
                  <a:avLst/>
                  <a:gdLst/>
                  <a:ahLst/>
                  <a:cxnLst/>
                  <a:rect l="l" t="t" r="r" b="b"/>
                  <a:pathLst>
                    <a:path w="3245" h="3236" extrusionOk="0">
                      <a:moveTo>
                        <a:pt x="811" y="1"/>
                      </a:moveTo>
                      <a:cubicBezTo>
                        <a:pt x="658" y="1"/>
                        <a:pt x="517" y="87"/>
                        <a:pt x="449" y="225"/>
                      </a:cubicBezTo>
                      <a:lnTo>
                        <a:pt x="43" y="1036"/>
                      </a:lnTo>
                      <a:cubicBezTo>
                        <a:pt x="14" y="1092"/>
                        <a:pt x="0" y="1155"/>
                        <a:pt x="0" y="1219"/>
                      </a:cubicBezTo>
                      <a:lnTo>
                        <a:pt x="3" y="2020"/>
                      </a:lnTo>
                      <a:cubicBezTo>
                        <a:pt x="5" y="2691"/>
                        <a:pt x="548" y="3234"/>
                        <a:pt x="1219" y="3236"/>
                      </a:cubicBezTo>
                      <a:lnTo>
                        <a:pt x="2029" y="3236"/>
                      </a:lnTo>
                      <a:cubicBezTo>
                        <a:pt x="2700" y="3234"/>
                        <a:pt x="3245" y="2690"/>
                        <a:pt x="3245" y="2018"/>
                      </a:cubicBezTo>
                      <a:lnTo>
                        <a:pt x="3244" y="405"/>
                      </a:lnTo>
                      <a:cubicBezTo>
                        <a:pt x="3244" y="183"/>
                        <a:pt x="3062" y="1"/>
                        <a:pt x="2838"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1399;p49">
                  <a:extLst>
                    <a:ext uri="{FF2B5EF4-FFF2-40B4-BE49-F238E27FC236}">
                      <a16:creationId xmlns:a16="http://schemas.microsoft.com/office/drawing/2014/main" id="{D4564091-068D-4EA3-9F1F-186E0DC09DBA}"/>
                    </a:ext>
                  </a:extLst>
                </p:cNvPr>
                <p:cNvSpPr/>
                <p:nvPr/>
              </p:nvSpPr>
              <p:spPr>
                <a:xfrm>
                  <a:off x="2671779" y="3071299"/>
                  <a:ext cx="118826" cy="131667"/>
                </a:xfrm>
                <a:custGeom>
                  <a:avLst/>
                  <a:gdLst/>
                  <a:ahLst/>
                  <a:cxnLst/>
                  <a:rect l="l" t="t" r="r" b="b"/>
                  <a:pathLst>
                    <a:path w="6015" h="6665" extrusionOk="0">
                      <a:moveTo>
                        <a:pt x="1964" y="0"/>
                      </a:moveTo>
                      <a:cubicBezTo>
                        <a:pt x="1840" y="0"/>
                        <a:pt x="1718" y="57"/>
                        <a:pt x="1640" y="162"/>
                      </a:cubicBezTo>
                      <a:lnTo>
                        <a:pt x="108" y="2188"/>
                      </a:lnTo>
                      <a:cubicBezTo>
                        <a:pt x="4" y="2327"/>
                        <a:pt x="0" y="2517"/>
                        <a:pt x="97" y="2661"/>
                      </a:cubicBezTo>
                      <a:lnTo>
                        <a:pt x="2569" y="6308"/>
                      </a:lnTo>
                      <a:cubicBezTo>
                        <a:pt x="2704" y="6508"/>
                        <a:pt x="2922" y="6637"/>
                        <a:pt x="3163" y="6660"/>
                      </a:cubicBezTo>
                      <a:cubicBezTo>
                        <a:pt x="3188" y="6663"/>
                        <a:pt x="3215" y="6664"/>
                        <a:pt x="3240" y="6664"/>
                      </a:cubicBezTo>
                      <a:cubicBezTo>
                        <a:pt x="3456" y="6664"/>
                        <a:pt x="3661" y="6578"/>
                        <a:pt x="3813" y="6428"/>
                      </a:cubicBezTo>
                      <a:cubicBezTo>
                        <a:pt x="3823" y="6416"/>
                        <a:pt x="3833" y="6405"/>
                        <a:pt x="3842" y="6394"/>
                      </a:cubicBezTo>
                      <a:lnTo>
                        <a:pt x="5522" y="4309"/>
                      </a:lnTo>
                      <a:cubicBezTo>
                        <a:pt x="5541" y="4287"/>
                        <a:pt x="5556" y="4261"/>
                        <a:pt x="5570" y="4236"/>
                      </a:cubicBezTo>
                      <a:lnTo>
                        <a:pt x="5973" y="3434"/>
                      </a:lnTo>
                      <a:cubicBezTo>
                        <a:pt x="6001" y="3377"/>
                        <a:pt x="6015" y="3315"/>
                        <a:pt x="6015" y="3252"/>
                      </a:cubicBezTo>
                      <a:lnTo>
                        <a:pt x="6015" y="2441"/>
                      </a:lnTo>
                      <a:cubicBezTo>
                        <a:pt x="6015" y="2293"/>
                        <a:pt x="5936" y="2158"/>
                        <a:pt x="5807" y="2086"/>
                      </a:cubicBezTo>
                      <a:lnTo>
                        <a:pt x="2161" y="52"/>
                      </a:lnTo>
                      <a:cubicBezTo>
                        <a:pt x="2099" y="17"/>
                        <a:pt x="2031" y="0"/>
                        <a:pt x="1964"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1400;p49">
                  <a:extLst>
                    <a:ext uri="{FF2B5EF4-FFF2-40B4-BE49-F238E27FC236}">
                      <a16:creationId xmlns:a16="http://schemas.microsoft.com/office/drawing/2014/main" id="{FAC206AB-14E5-433D-B43B-D2990F0E6791}"/>
                    </a:ext>
                  </a:extLst>
                </p:cNvPr>
                <p:cNvSpPr/>
                <p:nvPr/>
              </p:nvSpPr>
              <p:spPr>
                <a:xfrm>
                  <a:off x="2774584" y="3071299"/>
                  <a:ext cx="118846" cy="131667"/>
                </a:xfrm>
                <a:custGeom>
                  <a:avLst/>
                  <a:gdLst/>
                  <a:ahLst/>
                  <a:cxnLst/>
                  <a:rect l="l" t="t" r="r" b="b"/>
                  <a:pathLst>
                    <a:path w="6016" h="6665" extrusionOk="0">
                      <a:moveTo>
                        <a:pt x="4051" y="0"/>
                      </a:moveTo>
                      <a:cubicBezTo>
                        <a:pt x="3984" y="0"/>
                        <a:pt x="3916" y="17"/>
                        <a:pt x="3854" y="52"/>
                      </a:cubicBezTo>
                      <a:lnTo>
                        <a:pt x="208" y="2086"/>
                      </a:lnTo>
                      <a:cubicBezTo>
                        <a:pt x="80" y="2158"/>
                        <a:pt x="0" y="2295"/>
                        <a:pt x="0" y="2441"/>
                      </a:cubicBezTo>
                      <a:lnTo>
                        <a:pt x="0" y="3252"/>
                      </a:lnTo>
                      <a:cubicBezTo>
                        <a:pt x="0" y="3315"/>
                        <a:pt x="16" y="3377"/>
                        <a:pt x="44" y="3434"/>
                      </a:cubicBezTo>
                      <a:lnTo>
                        <a:pt x="446" y="4236"/>
                      </a:lnTo>
                      <a:cubicBezTo>
                        <a:pt x="459" y="4261"/>
                        <a:pt x="475" y="4287"/>
                        <a:pt x="493" y="4309"/>
                      </a:cubicBezTo>
                      <a:lnTo>
                        <a:pt x="2174" y="6394"/>
                      </a:lnTo>
                      <a:cubicBezTo>
                        <a:pt x="2182" y="6405"/>
                        <a:pt x="2192" y="6416"/>
                        <a:pt x="2203" y="6428"/>
                      </a:cubicBezTo>
                      <a:cubicBezTo>
                        <a:pt x="2354" y="6578"/>
                        <a:pt x="2561" y="6664"/>
                        <a:pt x="2775" y="6664"/>
                      </a:cubicBezTo>
                      <a:cubicBezTo>
                        <a:pt x="2800" y="6664"/>
                        <a:pt x="2827" y="6663"/>
                        <a:pt x="2852" y="6660"/>
                      </a:cubicBezTo>
                      <a:cubicBezTo>
                        <a:pt x="3093" y="6637"/>
                        <a:pt x="3311" y="6508"/>
                        <a:pt x="3446" y="6308"/>
                      </a:cubicBezTo>
                      <a:lnTo>
                        <a:pt x="5918" y="2661"/>
                      </a:lnTo>
                      <a:cubicBezTo>
                        <a:pt x="6015" y="2517"/>
                        <a:pt x="6011" y="2327"/>
                        <a:pt x="5905" y="2188"/>
                      </a:cubicBezTo>
                      <a:lnTo>
                        <a:pt x="4375" y="162"/>
                      </a:lnTo>
                      <a:cubicBezTo>
                        <a:pt x="4296" y="57"/>
                        <a:pt x="4175" y="0"/>
                        <a:pt x="4051"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1401;p49">
                  <a:extLst>
                    <a:ext uri="{FF2B5EF4-FFF2-40B4-BE49-F238E27FC236}">
                      <a16:creationId xmlns:a16="http://schemas.microsoft.com/office/drawing/2014/main" id="{F69E0F2B-E14A-484B-9617-D39ABCE0976D}"/>
                    </a:ext>
                  </a:extLst>
                </p:cNvPr>
                <p:cNvSpPr/>
                <p:nvPr/>
              </p:nvSpPr>
              <p:spPr>
                <a:xfrm>
                  <a:off x="2662455" y="2896744"/>
                  <a:ext cx="240280" cy="222797"/>
                </a:xfrm>
                <a:custGeom>
                  <a:avLst/>
                  <a:gdLst/>
                  <a:ahLst/>
                  <a:cxnLst/>
                  <a:rect l="l" t="t" r="r" b="b"/>
                  <a:pathLst>
                    <a:path w="12163" h="11278" extrusionOk="0">
                      <a:moveTo>
                        <a:pt x="7211" y="1"/>
                      </a:moveTo>
                      <a:cubicBezTo>
                        <a:pt x="5948" y="1"/>
                        <a:pt x="4359" y="83"/>
                        <a:pt x="2433" y="331"/>
                      </a:cubicBezTo>
                      <a:lnTo>
                        <a:pt x="0" y="1142"/>
                      </a:lnTo>
                      <a:lnTo>
                        <a:pt x="0" y="3980"/>
                      </a:lnTo>
                      <a:cubicBezTo>
                        <a:pt x="0" y="8010"/>
                        <a:pt x="2723" y="11277"/>
                        <a:pt x="6082" y="11277"/>
                      </a:cubicBezTo>
                      <a:cubicBezTo>
                        <a:pt x="9440" y="11277"/>
                        <a:pt x="12163" y="8010"/>
                        <a:pt x="12163" y="3980"/>
                      </a:cubicBezTo>
                      <a:lnTo>
                        <a:pt x="12163" y="1142"/>
                      </a:lnTo>
                      <a:cubicBezTo>
                        <a:pt x="12127" y="1181"/>
                        <a:pt x="12071" y="1194"/>
                        <a:pt x="12011" y="1194"/>
                      </a:cubicBezTo>
                      <a:cubicBezTo>
                        <a:pt x="11891" y="1194"/>
                        <a:pt x="11759" y="1142"/>
                        <a:pt x="11759" y="1142"/>
                      </a:cubicBezTo>
                      <a:lnTo>
                        <a:pt x="11757" y="1142"/>
                      </a:lnTo>
                      <a:lnTo>
                        <a:pt x="10958" y="331"/>
                      </a:lnTo>
                      <a:cubicBezTo>
                        <a:pt x="10958" y="331"/>
                        <a:pt x="9736" y="1"/>
                        <a:pt x="7211" y="1"/>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1402;p49">
                  <a:extLst>
                    <a:ext uri="{FF2B5EF4-FFF2-40B4-BE49-F238E27FC236}">
                      <a16:creationId xmlns:a16="http://schemas.microsoft.com/office/drawing/2014/main" id="{008544F2-B938-406D-8F08-4FCE12A1457D}"/>
                    </a:ext>
                  </a:extLst>
                </p:cNvPr>
                <p:cNvSpPr/>
                <p:nvPr/>
              </p:nvSpPr>
              <p:spPr>
                <a:xfrm>
                  <a:off x="2699832" y="2943326"/>
                  <a:ext cx="66594" cy="64085"/>
                </a:xfrm>
                <a:custGeom>
                  <a:avLst/>
                  <a:gdLst/>
                  <a:ahLst/>
                  <a:cxnLst/>
                  <a:rect l="l" t="t" r="r" b="b"/>
                  <a:pathLst>
                    <a:path w="3371" h="3244" extrusionOk="0">
                      <a:moveTo>
                        <a:pt x="1749" y="0"/>
                      </a:moveTo>
                      <a:cubicBezTo>
                        <a:pt x="1093" y="0"/>
                        <a:pt x="501" y="396"/>
                        <a:pt x="251" y="1001"/>
                      </a:cubicBezTo>
                      <a:cubicBezTo>
                        <a:pt x="0" y="1608"/>
                        <a:pt x="138" y="2305"/>
                        <a:pt x="603" y="2769"/>
                      </a:cubicBezTo>
                      <a:cubicBezTo>
                        <a:pt x="912" y="3079"/>
                        <a:pt x="1327" y="3244"/>
                        <a:pt x="1749" y="3244"/>
                      </a:cubicBezTo>
                      <a:cubicBezTo>
                        <a:pt x="1958" y="3244"/>
                        <a:pt x="2169" y="3203"/>
                        <a:pt x="2369" y="3120"/>
                      </a:cubicBezTo>
                      <a:cubicBezTo>
                        <a:pt x="2976"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1403;p49">
                  <a:extLst>
                    <a:ext uri="{FF2B5EF4-FFF2-40B4-BE49-F238E27FC236}">
                      <a16:creationId xmlns:a16="http://schemas.microsoft.com/office/drawing/2014/main" id="{71F0FC54-A636-46AC-9C3C-641B02BABDBD}"/>
                    </a:ext>
                  </a:extLst>
                </p:cNvPr>
                <p:cNvSpPr/>
                <p:nvPr/>
              </p:nvSpPr>
              <p:spPr>
                <a:xfrm>
                  <a:off x="2712060"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8"/>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1404;p49">
                  <a:extLst>
                    <a:ext uri="{FF2B5EF4-FFF2-40B4-BE49-F238E27FC236}">
                      <a16:creationId xmlns:a16="http://schemas.microsoft.com/office/drawing/2014/main" id="{1910A594-25DA-4FE6-9911-89BA55984273}"/>
                    </a:ext>
                  </a:extLst>
                </p:cNvPr>
                <p:cNvSpPr/>
                <p:nvPr/>
              </p:nvSpPr>
              <p:spPr>
                <a:xfrm>
                  <a:off x="2795940" y="2943326"/>
                  <a:ext cx="66594" cy="64065"/>
                </a:xfrm>
                <a:custGeom>
                  <a:avLst/>
                  <a:gdLst/>
                  <a:ahLst/>
                  <a:cxnLst/>
                  <a:rect l="l" t="t" r="r" b="b"/>
                  <a:pathLst>
                    <a:path w="3371" h="3243" extrusionOk="0">
                      <a:moveTo>
                        <a:pt x="1749" y="0"/>
                      </a:moveTo>
                      <a:cubicBezTo>
                        <a:pt x="1093" y="0"/>
                        <a:pt x="501" y="394"/>
                        <a:pt x="251" y="1001"/>
                      </a:cubicBezTo>
                      <a:cubicBezTo>
                        <a:pt x="0" y="1606"/>
                        <a:pt x="138" y="2305"/>
                        <a:pt x="601" y="2768"/>
                      </a:cubicBezTo>
                      <a:cubicBezTo>
                        <a:pt x="912" y="3078"/>
                        <a:pt x="1327" y="3243"/>
                        <a:pt x="1749" y="3243"/>
                      </a:cubicBezTo>
                      <a:cubicBezTo>
                        <a:pt x="1958" y="3243"/>
                        <a:pt x="2168" y="3203"/>
                        <a:pt x="2369" y="3120"/>
                      </a:cubicBezTo>
                      <a:cubicBezTo>
                        <a:pt x="2975"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1405;p49">
                  <a:extLst>
                    <a:ext uri="{FF2B5EF4-FFF2-40B4-BE49-F238E27FC236}">
                      <a16:creationId xmlns:a16="http://schemas.microsoft.com/office/drawing/2014/main" id="{47C5ECB3-8E21-45BF-A31E-147078CFB9CE}"/>
                    </a:ext>
                  </a:extLst>
                </p:cNvPr>
                <p:cNvSpPr/>
                <p:nvPr/>
              </p:nvSpPr>
              <p:spPr>
                <a:xfrm>
                  <a:off x="2808168"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7"/>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1406;p49">
                  <a:extLst>
                    <a:ext uri="{FF2B5EF4-FFF2-40B4-BE49-F238E27FC236}">
                      <a16:creationId xmlns:a16="http://schemas.microsoft.com/office/drawing/2014/main" id="{888421D8-E26D-413A-ACAA-B232607AA609}"/>
                    </a:ext>
                  </a:extLst>
                </p:cNvPr>
                <p:cNvSpPr/>
                <p:nvPr/>
              </p:nvSpPr>
              <p:spPr>
                <a:xfrm>
                  <a:off x="2758622" y="2951050"/>
                  <a:ext cx="48400" cy="32339"/>
                </a:xfrm>
                <a:custGeom>
                  <a:avLst/>
                  <a:gdLst/>
                  <a:ahLst/>
                  <a:cxnLst/>
                  <a:rect l="l" t="t" r="r" b="b"/>
                  <a:pathLst>
                    <a:path w="2450" h="1637" extrusionOk="0">
                      <a:moveTo>
                        <a:pt x="1225" y="1"/>
                      </a:moveTo>
                      <a:cubicBezTo>
                        <a:pt x="548" y="1"/>
                        <a:pt x="0" y="554"/>
                        <a:pt x="9" y="1231"/>
                      </a:cubicBezTo>
                      <a:cubicBezTo>
                        <a:pt x="9" y="1455"/>
                        <a:pt x="190" y="1636"/>
                        <a:pt x="414" y="1636"/>
                      </a:cubicBezTo>
                      <a:cubicBezTo>
                        <a:pt x="638" y="1636"/>
                        <a:pt x="819" y="1455"/>
                        <a:pt x="819" y="1231"/>
                      </a:cubicBezTo>
                      <a:cubicBezTo>
                        <a:pt x="819" y="1007"/>
                        <a:pt x="1001" y="825"/>
                        <a:pt x="1225" y="825"/>
                      </a:cubicBezTo>
                      <a:cubicBezTo>
                        <a:pt x="1449" y="825"/>
                        <a:pt x="1630" y="1007"/>
                        <a:pt x="1630" y="1231"/>
                      </a:cubicBezTo>
                      <a:cubicBezTo>
                        <a:pt x="1630" y="1455"/>
                        <a:pt x="1812" y="1636"/>
                        <a:pt x="2036" y="1636"/>
                      </a:cubicBezTo>
                      <a:cubicBezTo>
                        <a:pt x="2259" y="1636"/>
                        <a:pt x="2441" y="1455"/>
                        <a:pt x="2441" y="1231"/>
                      </a:cubicBezTo>
                      <a:cubicBezTo>
                        <a:pt x="2449" y="554"/>
                        <a:pt x="1902" y="1"/>
                        <a:pt x="1225"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1407;p49">
                  <a:extLst>
                    <a:ext uri="{FF2B5EF4-FFF2-40B4-BE49-F238E27FC236}">
                      <a16:creationId xmlns:a16="http://schemas.microsoft.com/office/drawing/2014/main" id="{E016C967-4F8B-40A9-9884-906DF69C5964}"/>
                    </a:ext>
                  </a:extLst>
                </p:cNvPr>
                <p:cNvSpPr/>
                <p:nvPr/>
              </p:nvSpPr>
              <p:spPr>
                <a:xfrm>
                  <a:off x="2654454" y="2959347"/>
                  <a:ext cx="56262" cy="16021"/>
                </a:xfrm>
                <a:custGeom>
                  <a:avLst/>
                  <a:gdLst/>
                  <a:ahLst/>
                  <a:cxnLst/>
                  <a:rect l="l" t="t" r="r" b="b"/>
                  <a:pathLst>
                    <a:path w="2848" h="811" extrusionOk="0">
                      <a:moveTo>
                        <a:pt x="405" y="0"/>
                      </a:moveTo>
                      <a:cubicBezTo>
                        <a:pt x="182" y="0"/>
                        <a:pt x="0" y="182"/>
                        <a:pt x="0" y="405"/>
                      </a:cubicBezTo>
                      <a:cubicBezTo>
                        <a:pt x="0" y="629"/>
                        <a:pt x="182" y="811"/>
                        <a:pt x="405" y="811"/>
                      </a:cubicBezTo>
                      <a:lnTo>
                        <a:pt x="2444" y="811"/>
                      </a:lnTo>
                      <a:cubicBezTo>
                        <a:pt x="2668" y="811"/>
                        <a:pt x="2848" y="629"/>
                        <a:pt x="2848" y="405"/>
                      </a:cubicBezTo>
                      <a:cubicBezTo>
                        <a:pt x="2848" y="182"/>
                        <a:pt x="2668" y="0"/>
                        <a:pt x="244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1408;p49">
                  <a:extLst>
                    <a:ext uri="{FF2B5EF4-FFF2-40B4-BE49-F238E27FC236}">
                      <a16:creationId xmlns:a16="http://schemas.microsoft.com/office/drawing/2014/main" id="{63166B33-21F0-4E57-BA62-470C330FA5C8}"/>
                    </a:ext>
                  </a:extLst>
                </p:cNvPr>
                <p:cNvSpPr/>
                <p:nvPr/>
              </p:nvSpPr>
              <p:spPr>
                <a:xfrm>
                  <a:off x="2854889" y="2959347"/>
                  <a:ext cx="55867" cy="16021"/>
                </a:xfrm>
                <a:custGeom>
                  <a:avLst/>
                  <a:gdLst/>
                  <a:ahLst/>
                  <a:cxnLst/>
                  <a:rect l="l" t="t" r="r" b="b"/>
                  <a:pathLst>
                    <a:path w="2828" h="811" extrusionOk="0">
                      <a:moveTo>
                        <a:pt x="406" y="0"/>
                      </a:moveTo>
                      <a:cubicBezTo>
                        <a:pt x="182" y="0"/>
                        <a:pt x="0" y="182"/>
                        <a:pt x="0" y="405"/>
                      </a:cubicBezTo>
                      <a:cubicBezTo>
                        <a:pt x="0" y="629"/>
                        <a:pt x="182" y="811"/>
                        <a:pt x="406" y="811"/>
                      </a:cubicBezTo>
                      <a:lnTo>
                        <a:pt x="2422" y="811"/>
                      </a:lnTo>
                      <a:cubicBezTo>
                        <a:pt x="2645" y="811"/>
                        <a:pt x="2827" y="629"/>
                        <a:pt x="2827" y="405"/>
                      </a:cubicBezTo>
                      <a:cubicBezTo>
                        <a:pt x="2827" y="182"/>
                        <a:pt x="2645" y="0"/>
                        <a:pt x="242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1409;p49">
                  <a:extLst>
                    <a:ext uri="{FF2B5EF4-FFF2-40B4-BE49-F238E27FC236}">
                      <a16:creationId xmlns:a16="http://schemas.microsoft.com/office/drawing/2014/main" id="{3EC4C639-572B-418D-B789-49EC6514B3E7}"/>
                    </a:ext>
                  </a:extLst>
                </p:cNvPr>
                <p:cNvSpPr/>
                <p:nvPr/>
              </p:nvSpPr>
              <p:spPr>
                <a:xfrm>
                  <a:off x="2691574" y="2935325"/>
                  <a:ext cx="83248" cy="80087"/>
                </a:xfrm>
                <a:custGeom>
                  <a:avLst/>
                  <a:gdLst/>
                  <a:ahLst/>
                  <a:cxnLst/>
                  <a:rect l="l" t="t" r="r" b="b"/>
                  <a:pathLst>
                    <a:path w="4214" h="4054" extrusionOk="0">
                      <a:moveTo>
                        <a:pt x="2186" y="811"/>
                      </a:moveTo>
                      <a:cubicBezTo>
                        <a:pt x="2858" y="811"/>
                        <a:pt x="3403" y="1355"/>
                        <a:pt x="3403" y="2027"/>
                      </a:cubicBezTo>
                      <a:cubicBezTo>
                        <a:pt x="3403" y="2518"/>
                        <a:pt x="3107" y="2963"/>
                        <a:pt x="2652" y="3150"/>
                      </a:cubicBezTo>
                      <a:cubicBezTo>
                        <a:pt x="2502" y="3213"/>
                        <a:pt x="2343" y="3243"/>
                        <a:pt x="2187" y="3243"/>
                      </a:cubicBezTo>
                      <a:cubicBezTo>
                        <a:pt x="1870" y="3243"/>
                        <a:pt x="1559" y="3119"/>
                        <a:pt x="1326" y="2887"/>
                      </a:cubicBezTo>
                      <a:cubicBezTo>
                        <a:pt x="979" y="2539"/>
                        <a:pt x="874" y="2016"/>
                        <a:pt x="1063" y="1561"/>
                      </a:cubicBezTo>
                      <a:cubicBezTo>
                        <a:pt x="1250" y="1106"/>
                        <a:pt x="1694" y="811"/>
                        <a:pt x="2186" y="811"/>
                      </a:cubicBezTo>
                      <a:close/>
                      <a:moveTo>
                        <a:pt x="2186" y="0"/>
                      </a:moveTo>
                      <a:cubicBezTo>
                        <a:pt x="1659" y="0"/>
                        <a:pt x="1141" y="206"/>
                        <a:pt x="753" y="594"/>
                      </a:cubicBezTo>
                      <a:cubicBezTo>
                        <a:pt x="173" y="1174"/>
                        <a:pt x="0" y="2045"/>
                        <a:pt x="313" y="2802"/>
                      </a:cubicBezTo>
                      <a:cubicBezTo>
                        <a:pt x="627" y="3560"/>
                        <a:pt x="1366"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1410;p49">
                  <a:extLst>
                    <a:ext uri="{FF2B5EF4-FFF2-40B4-BE49-F238E27FC236}">
                      <a16:creationId xmlns:a16="http://schemas.microsoft.com/office/drawing/2014/main" id="{6B97C09F-CE33-4B13-9661-B6A449290348}"/>
                    </a:ext>
                  </a:extLst>
                </p:cNvPr>
                <p:cNvSpPr/>
                <p:nvPr/>
              </p:nvSpPr>
              <p:spPr>
                <a:xfrm>
                  <a:off x="2787682" y="2935325"/>
                  <a:ext cx="83248" cy="80087"/>
                </a:xfrm>
                <a:custGeom>
                  <a:avLst/>
                  <a:gdLst/>
                  <a:ahLst/>
                  <a:cxnLst/>
                  <a:rect l="l" t="t" r="r" b="b"/>
                  <a:pathLst>
                    <a:path w="4214" h="4054" extrusionOk="0">
                      <a:moveTo>
                        <a:pt x="2186" y="811"/>
                      </a:moveTo>
                      <a:cubicBezTo>
                        <a:pt x="2858" y="811"/>
                        <a:pt x="3401" y="1355"/>
                        <a:pt x="3402" y="2027"/>
                      </a:cubicBezTo>
                      <a:cubicBezTo>
                        <a:pt x="3402" y="2520"/>
                        <a:pt x="3105" y="2963"/>
                        <a:pt x="2651" y="3150"/>
                      </a:cubicBezTo>
                      <a:cubicBezTo>
                        <a:pt x="2500" y="3213"/>
                        <a:pt x="2342" y="3243"/>
                        <a:pt x="2185" y="3243"/>
                      </a:cubicBezTo>
                      <a:cubicBezTo>
                        <a:pt x="1869" y="3243"/>
                        <a:pt x="1559" y="3119"/>
                        <a:pt x="1326" y="2887"/>
                      </a:cubicBezTo>
                      <a:cubicBezTo>
                        <a:pt x="978" y="2539"/>
                        <a:pt x="874" y="2016"/>
                        <a:pt x="1062" y="1561"/>
                      </a:cubicBezTo>
                      <a:cubicBezTo>
                        <a:pt x="1250" y="1106"/>
                        <a:pt x="1694" y="811"/>
                        <a:pt x="2186" y="811"/>
                      </a:cubicBezTo>
                      <a:close/>
                      <a:moveTo>
                        <a:pt x="2186" y="0"/>
                      </a:moveTo>
                      <a:cubicBezTo>
                        <a:pt x="1659" y="0"/>
                        <a:pt x="1141" y="206"/>
                        <a:pt x="753" y="594"/>
                      </a:cubicBezTo>
                      <a:cubicBezTo>
                        <a:pt x="173" y="1174"/>
                        <a:pt x="0" y="2045"/>
                        <a:pt x="314" y="2802"/>
                      </a:cubicBezTo>
                      <a:cubicBezTo>
                        <a:pt x="627" y="3560"/>
                        <a:pt x="1367"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1411;p49">
                  <a:extLst>
                    <a:ext uri="{FF2B5EF4-FFF2-40B4-BE49-F238E27FC236}">
                      <a16:creationId xmlns:a16="http://schemas.microsoft.com/office/drawing/2014/main" id="{B9EC5C63-7099-4403-887D-23F96EE72854}"/>
                    </a:ext>
                  </a:extLst>
                </p:cNvPr>
                <p:cNvSpPr/>
                <p:nvPr/>
              </p:nvSpPr>
              <p:spPr>
                <a:xfrm>
                  <a:off x="2934837" y="2863674"/>
                  <a:ext cx="16002" cy="111537"/>
                </a:xfrm>
                <a:custGeom>
                  <a:avLst/>
                  <a:gdLst/>
                  <a:ahLst/>
                  <a:cxnLst/>
                  <a:rect l="l" t="t" r="r" b="b"/>
                  <a:pathLst>
                    <a:path w="810" h="5646" extrusionOk="0">
                      <a:moveTo>
                        <a:pt x="404" y="1"/>
                      </a:moveTo>
                      <a:cubicBezTo>
                        <a:pt x="181" y="1"/>
                        <a:pt x="0" y="182"/>
                        <a:pt x="0" y="406"/>
                      </a:cubicBezTo>
                      <a:lnTo>
                        <a:pt x="0" y="5241"/>
                      </a:lnTo>
                      <a:cubicBezTo>
                        <a:pt x="0" y="5464"/>
                        <a:pt x="181" y="5645"/>
                        <a:pt x="404" y="5645"/>
                      </a:cubicBezTo>
                      <a:lnTo>
                        <a:pt x="406" y="5645"/>
                      </a:lnTo>
                      <a:cubicBezTo>
                        <a:pt x="630" y="5645"/>
                        <a:pt x="810" y="5464"/>
                        <a:pt x="810" y="5240"/>
                      </a:cubicBezTo>
                      <a:lnTo>
                        <a:pt x="810" y="406"/>
                      </a:lnTo>
                      <a:cubicBezTo>
                        <a:pt x="810" y="182"/>
                        <a:pt x="628" y="1"/>
                        <a:pt x="404"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1412;p49">
                  <a:extLst>
                    <a:ext uri="{FF2B5EF4-FFF2-40B4-BE49-F238E27FC236}">
                      <a16:creationId xmlns:a16="http://schemas.microsoft.com/office/drawing/2014/main" id="{E03BCDC5-8CCF-4ACD-96CA-5E2902753637}"/>
                    </a:ext>
                  </a:extLst>
                </p:cNvPr>
                <p:cNvSpPr/>
                <p:nvPr/>
              </p:nvSpPr>
              <p:spPr>
                <a:xfrm>
                  <a:off x="2574269" y="2767092"/>
                  <a:ext cx="408593" cy="127380"/>
                </a:xfrm>
                <a:custGeom>
                  <a:avLst/>
                  <a:gdLst/>
                  <a:ahLst/>
                  <a:cxnLst/>
                  <a:rect l="l" t="t" r="r" b="b"/>
                  <a:pathLst>
                    <a:path w="20683" h="6448" extrusionOk="0">
                      <a:moveTo>
                        <a:pt x="10343" y="0"/>
                      </a:moveTo>
                      <a:cubicBezTo>
                        <a:pt x="9875" y="0"/>
                        <a:pt x="9407" y="77"/>
                        <a:pt x="8958" y="230"/>
                      </a:cubicBezTo>
                      <a:lnTo>
                        <a:pt x="710" y="3057"/>
                      </a:lnTo>
                      <a:cubicBezTo>
                        <a:pt x="287" y="3203"/>
                        <a:pt x="1" y="3602"/>
                        <a:pt x="1" y="4051"/>
                      </a:cubicBezTo>
                      <a:cubicBezTo>
                        <a:pt x="1" y="4500"/>
                        <a:pt x="287" y="4898"/>
                        <a:pt x="710" y="5045"/>
                      </a:cubicBezTo>
                      <a:lnTo>
                        <a:pt x="4743" y="6427"/>
                      </a:lnTo>
                      <a:cubicBezTo>
                        <a:pt x="4785" y="6441"/>
                        <a:pt x="4829" y="6448"/>
                        <a:pt x="4874" y="6448"/>
                      </a:cubicBezTo>
                      <a:lnTo>
                        <a:pt x="4880" y="6448"/>
                      </a:lnTo>
                      <a:lnTo>
                        <a:pt x="16228" y="6307"/>
                      </a:lnTo>
                      <a:cubicBezTo>
                        <a:pt x="16272" y="6306"/>
                        <a:pt x="16314" y="6299"/>
                        <a:pt x="16355" y="6285"/>
                      </a:cubicBezTo>
                      <a:lnTo>
                        <a:pt x="19973" y="5045"/>
                      </a:lnTo>
                      <a:cubicBezTo>
                        <a:pt x="20398" y="4898"/>
                        <a:pt x="20682" y="4500"/>
                        <a:pt x="20682" y="4051"/>
                      </a:cubicBezTo>
                      <a:cubicBezTo>
                        <a:pt x="20682" y="3602"/>
                        <a:pt x="20398" y="3203"/>
                        <a:pt x="19973" y="3057"/>
                      </a:cubicBezTo>
                      <a:lnTo>
                        <a:pt x="19974" y="3057"/>
                      </a:lnTo>
                      <a:lnTo>
                        <a:pt x="11728" y="230"/>
                      </a:lnTo>
                      <a:cubicBezTo>
                        <a:pt x="11279" y="77"/>
                        <a:pt x="10811" y="0"/>
                        <a:pt x="10343"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1413;p49">
                  <a:extLst>
                    <a:ext uri="{FF2B5EF4-FFF2-40B4-BE49-F238E27FC236}">
                      <a16:creationId xmlns:a16="http://schemas.microsoft.com/office/drawing/2014/main" id="{D5967A24-B1E5-46D7-9296-B52EC5DDBD72}"/>
                    </a:ext>
                  </a:extLst>
                </p:cNvPr>
                <p:cNvSpPr/>
                <p:nvPr/>
              </p:nvSpPr>
              <p:spPr>
                <a:xfrm>
                  <a:off x="2662514" y="2823196"/>
                  <a:ext cx="240280" cy="104129"/>
                </a:xfrm>
                <a:custGeom>
                  <a:avLst/>
                  <a:gdLst/>
                  <a:ahLst/>
                  <a:cxnLst/>
                  <a:rect l="l" t="t" r="r" b="b"/>
                  <a:pathLst>
                    <a:path w="12163" h="5271" extrusionOk="0">
                      <a:moveTo>
                        <a:pt x="6081" y="0"/>
                      </a:moveTo>
                      <a:cubicBezTo>
                        <a:pt x="3152" y="0"/>
                        <a:pt x="0" y="635"/>
                        <a:pt x="0" y="2027"/>
                      </a:cubicBezTo>
                      <a:lnTo>
                        <a:pt x="0" y="5270"/>
                      </a:lnTo>
                      <a:cubicBezTo>
                        <a:pt x="1079" y="4683"/>
                        <a:pt x="3041" y="4410"/>
                        <a:pt x="4691" y="4316"/>
                      </a:cubicBezTo>
                      <a:lnTo>
                        <a:pt x="4692" y="4316"/>
                      </a:lnTo>
                      <a:cubicBezTo>
                        <a:pt x="5121" y="4285"/>
                        <a:pt x="5583" y="4265"/>
                        <a:pt x="6083" y="4265"/>
                      </a:cubicBezTo>
                      <a:cubicBezTo>
                        <a:pt x="6581" y="4265"/>
                        <a:pt x="7043" y="4284"/>
                        <a:pt x="7472" y="4316"/>
                      </a:cubicBezTo>
                      <a:cubicBezTo>
                        <a:pt x="9123" y="4410"/>
                        <a:pt x="11084" y="4683"/>
                        <a:pt x="12162" y="5270"/>
                      </a:cubicBezTo>
                      <a:lnTo>
                        <a:pt x="12162" y="2027"/>
                      </a:lnTo>
                      <a:cubicBezTo>
                        <a:pt x="12162" y="635"/>
                        <a:pt x="9011" y="0"/>
                        <a:pt x="6081"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1414;p49">
                  <a:extLst>
                    <a:ext uri="{FF2B5EF4-FFF2-40B4-BE49-F238E27FC236}">
                      <a16:creationId xmlns:a16="http://schemas.microsoft.com/office/drawing/2014/main" id="{5C0E715B-6DBE-4F4A-8382-FD595CDA98CA}"/>
                    </a:ext>
                  </a:extLst>
                </p:cNvPr>
                <p:cNvSpPr/>
                <p:nvPr/>
              </p:nvSpPr>
              <p:spPr>
                <a:xfrm>
                  <a:off x="2662534" y="2867546"/>
                  <a:ext cx="240280" cy="40063"/>
                </a:xfrm>
                <a:custGeom>
                  <a:avLst/>
                  <a:gdLst/>
                  <a:ahLst/>
                  <a:cxnLst/>
                  <a:rect l="l" t="t" r="r" b="b"/>
                  <a:pathLst>
                    <a:path w="12163" h="2028" extrusionOk="0">
                      <a:moveTo>
                        <a:pt x="6082" y="0"/>
                      </a:moveTo>
                      <a:cubicBezTo>
                        <a:pt x="4322" y="0"/>
                        <a:pt x="1407" y="233"/>
                        <a:pt x="1" y="997"/>
                      </a:cubicBezTo>
                      <a:lnTo>
                        <a:pt x="1" y="2027"/>
                      </a:lnTo>
                      <a:cubicBezTo>
                        <a:pt x="1" y="1674"/>
                        <a:pt x="2132" y="811"/>
                        <a:pt x="6082" y="811"/>
                      </a:cubicBezTo>
                      <a:cubicBezTo>
                        <a:pt x="10030" y="811"/>
                        <a:pt x="12163" y="1674"/>
                        <a:pt x="12163" y="2027"/>
                      </a:cubicBezTo>
                      <a:lnTo>
                        <a:pt x="12163" y="998"/>
                      </a:lnTo>
                      <a:cubicBezTo>
                        <a:pt x="10755" y="233"/>
                        <a:pt x="7840" y="2"/>
                        <a:pt x="6082" y="2"/>
                      </a:cubicBezTo>
                      <a:lnTo>
                        <a:pt x="608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1415;p49">
                  <a:extLst>
                    <a:ext uri="{FF2B5EF4-FFF2-40B4-BE49-F238E27FC236}">
                      <a16:creationId xmlns:a16="http://schemas.microsoft.com/office/drawing/2014/main" id="{7CB63036-2FBC-4233-ABBB-24CD149D6B98}"/>
                    </a:ext>
                  </a:extLst>
                </p:cNvPr>
                <p:cNvSpPr/>
                <p:nvPr/>
              </p:nvSpPr>
              <p:spPr>
                <a:xfrm>
                  <a:off x="2782605" y="2823196"/>
                  <a:ext cx="120189" cy="104129"/>
                </a:xfrm>
                <a:custGeom>
                  <a:avLst/>
                  <a:gdLst/>
                  <a:ahLst/>
                  <a:cxnLst/>
                  <a:rect l="l" t="t" r="r" b="b"/>
                  <a:pathLst>
                    <a:path w="6084" h="5271" extrusionOk="0">
                      <a:moveTo>
                        <a:pt x="1" y="0"/>
                      </a:moveTo>
                      <a:lnTo>
                        <a:pt x="1" y="4265"/>
                      </a:lnTo>
                      <a:lnTo>
                        <a:pt x="4" y="4265"/>
                      </a:lnTo>
                      <a:cubicBezTo>
                        <a:pt x="503" y="4265"/>
                        <a:pt x="964" y="4284"/>
                        <a:pt x="1393" y="4316"/>
                      </a:cubicBezTo>
                      <a:cubicBezTo>
                        <a:pt x="3044" y="4410"/>
                        <a:pt x="5005" y="4683"/>
                        <a:pt x="6083" y="5270"/>
                      </a:cubicBezTo>
                      <a:lnTo>
                        <a:pt x="6083" y="2027"/>
                      </a:lnTo>
                      <a:cubicBezTo>
                        <a:pt x="6083" y="635"/>
                        <a:pt x="2932" y="0"/>
                        <a:pt x="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1416;p49">
                  <a:extLst>
                    <a:ext uri="{FF2B5EF4-FFF2-40B4-BE49-F238E27FC236}">
                      <a16:creationId xmlns:a16="http://schemas.microsoft.com/office/drawing/2014/main" id="{9E5BEDFE-EAF3-4140-AF4F-CB67338A9A6E}"/>
                    </a:ext>
                  </a:extLst>
                </p:cNvPr>
                <p:cNvSpPr/>
                <p:nvPr/>
              </p:nvSpPr>
              <p:spPr>
                <a:xfrm>
                  <a:off x="2782585" y="2867566"/>
                  <a:ext cx="120209" cy="40063"/>
                </a:xfrm>
                <a:custGeom>
                  <a:avLst/>
                  <a:gdLst/>
                  <a:ahLst/>
                  <a:cxnLst/>
                  <a:rect l="l" t="t" r="r" b="b"/>
                  <a:pathLst>
                    <a:path w="6085" h="2028" extrusionOk="0">
                      <a:moveTo>
                        <a:pt x="1" y="1"/>
                      </a:moveTo>
                      <a:lnTo>
                        <a:pt x="1" y="812"/>
                      </a:lnTo>
                      <a:lnTo>
                        <a:pt x="3" y="812"/>
                      </a:lnTo>
                      <a:cubicBezTo>
                        <a:pt x="3953" y="812"/>
                        <a:pt x="6084" y="1674"/>
                        <a:pt x="6084" y="2028"/>
                      </a:cubicBezTo>
                      <a:lnTo>
                        <a:pt x="6084" y="997"/>
                      </a:lnTo>
                      <a:cubicBezTo>
                        <a:pt x="4677" y="232"/>
                        <a:pt x="1763" y="1"/>
                        <a:pt x="3" y="1"/>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1417;p49">
                  <a:extLst>
                    <a:ext uri="{FF2B5EF4-FFF2-40B4-BE49-F238E27FC236}">
                      <a16:creationId xmlns:a16="http://schemas.microsoft.com/office/drawing/2014/main" id="{7B61E250-F3CF-44AA-8163-62D62B90ED4D}"/>
                    </a:ext>
                  </a:extLst>
                </p:cNvPr>
                <p:cNvSpPr/>
                <p:nvPr/>
              </p:nvSpPr>
              <p:spPr>
                <a:xfrm>
                  <a:off x="2926737" y="2967348"/>
                  <a:ext cx="32062" cy="56084"/>
                </a:xfrm>
                <a:custGeom>
                  <a:avLst/>
                  <a:gdLst/>
                  <a:ahLst/>
                  <a:cxnLst/>
                  <a:rect l="l" t="t" r="r" b="b"/>
                  <a:pathLst>
                    <a:path w="1623" h="2839" extrusionOk="0">
                      <a:moveTo>
                        <a:pt x="812" y="0"/>
                      </a:moveTo>
                      <a:cubicBezTo>
                        <a:pt x="364" y="0"/>
                        <a:pt x="1" y="364"/>
                        <a:pt x="1" y="811"/>
                      </a:cubicBezTo>
                      <a:lnTo>
                        <a:pt x="1" y="2433"/>
                      </a:lnTo>
                      <a:cubicBezTo>
                        <a:pt x="1" y="2657"/>
                        <a:pt x="182" y="2838"/>
                        <a:pt x="406" y="2838"/>
                      </a:cubicBezTo>
                      <a:lnTo>
                        <a:pt x="1218" y="2838"/>
                      </a:lnTo>
                      <a:cubicBezTo>
                        <a:pt x="1441" y="2838"/>
                        <a:pt x="1622" y="2657"/>
                        <a:pt x="1622" y="2433"/>
                      </a:cubicBezTo>
                      <a:lnTo>
                        <a:pt x="1622" y="811"/>
                      </a:lnTo>
                      <a:cubicBezTo>
                        <a:pt x="1622" y="364"/>
                        <a:pt x="1259" y="0"/>
                        <a:pt x="812" y="0"/>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1418;p49">
                  <a:extLst>
                    <a:ext uri="{FF2B5EF4-FFF2-40B4-BE49-F238E27FC236}">
                      <a16:creationId xmlns:a16="http://schemas.microsoft.com/office/drawing/2014/main" id="{9C4B0998-6995-4DA1-985A-B21779F9F4D5}"/>
                    </a:ext>
                  </a:extLst>
                </p:cNvPr>
                <p:cNvSpPr/>
                <p:nvPr/>
              </p:nvSpPr>
              <p:spPr>
                <a:xfrm>
                  <a:off x="2926737" y="2967348"/>
                  <a:ext cx="16041" cy="56084"/>
                </a:xfrm>
                <a:custGeom>
                  <a:avLst/>
                  <a:gdLst/>
                  <a:ahLst/>
                  <a:cxnLst/>
                  <a:rect l="l" t="t" r="r" b="b"/>
                  <a:pathLst>
                    <a:path w="812" h="2839" extrusionOk="0">
                      <a:moveTo>
                        <a:pt x="812" y="0"/>
                      </a:moveTo>
                      <a:cubicBezTo>
                        <a:pt x="364" y="0"/>
                        <a:pt x="1" y="364"/>
                        <a:pt x="1" y="811"/>
                      </a:cubicBezTo>
                      <a:lnTo>
                        <a:pt x="1" y="2433"/>
                      </a:lnTo>
                      <a:cubicBezTo>
                        <a:pt x="1" y="2657"/>
                        <a:pt x="182" y="2838"/>
                        <a:pt x="406" y="2838"/>
                      </a:cubicBezTo>
                      <a:lnTo>
                        <a:pt x="812" y="2838"/>
                      </a:lnTo>
                      <a:lnTo>
                        <a:pt x="81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1419;p49">
                  <a:extLst>
                    <a:ext uri="{FF2B5EF4-FFF2-40B4-BE49-F238E27FC236}">
                      <a16:creationId xmlns:a16="http://schemas.microsoft.com/office/drawing/2014/main" id="{06884FFA-8663-4FB1-A063-ED501D1370ED}"/>
                    </a:ext>
                  </a:extLst>
                </p:cNvPr>
                <p:cNvSpPr/>
                <p:nvPr/>
              </p:nvSpPr>
              <p:spPr>
                <a:xfrm>
                  <a:off x="2542389" y="3145105"/>
                  <a:ext cx="80107" cy="134432"/>
                </a:xfrm>
                <a:custGeom>
                  <a:avLst/>
                  <a:gdLst/>
                  <a:ahLst/>
                  <a:cxnLst/>
                  <a:rect l="l" t="t" r="r" b="b"/>
                  <a:pathLst>
                    <a:path w="4055" h="6805" extrusionOk="0">
                      <a:moveTo>
                        <a:pt x="1304" y="0"/>
                      </a:moveTo>
                      <a:cubicBezTo>
                        <a:pt x="445" y="852"/>
                        <a:pt x="0" y="2047"/>
                        <a:pt x="0" y="3113"/>
                      </a:cubicBezTo>
                      <a:lnTo>
                        <a:pt x="0" y="5335"/>
                      </a:lnTo>
                      <a:cubicBezTo>
                        <a:pt x="0" y="6146"/>
                        <a:pt x="728" y="6805"/>
                        <a:pt x="1622" y="6805"/>
                      </a:cubicBezTo>
                      <a:lnTo>
                        <a:pt x="4054" y="6805"/>
                      </a:lnTo>
                      <a:lnTo>
                        <a:pt x="4054" y="4095"/>
                      </a:lnTo>
                      <a:lnTo>
                        <a:pt x="4054" y="4094"/>
                      </a:lnTo>
                      <a:cubicBezTo>
                        <a:pt x="4054" y="3234"/>
                        <a:pt x="3712" y="2409"/>
                        <a:pt x="3104" y="1801"/>
                      </a:cubicBezTo>
                      <a:lnTo>
                        <a:pt x="1304" y="0"/>
                      </a:ln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1420;p49">
                  <a:extLst>
                    <a:ext uri="{FF2B5EF4-FFF2-40B4-BE49-F238E27FC236}">
                      <a16:creationId xmlns:a16="http://schemas.microsoft.com/office/drawing/2014/main" id="{9843763F-C6B1-491D-885A-EE8EE2B526D7}"/>
                    </a:ext>
                  </a:extLst>
                </p:cNvPr>
                <p:cNvSpPr/>
                <p:nvPr/>
              </p:nvSpPr>
              <p:spPr>
                <a:xfrm>
                  <a:off x="2942818" y="3145183"/>
                  <a:ext cx="80107" cy="134334"/>
                </a:xfrm>
                <a:custGeom>
                  <a:avLst/>
                  <a:gdLst/>
                  <a:ahLst/>
                  <a:cxnLst/>
                  <a:rect l="l" t="t" r="r" b="b"/>
                  <a:pathLst>
                    <a:path w="4055" h="6800" extrusionOk="0">
                      <a:moveTo>
                        <a:pt x="2747" y="0"/>
                      </a:moveTo>
                      <a:lnTo>
                        <a:pt x="951" y="1797"/>
                      </a:lnTo>
                      <a:cubicBezTo>
                        <a:pt x="343" y="2405"/>
                        <a:pt x="0" y="3230"/>
                        <a:pt x="0" y="4090"/>
                      </a:cubicBezTo>
                      <a:lnTo>
                        <a:pt x="0" y="6799"/>
                      </a:lnTo>
                      <a:lnTo>
                        <a:pt x="2433" y="6799"/>
                      </a:lnTo>
                      <a:cubicBezTo>
                        <a:pt x="3327" y="6799"/>
                        <a:pt x="4055" y="6141"/>
                        <a:pt x="4055" y="5330"/>
                      </a:cubicBezTo>
                      <a:lnTo>
                        <a:pt x="4055" y="3109"/>
                      </a:lnTo>
                      <a:cubicBezTo>
                        <a:pt x="4055" y="2046"/>
                        <a:pt x="3611" y="853"/>
                        <a:pt x="2747"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1421;p49">
                  <a:extLst>
                    <a:ext uri="{FF2B5EF4-FFF2-40B4-BE49-F238E27FC236}">
                      <a16:creationId xmlns:a16="http://schemas.microsoft.com/office/drawing/2014/main" id="{BEC936A4-BC4F-4DE7-938E-FC6AD67D432B}"/>
                    </a:ext>
                  </a:extLst>
                </p:cNvPr>
                <p:cNvSpPr/>
                <p:nvPr/>
              </p:nvSpPr>
              <p:spPr>
                <a:xfrm>
                  <a:off x="2752617" y="3207450"/>
                  <a:ext cx="68866" cy="72086"/>
                </a:xfrm>
                <a:custGeom>
                  <a:avLst/>
                  <a:gdLst/>
                  <a:ahLst/>
                  <a:cxnLst/>
                  <a:rect l="l" t="t" r="r" b="b"/>
                  <a:pathLst>
                    <a:path w="3486" h="3649" extrusionOk="0">
                      <a:moveTo>
                        <a:pt x="163" y="0"/>
                      </a:moveTo>
                      <a:lnTo>
                        <a:pt x="0" y="984"/>
                      </a:lnTo>
                      <a:lnTo>
                        <a:pt x="2665" y="3649"/>
                      </a:lnTo>
                      <a:lnTo>
                        <a:pt x="3485" y="3649"/>
                      </a:lnTo>
                      <a:lnTo>
                        <a:pt x="3421" y="3258"/>
                      </a:lnTo>
                      <a:lnTo>
                        <a:pt x="163"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1422;p49">
                  <a:extLst>
                    <a:ext uri="{FF2B5EF4-FFF2-40B4-BE49-F238E27FC236}">
                      <a16:creationId xmlns:a16="http://schemas.microsoft.com/office/drawing/2014/main" id="{AD148927-A051-445A-9140-02F7531E9320}"/>
                    </a:ext>
                  </a:extLst>
                </p:cNvPr>
                <p:cNvSpPr/>
                <p:nvPr/>
              </p:nvSpPr>
              <p:spPr>
                <a:xfrm>
                  <a:off x="2745466" y="3250358"/>
                  <a:ext cx="32418" cy="29158"/>
                </a:xfrm>
                <a:custGeom>
                  <a:avLst/>
                  <a:gdLst/>
                  <a:ahLst/>
                  <a:cxnLst/>
                  <a:rect l="l" t="t" r="r" b="b"/>
                  <a:pathLst>
                    <a:path w="1641" h="1476" extrusionOk="0">
                      <a:moveTo>
                        <a:pt x="164" y="0"/>
                      </a:moveTo>
                      <a:lnTo>
                        <a:pt x="0" y="983"/>
                      </a:lnTo>
                      <a:lnTo>
                        <a:pt x="494" y="1475"/>
                      </a:lnTo>
                      <a:lnTo>
                        <a:pt x="1640" y="1475"/>
                      </a:lnTo>
                      <a:lnTo>
                        <a:pt x="164"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49" name="side panel textbox">
            <a:extLst>
              <a:ext uri="{FF2B5EF4-FFF2-40B4-BE49-F238E27FC236}">
                <a16:creationId xmlns:a16="http://schemas.microsoft.com/office/drawing/2014/main" id="{2CCE94B1-2037-49B3-8302-9F06A6E2B8AB}"/>
              </a:ext>
            </a:extLst>
          </p:cNvPr>
          <p:cNvSpPr txBox="1"/>
          <p:nvPr/>
        </p:nvSpPr>
        <p:spPr>
          <a:xfrm>
            <a:off x="22290" y="248262"/>
            <a:ext cx="7226949" cy="842145"/>
          </a:xfrm>
          <a:prstGeom prst="rect">
            <a:avLst/>
          </a:prstGeom>
          <a:noFill/>
        </p:spPr>
        <p:txBody>
          <a:bodyPr wrap="square" lIns="36000" tIns="36000" rIns="36000" b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0" i="0" u="none" strike="noStrike" kern="0" cap="none" spc="0" normalizeH="0" baseline="0" noProof="0" dirty="0">
                <a:ln>
                  <a:noFill/>
                </a:ln>
                <a:solidFill>
                  <a:sysClr val="windowText" lastClr="000000"/>
                </a:solidFill>
                <a:effectLst/>
                <a:uLnTx/>
                <a:uFillTx/>
                <a:latin typeface="Comic Sans MS" panose="030F0702030302020204" pitchFamily="66" charset="0"/>
              </a:rPr>
              <a:t>A happy dog.</a:t>
            </a:r>
          </a:p>
        </p:txBody>
      </p:sp>
      <p:sp>
        <p:nvSpPr>
          <p:cNvPr id="58" name="TextBox 57">
            <a:extLst>
              <a:ext uri="{FF2B5EF4-FFF2-40B4-BE49-F238E27FC236}">
                <a16:creationId xmlns:a16="http://schemas.microsoft.com/office/drawing/2014/main" id="{031A842D-56AD-4354-A8E9-96B74D3370A5}"/>
              </a:ext>
            </a:extLst>
          </p:cNvPr>
          <p:cNvSpPr txBox="1"/>
          <p:nvPr/>
        </p:nvSpPr>
        <p:spPr>
          <a:xfrm>
            <a:off x="1" y="4839983"/>
            <a:ext cx="7259288"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for next sentence ]</a:t>
            </a:r>
          </a:p>
        </p:txBody>
      </p:sp>
      <p:grpSp>
        <p:nvGrpSpPr>
          <p:cNvPr id="6" name="Group 5">
            <a:extLst>
              <a:ext uri="{FF2B5EF4-FFF2-40B4-BE49-F238E27FC236}">
                <a16:creationId xmlns:a16="http://schemas.microsoft.com/office/drawing/2014/main" id="{E4E417D6-738E-4582-A530-383E01457544}"/>
              </a:ext>
            </a:extLst>
          </p:cNvPr>
          <p:cNvGrpSpPr/>
          <p:nvPr/>
        </p:nvGrpSpPr>
        <p:grpSpPr>
          <a:xfrm>
            <a:off x="136752" y="2217807"/>
            <a:ext cx="722754" cy="707886"/>
            <a:chOff x="768654" y="827589"/>
            <a:chExt cx="722754" cy="707886"/>
          </a:xfrm>
        </p:grpSpPr>
        <p:sp>
          <p:nvSpPr>
            <p:cNvPr id="59" name="Google Shape;267;p28">
              <a:extLst>
                <a:ext uri="{FF2B5EF4-FFF2-40B4-BE49-F238E27FC236}">
                  <a16:creationId xmlns:a16="http://schemas.microsoft.com/office/drawing/2014/main" id="{11329851-36B2-4C5A-97E4-B1CC872BDED2}"/>
                </a:ext>
              </a:extLst>
            </p:cNvPr>
            <p:cNvSpPr/>
            <p:nvPr/>
          </p:nvSpPr>
          <p:spPr>
            <a:xfrm>
              <a:off x="783522" y="827589"/>
              <a:ext cx="707886" cy="707886"/>
            </a:xfrm>
            <a:prstGeom prst="flowChartConnector">
              <a:avLst/>
            </a:prstGeom>
            <a:solidFill>
              <a:srgbClr val="99CCFF">
                <a:alpha val="34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TextBox 59">
              <a:extLst>
                <a:ext uri="{FF2B5EF4-FFF2-40B4-BE49-F238E27FC236}">
                  <a16:creationId xmlns:a16="http://schemas.microsoft.com/office/drawing/2014/main" id="{A4DAFFFC-885E-4C27-8CF1-B416842C9C53}"/>
                </a:ext>
              </a:extLst>
            </p:cNvPr>
            <p:cNvSpPr txBox="1"/>
            <p:nvPr/>
          </p:nvSpPr>
          <p:spPr>
            <a:xfrm>
              <a:off x="768654" y="889145"/>
              <a:ext cx="707886" cy="584775"/>
            </a:xfrm>
            <a:prstGeom prst="rect">
              <a:avLst/>
            </a:prstGeom>
            <a:noFill/>
          </p:spPr>
          <p:txBody>
            <a:bodyPr wrap="square" rtlCol="0">
              <a:spAutoFit/>
            </a:bodyPr>
            <a:lstStyle/>
            <a:p>
              <a:pPr algn="ctr"/>
              <a:r>
                <a:rPr lang="en-US" sz="3200" b="1" dirty="0">
                  <a:solidFill>
                    <a:schemeClr val="tx1"/>
                  </a:solidFill>
                  <a:latin typeface="+mn-lt"/>
                </a:rPr>
                <a:t>1</a:t>
              </a:r>
            </a:p>
          </p:txBody>
        </p:sp>
      </p:grpSp>
      <p:pic>
        <p:nvPicPr>
          <p:cNvPr id="4" name="Picture 3" descr="A close up of a dog&#10;&#10;Description automatically generated">
            <a:extLst>
              <a:ext uri="{FF2B5EF4-FFF2-40B4-BE49-F238E27FC236}">
                <a16:creationId xmlns:a16="http://schemas.microsoft.com/office/drawing/2014/main" id="{89779E1A-66BF-4AA8-AA7B-437AA794B8D8}"/>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211816" y="1590713"/>
            <a:ext cx="2835658" cy="2835658"/>
          </a:xfrm>
          <a:prstGeom prst="rect">
            <a:avLst/>
          </a:prstGeom>
        </p:spPr>
      </p:pic>
      <p:sp>
        <p:nvSpPr>
          <p:cNvPr id="96" name="TextBox 95">
            <a:extLst>
              <a:ext uri="{FF2B5EF4-FFF2-40B4-BE49-F238E27FC236}">
                <a16:creationId xmlns:a16="http://schemas.microsoft.com/office/drawing/2014/main" id="{23AD3669-DF91-447F-983A-04746AACA83F}"/>
              </a:ext>
            </a:extLst>
          </p:cNvPr>
          <p:cNvSpPr txBox="1"/>
          <p:nvPr/>
        </p:nvSpPr>
        <p:spPr>
          <a:xfrm>
            <a:off x="2207013" y="2440945"/>
            <a:ext cx="2857501"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to see the answer ]</a:t>
            </a:r>
          </a:p>
        </p:txBody>
      </p:sp>
      <p:grpSp>
        <p:nvGrpSpPr>
          <p:cNvPr id="3" name="Group 2">
            <a:extLst>
              <a:ext uri="{FF2B5EF4-FFF2-40B4-BE49-F238E27FC236}">
                <a16:creationId xmlns:a16="http://schemas.microsoft.com/office/drawing/2014/main" id="{928EAB16-9961-DCC1-C457-1F0E222CD722}"/>
              </a:ext>
            </a:extLst>
          </p:cNvPr>
          <p:cNvGrpSpPr>
            <a:grpSpLocks noGrp="1" noUngrp="1" noRot="1" noMove="1" noResize="1"/>
          </p:cNvGrpSpPr>
          <p:nvPr/>
        </p:nvGrpSpPr>
        <p:grpSpPr>
          <a:xfrm>
            <a:off x="-14628" y="0"/>
            <a:ext cx="9158628" cy="5143500"/>
            <a:chOff x="-14628" y="0"/>
            <a:chExt cx="9158628" cy="5143500"/>
          </a:xfrm>
        </p:grpSpPr>
        <p:cxnSp>
          <p:nvCxnSpPr>
            <p:cNvPr id="5" name="AutoShape 3">
              <a:extLst>
                <a:ext uri="{FF2B5EF4-FFF2-40B4-BE49-F238E27FC236}">
                  <a16:creationId xmlns:a16="http://schemas.microsoft.com/office/drawing/2014/main" id="{6F24F5A1-B47F-A48C-E1E8-614DF11BC7C4}"/>
                </a:ext>
              </a:extLst>
            </p:cNvPr>
            <p:cNvCxnSpPr>
              <a:cxnSpLocks noGrp="1" noRot="1" noMove="1" noResize="1" noEditPoints="1" noAdjustHandles="1" noChangeArrowheads="1" noChangeShapeType="1"/>
            </p:cNvCxnSpPr>
            <p:nvPr/>
          </p:nvCxnSpPr>
          <p:spPr bwMode="auto">
            <a:xfrm>
              <a:off x="0" y="0"/>
              <a:ext cx="9144000"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cxnSp>
          <p:nvCxnSpPr>
            <p:cNvPr id="7" name="AutoShape 4">
              <a:extLst>
                <a:ext uri="{FF2B5EF4-FFF2-40B4-BE49-F238E27FC236}">
                  <a16:creationId xmlns:a16="http://schemas.microsoft.com/office/drawing/2014/main" id="{191EF7DC-0D85-D5DB-239E-3AD3A972C920}"/>
                </a:ext>
              </a:extLst>
            </p:cNvPr>
            <p:cNvCxnSpPr>
              <a:cxnSpLocks noGrp="1" noRot="1" noMove="1" noResize="1" noEditPoints="1" noAdjustHandles="1" noChangeArrowheads="1" noChangeShapeType="1"/>
            </p:cNvCxnSpPr>
            <p:nvPr/>
          </p:nvCxnSpPr>
          <p:spPr bwMode="auto">
            <a:xfrm flipH="1">
              <a:off x="-14628" y="0"/>
              <a:ext cx="9158628"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grpSp>
          <p:nvGrpSpPr>
            <p:cNvPr id="8" name="Group 7">
              <a:extLst>
                <a:ext uri="{FF2B5EF4-FFF2-40B4-BE49-F238E27FC236}">
                  <a16:creationId xmlns:a16="http://schemas.microsoft.com/office/drawing/2014/main" id="{5542F912-B98B-A568-4069-54F141A9BDCF}"/>
                </a:ext>
              </a:extLst>
            </p:cNvPr>
            <p:cNvGrpSpPr>
              <a:grpSpLocks noGrp="1" noUngrp="1" noRot="1" noMove="1" noResize="1"/>
            </p:cNvGrpSpPr>
            <p:nvPr/>
          </p:nvGrpSpPr>
          <p:grpSpPr bwMode="auto">
            <a:xfrm>
              <a:off x="3588189" y="2214383"/>
              <a:ext cx="1967622" cy="714734"/>
              <a:chOff x="6549" y="5686"/>
              <a:chExt cx="3510" cy="1275"/>
            </a:xfrm>
          </p:grpSpPr>
          <p:sp>
            <p:nvSpPr>
              <p:cNvPr id="9" name="AutoShape 6">
                <a:extLst>
                  <a:ext uri="{FF2B5EF4-FFF2-40B4-BE49-F238E27FC236}">
                    <a16:creationId xmlns:a16="http://schemas.microsoft.com/office/drawing/2014/main" id="{F31A5028-EFE0-6438-B185-5DD6CB7C1347}"/>
                  </a:ext>
                </a:extLst>
              </p:cNvPr>
              <p:cNvSpPr>
                <a:spLocks noGrp="1" noRot="1" noMove="1" noResize="1" noEditPoints="1" noAdjustHandles="1" noChangeArrowheads="1" noChangeShapeType="1"/>
              </p:cNvSpPr>
              <p:nvPr/>
            </p:nvSpPr>
            <p:spPr bwMode="auto">
              <a:xfrm>
                <a:off x="6549" y="5686"/>
                <a:ext cx="3510" cy="1275"/>
              </a:xfrm>
              <a:prstGeom prst="roundRect">
                <a:avLst>
                  <a:gd name="adj" fmla="val 16667"/>
                </a:avLst>
              </a:prstGeom>
              <a:solidFill>
                <a:srgbClr val="FFFFFF">
                  <a:alpha val="81000"/>
                </a:srgbClr>
              </a:solidFill>
              <a:ln w="12700">
                <a:solidFill>
                  <a:srgbClr val="A5A5A5"/>
                </a:solidFill>
                <a:round/>
                <a:headEnd/>
                <a:tailEnd/>
              </a:ln>
              <a:effectLst/>
              <a:extLst>
                <a:ext uri="{AF507438-7753-43E0-B8FC-AC1667EBCBE1}">
                  <a14:hiddenEffects xmlns:a14="http://schemas.microsoft.com/office/drawing/2010/main">
                    <a:effectLst>
                      <a:outerShdw dist="107763" dir="2700000" algn="ctr" rotWithShape="0">
                        <a:srgbClr val="BFBFBF">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10" name="Text Box 7">
                <a:extLst>
                  <a:ext uri="{FF2B5EF4-FFF2-40B4-BE49-F238E27FC236}">
                    <a16:creationId xmlns:a16="http://schemas.microsoft.com/office/drawing/2014/main" id="{CAE7546D-F23E-6058-4DCF-DB60DA8DF1FA}"/>
                  </a:ext>
                </a:extLst>
              </p:cNvPr>
              <p:cNvSpPr txBox="1">
                <a:spLocks noGrp="1" noRot="1" noMove="1" noResize="1" noEditPoints="1" noAdjustHandles="1" noChangeArrowheads="1" noChangeShapeType="1"/>
              </p:cNvSpPr>
              <p:nvPr/>
            </p:nvSpPr>
            <p:spPr bwMode="auto">
              <a:xfrm>
                <a:off x="6640" y="5806"/>
                <a:ext cx="3302" cy="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538135"/>
                    </a:solidFill>
                    <a:effectLst/>
                    <a:latin typeface="Calibri" panose="020F0502020204030204" pitchFamily="34" charset="0"/>
                    <a:ea typeface="Yu Mincho" panose="02020400000000000000" pitchFamily="18" charset="-128"/>
                  </a:rPr>
                  <a:t>SAMPLE FOR EVALUATION</a:t>
                </a:r>
              </a:p>
              <a:p>
                <a:pPr marL="0" marR="0" lvl="0" indent="0" algn="ctr" defTabSz="914400" rtl="0" eaLnBrk="0" fontAlgn="base" latinLnBrk="0" hangingPunct="0">
                  <a:lnSpc>
                    <a:spcPct val="100000"/>
                  </a:lnSpc>
                  <a:spcBef>
                    <a:spcPts val="20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Join ESL KidStuff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to view without watermark</a:t>
                </a:r>
                <a:r>
                  <a:rPr kumimoji="0" lang="en-US" altLang="ja-JP" sz="12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183303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500" fill="hold"/>
                                        <p:tgtEl>
                                          <p:spTgt spid="74"/>
                                        </p:tgtEl>
                                        <p:attrNameLst>
                                          <p:attrName>ppt_x</p:attrName>
                                        </p:attrNameLst>
                                      </p:cBhvr>
                                      <p:tavLst>
                                        <p:tav tm="0">
                                          <p:val>
                                            <p:strVal val="#ppt_x"/>
                                          </p:val>
                                        </p:tav>
                                        <p:tav tm="100000">
                                          <p:val>
                                            <p:strVal val="#ppt_x"/>
                                          </p:val>
                                        </p:tav>
                                      </p:tavLst>
                                    </p:anim>
                                    <p:anim calcmode="lin" valueType="num">
                                      <p:cBhvr additive="base">
                                        <p:cTn id="16"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4"/>
                                        </p:tgtEl>
                                      </p:cBhvr>
                                    </p:animEffect>
                                    <p:set>
                                      <p:cBhvr>
                                        <p:cTn id="21" dur="1" fill="hold">
                                          <p:stCondLst>
                                            <p:cond delay="499"/>
                                          </p:stCondLst>
                                        </p:cTn>
                                        <p:tgtEl>
                                          <p:spTgt spid="74"/>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1000"/>
                            </p:stCondLst>
                            <p:childTnLst>
                              <p:par>
                                <p:cTn id="27" presetID="38" presetClass="entr" presetSubtype="0" accel="50000" fill="hold" grpId="0" nodeType="afterEffect">
                                  <p:stCondLst>
                                    <p:cond delay="0"/>
                                  </p:stCondLst>
                                  <p:iterate type="lt">
                                    <p:tmPct val="50000"/>
                                  </p:iterate>
                                  <p:childTnLst>
                                    <p:set>
                                      <p:cBhvr>
                                        <p:cTn id="28" dur="1" fill="hold">
                                          <p:stCondLst>
                                            <p:cond delay="0"/>
                                          </p:stCondLst>
                                        </p:cTn>
                                        <p:tgtEl>
                                          <p:spTgt spid="49"/>
                                        </p:tgtEl>
                                        <p:attrNameLst>
                                          <p:attrName>style.visibility</p:attrName>
                                        </p:attrNameLst>
                                      </p:cBhvr>
                                      <p:to>
                                        <p:strVal val="visible"/>
                                      </p:to>
                                    </p:set>
                                    <p:set>
                                      <p:cBhvr>
                                        <p:cTn id="29" dur="341" fill="hold">
                                          <p:stCondLst>
                                            <p:cond delay="0"/>
                                          </p:stCondLst>
                                        </p:cTn>
                                        <p:tgtEl>
                                          <p:spTgt spid="49"/>
                                        </p:tgtEl>
                                        <p:attrNameLst>
                                          <p:attrName>style.rotation</p:attrName>
                                        </p:attrNameLst>
                                      </p:cBhvr>
                                      <p:to>
                                        <p:strVal val="-45.0"/>
                                      </p:to>
                                    </p:set>
                                    <p:anim calcmode="lin" valueType="num">
                                      <p:cBhvr>
                                        <p:cTn id="30"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31"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32"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33"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34" fill="hold">
                            <p:stCondLst>
                              <p:cond delay="5125"/>
                            </p:stCondLst>
                            <p:childTnLst>
                              <p:par>
                                <p:cTn id="35" presetID="10" presetClass="entr" presetSubtype="0" fill="hold" grpId="0" nodeType="after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fade">
                                      <p:cBhvr>
                                        <p:cTn id="37" dur="500"/>
                                        <p:tgtEl>
                                          <p:spTgt spid="9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96"/>
                                        </p:tgtEl>
                                      </p:cBhvr>
                                    </p:animEffect>
                                    <p:set>
                                      <p:cBhvr>
                                        <p:cTn id="42" dur="1" fill="hold">
                                          <p:stCondLst>
                                            <p:cond delay="499"/>
                                          </p:stCondLst>
                                        </p:cTn>
                                        <p:tgtEl>
                                          <p:spTgt spid="96"/>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8" grpId="0"/>
      <p:bldP spid="96" grpId="0"/>
      <p:bldP spid="9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5370DC-33E6-4C55-B695-474470B51291}"/>
              </a:ext>
            </a:extLst>
          </p:cNvPr>
          <p:cNvSpPr>
            <a:spLocks noGrp="1"/>
          </p:cNvSpPr>
          <p:nvPr>
            <p:ph type="ftr" sz="quarter" idx="10"/>
          </p:nvPr>
        </p:nvSpPr>
        <p:spPr/>
        <p:txBody>
          <a:bodyPr/>
          <a:lstStyle/>
          <a:p>
            <a:fld id="{B96F4E83-97C6-49E4-80AD-722C32EB5786}" type="slidenum">
              <a:rPr lang="en-US" smtClean="0">
                <a:latin typeface="Calibri" panose="020F0502020204030204" pitchFamily="34" charset="0"/>
              </a:rPr>
              <a:pPr/>
              <a:t>3</a:t>
            </a:fld>
            <a:r>
              <a:rPr lang="en-US" dirty="0">
                <a:latin typeface="Calibri" panose="020F0502020204030204" pitchFamily="34" charset="0"/>
              </a:rPr>
              <a:t>  |  © ESLKidStuff.com</a:t>
            </a:r>
          </a:p>
        </p:txBody>
      </p:sp>
      <p:grpSp>
        <p:nvGrpSpPr>
          <p:cNvPr id="217" name="Group 216">
            <a:extLst>
              <a:ext uri="{FF2B5EF4-FFF2-40B4-BE49-F238E27FC236}">
                <a16:creationId xmlns:a16="http://schemas.microsoft.com/office/drawing/2014/main" id="{0F105112-3F64-4565-AA7E-A56C3E869889}"/>
              </a:ext>
            </a:extLst>
          </p:cNvPr>
          <p:cNvGrpSpPr/>
          <p:nvPr/>
        </p:nvGrpSpPr>
        <p:grpSpPr>
          <a:xfrm>
            <a:off x="7264747" y="0"/>
            <a:ext cx="1879253" cy="5143500"/>
            <a:chOff x="8777197" y="0"/>
            <a:chExt cx="1879253" cy="5143500"/>
          </a:xfrm>
        </p:grpSpPr>
        <p:sp>
          <p:nvSpPr>
            <p:cNvPr id="218" name="side panel dark rectangle">
              <a:extLst>
                <a:ext uri="{FF2B5EF4-FFF2-40B4-BE49-F238E27FC236}">
                  <a16:creationId xmlns:a16="http://schemas.microsoft.com/office/drawing/2014/main" id="{800423C8-C58A-4B11-80E5-A1EA5D0F9B53}"/>
                </a:ext>
              </a:extLst>
            </p:cNvPr>
            <p:cNvSpPr/>
            <p:nvPr/>
          </p:nvSpPr>
          <p:spPr>
            <a:xfrm>
              <a:off x="8777197" y="0"/>
              <a:ext cx="367211" cy="5143500"/>
            </a:xfrm>
            <a:prstGeom prst="rect">
              <a:avLst/>
            </a:prstGeom>
            <a:solidFill>
              <a:srgbClr val="EAB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19" name="side panel light rectangle">
              <a:extLst>
                <a:ext uri="{FF2B5EF4-FFF2-40B4-BE49-F238E27FC236}">
                  <a16:creationId xmlns:a16="http://schemas.microsoft.com/office/drawing/2014/main" id="{9890BE13-D6AD-4146-A668-9786394C9712}"/>
                </a:ext>
              </a:extLst>
            </p:cNvPr>
            <p:cNvSpPr/>
            <p:nvPr/>
          </p:nvSpPr>
          <p:spPr>
            <a:xfrm>
              <a:off x="9149867" y="0"/>
              <a:ext cx="1506583" cy="5143500"/>
            </a:xfrm>
            <a:prstGeom prst="rect">
              <a:avLst/>
            </a:prstGeom>
            <a:solidFill>
              <a:schemeClr val="tx2">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20" name="side panel textbox">
              <a:extLst>
                <a:ext uri="{FF2B5EF4-FFF2-40B4-BE49-F238E27FC236}">
                  <a16:creationId xmlns:a16="http://schemas.microsoft.com/office/drawing/2014/main" id="{23DDC1A2-FCCC-4906-88B6-95F12BCB5915}"/>
                </a:ext>
              </a:extLst>
            </p:cNvPr>
            <p:cNvSpPr txBox="1"/>
            <p:nvPr/>
          </p:nvSpPr>
          <p:spPr>
            <a:xfrm>
              <a:off x="9183300" y="27074"/>
              <a:ext cx="1450860" cy="2381027"/>
            </a:xfrm>
            <a:prstGeom prst="rect">
              <a:avLst/>
            </a:prstGeom>
            <a:noFill/>
          </p:spPr>
          <p:txBody>
            <a:bodyPr wrap="square" lIns="36000" tIns="36000" rIns="36000" bIns="36000" rtlCol="0">
              <a:spAutoFit/>
            </a:bodyPr>
            <a:lstStyle/>
            <a:p>
              <a:pPr lvl="0">
                <a:buClrTx/>
                <a:defRPr/>
              </a:pPr>
              <a:r>
                <a:rPr lang="en-US" sz="1000" b="1" dirty="0">
                  <a:solidFill>
                    <a:sysClr val="windowText" lastClr="000000"/>
                  </a:solidFill>
                  <a:latin typeface="Calibri" panose="020F0502020204030204" pitchFamily="34" charset="0"/>
                </a:rPr>
                <a:t>Read the sentence</a:t>
              </a:r>
            </a:p>
            <a:p>
              <a:pPr lvl="0">
                <a:buClrTx/>
                <a:defRPr/>
              </a:pPr>
              <a:r>
                <a:rPr lang="en-US" sz="1000" b="1" dirty="0">
                  <a:solidFill>
                    <a:srgbClr val="FF0000"/>
                  </a:solidFill>
                  <a:latin typeface="Calibri" panose="020F0502020204030204" pitchFamily="34" charset="0"/>
                </a:rPr>
                <a:t>(2 of 6)</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Text" lastClr="000000"/>
                </a:solidFill>
                <a:effectLst/>
                <a:uLnTx/>
                <a:uFillTx/>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1. Get everyone to read out the words slowly  together.  Help with vowel sounds and clusters.  When they have read the sentence chorus it 3x.</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rgbClr val="FF0000"/>
                  </a:solidFill>
                  <a:latin typeface="Calibri" panose="020F0502020204030204" pitchFamily="34" charset="0"/>
                </a:rPr>
                <a:t>[ Press space ]</a:t>
              </a:r>
            </a:p>
            <a:p>
              <a:pPr lvl="0">
                <a:buClrTx/>
                <a:defRPr/>
              </a:pPr>
              <a:endParaRPr lang="en-US" sz="1000" dirty="0">
                <a:solidFill>
                  <a:srgbClr val="FF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2. A funny picture representing the sentence appears!</a:t>
              </a:r>
            </a:p>
          </p:txBody>
        </p:sp>
        <p:grpSp>
          <p:nvGrpSpPr>
            <p:cNvPr id="221" name="teacher icon group">
              <a:extLst>
                <a:ext uri="{FF2B5EF4-FFF2-40B4-BE49-F238E27FC236}">
                  <a16:creationId xmlns:a16="http://schemas.microsoft.com/office/drawing/2014/main" id="{0DD93B78-EBF7-4364-B7BC-D1C0CDDF6E80}"/>
                </a:ext>
              </a:extLst>
            </p:cNvPr>
            <p:cNvGrpSpPr/>
            <p:nvPr/>
          </p:nvGrpSpPr>
          <p:grpSpPr>
            <a:xfrm>
              <a:off x="8810640" y="151620"/>
              <a:ext cx="296181" cy="296181"/>
              <a:chOff x="8810640" y="62245"/>
              <a:chExt cx="296181" cy="296181"/>
            </a:xfrm>
          </p:grpSpPr>
          <p:sp>
            <p:nvSpPr>
              <p:cNvPr id="222" name="icon circle">
                <a:extLst>
                  <a:ext uri="{FF2B5EF4-FFF2-40B4-BE49-F238E27FC236}">
                    <a16:creationId xmlns:a16="http://schemas.microsoft.com/office/drawing/2014/main" id="{671B8E26-C761-47A3-92E0-4175DE1E4E98}"/>
                  </a:ext>
                </a:extLst>
              </p:cNvPr>
              <p:cNvSpPr/>
              <p:nvPr/>
            </p:nvSpPr>
            <p:spPr>
              <a:xfrm>
                <a:off x="8810640" y="62245"/>
                <a:ext cx="296181" cy="29618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grpSp>
            <p:nvGrpSpPr>
              <p:cNvPr id="223" name="teacher icon">
                <a:extLst>
                  <a:ext uri="{FF2B5EF4-FFF2-40B4-BE49-F238E27FC236}">
                    <a16:creationId xmlns:a16="http://schemas.microsoft.com/office/drawing/2014/main" id="{9868743B-2CCC-4E7E-84ED-CE809386DC6A}"/>
                  </a:ext>
                </a:extLst>
              </p:cNvPr>
              <p:cNvGrpSpPr/>
              <p:nvPr/>
            </p:nvGrpSpPr>
            <p:grpSpPr>
              <a:xfrm>
                <a:off x="8864754" y="93114"/>
                <a:ext cx="193866" cy="206740"/>
                <a:chOff x="2542389" y="2767092"/>
                <a:chExt cx="480536" cy="512445"/>
              </a:xfrm>
            </p:grpSpPr>
            <p:sp>
              <p:nvSpPr>
                <p:cNvPr id="224" name="Google Shape;1395;p49">
                  <a:extLst>
                    <a:ext uri="{FF2B5EF4-FFF2-40B4-BE49-F238E27FC236}">
                      <a16:creationId xmlns:a16="http://schemas.microsoft.com/office/drawing/2014/main" id="{51C244BF-2D00-46DD-899A-FAC6FDEA5041}"/>
                    </a:ext>
                  </a:extLst>
                </p:cNvPr>
                <p:cNvSpPr/>
                <p:nvPr/>
              </p:nvSpPr>
              <p:spPr>
                <a:xfrm>
                  <a:off x="2542404" y="3111342"/>
                  <a:ext cx="480521" cy="168194"/>
                </a:xfrm>
                <a:custGeom>
                  <a:avLst/>
                  <a:gdLst/>
                  <a:ahLst/>
                  <a:cxnLst/>
                  <a:rect l="l" t="t" r="r" b="b"/>
                  <a:pathLst>
                    <a:path w="24324" h="8514" extrusionOk="0">
                      <a:moveTo>
                        <a:pt x="6892" y="0"/>
                      </a:moveTo>
                      <a:cubicBezTo>
                        <a:pt x="6867" y="0"/>
                        <a:pt x="6842" y="3"/>
                        <a:pt x="6818" y="7"/>
                      </a:cubicBezTo>
                      <a:lnTo>
                        <a:pt x="2979" y="727"/>
                      </a:lnTo>
                      <a:cubicBezTo>
                        <a:pt x="1024" y="1274"/>
                        <a:pt x="1" y="3201"/>
                        <a:pt x="1" y="4822"/>
                      </a:cubicBezTo>
                      <a:lnTo>
                        <a:pt x="1" y="7044"/>
                      </a:lnTo>
                      <a:cubicBezTo>
                        <a:pt x="1" y="7855"/>
                        <a:pt x="727" y="8514"/>
                        <a:pt x="1622" y="8514"/>
                      </a:cubicBezTo>
                      <a:lnTo>
                        <a:pt x="22702" y="8514"/>
                      </a:lnTo>
                      <a:cubicBezTo>
                        <a:pt x="23597" y="8514"/>
                        <a:pt x="24324" y="7855"/>
                        <a:pt x="24324" y="7044"/>
                      </a:cubicBezTo>
                      <a:lnTo>
                        <a:pt x="24324" y="4822"/>
                      </a:lnTo>
                      <a:cubicBezTo>
                        <a:pt x="24324" y="3201"/>
                        <a:pt x="23300" y="1274"/>
                        <a:pt x="21310" y="718"/>
                      </a:cubicBezTo>
                      <a:lnTo>
                        <a:pt x="17506" y="7"/>
                      </a:lnTo>
                      <a:cubicBezTo>
                        <a:pt x="17481" y="3"/>
                        <a:pt x="17457" y="0"/>
                        <a:pt x="1743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1396;p49">
                  <a:extLst>
                    <a:ext uri="{FF2B5EF4-FFF2-40B4-BE49-F238E27FC236}">
                      <a16:creationId xmlns:a16="http://schemas.microsoft.com/office/drawing/2014/main" id="{C7A3F19A-117B-42CF-83DD-60499014181F}"/>
                    </a:ext>
                  </a:extLst>
                </p:cNvPr>
                <p:cNvSpPr/>
                <p:nvPr/>
              </p:nvSpPr>
              <p:spPr>
                <a:xfrm>
                  <a:off x="2743826" y="3183409"/>
                  <a:ext cx="77657" cy="96128"/>
                </a:xfrm>
                <a:custGeom>
                  <a:avLst/>
                  <a:gdLst/>
                  <a:ahLst/>
                  <a:cxnLst/>
                  <a:rect l="l" t="t" r="r" b="b"/>
                  <a:pathLst>
                    <a:path w="3931" h="4866" extrusionOk="0">
                      <a:moveTo>
                        <a:pt x="1155" y="1"/>
                      </a:moveTo>
                      <a:cubicBezTo>
                        <a:pt x="956" y="1"/>
                        <a:pt x="787" y="145"/>
                        <a:pt x="755" y="340"/>
                      </a:cubicBezTo>
                      <a:lnTo>
                        <a:pt x="0" y="4866"/>
                      </a:lnTo>
                      <a:lnTo>
                        <a:pt x="3930" y="4866"/>
                      </a:lnTo>
                      <a:lnTo>
                        <a:pt x="3176" y="340"/>
                      </a:lnTo>
                      <a:cubicBezTo>
                        <a:pt x="3144" y="145"/>
                        <a:pt x="2975" y="1"/>
                        <a:pt x="2776"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1397;p49">
                  <a:extLst>
                    <a:ext uri="{FF2B5EF4-FFF2-40B4-BE49-F238E27FC236}">
                      <a16:creationId xmlns:a16="http://schemas.microsoft.com/office/drawing/2014/main" id="{BC4071F1-A4CD-4532-BE63-A73BC16884B1}"/>
                    </a:ext>
                  </a:extLst>
                </p:cNvPr>
                <p:cNvSpPr/>
                <p:nvPr/>
              </p:nvSpPr>
              <p:spPr>
                <a:xfrm>
                  <a:off x="2761289" y="3183409"/>
                  <a:ext cx="53437" cy="55531"/>
                </a:xfrm>
                <a:custGeom>
                  <a:avLst/>
                  <a:gdLst/>
                  <a:ahLst/>
                  <a:cxnLst/>
                  <a:rect l="l" t="t" r="r" b="b"/>
                  <a:pathLst>
                    <a:path w="2705" h="2811" extrusionOk="0">
                      <a:moveTo>
                        <a:pt x="271" y="1"/>
                      </a:moveTo>
                      <a:cubicBezTo>
                        <a:pt x="171" y="1"/>
                        <a:pt x="75" y="39"/>
                        <a:pt x="0" y="107"/>
                      </a:cubicBezTo>
                      <a:lnTo>
                        <a:pt x="2704" y="2811"/>
                      </a:lnTo>
                      <a:lnTo>
                        <a:pt x="2475" y="1434"/>
                      </a:lnTo>
                      <a:lnTo>
                        <a:pt x="1042" y="1"/>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1398;p49">
                  <a:extLst>
                    <a:ext uri="{FF2B5EF4-FFF2-40B4-BE49-F238E27FC236}">
                      <a16:creationId xmlns:a16="http://schemas.microsoft.com/office/drawing/2014/main" id="{BCE0CDEE-2B27-4E9D-855F-70E6FC353449}"/>
                    </a:ext>
                  </a:extLst>
                </p:cNvPr>
                <p:cNvSpPr/>
                <p:nvPr/>
              </p:nvSpPr>
              <p:spPr>
                <a:xfrm>
                  <a:off x="2750582" y="3135523"/>
                  <a:ext cx="64105" cy="63927"/>
                </a:xfrm>
                <a:custGeom>
                  <a:avLst/>
                  <a:gdLst/>
                  <a:ahLst/>
                  <a:cxnLst/>
                  <a:rect l="l" t="t" r="r" b="b"/>
                  <a:pathLst>
                    <a:path w="3245" h="3236" extrusionOk="0">
                      <a:moveTo>
                        <a:pt x="811" y="1"/>
                      </a:moveTo>
                      <a:cubicBezTo>
                        <a:pt x="658" y="1"/>
                        <a:pt x="517" y="87"/>
                        <a:pt x="449" y="225"/>
                      </a:cubicBezTo>
                      <a:lnTo>
                        <a:pt x="43" y="1036"/>
                      </a:lnTo>
                      <a:cubicBezTo>
                        <a:pt x="14" y="1092"/>
                        <a:pt x="0" y="1155"/>
                        <a:pt x="0" y="1219"/>
                      </a:cubicBezTo>
                      <a:lnTo>
                        <a:pt x="3" y="2020"/>
                      </a:lnTo>
                      <a:cubicBezTo>
                        <a:pt x="5" y="2691"/>
                        <a:pt x="548" y="3234"/>
                        <a:pt x="1219" y="3236"/>
                      </a:cubicBezTo>
                      <a:lnTo>
                        <a:pt x="2029" y="3236"/>
                      </a:lnTo>
                      <a:cubicBezTo>
                        <a:pt x="2700" y="3234"/>
                        <a:pt x="3245" y="2690"/>
                        <a:pt x="3245" y="2018"/>
                      </a:cubicBezTo>
                      <a:lnTo>
                        <a:pt x="3244" y="405"/>
                      </a:lnTo>
                      <a:cubicBezTo>
                        <a:pt x="3244" y="183"/>
                        <a:pt x="3062" y="1"/>
                        <a:pt x="2838"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1399;p49">
                  <a:extLst>
                    <a:ext uri="{FF2B5EF4-FFF2-40B4-BE49-F238E27FC236}">
                      <a16:creationId xmlns:a16="http://schemas.microsoft.com/office/drawing/2014/main" id="{D4564091-068D-4EA3-9F1F-186E0DC09DBA}"/>
                    </a:ext>
                  </a:extLst>
                </p:cNvPr>
                <p:cNvSpPr/>
                <p:nvPr/>
              </p:nvSpPr>
              <p:spPr>
                <a:xfrm>
                  <a:off x="2671779" y="3071299"/>
                  <a:ext cx="118826" cy="131667"/>
                </a:xfrm>
                <a:custGeom>
                  <a:avLst/>
                  <a:gdLst/>
                  <a:ahLst/>
                  <a:cxnLst/>
                  <a:rect l="l" t="t" r="r" b="b"/>
                  <a:pathLst>
                    <a:path w="6015" h="6665" extrusionOk="0">
                      <a:moveTo>
                        <a:pt x="1964" y="0"/>
                      </a:moveTo>
                      <a:cubicBezTo>
                        <a:pt x="1840" y="0"/>
                        <a:pt x="1718" y="57"/>
                        <a:pt x="1640" y="162"/>
                      </a:cubicBezTo>
                      <a:lnTo>
                        <a:pt x="108" y="2188"/>
                      </a:lnTo>
                      <a:cubicBezTo>
                        <a:pt x="4" y="2327"/>
                        <a:pt x="0" y="2517"/>
                        <a:pt x="97" y="2661"/>
                      </a:cubicBezTo>
                      <a:lnTo>
                        <a:pt x="2569" y="6308"/>
                      </a:lnTo>
                      <a:cubicBezTo>
                        <a:pt x="2704" y="6508"/>
                        <a:pt x="2922" y="6637"/>
                        <a:pt x="3163" y="6660"/>
                      </a:cubicBezTo>
                      <a:cubicBezTo>
                        <a:pt x="3188" y="6663"/>
                        <a:pt x="3215" y="6664"/>
                        <a:pt x="3240" y="6664"/>
                      </a:cubicBezTo>
                      <a:cubicBezTo>
                        <a:pt x="3456" y="6664"/>
                        <a:pt x="3661" y="6578"/>
                        <a:pt x="3813" y="6428"/>
                      </a:cubicBezTo>
                      <a:cubicBezTo>
                        <a:pt x="3823" y="6416"/>
                        <a:pt x="3833" y="6405"/>
                        <a:pt x="3842" y="6394"/>
                      </a:cubicBezTo>
                      <a:lnTo>
                        <a:pt x="5522" y="4309"/>
                      </a:lnTo>
                      <a:cubicBezTo>
                        <a:pt x="5541" y="4287"/>
                        <a:pt x="5556" y="4261"/>
                        <a:pt x="5570" y="4236"/>
                      </a:cubicBezTo>
                      <a:lnTo>
                        <a:pt x="5973" y="3434"/>
                      </a:lnTo>
                      <a:cubicBezTo>
                        <a:pt x="6001" y="3377"/>
                        <a:pt x="6015" y="3315"/>
                        <a:pt x="6015" y="3252"/>
                      </a:cubicBezTo>
                      <a:lnTo>
                        <a:pt x="6015" y="2441"/>
                      </a:lnTo>
                      <a:cubicBezTo>
                        <a:pt x="6015" y="2293"/>
                        <a:pt x="5936" y="2158"/>
                        <a:pt x="5807" y="2086"/>
                      </a:cubicBezTo>
                      <a:lnTo>
                        <a:pt x="2161" y="52"/>
                      </a:lnTo>
                      <a:cubicBezTo>
                        <a:pt x="2099" y="17"/>
                        <a:pt x="2031" y="0"/>
                        <a:pt x="1964"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1400;p49">
                  <a:extLst>
                    <a:ext uri="{FF2B5EF4-FFF2-40B4-BE49-F238E27FC236}">
                      <a16:creationId xmlns:a16="http://schemas.microsoft.com/office/drawing/2014/main" id="{FAC206AB-14E5-433D-B43B-D2990F0E6791}"/>
                    </a:ext>
                  </a:extLst>
                </p:cNvPr>
                <p:cNvSpPr/>
                <p:nvPr/>
              </p:nvSpPr>
              <p:spPr>
                <a:xfrm>
                  <a:off x="2774584" y="3071299"/>
                  <a:ext cx="118846" cy="131667"/>
                </a:xfrm>
                <a:custGeom>
                  <a:avLst/>
                  <a:gdLst/>
                  <a:ahLst/>
                  <a:cxnLst/>
                  <a:rect l="l" t="t" r="r" b="b"/>
                  <a:pathLst>
                    <a:path w="6016" h="6665" extrusionOk="0">
                      <a:moveTo>
                        <a:pt x="4051" y="0"/>
                      </a:moveTo>
                      <a:cubicBezTo>
                        <a:pt x="3984" y="0"/>
                        <a:pt x="3916" y="17"/>
                        <a:pt x="3854" y="52"/>
                      </a:cubicBezTo>
                      <a:lnTo>
                        <a:pt x="208" y="2086"/>
                      </a:lnTo>
                      <a:cubicBezTo>
                        <a:pt x="80" y="2158"/>
                        <a:pt x="0" y="2295"/>
                        <a:pt x="0" y="2441"/>
                      </a:cubicBezTo>
                      <a:lnTo>
                        <a:pt x="0" y="3252"/>
                      </a:lnTo>
                      <a:cubicBezTo>
                        <a:pt x="0" y="3315"/>
                        <a:pt x="16" y="3377"/>
                        <a:pt x="44" y="3434"/>
                      </a:cubicBezTo>
                      <a:lnTo>
                        <a:pt x="446" y="4236"/>
                      </a:lnTo>
                      <a:cubicBezTo>
                        <a:pt x="459" y="4261"/>
                        <a:pt x="475" y="4287"/>
                        <a:pt x="493" y="4309"/>
                      </a:cubicBezTo>
                      <a:lnTo>
                        <a:pt x="2174" y="6394"/>
                      </a:lnTo>
                      <a:cubicBezTo>
                        <a:pt x="2182" y="6405"/>
                        <a:pt x="2192" y="6416"/>
                        <a:pt x="2203" y="6428"/>
                      </a:cubicBezTo>
                      <a:cubicBezTo>
                        <a:pt x="2354" y="6578"/>
                        <a:pt x="2561" y="6664"/>
                        <a:pt x="2775" y="6664"/>
                      </a:cubicBezTo>
                      <a:cubicBezTo>
                        <a:pt x="2800" y="6664"/>
                        <a:pt x="2827" y="6663"/>
                        <a:pt x="2852" y="6660"/>
                      </a:cubicBezTo>
                      <a:cubicBezTo>
                        <a:pt x="3093" y="6637"/>
                        <a:pt x="3311" y="6508"/>
                        <a:pt x="3446" y="6308"/>
                      </a:cubicBezTo>
                      <a:lnTo>
                        <a:pt x="5918" y="2661"/>
                      </a:lnTo>
                      <a:cubicBezTo>
                        <a:pt x="6015" y="2517"/>
                        <a:pt x="6011" y="2327"/>
                        <a:pt x="5905" y="2188"/>
                      </a:cubicBezTo>
                      <a:lnTo>
                        <a:pt x="4375" y="162"/>
                      </a:lnTo>
                      <a:cubicBezTo>
                        <a:pt x="4296" y="57"/>
                        <a:pt x="4175" y="0"/>
                        <a:pt x="4051"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1401;p49">
                  <a:extLst>
                    <a:ext uri="{FF2B5EF4-FFF2-40B4-BE49-F238E27FC236}">
                      <a16:creationId xmlns:a16="http://schemas.microsoft.com/office/drawing/2014/main" id="{F69E0F2B-E14A-484B-9617-D39ABCE0976D}"/>
                    </a:ext>
                  </a:extLst>
                </p:cNvPr>
                <p:cNvSpPr/>
                <p:nvPr/>
              </p:nvSpPr>
              <p:spPr>
                <a:xfrm>
                  <a:off x="2662455" y="2896744"/>
                  <a:ext cx="240280" cy="222797"/>
                </a:xfrm>
                <a:custGeom>
                  <a:avLst/>
                  <a:gdLst/>
                  <a:ahLst/>
                  <a:cxnLst/>
                  <a:rect l="l" t="t" r="r" b="b"/>
                  <a:pathLst>
                    <a:path w="12163" h="11278" extrusionOk="0">
                      <a:moveTo>
                        <a:pt x="7211" y="1"/>
                      </a:moveTo>
                      <a:cubicBezTo>
                        <a:pt x="5948" y="1"/>
                        <a:pt x="4359" y="83"/>
                        <a:pt x="2433" y="331"/>
                      </a:cubicBezTo>
                      <a:lnTo>
                        <a:pt x="0" y="1142"/>
                      </a:lnTo>
                      <a:lnTo>
                        <a:pt x="0" y="3980"/>
                      </a:lnTo>
                      <a:cubicBezTo>
                        <a:pt x="0" y="8010"/>
                        <a:pt x="2723" y="11277"/>
                        <a:pt x="6082" y="11277"/>
                      </a:cubicBezTo>
                      <a:cubicBezTo>
                        <a:pt x="9440" y="11277"/>
                        <a:pt x="12163" y="8010"/>
                        <a:pt x="12163" y="3980"/>
                      </a:cubicBezTo>
                      <a:lnTo>
                        <a:pt x="12163" y="1142"/>
                      </a:lnTo>
                      <a:cubicBezTo>
                        <a:pt x="12127" y="1181"/>
                        <a:pt x="12071" y="1194"/>
                        <a:pt x="12011" y="1194"/>
                      </a:cubicBezTo>
                      <a:cubicBezTo>
                        <a:pt x="11891" y="1194"/>
                        <a:pt x="11759" y="1142"/>
                        <a:pt x="11759" y="1142"/>
                      </a:cubicBezTo>
                      <a:lnTo>
                        <a:pt x="11757" y="1142"/>
                      </a:lnTo>
                      <a:lnTo>
                        <a:pt x="10958" y="331"/>
                      </a:lnTo>
                      <a:cubicBezTo>
                        <a:pt x="10958" y="331"/>
                        <a:pt x="9736" y="1"/>
                        <a:pt x="7211" y="1"/>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1402;p49">
                  <a:extLst>
                    <a:ext uri="{FF2B5EF4-FFF2-40B4-BE49-F238E27FC236}">
                      <a16:creationId xmlns:a16="http://schemas.microsoft.com/office/drawing/2014/main" id="{008544F2-B938-406D-8F08-4FCE12A1457D}"/>
                    </a:ext>
                  </a:extLst>
                </p:cNvPr>
                <p:cNvSpPr/>
                <p:nvPr/>
              </p:nvSpPr>
              <p:spPr>
                <a:xfrm>
                  <a:off x="2699832" y="2943326"/>
                  <a:ext cx="66594" cy="64085"/>
                </a:xfrm>
                <a:custGeom>
                  <a:avLst/>
                  <a:gdLst/>
                  <a:ahLst/>
                  <a:cxnLst/>
                  <a:rect l="l" t="t" r="r" b="b"/>
                  <a:pathLst>
                    <a:path w="3371" h="3244" extrusionOk="0">
                      <a:moveTo>
                        <a:pt x="1749" y="0"/>
                      </a:moveTo>
                      <a:cubicBezTo>
                        <a:pt x="1093" y="0"/>
                        <a:pt x="501" y="396"/>
                        <a:pt x="251" y="1001"/>
                      </a:cubicBezTo>
                      <a:cubicBezTo>
                        <a:pt x="0" y="1608"/>
                        <a:pt x="138" y="2305"/>
                        <a:pt x="603" y="2769"/>
                      </a:cubicBezTo>
                      <a:cubicBezTo>
                        <a:pt x="912" y="3079"/>
                        <a:pt x="1327" y="3244"/>
                        <a:pt x="1749" y="3244"/>
                      </a:cubicBezTo>
                      <a:cubicBezTo>
                        <a:pt x="1958" y="3244"/>
                        <a:pt x="2169" y="3203"/>
                        <a:pt x="2369" y="3120"/>
                      </a:cubicBezTo>
                      <a:cubicBezTo>
                        <a:pt x="2976"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1403;p49">
                  <a:extLst>
                    <a:ext uri="{FF2B5EF4-FFF2-40B4-BE49-F238E27FC236}">
                      <a16:creationId xmlns:a16="http://schemas.microsoft.com/office/drawing/2014/main" id="{71F0FC54-A636-46AC-9C3C-641B02BABDBD}"/>
                    </a:ext>
                  </a:extLst>
                </p:cNvPr>
                <p:cNvSpPr/>
                <p:nvPr/>
              </p:nvSpPr>
              <p:spPr>
                <a:xfrm>
                  <a:off x="2712060"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8"/>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1404;p49">
                  <a:extLst>
                    <a:ext uri="{FF2B5EF4-FFF2-40B4-BE49-F238E27FC236}">
                      <a16:creationId xmlns:a16="http://schemas.microsoft.com/office/drawing/2014/main" id="{1910A594-25DA-4FE6-9911-89BA55984273}"/>
                    </a:ext>
                  </a:extLst>
                </p:cNvPr>
                <p:cNvSpPr/>
                <p:nvPr/>
              </p:nvSpPr>
              <p:spPr>
                <a:xfrm>
                  <a:off x="2795940" y="2943326"/>
                  <a:ext cx="66594" cy="64065"/>
                </a:xfrm>
                <a:custGeom>
                  <a:avLst/>
                  <a:gdLst/>
                  <a:ahLst/>
                  <a:cxnLst/>
                  <a:rect l="l" t="t" r="r" b="b"/>
                  <a:pathLst>
                    <a:path w="3371" h="3243" extrusionOk="0">
                      <a:moveTo>
                        <a:pt x="1749" y="0"/>
                      </a:moveTo>
                      <a:cubicBezTo>
                        <a:pt x="1093" y="0"/>
                        <a:pt x="501" y="394"/>
                        <a:pt x="251" y="1001"/>
                      </a:cubicBezTo>
                      <a:cubicBezTo>
                        <a:pt x="0" y="1606"/>
                        <a:pt x="138" y="2305"/>
                        <a:pt x="601" y="2768"/>
                      </a:cubicBezTo>
                      <a:cubicBezTo>
                        <a:pt x="912" y="3078"/>
                        <a:pt x="1327" y="3243"/>
                        <a:pt x="1749" y="3243"/>
                      </a:cubicBezTo>
                      <a:cubicBezTo>
                        <a:pt x="1958" y="3243"/>
                        <a:pt x="2168" y="3203"/>
                        <a:pt x="2369" y="3120"/>
                      </a:cubicBezTo>
                      <a:cubicBezTo>
                        <a:pt x="2975"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1405;p49">
                  <a:extLst>
                    <a:ext uri="{FF2B5EF4-FFF2-40B4-BE49-F238E27FC236}">
                      <a16:creationId xmlns:a16="http://schemas.microsoft.com/office/drawing/2014/main" id="{47C5ECB3-8E21-45BF-A31E-147078CFB9CE}"/>
                    </a:ext>
                  </a:extLst>
                </p:cNvPr>
                <p:cNvSpPr/>
                <p:nvPr/>
              </p:nvSpPr>
              <p:spPr>
                <a:xfrm>
                  <a:off x="2808168"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7"/>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1406;p49">
                  <a:extLst>
                    <a:ext uri="{FF2B5EF4-FFF2-40B4-BE49-F238E27FC236}">
                      <a16:creationId xmlns:a16="http://schemas.microsoft.com/office/drawing/2014/main" id="{888421D8-E26D-413A-ACAA-B232607AA609}"/>
                    </a:ext>
                  </a:extLst>
                </p:cNvPr>
                <p:cNvSpPr/>
                <p:nvPr/>
              </p:nvSpPr>
              <p:spPr>
                <a:xfrm>
                  <a:off x="2758622" y="2951050"/>
                  <a:ext cx="48400" cy="32339"/>
                </a:xfrm>
                <a:custGeom>
                  <a:avLst/>
                  <a:gdLst/>
                  <a:ahLst/>
                  <a:cxnLst/>
                  <a:rect l="l" t="t" r="r" b="b"/>
                  <a:pathLst>
                    <a:path w="2450" h="1637" extrusionOk="0">
                      <a:moveTo>
                        <a:pt x="1225" y="1"/>
                      </a:moveTo>
                      <a:cubicBezTo>
                        <a:pt x="548" y="1"/>
                        <a:pt x="0" y="554"/>
                        <a:pt x="9" y="1231"/>
                      </a:cubicBezTo>
                      <a:cubicBezTo>
                        <a:pt x="9" y="1455"/>
                        <a:pt x="190" y="1636"/>
                        <a:pt x="414" y="1636"/>
                      </a:cubicBezTo>
                      <a:cubicBezTo>
                        <a:pt x="638" y="1636"/>
                        <a:pt x="819" y="1455"/>
                        <a:pt x="819" y="1231"/>
                      </a:cubicBezTo>
                      <a:cubicBezTo>
                        <a:pt x="819" y="1007"/>
                        <a:pt x="1001" y="825"/>
                        <a:pt x="1225" y="825"/>
                      </a:cubicBezTo>
                      <a:cubicBezTo>
                        <a:pt x="1449" y="825"/>
                        <a:pt x="1630" y="1007"/>
                        <a:pt x="1630" y="1231"/>
                      </a:cubicBezTo>
                      <a:cubicBezTo>
                        <a:pt x="1630" y="1455"/>
                        <a:pt x="1812" y="1636"/>
                        <a:pt x="2036" y="1636"/>
                      </a:cubicBezTo>
                      <a:cubicBezTo>
                        <a:pt x="2259" y="1636"/>
                        <a:pt x="2441" y="1455"/>
                        <a:pt x="2441" y="1231"/>
                      </a:cubicBezTo>
                      <a:cubicBezTo>
                        <a:pt x="2449" y="554"/>
                        <a:pt x="1902" y="1"/>
                        <a:pt x="1225"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1407;p49">
                  <a:extLst>
                    <a:ext uri="{FF2B5EF4-FFF2-40B4-BE49-F238E27FC236}">
                      <a16:creationId xmlns:a16="http://schemas.microsoft.com/office/drawing/2014/main" id="{E016C967-4F8B-40A9-9884-906DF69C5964}"/>
                    </a:ext>
                  </a:extLst>
                </p:cNvPr>
                <p:cNvSpPr/>
                <p:nvPr/>
              </p:nvSpPr>
              <p:spPr>
                <a:xfrm>
                  <a:off x="2654454" y="2959347"/>
                  <a:ext cx="56262" cy="16021"/>
                </a:xfrm>
                <a:custGeom>
                  <a:avLst/>
                  <a:gdLst/>
                  <a:ahLst/>
                  <a:cxnLst/>
                  <a:rect l="l" t="t" r="r" b="b"/>
                  <a:pathLst>
                    <a:path w="2848" h="811" extrusionOk="0">
                      <a:moveTo>
                        <a:pt x="405" y="0"/>
                      </a:moveTo>
                      <a:cubicBezTo>
                        <a:pt x="182" y="0"/>
                        <a:pt x="0" y="182"/>
                        <a:pt x="0" y="405"/>
                      </a:cubicBezTo>
                      <a:cubicBezTo>
                        <a:pt x="0" y="629"/>
                        <a:pt x="182" y="811"/>
                        <a:pt x="405" y="811"/>
                      </a:cubicBezTo>
                      <a:lnTo>
                        <a:pt x="2444" y="811"/>
                      </a:lnTo>
                      <a:cubicBezTo>
                        <a:pt x="2668" y="811"/>
                        <a:pt x="2848" y="629"/>
                        <a:pt x="2848" y="405"/>
                      </a:cubicBezTo>
                      <a:cubicBezTo>
                        <a:pt x="2848" y="182"/>
                        <a:pt x="2668" y="0"/>
                        <a:pt x="244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1408;p49">
                  <a:extLst>
                    <a:ext uri="{FF2B5EF4-FFF2-40B4-BE49-F238E27FC236}">
                      <a16:creationId xmlns:a16="http://schemas.microsoft.com/office/drawing/2014/main" id="{63166B33-21F0-4E57-BA62-470C330FA5C8}"/>
                    </a:ext>
                  </a:extLst>
                </p:cNvPr>
                <p:cNvSpPr/>
                <p:nvPr/>
              </p:nvSpPr>
              <p:spPr>
                <a:xfrm>
                  <a:off x="2854889" y="2959347"/>
                  <a:ext cx="55867" cy="16021"/>
                </a:xfrm>
                <a:custGeom>
                  <a:avLst/>
                  <a:gdLst/>
                  <a:ahLst/>
                  <a:cxnLst/>
                  <a:rect l="l" t="t" r="r" b="b"/>
                  <a:pathLst>
                    <a:path w="2828" h="811" extrusionOk="0">
                      <a:moveTo>
                        <a:pt x="406" y="0"/>
                      </a:moveTo>
                      <a:cubicBezTo>
                        <a:pt x="182" y="0"/>
                        <a:pt x="0" y="182"/>
                        <a:pt x="0" y="405"/>
                      </a:cubicBezTo>
                      <a:cubicBezTo>
                        <a:pt x="0" y="629"/>
                        <a:pt x="182" y="811"/>
                        <a:pt x="406" y="811"/>
                      </a:cubicBezTo>
                      <a:lnTo>
                        <a:pt x="2422" y="811"/>
                      </a:lnTo>
                      <a:cubicBezTo>
                        <a:pt x="2645" y="811"/>
                        <a:pt x="2827" y="629"/>
                        <a:pt x="2827" y="405"/>
                      </a:cubicBezTo>
                      <a:cubicBezTo>
                        <a:pt x="2827" y="182"/>
                        <a:pt x="2645" y="0"/>
                        <a:pt x="242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1409;p49">
                  <a:extLst>
                    <a:ext uri="{FF2B5EF4-FFF2-40B4-BE49-F238E27FC236}">
                      <a16:creationId xmlns:a16="http://schemas.microsoft.com/office/drawing/2014/main" id="{3EC4C639-572B-418D-B789-49EC6514B3E7}"/>
                    </a:ext>
                  </a:extLst>
                </p:cNvPr>
                <p:cNvSpPr/>
                <p:nvPr/>
              </p:nvSpPr>
              <p:spPr>
                <a:xfrm>
                  <a:off x="2691574" y="2935325"/>
                  <a:ext cx="83248" cy="80087"/>
                </a:xfrm>
                <a:custGeom>
                  <a:avLst/>
                  <a:gdLst/>
                  <a:ahLst/>
                  <a:cxnLst/>
                  <a:rect l="l" t="t" r="r" b="b"/>
                  <a:pathLst>
                    <a:path w="4214" h="4054" extrusionOk="0">
                      <a:moveTo>
                        <a:pt x="2186" y="811"/>
                      </a:moveTo>
                      <a:cubicBezTo>
                        <a:pt x="2858" y="811"/>
                        <a:pt x="3403" y="1355"/>
                        <a:pt x="3403" y="2027"/>
                      </a:cubicBezTo>
                      <a:cubicBezTo>
                        <a:pt x="3403" y="2518"/>
                        <a:pt x="3107" y="2963"/>
                        <a:pt x="2652" y="3150"/>
                      </a:cubicBezTo>
                      <a:cubicBezTo>
                        <a:pt x="2502" y="3213"/>
                        <a:pt x="2343" y="3243"/>
                        <a:pt x="2187" y="3243"/>
                      </a:cubicBezTo>
                      <a:cubicBezTo>
                        <a:pt x="1870" y="3243"/>
                        <a:pt x="1559" y="3119"/>
                        <a:pt x="1326" y="2887"/>
                      </a:cubicBezTo>
                      <a:cubicBezTo>
                        <a:pt x="979" y="2539"/>
                        <a:pt x="874" y="2016"/>
                        <a:pt x="1063" y="1561"/>
                      </a:cubicBezTo>
                      <a:cubicBezTo>
                        <a:pt x="1250" y="1106"/>
                        <a:pt x="1694" y="811"/>
                        <a:pt x="2186" y="811"/>
                      </a:cubicBezTo>
                      <a:close/>
                      <a:moveTo>
                        <a:pt x="2186" y="0"/>
                      </a:moveTo>
                      <a:cubicBezTo>
                        <a:pt x="1659" y="0"/>
                        <a:pt x="1141" y="206"/>
                        <a:pt x="753" y="594"/>
                      </a:cubicBezTo>
                      <a:cubicBezTo>
                        <a:pt x="173" y="1174"/>
                        <a:pt x="0" y="2045"/>
                        <a:pt x="313" y="2802"/>
                      </a:cubicBezTo>
                      <a:cubicBezTo>
                        <a:pt x="627" y="3560"/>
                        <a:pt x="1366"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1410;p49">
                  <a:extLst>
                    <a:ext uri="{FF2B5EF4-FFF2-40B4-BE49-F238E27FC236}">
                      <a16:creationId xmlns:a16="http://schemas.microsoft.com/office/drawing/2014/main" id="{6B97C09F-CE33-4B13-9661-B6A449290348}"/>
                    </a:ext>
                  </a:extLst>
                </p:cNvPr>
                <p:cNvSpPr/>
                <p:nvPr/>
              </p:nvSpPr>
              <p:spPr>
                <a:xfrm>
                  <a:off x="2787682" y="2935325"/>
                  <a:ext cx="83248" cy="80087"/>
                </a:xfrm>
                <a:custGeom>
                  <a:avLst/>
                  <a:gdLst/>
                  <a:ahLst/>
                  <a:cxnLst/>
                  <a:rect l="l" t="t" r="r" b="b"/>
                  <a:pathLst>
                    <a:path w="4214" h="4054" extrusionOk="0">
                      <a:moveTo>
                        <a:pt x="2186" y="811"/>
                      </a:moveTo>
                      <a:cubicBezTo>
                        <a:pt x="2858" y="811"/>
                        <a:pt x="3401" y="1355"/>
                        <a:pt x="3402" y="2027"/>
                      </a:cubicBezTo>
                      <a:cubicBezTo>
                        <a:pt x="3402" y="2520"/>
                        <a:pt x="3105" y="2963"/>
                        <a:pt x="2651" y="3150"/>
                      </a:cubicBezTo>
                      <a:cubicBezTo>
                        <a:pt x="2500" y="3213"/>
                        <a:pt x="2342" y="3243"/>
                        <a:pt x="2185" y="3243"/>
                      </a:cubicBezTo>
                      <a:cubicBezTo>
                        <a:pt x="1869" y="3243"/>
                        <a:pt x="1559" y="3119"/>
                        <a:pt x="1326" y="2887"/>
                      </a:cubicBezTo>
                      <a:cubicBezTo>
                        <a:pt x="978" y="2539"/>
                        <a:pt x="874" y="2016"/>
                        <a:pt x="1062" y="1561"/>
                      </a:cubicBezTo>
                      <a:cubicBezTo>
                        <a:pt x="1250" y="1106"/>
                        <a:pt x="1694" y="811"/>
                        <a:pt x="2186" y="811"/>
                      </a:cubicBezTo>
                      <a:close/>
                      <a:moveTo>
                        <a:pt x="2186" y="0"/>
                      </a:moveTo>
                      <a:cubicBezTo>
                        <a:pt x="1659" y="0"/>
                        <a:pt x="1141" y="206"/>
                        <a:pt x="753" y="594"/>
                      </a:cubicBezTo>
                      <a:cubicBezTo>
                        <a:pt x="173" y="1174"/>
                        <a:pt x="0" y="2045"/>
                        <a:pt x="314" y="2802"/>
                      </a:cubicBezTo>
                      <a:cubicBezTo>
                        <a:pt x="627" y="3560"/>
                        <a:pt x="1367"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1411;p49">
                  <a:extLst>
                    <a:ext uri="{FF2B5EF4-FFF2-40B4-BE49-F238E27FC236}">
                      <a16:creationId xmlns:a16="http://schemas.microsoft.com/office/drawing/2014/main" id="{B9EC5C63-7099-4403-887D-23F96EE72854}"/>
                    </a:ext>
                  </a:extLst>
                </p:cNvPr>
                <p:cNvSpPr/>
                <p:nvPr/>
              </p:nvSpPr>
              <p:spPr>
                <a:xfrm>
                  <a:off x="2934837" y="2863674"/>
                  <a:ext cx="16002" cy="111537"/>
                </a:xfrm>
                <a:custGeom>
                  <a:avLst/>
                  <a:gdLst/>
                  <a:ahLst/>
                  <a:cxnLst/>
                  <a:rect l="l" t="t" r="r" b="b"/>
                  <a:pathLst>
                    <a:path w="810" h="5646" extrusionOk="0">
                      <a:moveTo>
                        <a:pt x="404" y="1"/>
                      </a:moveTo>
                      <a:cubicBezTo>
                        <a:pt x="181" y="1"/>
                        <a:pt x="0" y="182"/>
                        <a:pt x="0" y="406"/>
                      </a:cubicBezTo>
                      <a:lnTo>
                        <a:pt x="0" y="5241"/>
                      </a:lnTo>
                      <a:cubicBezTo>
                        <a:pt x="0" y="5464"/>
                        <a:pt x="181" y="5645"/>
                        <a:pt x="404" y="5645"/>
                      </a:cubicBezTo>
                      <a:lnTo>
                        <a:pt x="406" y="5645"/>
                      </a:lnTo>
                      <a:cubicBezTo>
                        <a:pt x="630" y="5645"/>
                        <a:pt x="810" y="5464"/>
                        <a:pt x="810" y="5240"/>
                      </a:cubicBezTo>
                      <a:lnTo>
                        <a:pt x="810" y="406"/>
                      </a:lnTo>
                      <a:cubicBezTo>
                        <a:pt x="810" y="182"/>
                        <a:pt x="628" y="1"/>
                        <a:pt x="404"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1412;p49">
                  <a:extLst>
                    <a:ext uri="{FF2B5EF4-FFF2-40B4-BE49-F238E27FC236}">
                      <a16:creationId xmlns:a16="http://schemas.microsoft.com/office/drawing/2014/main" id="{E03BCDC5-8CCF-4ACD-96CA-5E2902753637}"/>
                    </a:ext>
                  </a:extLst>
                </p:cNvPr>
                <p:cNvSpPr/>
                <p:nvPr/>
              </p:nvSpPr>
              <p:spPr>
                <a:xfrm>
                  <a:off x="2574269" y="2767092"/>
                  <a:ext cx="408593" cy="127380"/>
                </a:xfrm>
                <a:custGeom>
                  <a:avLst/>
                  <a:gdLst/>
                  <a:ahLst/>
                  <a:cxnLst/>
                  <a:rect l="l" t="t" r="r" b="b"/>
                  <a:pathLst>
                    <a:path w="20683" h="6448" extrusionOk="0">
                      <a:moveTo>
                        <a:pt x="10343" y="0"/>
                      </a:moveTo>
                      <a:cubicBezTo>
                        <a:pt x="9875" y="0"/>
                        <a:pt x="9407" y="77"/>
                        <a:pt x="8958" y="230"/>
                      </a:cubicBezTo>
                      <a:lnTo>
                        <a:pt x="710" y="3057"/>
                      </a:lnTo>
                      <a:cubicBezTo>
                        <a:pt x="287" y="3203"/>
                        <a:pt x="1" y="3602"/>
                        <a:pt x="1" y="4051"/>
                      </a:cubicBezTo>
                      <a:cubicBezTo>
                        <a:pt x="1" y="4500"/>
                        <a:pt x="287" y="4898"/>
                        <a:pt x="710" y="5045"/>
                      </a:cubicBezTo>
                      <a:lnTo>
                        <a:pt x="4743" y="6427"/>
                      </a:lnTo>
                      <a:cubicBezTo>
                        <a:pt x="4785" y="6441"/>
                        <a:pt x="4829" y="6448"/>
                        <a:pt x="4874" y="6448"/>
                      </a:cubicBezTo>
                      <a:lnTo>
                        <a:pt x="4880" y="6448"/>
                      </a:lnTo>
                      <a:lnTo>
                        <a:pt x="16228" y="6307"/>
                      </a:lnTo>
                      <a:cubicBezTo>
                        <a:pt x="16272" y="6306"/>
                        <a:pt x="16314" y="6299"/>
                        <a:pt x="16355" y="6285"/>
                      </a:cubicBezTo>
                      <a:lnTo>
                        <a:pt x="19973" y="5045"/>
                      </a:lnTo>
                      <a:cubicBezTo>
                        <a:pt x="20398" y="4898"/>
                        <a:pt x="20682" y="4500"/>
                        <a:pt x="20682" y="4051"/>
                      </a:cubicBezTo>
                      <a:cubicBezTo>
                        <a:pt x="20682" y="3602"/>
                        <a:pt x="20398" y="3203"/>
                        <a:pt x="19973" y="3057"/>
                      </a:cubicBezTo>
                      <a:lnTo>
                        <a:pt x="19974" y="3057"/>
                      </a:lnTo>
                      <a:lnTo>
                        <a:pt x="11728" y="230"/>
                      </a:lnTo>
                      <a:cubicBezTo>
                        <a:pt x="11279" y="77"/>
                        <a:pt x="10811" y="0"/>
                        <a:pt x="10343"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1413;p49">
                  <a:extLst>
                    <a:ext uri="{FF2B5EF4-FFF2-40B4-BE49-F238E27FC236}">
                      <a16:creationId xmlns:a16="http://schemas.microsoft.com/office/drawing/2014/main" id="{D5967A24-B1E5-46D7-9296-B52EC5DDBD72}"/>
                    </a:ext>
                  </a:extLst>
                </p:cNvPr>
                <p:cNvSpPr/>
                <p:nvPr/>
              </p:nvSpPr>
              <p:spPr>
                <a:xfrm>
                  <a:off x="2662514" y="2823196"/>
                  <a:ext cx="240280" cy="104129"/>
                </a:xfrm>
                <a:custGeom>
                  <a:avLst/>
                  <a:gdLst/>
                  <a:ahLst/>
                  <a:cxnLst/>
                  <a:rect l="l" t="t" r="r" b="b"/>
                  <a:pathLst>
                    <a:path w="12163" h="5271" extrusionOk="0">
                      <a:moveTo>
                        <a:pt x="6081" y="0"/>
                      </a:moveTo>
                      <a:cubicBezTo>
                        <a:pt x="3152" y="0"/>
                        <a:pt x="0" y="635"/>
                        <a:pt x="0" y="2027"/>
                      </a:cubicBezTo>
                      <a:lnTo>
                        <a:pt x="0" y="5270"/>
                      </a:lnTo>
                      <a:cubicBezTo>
                        <a:pt x="1079" y="4683"/>
                        <a:pt x="3041" y="4410"/>
                        <a:pt x="4691" y="4316"/>
                      </a:cubicBezTo>
                      <a:lnTo>
                        <a:pt x="4692" y="4316"/>
                      </a:lnTo>
                      <a:cubicBezTo>
                        <a:pt x="5121" y="4285"/>
                        <a:pt x="5583" y="4265"/>
                        <a:pt x="6083" y="4265"/>
                      </a:cubicBezTo>
                      <a:cubicBezTo>
                        <a:pt x="6581" y="4265"/>
                        <a:pt x="7043" y="4284"/>
                        <a:pt x="7472" y="4316"/>
                      </a:cubicBezTo>
                      <a:cubicBezTo>
                        <a:pt x="9123" y="4410"/>
                        <a:pt x="11084" y="4683"/>
                        <a:pt x="12162" y="5270"/>
                      </a:cubicBezTo>
                      <a:lnTo>
                        <a:pt x="12162" y="2027"/>
                      </a:lnTo>
                      <a:cubicBezTo>
                        <a:pt x="12162" y="635"/>
                        <a:pt x="9011" y="0"/>
                        <a:pt x="6081"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1414;p49">
                  <a:extLst>
                    <a:ext uri="{FF2B5EF4-FFF2-40B4-BE49-F238E27FC236}">
                      <a16:creationId xmlns:a16="http://schemas.microsoft.com/office/drawing/2014/main" id="{5C0E715B-6DBE-4F4A-8382-FD595CDA98CA}"/>
                    </a:ext>
                  </a:extLst>
                </p:cNvPr>
                <p:cNvSpPr/>
                <p:nvPr/>
              </p:nvSpPr>
              <p:spPr>
                <a:xfrm>
                  <a:off x="2662534" y="2867546"/>
                  <a:ext cx="240280" cy="40063"/>
                </a:xfrm>
                <a:custGeom>
                  <a:avLst/>
                  <a:gdLst/>
                  <a:ahLst/>
                  <a:cxnLst/>
                  <a:rect l="l" t="t" r="r" b="b"/>
                  <a:pathLst>
                    <a:path w="12163" h="2028" extrusionOk="0">
                      <a:moveTo>
                        <a:pt x="6082" y="0"/>
                      </a:moveTo>
                      <a:cubicBezTo>
                        <a:pt x="4322" y="0"/>
                        <a:pt x="1407" y="233"/>
                        <a:pt x="1" y="997"/>
                      </a:cubicBezTo>
                      <a:lnTo>
                        <a:pt x="1" y="2027"/>
                      </a:lnTo>
                      <a:cubicBezTo>
                        <a:pt x="1" y="1674"/>
                        <a:pt x="2132" y="811"/>
                        <a:pt x="6082" y="811"/>
                      </a:cubicBezTo>
                      <a:cubicBezTo>
                        <a:pt x="10030" y="811"/>
                        <a:pt x="12163" y="1674"/>
                        <a:pt x="12163" y="2027"/>
                      </a:cubicBezTo>
                      <a:lnTo>
                        <a:pt x="12163" y="998"/>
                      </a:lnTo>
                      <a:cubicBezTo>
                        <a:pt x="10755" y="233"/>
                        <a:pt x="7840" y="2"/>
                        <a:pt x="6082" y="2"/>
                      </a:cubicBezTo>
                      <a:lnTo>
                        <a:pt x="608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1415;p49">
                  <a:extLst>
                    <a:ext uri="{FF2B5EF4-FFF2-40B4-BE49-F238E27FC236}">
                      <a16:creationId xmlns:a16="http://schemas.microsoft.com/office/drawing/2014/main" id="{7CB63036-2FBC-4233-ABBB-24CD149D6B98}"/>
                    </a:ext>
                  </a:extLst>
                </p:cNvPr>
                <p:cNvSpPr/>
                <p:nvPr/>
              </p:nvSpPr>
              <p:spPr>
                <a:xfrm>
                  <a:off x="2782605" y="2823196"/>
                  <a:ext cx="120189" cy="104129"/>
                </a:xfrm>
                <a:custGeom>
                  <a:avLst/>
                  <a:gdLst/>
                  <a:ahLst/>
                  <a:cxnLst/>
                  <a:rect l="l" t="t" r="r" b="b"/>
                  <a:pathLst>
                    <a:path w="6084" h="5271" extrusionOk="0">
                      <a:moveTo>
                        <a:pt x="1" y="0"/>
                      </a:moveTo>
                      <a:lnTo>
                        <a:pt x="1" y="4265"/>
                      </a:lnTo>
                      <a:lnTo>
                        <a:pt x="4" y="4265"/>
                      </a:lnTo>
                      <a:cubicBezTo>
                        <a:pt x="503" y="4265"/>
                        <a:pt x="964" y="4284"/>
                        <a:pt x="1393" y="4316"/>
                      </a:cubicBezTo>
                      <a:cubicBezTo>
                        <a:pt x="3044" y="4410"/>
                        <a:pt x="5005" y="4683"/>
                        <a:pt x="6083" y="5270"/>
                      </a:cubicBezTo>
                      <a:lnTo>
                        <a:pt x="6083" y="2027"/>
                      </a:lnTo>
                      <a:cubicBezTo>
                        <a:pt x="6083" y="635"/>
                        <a:pt x="2932" y="0"/>
                        <a:pt x="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1416;p49">
                  <a:extLst>
                    <a:ext uri="{FF2B5EF4-FFF2-40B4-BE49-F238E27FC236}">
                      <a16:creationId xmlns:a16="http://schemas.microsoft.com/office/drawing/2014/main" id="{9E5BEDFE-EAF3-4140-AF4F-CB67338A9A6E}"/>
                    </a:ext>
                  </a:extLst>
                </p:cNvPr>
                <p:cNvSpPr/>
                <p:nvPr/>
              </p:nvSpPr>
              <p:spPr>
                <a:xfrm>
                  <a:off x="2782585" y="2867566"/>
                  <a:ext cx="120209" cy="40063"/>
                </a:xfrm>
                <a:custGeom>
                  <a:avLst/>
                  <a:gdLst/>
                  <a:ahLst/>
                  <a:cxnLst/>
                  <a:rect l="l" t="t" r="r" b="b"/>
                  <a:pathLst>
                    <a:path w="6085" h="2028" extrusionOk="0">
                      <a:moveTo>
                        <a:pt x="1" y="1"/>
                      </a:moveTo>
                      <a:lnTo>
                        <a:pt x="1" y="812"/>
                      </a:lnTo>
                      <a:lnTo>
                        <a:pt x="3" y="812"/>
                      </a:lnTo>
                      <a:cubicBezTo>
                        <a:pt x="3953" y="812"/>
                        <a:pt x="6084" y="1674"/>
                        <a:pt x="6084" y="2028"/>
                      </a:cubicBezTo>
                      <a:lnTo>
                        <a:pt x="6084" y="997"/>
                      </a:lnTo>
                      <a:cubicBezTo>
                        <a:pt x="4677" y="232"/>
                        <a:pt x="1763" y="1"/>
                        <a:pt x="3" y="1"/>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1417;p49">
                  <a:extLst>
                    <a:ext uri="{FF2B5EF4-FFF2-40B4-BE49-F238E27FC236}">
                      <a16:creationId xmlns:a16="http://schemas.microsoft.com/office/drawing/2014/main" id="{7B61E250-F3CF-44AA-8163-62D62B90ED4D}"/>
                    </a:ext>
                  </a:extLst>
                </p:cNvPr>
                <p:cNvSpPr/>
                <p:nvPr/>
              </p:nvSpPr>
              <p:spPr>
                <a:xfrm>
                  <a:off x="2926737" y="2967348"/>
                  <a:ext cx="32062" cy="56084"/>
                </a:xfrm>
                <a:custGeom>
                  <a:avLst/>
                  <a:gdLst/>
                  <a:ahLst/>
                  <a:cxnLst/>
                  <a:rect l="l" t="t" r="r" b="b"/>
                  <a:pathLst>
                    <a:path w="1623" h="2839" extrusionOk="0">
                      <a:moveTo>
                        <a:pt x="812" y="0"/>
                      </a:moveTo>
                      <a:cubicBezTo>
                        <a:pt x="364" y="0"/>
                        <a:pt x="1" y="364"/>
                        <a:pt x="1" y="811"/>
                      </a:cubicBezTo>
                      <a:lnTo>
                        <a:pt x="1" y="2433"/>
                      </a:lnTo>
                      <a:cubicBezTo>
                        <a:pt x="1" y="2657"/>
                        <a:pt x="182" y="2838"/>
                        <a:pt x="406" y="2838"/>
                      </a:cubicBezTo>
                      <a:lnTo>
                        <a:pt x="1218" y="2838"/>
                      </a:lnTo>
                      <a:cubicBezTo>
                        <a:pt x="1441" y="2838"/>
                        <a:pt x="1622" y="2657"/>
                        <a:pt x="1622" y="2433"/>
                      </a:cubicBezTo>
                      <a:lnTo>
                        <a:pt x="1622" y="811"/>
                      </a:lnTo>
                      <a:cubicBezTo>
                        <a:pt x="1622" y="364"/>
                        <a:pt x="1259" y="0"/>
                        <a:pt x="812" y="0"/>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1418;p49">
                  <a:extLst>
                    <a:ext uri="{FF2B5EF4-FFF2-40B4-BE49-F238E27FC236}">
                      <a16:creationId xmlns:a16="http://schemas.microsoft.com/office/drawing/2014/main" id="{9C4B0998-6995-4DA1-985A-B21779F9F4D5}"/>
                    </a:ext>
                  </a:extLst>
                </p:cNvPr>
                <p:cNvSpPr/>
                <p:nvPr/>
              </p:nvSpPr>
              <p:spPr>
                <a:xfrm>
                  <a:off x="2926737" y="2967348"/>
                  <a:ext cx="16041" cy="56084"/>
                </a:xfrm>
                <a:custGeom>
                  <a:avLst/>
                  <a:gdLst/>
                  <a:ahLst/>
                  <a:cxnLst/>
                  <a:rect l="l" t="t" r="r" b="b"/>
                  <a:pathLst>
                    <a:path w="812" h="2839" extrusionOk="0">
                      <a:moveTo>
                        <a:pt x="812" y="0"/>
                      </a:moveTo>
                      <a:cubicBezTo>
                        <a:pt x="364" y="0"/>
                        <a:pt x="1" y="364"/>
                        <a:pt x="1" y="811"/>
                      </a:cubicBezTo>
                      <a:lnTo>
                        <a:pt x="1" y="2433"/>
                      </a:lnTo>
                      <a:cubicBezTo>
                        <a:pt x="1" y="2657"/>
                        <a:pt x="182" y="2838"/>
                        <a:pt x="406" y="2838"/>
                      </a:cubicBezTo>
                      <a:lnTo>
                        <a:pt x="812" y="2838"/>
                      </a:lnTo>
                      <a:lnTo>
                        <a:pt x="81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1419;p49">
                  <a:extLst>
                    <a:ext uri="{FF2B5EF4-FFF2-40B4-BE49-F238E27FC236}">
                      <a16:creationId xmlns:a16="http://schemas.microsoft.com/office/drawing/2014/main" id="{06884FFA-8663-4FB1-A063-ED501D1370ED}"/>
                    </a:ext>
                  </a:extLst>
                </p:cNvPr>
                <p:cNvSpPr/>
                <p:nvPr/>
              </p:nvSpPr>
              <p:spPr>
                <a:xfrm>
                  <a:off x="2542389" y="3145105"/>
                  <a:ext cx="80107" cy="134432"/>
                </a:xfrm>
                <a:custGeom>
                  <a:avLst/>
                  <a:gdLst/>
                  <a:ahLst/>
                  <a:cxnLst/>
                  <a:rect l="l" t="t" r="r" b="b"/>
                  <a:pathLst>
                    <a:path w="4055" h="6805" extrusionOk="0">
                      <a:moveTo>
                        <a:pt x="1304" y="0"/>
                      </a:moveTo>
                      <a:cubicBezTo>
                        <a:pt x="445" y="852"/>
                        <a:pt x="0" y="2047"/>
                        <a:pt x="0" y="3113"/>
                      </a:cubicBezTo>
                      <a:lnTo>
                        <a:pt x="0" y="5335"/>
                      </a:lnTo>
                      <a:cubicBezTo>
                        <a:pt x="0" y="6146"/>
                        <a:pt x="728" y="6805"/>
                        <a:pt x="1622" y="6805"/>
                      </a:cubicBezTo>
                      <a:lnTo>
                        <a:pt x="4054" y="6805"/>
                      </a:lnTo>
                      <a:lnTo>
                        <a:pt x="4054" y="4095"/>
                      </a:lnTo>
                      <a:lnTo>
                        <a:pt x="4054" y="4094"/>
                      </a:lnTo>
                      <a:cubicBezTo>
                        <a:pt x="4054" y="3234"/>
                        <a:pt x="3712" y="2409"/>
                        <a:pt x="3104" y="1801"/>
                      </a:cubicBezTo>
                      <a:lnTo>
                        <a:pt x="1304" y="0"/>
                      </a:ln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1420;p49">
                  <a:extLst>
                    <a:ext uri="{FF2B5EF4-FFF2-40B4-BE49-F238E27FC236}">
                      <a16:creationId xmlns:a16="http://schemas.microsoft.com/office/drawing/2014/main" id="{9843763F-C6B1-491D-885A-EE8EE2B526D7}"/>
                    </a:ext>
                  </a:extLst>
                </p:cNvPr>
                <p:cNvSpPr/>
                <p:nvPr/>
              </p:nvSpPr>
              <p:spPr>
                <a:xfrm>
                  <a:off x="2942818" y="3145183"/>
                  <a:ext cx="80107" cy="134334"/>
                </a:xfrm>
                <a:custGeom>
                  <a:avLst/>
                  <a:gdLst/>
                  <a:ahLst/>
                  <a:cxnLst/>
                  <a:rect l="l" t="t" r="r" b="b"/>
                  <a:pathLst>
                    <a:path w="4055" h="6800" extrusionOk="0">
                      <a:moveTo>
                        <a:pt x="2747" y="0"/>
                      </a:moveTo>
                      <a:lnTo>
                        <a:pt x="951" y="1797"/>
                      </a:lnTo>
                      <a:cubicBezTo>
                        <a:pt x="343" y="2405"/>
                        <a:pt x="0" y="3230"/>
                        <a:pt x="0" y="4090"/>
                      </a:cubicBezTo>
                      <a:lnTo>
                        <a:pt x="0" y="6799"/>
                      </a:lnTo>
                      <a:lnTo>
                        <a:pt x="2433" y="6799"/>
                      </a:lnTo>
                      <a:cubicBezTo>
                        <a:pt x="3327" y="6799"/>
                        <a:pt x="4055" y="6141"/>
                        <a:pt x="4055" y="5330"/>
                      </a:cubicBezTo>
                      <a:lnTo>
                        <a:pt x="4055" y="3109"/>
                      </a:lnTo>
                      <a:cubicBezTo>
                        <a:pt x="4055" y="2046"/>
                        <a:pt x="3611" y="853"/>
                        <a:pt x="2747"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1421;p49">
                  <a:extLst>
                    <a:ext uri="{FF2B5EF4-FFF2-40B4-BE49-F238E27FC236}">
                      <a16:creationId xmlns:a16="http://schemas.microsoft.com/office/drawing/2014/main" id="{BEC936A4-BC4F-4DE7-938E-FC6AD67D432B}"/>
                    </a:ext>
                  </a:extLst>
                </p:cNvPr>
                <p:cNvSpPr/>
                <p:nvPr/>
              </p:nvSpPr>
              <p:spPr>
                <a:xfrm>
                  <a:off x="2752617" y="3207450"/>
                  <a:ext cx="68866" cy="72086"/>
                </a:xfrm>
                <a:custGeom>
                  <a:avLst/>
                  <a:gdLst/>
                  <a:ahLst/>
                  <a:cxnLst/>
                  <a:rect l="l" t="t" r="r" b="b"/>
                  <a:pathLst>
                    <a:path w="3486" h="3649" extrusionOk="0">
                      <a:moveTo>
                        <a:pt x="163" y="0"/>
                      </a:moveTo>
                      <a:lnTo>
                        <a:pt x="0" y="984"/>
                      </a:lnTo>
                      <a:lnTo>
                        <a:pt x="2665" y="3649"/>
                      </a:lnTo>
                      <a:lnTo>
                        <a:pt x="3485" y="3649"/>
                      </a:lnTo>
                      <a:lnTo>
                        <a:pt x="3421" y="3258"/>
                      </a:lnTo>
                      <a:lnTo>
                        <a:pt x="163"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1422;p49">
                  <a:extLst>
                    <a:ext uri="{FF2B5EF4-FFF2-40B4-BE49-F238E27FC236}">
                      <a16:creationId xmlns:a16="http://schemas.microsoft.com/office/drawing/2014/main" id="{AD148927-A051-445A-9140-02F7531E9320}"/>
                    </a:ext>
                  </a:extLst>
                </p:cNvPr>
                <p:cNvSpPr/>
                <p:nvPr/>
              </p:nvSpPr>
              <p:spPr>
                <a:xfrm>
                  <a:off x="2745466" y="3250358"/>
                  <a:ext cx="32418" cy="29158"/>
                </a:xfrm>
                <a:custGeom>
                  <a:avLst/>
                  <a:gdLst/>
                  <a:ahLst/>
                  <a:cxnLst/>
                  <a:rect l="l" t="t" r="r" b="b"/>
                  <a:pathLst>
                    <a:path w="1641" h="1476" extrusionOk="0">
                      <a:moveTo>
                        <a:pt x="164" y="0"/>
                      </a:moveTo>
                      <a:lnTo>
                        <a:pt x="0" y="983"/>
                      </a:lnTo>
                      <a:lnTo>
                        <a:pt x="494" y="1475"/>
                      </a:lnTo>
                      <a:lnTo>
                        <a:pt x="1640" y="1475"/>
                      </a:lnTo>
                      <a:lnTo>
                        <a:pt x="164"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49" name="side panel textbox">
            <a:extLst>
              <a:ext uri="{FF2B5EF4-FFF2-40B4-BE49-F238E27FC236}">
                <a16:creationId xmlns:a16="http://schemas.microsoft.com/office/drawing/2014/main" id="{2CCE94B1-2037-49B3-8302-9F06A6E2B8AB}"/>
              </a:ext>
            </a:extLst>
          </p:cNvPr>
          <p:cNvSpPr txBox="1"/>
          <p:nvPr/>
        </p:nvSpPr>
        <p:spPr>
          <a:xfrm>
            <a:off x="22290" y="248262"/>
            <a:ext cx="7226949" cy="842145"/>
          </a:xfrm>
          <a:prstGeom prst="rect">
            <a:avLst/>
          </a:prstGeom>
          <a:noFill/>
        </p:spPr>
        <p:txBody>
          <a:bodyPr wrap="square" lIns="36000" tIns="36000" rIns="36000" b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000" dirty="0">
                <a:solidFill>
                  <a:sysClr val="windowText" lastClr="000000"/>
                </a:solidFill>
                <a:latin typeface="Comic Sans MS" panose="030F0702030302020204" pitchFamily="66" charset="0"/>
              </a:rPr>
              <a:t>Dry my hair</a:t>
            </a:r>
            <a:r>
              <a:rPr kumimoji="0" lang="en-US" sz="5000" i="0" u="none" strike="noStrike" kern="0" cap="none" spc="0" normalizeH="0" baseline="0" noProof="0" dirty="0">
                <a:ln>
                  <a:noFill/>
                </a:ln>
                <a:solidFill>
                  <a:sysClr val="windowText" lastClr="000000"/>
                </a:solidFill>
                <a:effectLst/>
                <a:uLnTx/>
                <a:uFillTx/>
                <a:latin typeface="Comic Sans MS" panose="030F0702030302020204" pitchFamily="66" charset="0"/>
              </a:rPr>
              <a:t>.</a:t>
            </a:r>
          </a:p>
        </p:txBody>
      </p:sp>
      <p:sp>
        <p:nvSpPr>
          <p:cNvPr id="58" name="TextBox 57">
            <a:extLst>
              <a:ext uri="{FF2B5EF4-FFF2-40B4-BE49-F238E27FC236}">
                <a16:creationId xmlns:a16="http://schemas.microsoft.com/office/drawing/2014/main" id="{031A842D-56AD-4354-A8E9-96B74D3370A5}"/>
              </a:ext>
            </a:extLst>
          </p:cNvPr>
          <p:cNvSpPr txBox="1"/>
          <p:nvPr/>
        </p:nvSpPr>
        <p:spPr>
          <a:xfrm>
            <a:off x="1" y="4839983"/>
            <a:ext cx="7259288"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for next sentence ]</a:t>
            </a:r>
          </a:p>
        </p:txBody>
      </p:sp>
      <p:grpSp>
        <p:nvGrpSpPr>
          <p:cNvPr id="6" name="Group 5">
            <a:extLst>
              <a:ext uri="{FF2B5EF4-FFF2-40B4-BE49-F238E27FC236}">
                <a16:creationId xmlns:a16="http://schemas.microsoft.com/office/drawing/2014/main" id="{E4E417D6-738E-4582-A530-383E01457544}"/>
              </a:ext>
            </a:extLst>
          </p:cNvPr>
          <p:cNvGrpSpPr/>
          <p:nvPr/>
        </p:nvGrpSpPr>
        <p:grpSpPr>
          <a:xfrm>
            <a:off x="151620" y="2217807"/>
            <a:ext cx="707886" cy="707886"/>
            <a:chOff x="783522" y="827589"/>
            <a:chExt cx="707886" cy="707886"/>
          </a:xfrm>
        </p:grpSpPr>
        <p:sp>
          <p:nvSpPr>
            <p:cNvPr id="59" name="Google Shape;267;p28">
              <a:extLst>
                <a:ext uri="{FF2B5EF4-FFF2-40B4-BE49-F238E27FC236}">
                  <a16:creationId xmlns:a16="http://schemas.microsoft.com/office/drawing/2014/main" id="{11329851-36B2-4C5A-97E4-B1CC872BDED2}"/>
                </a:ext>
              </a:extLst>
            </p:cNvPr>
            <p:cNvSpPr/>
            <p:nvPr/>
          </p:nvSpPr>
          <p:spPr>
            <a:xfrm>
              <a:off x="783522" y="827589"/>
              <a:ext cx="707886" cy="707886"/>
            </a:xfrm>
            <a:prstGeom prst="flowChartConnector">
              <a:avLst/>
            </a:prstGeom>
            <a:solidFill>
              <a:srgbClr val="99CCFF">
                <a:alpha val="34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TextBox 59">
              <a:extLst>
                <a:ext uri="{FF2B5EF4-FFF2-40B4-BE49-F238E27FC236}">
                  <a16:creationId xmlns:a16="http://schemas.microsoft.com/office/drawing/2014/main" id="{A4DAFFFC-885E-4C27-8CF1-B416842C9C53}"/>
                </a:ext>
              </a:extLst>
            </p:cNvPr>
            <p:cNvSpPr txBox="1"/>
            <p:nvPr/>
          </p:nvSpPr>
          <p:spPr>
            <a:xfrm>
              <a:off x="783522" y="889145"/>
              <a:ext cx="707886" cy="584775"/>
            </a:xfrm>
            <a:prstGeom prst="rect">
              <a:avLst/>
            </a:prstGeom>
            <a:noFill/>
          </p:spPr>
          <p:txBody>
            <a:bodyPr wrap="square" rtlCol="0">
              <a:spAutoFit/>
            </a:bodyPr>
            <a:lstStyle/>
            <a:p>
              <a:pPr algn="ctr"/>
              <a:r>
                <a:rPr lang="en-US" sz="3200" b="1" dirty="0">
                  <a:solidFill>
                    <a:schemeClr val="tx1"/>
                  </a:solidFill>
                  <a:latin typeface="+mn-lt"/>
                </a:rPr>
                <a:t>2</a:t>
              </a:r>
            </a:p>
          </p:txBody>
        </p:sp>
      </p:grpSp>
      <p:pic>
        <p:nvPicPr>
          <p:cNvPr id="1026" name="Picture 2" descr="Blow Dry Hair GIF - Find &amp; Share on GIPHY">
            <a:extLst>
              <a:ext uri="{FF2B5EF4-FFF2-40B4-BE49-F238E27FC236}">
                <a16:creationId xmlns:a16="http://schemas.microsoft.com/office/drawing/2014/main" id="{8431FE2A-B355-486B-A4D8-F60A6482D9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37278" y="1437757"/>
            <a:ext cx="2394918" cy="335288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32FC856B-6101-4F5D-8DDB-4A5D6505A377}"/>
              </a:ext>
            </a:extLst>
          </p:cNvPr>
          <p:cNvSpPr txBox="1"/>
          <p:nvPr/>
        </p:nvSpPr>
        <p:spPr>
          <a:xfrm>
            <a:off x="2207013" y="2440945"/>
            <a:ext cx="2857501"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to see the answer ]</a:t>
            </a:r>
          </a:p>
        </p:txBody>
      </p:sp>
      <p:grpSp>
        <p:nvGrpSpPr>
          <p:cNvPr id="3" name="Group 2">
            <a:extLst>
              <a:ext uri="{FF2B5EF4-FFF2-40B4-BE49-F238E27FC236}">
                <a16:creationId xmlns:a16="http://schemas.microsoft.com/office/drawing/2014/main" id="{24DC83A7-6B7C-8BAB-2922-54399174366C}"/>
              </a:ext>
            </a:extLst>
          </p:cNvPr>
          <p:cNvGrpSpPr>
            <a:grpSpLocks noGrp="1" noUngrp="1" noRot="1" noMove="1" noResize="1"/>
          </p:cNvGrpSpPr>
          <p:nvPr/>
        </p:nvGrpSpPr>
        <p:grpSpPr>
          <a:xfrm>
            <a:off x="-14628" y="0"/>
            <a:ext cx="9158628" cy="5143500"/>
            <a:chOff x="-14628" y="0"/>
            <a:chExt cx="9158628" cy="5143500"/>
          </a:xfrm>
        </p:grpSpPr>
        <p:cxnSp>
          <p:nvCxnSpPr>
            <p:cNvPr id="4" name="AutoShape 3">
              <a:extLst>
                <a:ext uri="{FF2B5EF4-FFF2-40B4-BE49-F238E27FC236}">
                  <a16:creationId xmlns:a16="http://schemas.microsoft.com/office/drawing/2014/main" id="{4825DDA9-B103-B73B-82F8-7B17CBA78934}"/>
                </a:ext>
              </a:extLst>
            </p:cNvPr>
            <p:cNvCxnSpPr>
              <a:cxnSpLocks noGrp="1" noRot="1" noMove="1" noResize="1" noEditPoints="1" noAdjustHandles="1" noChangeArrowheads="1" noChangeShapeType="1"/>
            </p:cNvCxnSpPr>
            <p:nvPr/>
          </p:nvCxnSpPr>
          <p:spPr bwMode="auto">
            <a:xfrm>
              <a:off x="0" y="0"/>
              <a:ext cx="9144000"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cxnSp>
          <p:nvCxnSpPr>
            <p:cNvPr id="5" name="AutoShape 4">
              <a:extLst>
                <a:ext uri="{FF2B5EF4-FFF2-40B4-BE49-F238E27FC236}">
                  <a16:creationId xmlns:a16="http://schemas.microsoft.com/office/drawing/2014/main" id="{47D8481D-CA95-6F6B-6EEF-444DE7083BEA}"/>
                </a:ext>
              </a:extLst>
            </p:cNvPr>
            <p:cNvCxnSpPr>
              <a:cxnSpLocks noGrp="1" noRot="1" noMove="1" noResize="1" noEditPoints="1" noAdjustHandles="1" noChangeArrowheads="1" noChangeShapeType="1"/>
            </p:cNvCxnSpPr>
            <p:nvPr/>
          </p:nvCxnSpPr>
          <p:spPr bwMode="auto">
            <a:xfrm flipH="1">
              <a:off x="-14628" y="0"/>
              <a:ext cx="9158628"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grpSp>
          <p:nvGrpSpPr>
            <p:cNvPr id="7" name="Group 6">
              <a:extLst>
                <a:ext uri="{FF2B5EF4-FFF2-40B4-BE49-F238E27FC236}">
                  <a16:creationId xmlns:a16="http://schemas.microsoft.com/office/drawing/2014/main" id="{6BDEFFEE-3523-6082-4A1C-9D50BF66F63D}"/>
                </a:ext>
              </a:extLst>
            </p:cNvPr>
            <p:cNvGrpSpPr>
              <a:grpSpLocks noGrp="1" noUngrp="1" noRot="1" noMove="1" noResize="1"/>
            </p:cNvGrpSpPr>
            <p:nvPr/>
          </p:nvGrpSpPr>
          <p:grpSpPr bwMode="auto">
            <a:xfrm>
              <a:off x="3588189" y="2214383"/>
              <a:ext cx="1967622" cy="714734"/>
              <a:chOff x="6549" y="5686"/>
              <a:chExt cx="3510" cy="1275"/>
            </a:xfrm>
          </p:grpSpPr>
          <p:sp>
            <p:nvSpPr>
              <p:cNvPr id="8" name="AutoShape 6">
                <a:extLst>
                  <a:ext uri="{FF2B5EF4-FFF2-40B4-BE49-F238E27FC236}">
                    <a16:creationId xmlns:a16="http://schemas.microsoft.com/office/drawing/2014/main" id="{47291385-A0AB-9D0B-58E2-D3DB0585C53E}"/>
                  </a:ext>
                </a:extLst>
              </p:cNvPr>
              <p:cNvSpPr>
                <a:spLocks noGrp="1" noRot="1" noMove="1" noResize="1" noEditPoints="1" noAdjustHandles="1" noChangeArrowheads="1" noChangeShapeType="1"/>
              </p:cNvSpPr>
              <p:nvPr/>
            </p:nvSpPr>
            <p:spPr bwMode="auto">
              <a:xfrm>
                <a:off x="6549" y="5686"/>
                <a:ext cx="3510" cy="1275"/>
              </a:xfrm>
              <a:prstGeom prst="roundRect">
                <a:avLst>
                  <a:gd name="adj" fmla="val 16667"/>
                </a:avLst>
              </a:prstGeom>
              <a:solidFill>
                <a:srgbClr val="FFFFFF">
                  <a:alpha val="81000"/>
                </a:srgbClr>
              </a:solidFill>
              <a:ln w="12700">
                <a:solidFill>
                  <a:srgbClr val="A5A5A5"/>
                </a:solidFill>
                <a:round/>
                <a:headEnd/>
                <a:tailEnd/>
              </a:ln>
              <a:effectLst/>
              <a:extLst>
                <a:ext uri="{AF507438-7753-43E0-B8FC-AC1667EBCBE1}">
                  <a14:hiddenEffects xmlns:a14="http://schemas.microsoft.com/office/drawing/2010/main">
                    <a:effectLst>
                      <a:outerShdw dist="107763" dir="2700000" algn="ctr" rotWithShape="0">
                        <a:srgbClr val="BFBFBF">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9" name="Text Box 7">
                <a:extLst>
                  <a:ext uri="{FF2B5EF4-FFF2-40B4-BE49-F238E27FC236}">
                    <a16:creationId xmlns:a16="http://schemas.microsoft.com/office/drawing/2014/main" id="{1FA0E66D-6E49-135A-A724-C0D284A6D4C4}"/>
                  </a:ext>
                </a:extLst>
              </p:cNvPr>
              <p:cNvSpPr txBox="1">
                <a:spLocks noGrp="1" noRot="1" noMove="1" noResize="1" noEditPoints="1" noAdjustHandles="1" noChangeArrowheads="1" noChangeShapeType="1"/>
              </p:cNvSpPr>
              <p:nvPr/>
            </p:nvSpPr>
            <p:spPr bwMode="auto">
              <a:xfrm>
                <a:off x="6640" y="5806"/>
                <a:ext cx="3302" cy="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538135"/>
                    </a:solidFill>
                    <a:effectLst/>
                    <a:latin typeface="Calibri" panose="020F0502020204030204" pitchFamily="34" charset="0"/>
                    <a:ea typeface="Yu Mincho" panose="02020400000000000000" pitchFamily="18" charset="-128"/>
                  </a:rPr>
                  <a:t>SAMPLE FOR EVALUATION</a:t>
                </a:r>
              </a:p>
              <a:p>
                <a:pPr marL="0" marR="0" lvl="0" indent="0" algn="ctr" defTabSz="914400" rtl="0" eaLnBrk="0" fontAlgn="base" latinLnBrk="0" hangingPunct="0">
                  <a:lnSpc>
                    <a:spcPct val="100000"/>
                  </a:lnSpc>
                  <a:spcBef>
                    <a:spcPts val="20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Join ESL KidStuff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to view without watermark</a:t>
                </a:r>
                <a:r>
                  <a:rPr kumimoji="0" lang="en-US" altLang="ja-JP" sz="12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183970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38" presetClass="entr" presetSubtype="0" accel="50000" fill="hold" grpId="0" nodeType="afterEffect">
                                  <p:stCondLst>
                                    <p:cond delay="0"/>
                                  </p:stCondLst>
                                  <p:iterate type="lt">
                                    <p:tmPct val="50000"/>
                                  </p:iterate>
                                  <p:childTnLst>
                                    <p:set>
                                      <p:cBhvr>
                                        <p:cTn id="18" dur="1" fill="hold">
                                          <p:stCondLst>
                                            <p:cond delay="0"/>
                                          </p:stCondLst>
                                        </p:cTn>
                                        <p:tgtEl>
                                          <p:spTgt spid="49"/>
                                        </p:tgtEl>
                                        <p:attrNameLst>
                                          <p:attrName>style.visibility</p:attrName>
                                        </p:attrNameLst>
                                      </p:cBhvr>
                                      <p:to>
                                        <p:strVal val="visible"/>
                                      </p:to>
                                    </p:set>
                                    <p:set>
                                      <p:cBhvr>
                                        <p:cTn id="19" dur="341" fill="hold">
                                          <p:stCondLst>
                                            <p:cond delay="0"/>
                                          </p:stCondLst>
                                        </p:cTn>
                                        <p:tgtEl>
                                          <p:spTgt spid="49"/>
                                        </p:tgtEl>
                                        <p:attrNameLst>
                                          <p:attrName>style.rotation</p:attrName>
                                        </p:attrNameLst>
                                      </p:cBhvr>
                                      <p:to>
                                        <p:strVal val="-45.0"/>
                                      </p:to>
                                    </p:set>
                                    <p:anim calcmode="lin" valueType="num">
                                      <p:cBhvr>
                                        <p:cTn id="20"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21"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22"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23"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5625"/>
                            </p:stCondLst>
                            <p:childTnLst>
                              <p:par>
                                <p:cTn id="25" presetID="10" presetClass="entr" presetSubtype="0" fill="hold" grpId="0"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500"/>
                                        <p:tgtEl>
                                          <p:spTgt spid="1026"/>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8" grpId="0"/>
      <p:bldP spid="69" grpId="0"/>
      <p:bldP spid="6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5370DC-33E6-4C55-B695-474470B51291}"/>
              </a:ext>
            </a:extLst>
          </p:cNvPr>
          <p:cNvSpPr>
            <a:spLocks noGrp="1"/>
          </p:cNvSpPr>
          <p:nvPr>
            <p:ph type="ftr" sz="quarter" idx="10"/>
          </p:nvPr>
        </p:nvSpPr>
        <p:spPr/>
        <p:txBody>
          <a:bodyPr/>
          <a:lstStyle/>
          <a:p>
            <a:fld id="{B96F4E83-97C6-49E4-80AD-722C32EB5786}" type="slidenum">
              <a:rPr lang="en-US" smtClean="0">
                <a:latin typeface="Calibri" panose="020F0502020204030204" pitchFamily="34" charset="0"/>
              </a:rPr>
              <a:pPr/>
              <a:t>4</a:t>
            </a:fld>
            <a:r>
              <a:rPr lang="en-US" dirty="0">
                <a:latin typeface="Calibri" panose="020F0502020204030204" pitchFamily="34" charset="0"/>
              </a:rPr>
              <a:t>  |  © ESLKidStuff.com</a:t>
            </a:r>
          </a:p>
        </p:txBody>
      </p:sp>
      <p:grpSp>
        <p:nvGrpSpPr>
          <p:cNvPr id="217" name="Group 216">
            <a:extLst>
              <a:ext uri="{FF2B5EF4-FFF2-40B4-BE49-F238E27FC236}">
                <a16:creationId xmlns:a16="http://schemas.microsoft.com/office/drawing/2014/main" id="{0F105112-3F64-4565-AA7E-A56C3E869889}"/>
              </a:ext>
            </a:extLst>
          </p:cNvPr>
          <p:cNvGrpSpPr/>
          <p:nvPr/>
        </p:nvGrpSpPr>
        <p:grpSpPr>
          <a:xfrm>
            <a:off x="7264747" y="0"/>
            <a:ext cx="1879253" cy="5143500"/>
            <a:chOff x="8777197" y="0"/>
            <a:chExt cx="1879253" cy="5143500"/>
          </a:xfrm>
        </p:grpSpPr>
        <p:sp>
          <p:nvSpPr>
            <p:cNvPr id="218" name="side panel dark rectangle">
              <a:extLst>
                <a:ext uri="{FF2B5EF4-FFF2-40B4-BE49-F238E27FC236}">
                  <a16:creationId xmlns:a16="http://schemas.microsoft.com/office/drawing/2014/main" id="{800423C8-C58A-4B11-80E5-A1EA5D0F9B53}"/>
                </a:ext>
              </a:extLst>
            </p:cNvPr>
            <p:cNvSpPr/>
            <p:nvPr/>
          </p:nvSpPr>
          <p:spPr>
            <a:xfrm>
              <a:off x="8777197" y="0"/>
              <a:ext cx="367211" cy="5143500"/>
            </a:xfrm>
            <a:prstGeom prst="rect">
              <a:avLst/>
            </a:prstGeom>
            <a:solidFill>
              <a:srgbClr val="EAB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19" name="side panel light rectangle">
              <a:extLst>
                <a:ext uri="{FF2B5EF4-FFF2-40B4-BE49-F238E27FC236}">
                  <a16:creationId xmlns:a16="http://schemas.microsoft.com/office/drawing/2014/main" id="{9890BE13-D6AD-4146-A668-9786394C9712}"/>
                </a:ext>
              </a:extLst>
            </p:cNvPr>
            <p:cNvSpPr/>
            <p:nvPr/>
          </p:nvSpPr>
          <p:spPr>
            <a:xfrm>
              <a:off x="9149867" y="0"/>
              <a:ext cx="1506583" cy="5143500"/>
            </a:xfrm>
            <a:prstGeom prst="rect">
              <a:avLst/>
            </a:prstGeom>
            <a:solidFill>
              <a:schemeClr val="tx2">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20" name="side panel textbox">
              <a:extLst>
                <a:ext uri="{FF2B5EF4-FFF2-40B4-BE49-F238E27FC236}">
                  <a16:creationId xmlns:a16="http://schemas.microsoft.com/office/drawing/2014/main" id="{23DDC1A2-FCCC-4906-88B6-95F12BCB5915}"/>
                </a:ext>
              </a:extLst>
            </p:cNvPr>
            <p:cNvSpPr txBox="1"/>
            <p:nvPr/>
          </p:nvSpPr>
          <p:spPr>
            <a:xfrm>
              <a:off x="9183300" y="27074"/>
              <a:ext cx="1450860" cy="2381027"/>
            </a:xfrm>
            <a:prstGeom prst="rect">
              <a:avLst/>
            </a:prstGeom>
            <a:noFill/>
          </p:spPr>
          <p:txBody>
            <a:bodyPr wrap="square" lIns="36000" tIns="36000" rIns="36000" bIns="36000" rtlCol="0">
              <a:spAutoFit/>
            </a:bodyPr>
            <a:lstStyle/>
            <a:p>
              <a:pPr lvl="0">
                <a:buClrTx/>
                <a:defRPr/>
              </a:pPr>
              <a:r>
                <a:rPr lang="en-US" sz="1000" b="1" dirty="0">
                  <a:solidFill>
                    <a:sysClr val="windowText" lastClr="000000"/>
                  </a:solidFill>
                  <a:latin typeface="Calibri" panose="020F0502020204030204" pitchFamily="34" charset="0"/>
                </a:rPr>
                <a:t>Read the sentence</a:t>
              </a:r>
            </a:p>
            <a:p>
              <a:pPr lvl="0">
                <a:buClrTx/>
                <a:defRPr/>
              </a:pPr>
              <a:r>
                <a:rPr lang="en-US" sz="1000" b="1" dirty="0">
                  <a:solidFill>
                    <a:srgbClr val="FF0000"/>
                  </a:solidFill>
                  <a:latin typeface="Calibri" panose="020F0502020204030204" pitchFamily="34" charset="0"/>
                </a:rPr>
                <a:t>(3 of 6)</a:t>
              </a:r>
            </a:p>
            <a:p>
              <a:pPr lvl="0">
                <a:buClrTx/>
                <a:defRPr/>
              </a:pPr>
              <a:endParaRPr lang="en-US" sz="1000" b="1" dirty="0">
                <a:solidFill>
                  <a:sysClr val="windowText" lastClr="00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1. Get everyone to read out the words slowly  together.  Help with vowel sounds and clusters.  When they have read the sentence chorus it 3x.</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rgbClr val="FF0000"/>
                  </a:solidFill>
                  <a:latin typeface="Calibri" panose="020F0502020204030204" pitchFamily="34" charset="0"/>
                </a:rPr>
                <a:t>[ Press space ]</a:t>
              </a:r>
            </a:p>
            <a:p>
              <a:pPr lvl="0">
                <a:buClrTx/>
                <a:defRPr/>
              </a:pPr>
              <a:endParaRPr lang="en-US" sz="1000" dirty="0">
                <a:solidFill>
                  <a:srgbClr val="FF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2. A funny picture representing the sentence appears!</a:t>
              </a:r>
            </a:p>
          </p:txBody>
        </p:sp>
        <p:grpSp>
          <p:nvGrpSpPr>
            <p:cNvPr id="221" name="teacher icon group">
              <a:extLst>
                <a:ext uri="{FF2B5EF4-FFF2-40B4-BE49-F238E27FC236}">
                  <a16:creationId xmlns:a16="http://schemas.microsoft.com/office/drawing/2014/main" id="{0DD93B78-EBF7-4364-B7BC-D1C0CDDF6E80}"/>
                </a:ext>
              </a:extLst>
            </p:cNvPr>
            <p:cNvGrpSpPr/>
            <p:nvPr/>
          </p:nvGrpSpPr>
          <p:grpSpPr>
            <a:xfrm>
              <a:off x="8810640" y="151620"/>
              <a:ext cx="296181" cy="296181"/>
              <a:chOff x="8810640" y="62245"/>
              <a:chExt cx="296181" cy="296181"/>
            </a:xfrm>
          </p:grpSpPr>
          <p:sp>
            <p:nvSpPr>
              <p:cNvPr id="222" name="icon circle">
                <a:extLst>
                  <a:ext uri="{FF2B5EF4-FFF2-40B4-BE49-F238E27FC236}">
                    <a16:creationId xmlns:a16="http://schemas.microsoft.com/office/drawing/2014/main" id="{671B8E26-C761-47A3-92E0-4175DE1E4E98}"/>
                  </a:ext>
                </a:extLst>
              </p:cNvPr>
              <p:cNvSpPr/>
              <p:nvPr/>
            </p:nvSpPr>
            <p:spPr>
              <a:xfrm>
                <a:off x="8810640" y="62245"/>
                <a:ext cx="296181" cy="29618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grpSp>
            <p:nvGrpSpPr>
              <p:cNvPr id="223" name="teacher icon">
                <a:extLst>
                  <a:ext uri="{FF2B5EF4-FFF2-40B4-BE49-F238E27FC236}">
                    <a16:creationId xmlns:a16="http://schemas.microsoft.com/office/drawing/2014/main" id="{9868743B-2CCC-4E7E-84ED-CE809386DC6A}"/>
                  </a:ext>
                </a:extLst>
              </p:cNvPr>
              <p:cNvGrpSpPr/>
              <p:nvPr/>
            </p:nvGrpSpPr>
            <p:grpSpPr>
              <a:xfrm>
                <a:off x="8864754" y="93114"/>
                <a:ext cx="193866" cy="206740"/>
                <a:chOff x="2542389" y="2767092"/>
                <a:chExt cx="480536" cy="512445"/>
              </a:xfrm>
            </p:grpSpPr>
            <p:sp>
              <p:nvSpPr>
                <p:cNvPr id="224" name="Google Shape;1395;p49">
                  <a:extLst>
                    <a:ext uri="{FF2B5EF4-FFF2-40B4-BE49-F238E27FC236}">
                      <a16:creationId xmlns:a16="http://schemas.microsoft.com/office/drawing/2014/main" id="{51C244BF-2D00-46DD-899A-FAC6FDEA5041}"/>
                    </a:ext>
                  </a:extLst>
                </p:cNvPr>
                <p:cNvSpPr/>
                <p:nvPr/>
              </p:nvSpPr>
              <p:spPr>
                <a:xfrm>
                  <a:off x="2542404" y="3111342"/>
                  <a:ext cx="480521" cy="168194"/>
                </a:xfrm>
                <a:custGeom>
                  <a:avLst/>
                  <a:gdLst/>
                  <a:ahLst/>
                  <a:cxnLst/>
                  <a:rect l="l" t="t" r="r" b="b"/>
                  <a:pathLst>
                    <a:path w="24324" h="8514" extrusionOk="0">
                      <a:moveTo>
                        <a:pt x="6892" y="0"/>
                      </a:moveTo>
                      <a:cubicBezTo>
                        <a:pt x="6867" y="0"/>
                        <a:pt x="6842" y="3"/>
                        <a:pt x="6818" y="7"/>
                      </a:cubicBezTo>
                      <a:lnTo>
                        <a:pt x="2979" y="727"/>
                      </a:lnTo>
                      <a:cubicBezTo>
                        <a:pt x="1024" y="1274"/>
                        <a:pt x="1" y="3201"/>
                        <a:pt x="1" y="4822"/>
                      </a:cubicBezTo>
                      <a:lnTo>
                        <a:pt x="1" y="7044"/>
                      </a:lnTo>
                      <a:cubicBezTo>
                        <a:pt x="1" y="7855"/>
                        <a:pt x="727" y="8514"/>
                        <a:pt x="1622" y="8514"/>
                      </a:cubicBezTo>
                      <a:lnTo>
                        <a:pt x="22702" y="8514"/>
                      </a:lnTo>
                      <a:cubicBezTo>
                        <a:pt x="23597" y="8514"/>
                        <a:pt x="24324" y="7855"/>
                        <a:pt x="24324" y="7044"/>
                      </a:cubicBezTo>
                      <a:lnTo>
                        <a:pt x="24324" y="4822"/>
                      </a:lnTo>
                      <a:cubicBezTo>
                        <a:pt x="24324" y="3201"/>
                        <a:pt x="23300" y="1274"/>
                        <a:pt x="21310" y="718"/>
                      </a:cubicBezTo>
                      <a:lnTo>
                        <a:pt x="17506" y="7"/>
                      </a:lnTo>
                      <a:cubicBezTo>
                        <a:pt x="17481" y="3"/>
                        <a:pt x="17457" y="0"/>
                        <a:pt x="1743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1396;p49">
                  <a:extLst>
                    <a:ext uri="{FF2B5EF4-FFF2-40B4-BE49-F238E27FC236}">
                      <a16:creationId xmlns:a16="http://schemas.microsoft.com/office/drawing/2014/main" id="{C7A3F19A-117B-42CF-83DD-60499014181F}"/>
                    </a:ext>
                  </a:extLst>
                </p:cNvPr>
                <p:cNvSpPr/>
                <p:nvPr/>
              </p:nvSpPr>
              <p:spPr>
                <a:xfrm>
                  <a:off x="2743826" y="3183409"/>
                  <a:ext cx="77657" cy="96128"/>
                </a:xfrm>
                <a:custGeom>
                  <a:avLst/>
                  <a:gdLst/>
                  <a:ahLst/>
                  <a:cxnLst/>
                  <a:rect l="l" t="t" r="r" b="b"/>
                  <a:pathLst>
                    <a:path w="3931" h="4866" extrusionOk="0">
                      <a:moveTo>
                        <a:pt x="1155" y="1"/>
                      </a:moveTo>
                      <a:cubicBezTo>
                        <a:pt x="956" y="1"/>
                        <a:pt x="787" y="145"/>
                        <a:pt x="755" y="340"/>
                      </a:cubicBezTo>
                      <a:lnTo>
                        <a:pt x="0" y="4866"/>
                      </a:lnTo>
                      <a:lnTo>
                        <a:pt x="3930" y="4866"/>
                      </a:lnTo>
                      <a:lnTo>
                        <a:pt x="3176" y="340"/>
                      </a:lnTo>
                      <a:cubicBezTo>
                        <a:pt x="3144" y="145"/>
                        <a:pt x="2975" y="1"/>
                        <a:pt x="2776"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1397;p49">
                  <a:extLst>
                    <a:ext uri="{FF2B5EF4-FFF2-40B4-BE49-F238E27FC236}">
                      <a16:creationId xmlns:a16="http://schemas.microsoft.com/office/drawing/2014/main" id="{BC4071F1-A4CD-4532-BE63-A73BC16884B1}"/>
                    </a:ext>
                  </a:extLst>
                </p:cNvPr>
                <p:cNvSpPr/>
                <p:nvPr/>
              </p:nvSpPr>
              <p:spPr>
                <a:xfrm>
                  <a:off x="2761289" y="3183409"/>
                  <a:ext cx="53437" cy="55531"/>
                </a:xfrm>
                <a:custGeom>
                  <a:avLst/>
                  <a:gdLst/>
                  <a:ahLst/>
                  <a:cxnLst/>
                  <a:rect l="l" t="t" r="r" b="b"/>
                  <a:pathLst>
                    <a:path w="2705" h="2811" extrusionOk="0">
                      <a:moveTo>
                        <a:pt x="271" y="1"/>
                      </a:moveTo>
                      <a:cubicBezTo>
                        <a:pt x="171" y="1"/>
                        <a:pt x="75" y="39"/>
                        <a:pt x="0" y="107"/>
                      </a:cubicBezTo>
                      <a:lnTo>
                        <a:pt x="2704" y="2811"/>
                      </a:lnTo>
                      <a:lnTo>
                        <a:pt x="2475" y="1434"/>
                      </a:lnTo>
                      <a:lnTo>
                        <a:pt x="1042" y="1"/>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1398;p49">
                  <a:extLst>
                    <a:ext uri="{FF2B5EF4-FFF2-40B4-BE49-F238E27FC236}">
                      <a16:creationId xmlns:a16="http://schemas.microsoft.com/office/drawing/2014/main" id="{BCE0CDEE-2B27-4E9D-855F-70E6FC353449}"/>
                    </a:ext>
                  </a:extLst>
                </p:cNvPr>
                <p:cNvSpPr/>
                <p:nvPr/>
              </p:nvSpPr>
              <p:spPr>
                <a:xfrm>
                  <a:off x="2750582" y="3135523"/>
                  <a:ext cx="64105" cy="63927"/>
                </a:xfrm>
                <a:custGeom>
                  <a:avLst/>
                  <a:gdLst/>
                  <a:ahLst/>
                  <a:cxnLst/>
                  <a:rect l="l" t="t" r="r" b="b"/>
                  <a:pathLst>
                    <a:path w="3245" h="3236" extrusionOk="0">
                      <a:moveTo>
                        <a:pt x="811" y="1"/>
                      </a:moveTo>
                      <a:cubicBezTo>
                        <a:pt x="658" y="1"/>
                        <a:pt x="517" y="87"/>
                        <a:pt x="449" y="225"/>
                      </a:cubicBezTo>
                      <a:lnTo>
                        <a:pt x="43" y="1036"/>
                      </a:lnTo>
                      <a:cubicBezTo>
                        <a:pt x="14" y="1092"/>
                        <a:pt x="0" y="1155"/>
                        <a:pt x="0" y="1219"/>
                      </a:cubicBezTo>
                      <a:lnTo>
                        <a:pt x="3" y="2020"/>
                      </a:lnTo>
                      <a:cubicBezTo>
                        <a:pt x="5" y="2691"/>
                        <a:pt x="548" y="3234"/>
                        <a:pt x="1219" y="3236"/>
                      </a:cubicBezTo>
                      <a:lnTo>
                        <a:pt x="2029" y="3236"/>
                      </a:lnTo>
                      <a:cubicBezTo>
                        <a:pt x="2700" y="3234"/>
                        <a:pt x="3245" y="2690"/>
                        <a:pt x="3245" y="2018"/>
                      </a:cubicBezTo>
                      <a:lnTo>
                        <a:pt x="3244" y="405"/>
                      </a:lnTo>
                      <a:cubicBezTo>
                        <a:pt x="3244" y="183"/>
                        <a:pt x="3062" y="1"/>
                        <a:pt x="2838"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1399;p49">
                  <a:extLst>
                    <a:ext uri="{FF2B5EF4-FFF2-40B4-BE49-F238E27FC236}">
                      <a16:creationId xmlns:a16="http://schemas.microsoft.com/office/drawing/2014/main" id="{D4564091-068D-4EA3-9F1F-186E0DC09DBA}"/>
                    </a:ext>
                  </a:extLst>
                </p:cNvPr>
                <p:cNvSpPr/>
                <p:nvPr/>
              </p:nvSpPr>
              <p:spPr>
                <a:xfrm>
                  <a:off x="2671779" y="3071299"/>
                  <a:ext cx="118826" cy="131667"/>
                </a:xfrm>
                <a:custGeom>
                  <a:avLst/>
                  <a:gdLst/>
                  <a:ahLst/>
                  <a:cxnLst/>
                  <a:rect l="l" t="t" r="r" b="b"/>
                  <a:pathLst>
                    <a:path w="6015" h="6665" extrusionOk="0">
                      <a:moveTo>
                        <a:pt x="1964" y="0"/>
                      </a:moveTo>
                      <a:cubicBezTo>
                        <a:pt x="1840" y="0"/>
                        <a:pt x="1718" y="57"/>
                        <a:pt x="1640" y="162"/>
                      </a:cubicBezTo>
                      <a:lnTo>
                        <a:pt x="108" y="2188"/>
                      </a:lnTo>
                      <a:cubicBezTo>
                        <a:pt x="4" y="2327"/>
                        <a:pt x="0" y="2517"/>
                        <a:pt x="97" y="2661"/>
                      </a:cubicBezTo>
                      <a:lnTo>
                        <a:pt x="2569" y="6308"/>
                      </a:lnTo>
                      <a:cubicBezTo>
                        <a:pt x="2704" y="6508"/>
                        <a:pt x="2922" y="6637"/>
                        <a:pt x="3163" y="6660"/>
                      </a:cubicBezTo>
                      <a:cubicBezTo>
                        <a:pt x="3188" y="6663"/>
                        <a:pt x="3215" y="6664"/>
                        <a:pt x="3240" y="6664"/>
                      </a:cubicBezTo>
                      <a:cubicBezTo>
                        <a:pt x="3456" y="6664"/>
                        <a:pt x="3661" y="6578"/>
                        <a:pt x="3813" y="6428"/>
                      </a:cubicBezTo>
                      <a:cubicBezTo>
                        <a:pt x="3823" y="6416"/>
                        <a:pt x="3833" y="6405"/>
                        <a:pt x="3842" y="6394"/>
                      </a:cubicBezTo>
                      <a:lnTo>
                        <a:pt x="5522" y="4309"/>
                      </a:lnTo>
                      <a:cubicBezTo>
                        <a:pt x="5541" y="4287"/>
                        <a:pt x="5556" y="4261"/>
                        <a:pt x="5570" y="4236"/>
                      </a:cubicBezTo>
                      <a:lnTo>
                        <a:pt x="5973" y="3434"/>
                      </a:lnTo>
                      <a:cubicBezTo>
                        <a:pt x="6001" y="3377"/>
                        <a:pt x="6015" y="3315"/>
                        <a:pt x="6015" y="3252"/>
                      </a:cubicBezTo>
                      <a:lnTo>
                        <a:pt x="6015" y="2441"/>
                      </a:lnTo>
                      <a:cubicBezTo>
                        <a:pt x="6015" y="2293"/>
                        <a:pt x="5936" y="2158"/>
                        <a:pt x="5807" y="2086"/>
                      </a:cubicBezTo>
                      <a:lnTo>
                        <a:pt x="2161" y="52"/>
                      </a:lnTo>
                      <a:cubicBezTo>
                        <a:pt x="2099" y="17"/>
                        <a:pt x="2031" y="0"/>
                        <a:pt x="1964"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1400;p49">
                  <a:extLst>
                    <a:ext uri="{FF2B5EF4-FFF2-40B4-BE49-F238E27FC236}">
                      <a16:creationId xmlns:a16="http://schemas.microsoft.com/office/drawing/2014/main" id="{FAC206AB-14E5-433D-B43B-D2990F0E6791}"/>
                    </a:ext>
                  </a:extLst>
                </p:cNvPr>
                <p:cNvSpPr/>
                <p:nvPr/>
              </p:nvSpPr>
              <p:spPr>
                <a:xfrm>
                  <a:off x="2774584" y="3071299"/>
                  <a:ext cx="118846" cy="131667"/>
                </a:xfrm>
                <a:custGeom>
                  <a:avLst/>
                  <a:gdLst/>
                  <a:ahLst/>
                  <a:cxnLst/>
                  <a:rect l="l" t="t" r="r" b="b"/>
                  <a:pathLst>
                    <a:path w="6016" h="6665" extrusionOk="0">
                      <a:moveTo>
                        <a:pt x="4051" y="0"/>
                      </a:moveTo>
                      <a:cubicBezTo>
                        <a:pt x="3984" y="0"/>
                        <a:pt x="3916" y="17"/>
                        <a:pt x="3854" y="52"/>
                      </a:cubicBezTo>
                      <a:lnTo>
                        <a:pt x="208" y="2086"/>
                      </a:lnTo>
                      <a:cubicBezTo>
                        <a:pt x="80" y="2158"/>
                        <a:pt x="0" y="2295"/>
                        <a:pt x="0" y="2441"/>
                      </a:cubicBezTo>
                      <a:lnTo>
                        <a:pt x="0" y="3252"/>
                      </a:lnTo>
                      <a:cubicBezTo>
                        <a:pt x="0" y="3315"/>
                        <a:pt x="16" y="3377"/>
                        <a:pt x="44" y="3434"/>
                      </a:cubicBezTo>
                      <a:lnTo>
                        <a:pt x="446" y="4236"/>
                      </a:lnTo>
                      <a:cubicBezTo>
                        <a:pt x="459" y="4261"/>
                        <a:pt x="475" y="4287"/>
                        <a:pt x="493" y="4309"/>
                      </a:cubicBezTo>
                      <a:lnTo>
                        <a:pt x="2174" y="6394"/>
                      </a:lnTo>
                      <a:cubicBezTo>
                        <a:pt x="2182" y="6405"/>
                        <a:pt x="2192" y="6416"/>
                        <a:pt x="2203" y="6428"/>
                      </a:cubicBezTo>
                      <a:cubicBezTo>
                        <a:pt x="2354" y="6578"/>
                        <a:pt x="2561" y="6664"/>
                        <a:pt x="2775" y="6664"/>
                      </a:cubicBezTo>
                      <a:cubicBezTo>
                        <a:pt x="2800" y="6664"/>
                        <a:pt x="2827" y="6663"/>
                        <a:pt x="2852" y="6660"/>
                      </a:cubicBezTo>
                      <a:cubicBezTo>
                        <a:pt x="3093" y="6637"/>
                        <a:pt x="3311" y="6508"/>
                        <a:pt x="3446" y="6308"/>
                      </a:cubicBezTo>
                      <a:lnTo>
                        <a:pt x="5918" y="2661"/>
                      </a:lnTo>
                      <a:cubicBezTo>
                        <a:pt x="6015" y="2517"/>
                        <a:pt x="6011" y="2327"/>
                        <a:pt x="5905" y="2188"/>
                      </a:cubicBezTo>
                      <a:lnTo>
                        <a:pt x="4375" y="162"/>
                      </a:lnTo>
                      <a:cubicBezTo>
                        <a:pt x="4296" y="57"/>
                        <a:pt x="4175" y="0"/>
                        <a:pt x="4051"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1401;p49">
                  <a:extLst>
                    <a:ext uri="{FF2B5EF4-FFF2-40B4-BE49-F238E27FC236}">
                      <a16:creationId xmlns:a16="http://schemas.microsoft.com/office/drawing/2014/main" id="{F69E0F2B-E14A-484B-9617-D39ABCE0976D}"/>
                    </a:ext>
                  </a:extLst>
                </p:cNvPr>
                <p:cNvSpPr/>
                <p:nvPr/>
              </p:nvSpPr>
              <p:spPr>
                <a:xfrm>
                  <a:off x="2662455" y="2896744"/>
                  <a:ext cx="240280" cy="222797"/>
                </a:xfrm>
                <a:custGeom>
                  <a:avLst/>
                  <a:gdLst/>
                  <a:ahLst/>
                  <a:cxnLst/>
                  <a:rect l="l" t="t" r="r" b="b"/>
                  <a:pathLst>
                    <a:path w="12163" h="11278" extrusionOk="0">
                      <a:moveTo>
                        <a:pt x="7211" y="1"/>
                      </a:moveTo>
                      <a:cubicBezTo>
                        <a:pt x="5948" y="1"/>
                        <a:pt x="4359" y="83"/>
                        <a:pt x="2433" y="331"/>
                      </a:cubicBezTo>
                      <a:lnTo>
                        <a:pt x="0" y="1142"/>
                      </a:lnTo>
                      <a:lnTo>
                        <a:pt x="0" y="3980"/>
                      </a:lnTo>
                      <a:cubicBezTo>
                        <a:pt x="0" y="8010"/>
                        <a:pt x="2723" y="11277"/>
                        <a:pt x="6082" y="11277"/>
                      </a:cubicBezTo>
                      <a:cubicBezTo>
                        <a:pt x="9440" y="11277"/>
                        <a:pt x="12163" y="8010"/>
                        <a:pt x="12163" y="3980"/>
                      </a:cubicBezTo>
                      <a:lnTo>
                        <a:pt x="12163" y="1142"/>
                      </a:lnTo>
                      <a:cubicBezTo>
                        <a:pt x="12127" y="1181"/>
                        <a:pt x="12071" y="1194"/>
                        <a:pt x="12011" y="1194"/>
                      </a:cubicBezTo>
                      <a:cubicBezTo>
                        <a:pt x="11891" y="1194"/>
                        <a:pt x="11759" y="1142"/>
                        <a:pt x="11759" y="1142"/>
                      </a:cubicBezTo>
                      <a:lnTo>
                        <a:pt x="11757" y="1142"/>
                      </a:lnTo>
                      <a:lnTo>
                        <a:pt x="10958" y="331"/>
                      </a:lnTo>
                      <a:cubicBezTo>
                        <a:pt x="10958" y="331"/>
                        <a:pt x="9736" y="1"/>
                        <a:pt x="7211" y="1"/>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1402;p49">
                  <a:extLst>
                    <a:ext uri="{FF2B5EF4-FFF2-40B4-BE49-F238E27FC236}">
                      <a16:creationId xmlns:a16="http://schemas.microsoft.com/office/drawing/2014/main" id="{008544F2-B938-406D-8F08-4FCE12A1457D}"/>
                    </a:ext>
                  </a:extLst>
                </p:cNvPr>
                <p:cNvSpPr/>
                <p:nvPr/>
              </p:nvSpPr>
              <p:spPr>
                <a:xfrm>
                  <a:off x="2699832" y="2943326"/>
                  <a:ext cx="66594" cy="64085"/>
                </a:xfrm>
                <a:custGeom>
                  <a:avLst/>
                  <a:gdLst/>
                  <a:ahLst/>
                  <a:cxnLst/>
                  <a:rect l="l" t="t" r="r" b="b"/>
                  <a:pathLst>
                    <a:path w="3371" h="3244" extrusionOk="0">
                      <a:moveTo>
                        <a:pt x="1749" y="0"/>
                      </a:moveTo>
                      <a:cubicBezTo>
                        <a:pt x="1093" y="0"/>
                        <a:pt x="501" y="396"/>
                        <a:pt x="251" y="1001"/>
                      </a:cubicBezTo>
                      <a:cubicBezTo>
                        <a:pt x="0" y="1608"/>
                        <a:pt x="138" y="2305"/>
                        <a:pt x="603" y="2769"/>
                      </a:cubicBezTo>
                      <a:cubicBezTo>
                        <a:pt x="912" y="3079"/>
                        <a:pt x="1327" y="3244"/>
                        <a:pt x="1749" y="3244"/>
                      </a:cubicBezTo>
                      <a:cubicBezTo>
                        <a:pt x="1958" y="3244"/>
                        <a:pt x="2169" y="3203"/>
                        <a:pt x="2369" y="3120"/>
                      </a:cubicBezTo>
                      <a:cubicBezTo>
                        <a:pt x="2976"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1403;p49">
                  <a:extLst>
                    <a:ext uri="{FF2B5EF4-FFF2-40B4-BE49-F238E27FC236}">
                      <a16:creationId xmlns:a16="http://schemas.microsoft.com/office/drawing/2014/main" id="{71F0FC54-A636-46AC-9C3C-641B02BABDBD}"/>
                    </a:ext>
                  </a:extLst>
                </p:cNvPr>
                <p:cNvSpPr/>
                <p:nvPr/>
              </p:nvSpPr>
              <p:spPr>
                <a:xfrm>
                  <a:off x="2712060"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8"/>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1404;p49">
                  <a:extLst>
                    <a:ext uri="{FF2B5EF4-FFF2-40B4-BE49-F238E27FC236}">
                      <a16:creationId xmlns:a16="http://schemas.microsoft.com/office/drawing/2014/main" id="{1910A594-25DA-4FE6-9911-89BA55984273}"/>
                    </a:ext>
                  </a:extLst>
                </p:cNvPr>
                <p:cNvSpPr/>
                <p:nvPr/>
              </p:nvSpPr>
              <p:spPr>
                <a:xfrm>
                  <a:off x="2795940" y="2943326"/>
                  <a:ext cx="66594" cy="64065"/>
                </a:xfrm>
                <a:custGeom>
                  <a:avLst/>
                  <a:gdLst/>
                  <a:ahLst/>
                  <a:cxnLst/>
                  <a:rect l="l" t="t" r="r" b="b"/>
                  <a:pathLst>
                    <a:path w="3371" h="3243" extrusionOk="0">
                      <a:moveTo>
                        <a:pt x="1749" y="0"/>
                      </a:moveTo>
                      <a:cubicBezTo>
                        <a:pt x="1093" y="0"/>
                        <a:pt x="501" y="394"/>
                        <a:pt x="251" y="1001"/>
                      </a:cubicBezTo>
                      <a:cubicBezTo>
                        <a:pt x="0" y="1606"/>
                        <a:pt x="138" y="2305"/>
                        <a:pt x="601" y="2768"/>
                      </a:cubicBezTo>
                      <a:cubicBezTo>
                        <a:pt x="912" y="3078"/>
                        <a:pt x="1327" y="3243"/>
                        <a:pt x="1749" y="3243"/>
                      </a:cubicBezTo>
                      <a:cubicBezTo>
                        <a:pt x="1958" y="3243"/>
                        <a:pt x="2168" y="3203"/>
                        <a:pt x="2369" y="3120"/>
                      </a:cubicBezTo>
                      <a:cubicBezTo>
                        <a:pt x="2975"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1405;p49">
                  <a:extLst>
                    <a:ext uri="{FF2B5EF4-FFF2-40B4-BE49-F238E27FC236}">
                      <a16:creationId xmlns:a16="http://schemas.microsoft.com/office/drawing/2014/main" id="{47C5ECB3-8E21-45BF-A31E-147078CFB9CE}"/>
                    </a:ext>
                  </a:extLst>
                </p:cNvPr>
                <p:cNvSpPr/>
                <p:nvPr/>
              </p:nvSpPr>
              <p:spPr>
                <a:xfrm>
                  <a:off x="2808168"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7"/>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1406;p49">
                  <a:extLst>
                    <a:ext uri="{FF2B5EF4-FFF2-40B4-BE49-F238E27FC236}">
                      <a16:creationId xmlns:a16="http://schemas.microsoft.com/office/drawing/2014/main" id="{888421D8-E26D-413A-ACAA-B232607AA609}"/>
                    </a:ext>
                  </a:extLst>
                </p:cNvPr>
                <p:cNvSpPr/>
                <p:nvPr/>
              </p:nvSpPr>
              <p:spPr>
                <a:xfrm>
                  <a:off x="2758622" y="2951050"/>
                  <a:ext cx="48400" cy="32339"/>
                </a:xfrm>
                <a:custGeom>
                  <a:avLst/>
                  <a:gdLst/>
                  <a:ahLst/>
                  <a:cxnLst/>
                  <a:rect l="l" t="t" r="r" b="b"/>
                  <a:pathLst>
                    <a:path w="2450" h="1637" extrusionOk="0">
                      <a:moveTo>
                        <a:pt x="1225" y="1"/>
                      </a:moveTo>
                      <a:cubicBezTo>
                        <a:pt x="548" y="1"/>
                        <a:pt x="0" y="554"/>
                        <a:pt x="9" y="1231"/>
                      </a:cubicBezTo>
                      <a:cubicBezTo>
                        <a:pt x="9" y="1455"/>
                        <a:pt x="190" y="1636"/>
                        <a:pt x="414" y="1636"/>
                      </a:cubicBezTo>
                      <a:cubicBezTo>
                        <a:pt x="638" y="1636"/>
                        <a:pt x="819" y="1455"/>
                        <a:pt x="819" y="1231"/>
                      </a:cubicBezTo>
                      <a:cubicBezTo>
                        <a:pt x="819" y="1007"/>
                        <a:pt x="1001" y="825"/>
                        <a:pt x="1225" y="825"/>
                      </a:cubicBezTo>
                      <a:cubicBezTo>
                        <a:pt x="1449" y="825"/>
                        <a:pt x="1630" y="1007"/>
                        <a:pt x="1630" y="1231"/>
                      </a:cubicBezTo>
                      <a:cubicBezTo>
                        <a:pt x="1630" y="1455"/>
                        <a:pt x="1812" y="1636"/>
                        <a:pt x="2036" y="1636"/>
                      </a:cubicBezTo>
                      <a:cubicBezTo>
                        <a:pt x="2259" y="1636"/>
                        <a:pt x="2441" y="1455"/>
                        <a:pt x="2441" y="1231"/>
                      </a:cubicBezTo>
                      <a:cubicBezTo>
                        <a:pt x="2449" y="554"/>
                        <a:pt x="1902" y="1"/>
                        <a:pt x="1225"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1407;p49">
                  <a:extLst>
                    <a:ext uri="{FF2B5EF4-FFF2-40B4-BE49-F238E27FC236}">
                      <a16:creationId xmlns:a16="http://schemas.microsoft.com/office/drawing/2014/main" id="{E016C967-4F8B-40A9-9884-906DF69C5964}"/>
                    </a:ext>
                  </a:extLst>
                </p:cNvPr>
                <p:cNvSpPr/>
                <p:nvPr/>
              </p:nvSpPr>
              <p:spPr>
                <a:xfrm>
                  <a:off x="2654454" y="2959347"/>
                  <a:ext cx="56262" cy="16021"/>
                </a:xfrm>
                <a:custGeom>
                  <a:avLst/>
                  <a:gdLst/>
                  <a:ahLst/>
                  <a:cxnLst/>
                  <a:rect l="l" t="t" r="r" b="b"/>
                  <a:pathLst>
                    <a:path w="2848" h="811" extrusionOk="0">
                      <a:moveTo>
                        <a:pt x="405" y="0"/>
                      </a:moveTo>
                      <a:cubicBezTo>
                        <a:pt x="182" y="0"/>
                        <a:pt x="0" y="182"/>
                        <a:pt x="0" y="405"/>
                      </a:cubicBezTo>
                      <a:cubicBezTo>
                        <a:pt x="0" y="629"/>
                        <a:pt x="182" y="811"/>
                        <a:pt x="405" y="811"/>
                      </a:cubicBezTo>
                      <a:lnTo>
                        <a:pt x="2444" y="811"/>
                      </a:lnTo>
                      <a:cubicBezTo>
                        <a:pt x="2668" y="811"/>
                        <a:pt x="2848" y="629"/>
                        <a:pt x="2848" y="405"/>
                      </a:cubicBezTo>
                      <a:cubicBezTo>
                        <a:pt x="2848" y="182"/>
                        <a:pt x="2668" y="0"/>
                        <a:pt x="244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1408;p49">
                  <a:extLst>
                    <a:ext uri="{FF2B5EF4-FFF2-40B4-BE49-F238E27FC236}">
                      <a16:creationId xmlns:a16="http://schemas.microsoft.com/office/drawing/2014/main" id="{63166B33-21F0-4E57-BA62-470C330FA5C8}"/>
                    </a:ext>
                  </a:extLst>
                </p:cNvPr>
                <p:cNvSpPr/>
                <p:nvPr/>
              </p:nvSpPr>
              <p:spPr>
                <a:xfrm>
                  <a:off x="2854889" y="2959347"/>
                  <a:ext cx="55867" cy="16021"/>
                </a:xfrm>
                <a:custGeom>
                  <a:avLst/>
                  <a:gdLst/>
                  <a:ahLst/>
                  <a:cxnLst/>
                  <a:rect l="l" t="t" r="r" b="b"/>
                  <a:pathLst>
                    <a:path w="2828" h="811" extrusionOk="0">
                      <a:moveTo>
                        <a:pt x="406" y="0"/>
                      </a:moveTo>
                      <a:cubicBezTo>
                        <a:pt x="182" y="0"/>
                        <a:pt x="0" y="182"/>
                        <a:pt x="0" y="405"/>
                      </a:cubicBezTo>
                      <a:cubicBezTo>
                        <a:pt x="0" y="629"/>
                        <a:pt x="182" y="811"/>
                        <a:pt x="406" y="811"/>
                      </a:cubicBezTo>
                      <a:lnTo>
                        <a:pt x="2422" y="811"/>
                      </a:lnTo>
                      <a:cubicBezTo>
                        <a:pt x="2645" y="811"/>
                        <a:pt x="2827" y="629"/>
                        <a:pt x="2827" y="405"/>
                      </a:cubicBezTo>
                      <a:cubicBezTo>
                        <a:pt x="2827" y="182"/>
                        <a:pt x="2645" y="0"/>
                        <a:pt x="242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1409;p49">
                  <a:extLst>
                    <a:ext uri="{FF2B5EF4-FFF2-40B4-BE49-F238E27FC236}">
                      <a16:creationId xmlns:a16="http://schemas.microsoft.com/office/drawing/2014/main" id="{3EC4C639-572B-418D-B789-49EC6514B3E7}"/>
                    </a:ext>
                  </a:extLst>
                </p:cNvPr>
                <p:cNvSpPr/>
                <p:nvPr/>
              </p:nvSpPr>
              <p:spPr>
                <a:xfrm>
                  <a:off x="2691574" y="2935325"/>
                  <a:ext cx="83248" cy="80087"/>
                </a:xfrm>
                <a:custGeom>
                  <a:avLst/>
                  <a:gdLst/>
                  <a:ahLst/>
                  <a:cxnLst/>
                  <a:rect l="l" t="t" r="r" b="b"/>
                  <a:pathLst>
                    <a:path w="4214" h="4054" extrusionOk="0">
                      <a:moveTo>
                        <a:pt x="2186" y="811"/>
                      </a:moveTo>
                      <a:cubicBezTo>
                        <a:pt x="2858" y="811"/>
                        <a:pt x="3403" y="1355"/>
                        <a:pt x="3403" y="2027"/>
                      </a:cubicBezTo>
                      <a:cubicBezTo>
                        <a:pt x="3403" y="2518"/>
                        <a:pt x="3107" y="2963"/>
                        <a:pt x="2652" y="3150"/>
                      </a:cubicBezTo>
                      <a:cubicBezTo>
                        <a:pt x="2502" y="3213"/>
                        <a:pt x="2343" y="3243"/>
                        <a:pt x="2187" y="3243"/>
                      </a:cubicBezTo>
                      <a:cubicBezTo>
                        <a:pt x="1870" y="3243"/>
                        <a:pt x="1559" y="3119"/>
                        <a:pt x="1326" y="2887"/>
                      </a:cubicBezTo>
                      <a:cubicBezTo>
                        <a:pt x="979" y="2539"/>
                        <a:pt x="874" y="2016"/>
                        <a:pt x="1063" y="1561"/>
                      </a:cubicBezTo>
                      <a:cubicBezTo>
                        <a:pt x="1250" y="1106"/>
                        <a:pt x="1694" y="811"/>
                        <a:pt x="2186" y="811"/>
                      </a:cubicBezTo>
                      <a:close/>
                      <a:moveTo>
                        <a:pt x="2186" y="0"/>
                      </a:moveTo>
                      <a:cubicBezTo>
                        <a:pt x="1659" y="0"/>
                        <a:pt x="1141" y="206"/>
                        <a:pt x="753" y="594"/>
                      </a:cubicBezTo>
                      <a:cubicBezTo>
                        <a:pt x="173" y="1174"/>
                        <a:pt x="0" y="2045"/>
                        <a:pt x="313" y="2802"/>
                      </a:cubicBezTo>
                      <a:cubicBezTo>
                        <a:pt x="627" y="3560"/>
                        <a:pt x="1366"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1410;p49">
                  <a:extLst>
                    <a:ext uri="{FF2B5EF4-FFF2-40B4-BE49-F238E27FC236}">
                      <a16:creationId xmlns:a16="http://schemas.microsoft.com/office/drawing/2014/main" id="{6B97C09F-CE33-4B13-9661-B6A449290348}"/>
                    </a:ext>
                  </a:extLst>
                </p:cNvPr>
                <p:cNvSpPr/>
                <p:nvPr/>
              </p:nvSpPr>
              <p:spPr>
                <a:xfrm>
                  <a:off x="2787682" y="2935325"/>
                  <a:ext cx="83248" cy="80087"/>
                </a:xfrm>
                <a:custGeom>
                  <a:avLst/>
                  <a:gdLst/>
                  <a:ahLst/>
                  <a:cxnLst/>
                  <a:rect l="l" t="t" r="r" b="b"/>
                  <a:pathLst>
                    <a:path w="4214" h="4054" extrusionOk="0">
                      <a:moveTo>
                        <a:pt x="2186" y="811"/>
                      </a:moveTo>
                      <a:cubicBezTo>
                        <a:pt x="2858" y="811"/>
                        <a:pt x="3401" y="1355"/>
                        <a:pt x="3402" y="2027"/>
                      </a:cubicBezTo>
                      <a:cubicBezTo>
                        <a:pt x="3402" y="2520"/>
                        <a:pt x="3105" y="2963"/>
                        <a:pt x="2651" y="3150"/>
                      </a:cubicBezTo>
                      <a:cubicBezTo>
                        <a:pt x="2500" y="3213"/>
                        <a:pt x="2342" y="3243"/>
                        <a:pt x="2185" y="3243"/>
                      </a:cubicBezTo>
                      <a:cubicBezTo>
                        <a:pt x="1869" y="3243"/>
                        <a:pt x="1559" y="3119"/>
                        <a:pt x="1326" y="2887"/>
                      </a:cubicBezTo>
                      <a:cubicBezTo>
                        <a:pt x="978" y="2539"/>
                        <a:pt x="874" y="2016"/>
                        <a:pt x="1062" y="1561"/>
                      </a:cubicBezTo>
                      <a:cubicBezTo>
                        <a:pt x="1250" y="1106"/>
                        <a:pt x="1694" y="811"/>
                        <a:pt x="2186" y="811"/>
                      </a:cubicBezTo>
                      <a:close/>
                      <a:moveTo>
                        <a:pt x="2186" y="0"/>
                      </a:moveTo>
                      <a:cubicBezTo>
                        <a:pt x="1659" y="0"/>
                        <a:pt x="1141" y="206"/>
                        <a:pt x="753" y="594"/>
                      </a:cubicBezTo>
                      <a:cubicBezTo>
                        <a:pt x="173" y="1174"/>
                        <a:pt x="0" y="2045"/>
                        <a:pt x="314" y="2802"/>
                      </a:cubicBezTo>
                      <a:cubicBezTo>
                        <a:pt x="627" y="3560"/>
                        <a:pt x="1367"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1411;p49">
                  <a:extLst>
                    <a:ext uri="{FF2B5EF4-FFF2-40B4-BE49-F238E27FC236}">
                      <a16:creationId xmlns:a16="http://schemas.microsoft.com/office/drawing/2014/main" id="{B9EC5C63-7099-4403-887D-23F96EE72854}"/>
                    </a:ext>
                  </a:extLst>
                </p:cNvPr>
                <p:cNvSpPr/>
                <p:nvPr/>
              </p:nvSpPr>
              <p:spPr>
                <a:xfrm>
                  <a:off x="2934837" y="2863674"/>
                  <a:ext cx="16002" cy="111537"/>
                </a:xfrm>
                <a:custGeom>
                  <a:avLst/>
                  <a:gdLst/>
                  <a:ahLst/>
                  <a:cxnLst/>
                  <a:rect l="l" t="t" r="r" b="b"/>
                  <a:pathLst>
                    <a:path w="810" h="5646" extrusionOk="0">
                      <a:moveTo>
                        <a:pt x="404" y="1"/>
                      </a:moveTo>
                      <a:cubicBezTo>
                        <a:pt x="181" y="1"/>
                        <a:pt x="0" y="182"/>
                        <a:pt x="0" y="406"/>
                      </a:cubicBezTo>
                      <a:lnTo>
                        <a:pt x="0" y="5241"/>
                      </a:lnTo>
                      <a:cubicBezTo>
                        <a:pt x="0" y="5464"/>
                        <a:pt x="181" y="5645"/>
                        <a:pt x="404" y="5645"/>
                      </a:cubicBezTo>
                      <a:lnTo>
                        <a:pt x="406" y="5645"/>
                      </a:lnTo>
                      <a:cubicBezTo>
                        <a:pt x="630" y="5645"/>
                        <a:pt x="810" y="5464"/>
                        <a:pt x="810" y="5240"/>
                      </a:cubicBezTo>
                      <a:lnTo>
                        <a:pt x="810" y="406"/>
                      </a:lnTo>
                      <a:cubicBezTo>
                        <a:pt x="810" y="182"/>
                        <a:pt x="628" y="1"/>
                        <a:pt x="404"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1412;p49">
                  <a:extLst>
                    <a:ext uri="{FF2B5EF4-FFF2-40B4-BE49-F238E27FC236}">
                      <a16:creationId xmlns:a16="http://schemas.microsoft.com/office/drawing/2014/main" id="{E03BCDC5-8CCF-4ACD-96CA-5E2902753637}"/>
                    </a:ext>
                  </a:extLst>
                </p:cNvPr>
                <p:cNvSpPr/>
                <p:nvPr/>
              </p:nvSpPr>
              <p:spPr>
                <a:xfrm>
                  <a:off x="2574269" y="2767092"/>
                  <a:ext cx="408593" cy="127380"/>
                </a:xfrm>
                <a:custGeom>
                  <a:avLst/>
                  <a:gdLst/>
                  <a:ahLst/>
                  <a:cxnLst/>
                  <a:rect l="l" t="t" r="r" b="b"/>
                  <a:pathLst>
                    <a:path w="20683" h="6448" extrusionOk="0">
                      <a:moveTo>
                        <a:pt x="10343" y="0"/>
                      </a:moveTo>
                      <a:cubicBezTo>
                        <a:pt x="9875" y="0"/>
                        <a:pt x="9407" y="77"/>
                        <a:pt x="8958" y="230"/>
                      </a:cubicBezTo>
                      <a:lnTo>
                        <a:pt x="710" y="3057"/>
                      </a:lnTo>
                      <a:cubicBezTo>
                        <a:pt x="287" y="3203"/>
                        <a:pt x="1" y="3602"/>
                        <a:pt x="1" y="4051"/>
                      </a:cubicBezTo>
                      <a:cubicBezTo>
                        <a:pt x="1" y="4500"/>
                        <a:pt x="287" y="4898"/>
                        <a:pt x="710" y="5045"/>
                      </a:cubicBezTo>
                      <a:lnTo>
                        <a:pt x="4743" y="6427"/>
                      </a:lnTo>
                      <a:cubicBezTo>
                        <a:pt x="4785" y="6441"/>
                        <a:pt x="4829" y="6448"/>
                        <a:pt x="4874" y="6448"/>
                      </a:cubicBezTo>
                      <a:lnTo>
                        <a:pt x="4880" y="6448"/>
                      </a:lnTo>
                      <a:lnTo>
                        <a:pt x="16228" y="6307"/>
                      </a:lnTo>
                      <a:cubicBezTo>
                        <a:pt x="16272" y="6306"/>
                        <a:pt x="16314" y="6299"/>
                        <a:pt x="16355" y="6285"/>
                      </a:cubicBezTo>
                      <a:lnTo>
                        <a:pt x="19973" y="5045"/>
                      </a:lnTo>
                      <a:cubicBezTo>
                        <a:pt x="20398" y="4898"/>
                        <a:pt x="20682" y="4500"/>
                        <a:pt x="20682" y="4051"/>
                      </a:cubicBezTo>
                      <a:cubicBezTo>
                        <a:pt x="20682" y="3602"/>
                        <a:pt x="20398" y="3203"/>
                        <a:pt x="19973" y="3057"/>
                      </a:cubicBezTo>
                      <a:lnTo>
                        <a:pt x="19974" y="3057"/>
                      </a:lnTo>
                      <a:lnTo>
                        <a:pt x="11728" y="230"/>
                      </a:lnTo>
                      <a:cubicBezTo>
                        <a:pt x="11279" y="77"/>
                        <a:pt x="10811" y="0"/>
                        <a:pt x="10343"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1413;p49">
                  <a:extLst>
                    <a:ext uri="{FF2B5EF4-FFF2-40B4-BE49-F238E27FC236}">
                      <a16:creationId xmlns:a16="http://schemas.microsoft.com/office/drawing/2014/main" id="{D5967A24-B1E5-46D7-9296-B52EC5DDBD72}"/>
                    </a:ext>
                  </a:extLst>
                </p:cNvPr>
                <p:cNvSpPr/>
                <p:nvPr/>
              </p:nvSpPr>
              <p:spPr>
                <a:xfrm>
                  <a:off x="2662514" y="2823196"/>
                  <a:ext cx="240280" cy="104129"/>
                </a:xfrm>
                <a:custGeom>
                  <a:avLst/>
                  <a:gdLst/>
                  <a:ahLst/>
                  <a:cxnLst/>
                  <a:rect l="l" t="t" r="r" b="b"/>
                  <a:pathLst>
                    <a:path w="12163" h="5271" extrusionOk="0">
                      <a:moveTo>
                        <a:pt x="6081" y="0"/>
                      </a:moveTo>
                      <a:cubicBezTo>
                        <a:pt x="3152" y="0"/>
                        <a:pt x="0" y="635"/>
                        <a:pt x="0" y="2027"/>
                      </a:cubicBezTo>
                      <a:lnTo>
                        <a:pt x="0" y="5270"/>
                      </a:lnTo>
                      <a:cubicBezTo>
                        <a:pt x="1079" y="4683"/>
                        <a:pt x="3041" y="4410"/>
                        <a:pt x="4691" y="4316"/>
                      </a:cubicBezTo>
                      <a:lnTo>
                        <a:pt x="4692" y="4316"/>
                      </a:lnTo>
                      <a:cubicBezTo>
                        <a:pt x="5121" y="4285"/>
                        <a:pt x="5583" y="4265"/>
                        <a:pt x="6083" y="4265"/>
                      </a:cubicBezTo>
                      <a:cubicBezTo>
                        <a:pt x="6581" y="4265"/>
                        <a:pt x="7043" y="4284"/>
                        <a:pt x="7472" y="4316"/>
                      </a:cubicBezTo>
                      <a:cubicBezTo>
                        <a:pt x="9123" y="4410"/>
                        <a:pt x="11084" y="4683"/>
                        <a:pt x="12162" y="5270"/>
                      </a:cubicBezTo>
                      <a:lnTo>
                        <a:pt x="12162" y="2027"/>
                      </a:lnTo>
                      <a:cubicBezTo>
                        <a:pt x="12162" y="635"/>
                        <a:pt x="9011" y="0"/>
                        <a:pt x="6081"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1414;p49">
                  <a:extLst>
                    <a:ext uri="{FF2B5EF4-FFF2-40B4-BE49-F238E27FC236}">
                      <a16:creationId xmlns:a16="http://schemas.microsoft.com/office/drawing/2014/main" id="{5C0E715B-6DBE-4F4A-8382-FD595CDA98CA}"/>
                    </a:ext>
                  </a:extLst>
                </p:cNvPr>
                <p:cNvSpPr/>
                <p:nvPr/>
              </p:nvSpPr>
              <p:spPr>
                <a:xfrm>
                  <a:off x="2662534" y="2867546"/>
                  <a:ext cx="240280" cy="40063"/>
                </a:xfrm>
                <a:custGeom>
                  <a:avLst/>
                  <a:gdLst/>
                  <a:ahLst/>
                  <a:cxnLst/>
                  <a:rect l="l" t="t" r="r" b="b"/>
                  <a:pathLst>
                    <a:path w="12163" h="2028" extrusionOk="0">
                      <a:moveTo>
                        <a:pt x="6082" y="0"/>
                      </a:moveTo>
                      <a:cubicBezTo>
                        <a:pt x="4322" y="0"/>
                        <a:pt x="1407" y="233"/>
                        <a:pt x="1" y="997"/>
                      </a:cubicBezTo>
                      <a:lnTo>
                        <a:pt x="1" y="2027"/>
                      </a:lnTo>
                      <a:cubicBezTo>
                        <a:pt x="1" y="1674"/>
                        <a:pt x="2132" y="811"/>
                        <a:pt x="6082" y="811"/>
                      </a:cubicBezTo>
                      <a:cubicBezTo>
                        <a:pt x="10030" y="811"/>
                        <a:pt x="12163" y="1674"/>
                        <a:pt x="12163" y="2027"/>
                      </a:cubicBezTo>
                      <a:lnTo>
                        <a:pt x="12163" y="998"/>
                      </a:lnTo>
                      <a:cubicBezTo>
                        <a:pt x="10755" y="233"/>
                        <a:pt x="7840" y="2"/>
                        <a:pt x="6082" y="2"/>
                      </a:cubicBezTo>
                      <a:lnTo>
                        <a:pt x="608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1415;p49">
                  <a:extLst>
                    <a:ext uri="{FF2B5EF4-FFF2-40B4-BE49-F238E27FC236}">
                      <a16:creationId xmlns:a16="http://schemas.microsoft.com/office/drawing/2014/main" id="{7CB63036-2FBC-4233-ABBB-24CD149D6B98}"/>
                    </a:ext>
                  </a:extLst>
                </p:cNvPr>
                <p:cNvSpPr/>
                <p:nvPr/>
              </p:nvSpPr>
              <p:spPr>
                <a:xfrm>
                  <a:off x="2782605" y="2823196"/>
                  <a:ext cx="120189" cy="104129"/>
                </a:xfrm>
                <a:custGeom>
                  <a:avLst/>
                  <a:gdLst/>
                  <a:ahLst/>
                  <a:cxnLst/>
                  <a:rect l="l" t="t" r="r" b="b"/>
                  <a:pathLst>
                    <a:path w="6084" h="5271" extrusionOk="0">
                      <a:moveTo>
                        <a:pt x="1" y="0"/>
                      </a:moveTo>
                      <a:lnTo>
                        <a:pt x="1" y="4265"/>
                      </a:lnTo>
                      <a:lnTo>
                        <a:pt x="4" y="4265"/>
                      </a:lnTo>
                      <a:cubicBezTo>
                        <a:pt x="503" y="4265"/>
                        <a:pt x="964" y="4284"/>
                        <a:pt x="1393" y="4316"/>
                      </a:cubicBezTo>
                      <a:cubicBezTo>
                        <a:pt x="3044" y="4410"/>
                        <a:pt x="5005" y="4683"/>
                        <a:pt x="6083" y="5270"/>
                      </a:cubicBezTo>
                      <a:lnTo>
                        <a:pt x="6083" y="2027"/>
                      </a:lnTo>
                      <a:cubicBezTo>
                        <a:pt x="6083" y="635"/>
                        <a:pt x="2932" y="0"/>
                        <a:pt x="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1416;p49">
                  <a:extLst>
                    <a:ext uri="{FF2B5EF4-FFF2-40B4-BE49-F238E27FC236}">
                      <a16:creationId xmlns:a16="http://schemas.microsoft.com/office/drawing/2014/main" id="{9E5BEDFE-EAF3-4140-AF4F-CB67338A9A6E}"/>
                    </a:ext>
                  </a:extLst>
                </p:cNvPr>
                <p:cNvSpPr/>
                <p:nvPr/>
              </p:nvSpPr>
              <p:spPr>
                <a:xfrm>
                  <a:off x="2782585" y="2867566"/>
                  <a:ext cx="120209" cy="40063"/>
                </a:xfrm>
                <a:custGeom>
                  <a:avLst/>
                  <a:gdLst/>
                  <a:ahLst/>
                  <a:cxnLst/>
                  <a:rect l="l" t="t" r="r" b="b"/>
                  <a:pathLst>
                    <a:path w="6085" h="2028" extrusionOk="0">
                      <a:moveTo>
                        <a:pt x="1" y="1"/>
                      </a:moveTo>
                      <a:lnTo>
                        <a:pt x="1" y="812"/>
                      </a:lnTo>
                      <a:lnTo>
                        <a:pt x="3" y="812"/>
                      </a:lnTo>
                      <a:cubicBezTo>
                        <a:pt x="3953" y="812"/>
                        <a:pt x="6084" y="1674"/>
                        <a:pt x="6084" y="2028"/>
                      </a:cubicBezTo>
                      <a:lnTo>
                        <a:pt x="6084" y="997"/>
                      </a:lnTo>
                      <a:cubicBezTo>
                        <a:pt x="4677" y="232"/>
                        <a:pt x="1763" y="1"/>
                        <a:pt x="3" y="1"/>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1417;p49">
                  <a:extLst>
                    <a:ext uri="{FF2B5EF4-FFF2-40B4-BE49-F238E27FC236}">
                      <a16:creationId xmlns:a16="http://schemas.microsoft.com/office/drawing/2014/main" id="{7B61E250-F3CF-44AA-8163-62D62B90ED4D}"/>
                    </a:ext>
                  </a:extLst>
                </p:cNvPr>
                <p:cNvSpPr/>
                <p:nvPr/>
              </p:nvSpPr>
              <p:spPr>
                <a:xfrm>
                  <a:off x="2926737" y="2967348"/>
                  <a:ext cx="32062" cy="56084"/>
                </a:xfrm>
                <a:custGeom>
                  <a:avLst/>
                  <a:gdLst/>
                  <a:ahLst/>
                  <a:cxnLst/>
                  <a:rect l="l" t="t" r="r" b="b"/>
                  <a:pathLst>
                    <a:path w="1623" h="2839" extrusionOk="0">
                      <a:moveTo>
                        <a:pt x="812" y="0"/>
                      </a:moveTo>
                      <a:cubicBezTo>
                        <a:pt x="364" y="0"/>
                        <a:pt x="1" y="364"/>
                        <a:pt x="1" y="811"/>
                      </a:cubicBezTo>
                      <a:lnTo>
                        <a:pt x="1" y="2433"/>
                      </a:lnTo>
                      <a:cubicBezTo>
                        <a:pt x="1" y="2657"/>
                        <a:pt x="182" y="2838"/>
                        <a:pt x="406" y="2838"/>
                      </a:cubicBezTo>
                      <a:lnTo>
                        <a:pt x="1218" y="2838"/>
                      </a:lnTo>
                      <a:cubicBezTo>
                        <a:pt x="1441" y="2838"/>
                        <a:pt x="1622" y="2657"/>
                        <a:pt x="1622" y="2433"/>
                      </a:cubicBezTo>
                      <a:lnTo>
                        <a:pt x="1622" y="811"/>
                      </a:lnTo>
                      <a:cubicBezTo>
                        <a:pt x="1622" y="364"/>
                        <a:pt x="1259" y="0"/>
                        <a:pt x="812" y="0"/>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1418;p49">
                  <a:extLst>
                    <a:ext uri="{FF2B5EF4-FFF2-40B4-BE49-F238E27FC236}">
                      <a16:creationId xmlns:a16="http://schemas.microsoft.com/office/drawing/2014/main" id="{9C4B0998-6995-4DA1-985A-B21779F9F4D5}"/>
                    </a:ext>
                  </a:extLst>
                </p:cNvPr>
                <p:cNvSpPr/>
                <p:nvPr/>
              </p:nvSpPr>
              <p:spPr>
                <a:xfrm>
                  <a:off x="2926737" y="2967348"/>
                  <a:ext cx="16041" cy="56084"/>
                </a:xfrm>
                <a:custGeom>
                  <a:avLst/>
                  <a:gdLst/>
                  <a:ahLst/>
                  <a:cxnLst/>
                  <a:rect l="l" t="t" r="r" b="b"/>
                  <a:pathLst>
                    <a:path w="812" h="2839" extrusionOk="0">
                      <a:moveTo>
                        <a:pt x="812" y="0"/>
                      </a:moveTo>
                      <a:cubicBezTo>
                        <a:pt x="364" y="0"/>
                        <a:pt x="1" y="364"/>
                        <a:pt x="1" y="811"/>
                      </a:cubicBezTo>
                      <a:lnTo>
                        <a:pt x="1" y="2433"/>
                      </a:lnTo>
                      <a:cubicBezTo>
                        <a:pt x="1" y="2657"/>
                        <a:pt x="182" y="2838"/>
                        <a:pt x="406" y="2838"/>
                      </a:cubicBezTo>
                      <a:lnTo>
                        <a:pt x="812" y="2838"/>
                      </a:lnTo>
                      <a:lnTo>
                        <a:pt x="81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1419;p49">
                  <a:extLst>
                    <a:ext uri="{FF2B5EF4-FFF2-40B4-BE49-F238E27FC236}">
                      <a16:creationId xmlns:a16="http://schemas.microsoft.com/office/drawing/2014/main" id="{06884FFA-8663-4FB1-A063-ED501D1370ED}"/>
                    </a:ext>
                  </a:extLst>
                </p:cNvPr>
                <p:cNvSpPr/>
                <p:nvPr/>
              </p:nvSpPr>
              <p:spPr>
                <a:xfrm>
                  <a:off x="2542389" y="3145105"/>
                  <a:ext cx="80107" cy="134432"/>
                </a:xfrm>
                <a:custGeom>
                  <a:avLst/>
                  <a:gdLst/>
                  <a:ahLst/>
                  <a:cxnLst/>
                  <a:rect l="l" t="t" r="r" b="b"/>
                  <a:pathLst>
                    <a:path w="4055" h="6805" extrusionOk="0">
                      <a:moveTo>
                        <a:pt x="1304" y="0"/>
                      </a:moveTo>
                      <a:cubicBezTo>
                        <a:pt x="445" y="852"/>
                        <a:pt x="0" y="2047"/>
                        <a:pt x="0" y="3113"/>
                      </a:cubicBezTo>
                      <a:lnTo>
                        <a:pt x="0" y="5335"/>
                      </a:lnTo>
                      <a:cubicBezTo>
                        <a:pt x="0" y="6146"/>
                        <a:pt x="728" y="6805"/>
                        <a:pt x="1622" y="6805"/>
                      </a:cubicBezTo>
                      <a:lnTo>
                        <a:pt x="4054" y="6805"/>
                      </a:lnTo>
                      <a:lnTo>
                        <a:pt x="4054" y="4095"/>
                      </a:lnTo>
                      <a:lnTo>
                        <a:pt x="4054" y="4094"/>
                      </a:lnTo>
                      <a:cubicBezTo>
                        <a:pt x="4054" y="3234"/>
                        <a:pt x="3712" y="2409"/>
                        <a:pt x="3104" y="1801"/>
                      </a:cubicBezTo>
                      <a:lnTo>
                        <a:pt x="1304" y="0"/>
                      </a:ln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1420;p49">
                  <a:extLst>
                    <a:ext uri="{FF2B5EF4-FFF2-40B4-BE49-F238E27FC236}">
                      <a16:creationId xmlns:a16="http://schemas.microsoft.com/office/drawing/2014/main" id="{9843763F-C6B1-491D-885A-EE8EE2B526D7}"/>
                    </a:ext>
                  </a:extLst>
                </p:cNvPr>
                <p:cNvSpPr/>
                <p:nvPr/>
              </p:nvSpPr>
              <p:spPr>
                <a:xfrm>
                  <a:off x="2942818" y="3145183"/>
                  <a:ext cx="80107" cy="134334"/>
                </a:xfrm>
                <a:custGeom>
                  <a:avLst/>
                  <a:gdLst/>
                  <a:ahLst/>
                  <a:cxnLst/>
                  <a:rect l="l" t="t" r="r" b="b"/>
                  <a:pathLst>
                    <a:path w="4055" h="6800" extrusionOk="0">
                      <a:moveTo>
                        <a:pt x="2747" y="0"/>
                      </a:moveTo>
                      <a:lnTo>
                        <a:pt x="951" y="1797"/>
                      </a:lnTo>
                      <a:cubicBezTo>
                        <a:pt x="343" y="2405"/>
                        <a:pt x="0" y="3230"/>
                        <a:pt x="0" y="4090"/>
                      </a:cubicBezTo>
                      <a:lnTo>
                        <a:pt x="0" y="6799"/>
                      </a:lnTo>
                      <a:lnTo>
                        <a:pt x="2433" y="6799"/>
                      </a:lnTo>
                      <a:cubicBezTo>
                        <a:pt x="3327" y="6799"/>
                        <a:pt x="4055" y="6141"/>
                        <a:pt x="4055" y="5330"/>
                      </a:cubicBezTo>
                      <a:lnTo>
                        <a:pt x="4055" y="3109"/>
                      </a:lnTo>
                      <a:cubicBezTo>
                        <a:pt x="4055" y="2046"/>
                        <a:pt x="3611" y="853"/>
                        <a:pt x="2747"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1421;p49">
                  <a:extLst>
                    <a:ext uri="{FF2B5EF4-FFF2-40B4-BE49-F238E27FC236}">
                      <a16:creationId xmlns:a16="http://schemas.microsoft.com/office/drawing/2014/main" id="{BEC936A4-BC4F-4DE7-938E-FC6AD67D432B}"/>
                    </a:ext>
                  </a:extLst>
                </p:cNvPr>
                <p:cNvSpPr/>
                <p:nvPr/>
              </p:nvSpPr>
              <p:spPr>
                <a:xfrm>
                  <a:off x="2752617" y="3207450"/>
                  <a:ext cx="68866" cy="72086"/>
                </a:xfrm>
                <a:custGeom>
                  <a:avLst/>
                  <a:gdLst/>
                  <a:ahLst/>
                  <a:cxnLst/>
                  <a:rect l="l" t="t" r="r" b="b"/>
                  <a:pathLst>
                    <a:path w="3486" h="3649" extrusionOk="0">
                      <a:moveTo>
                        <a:pt x="163" y="0"/>
                      </a:moveTo>
                      <a:lnTo>
                        <a:pt x="0" y="984"/>
                      </a:lnTo>
                      <a:lnTo>
                        <a:pt x="2665" y="3649"/>
                      </a:lnTo>
                      <a:lnTo>
                        <a:pt x="3485" y="3649"/>
                      </a:lnTo>
                      <a:lnTo>
                        <a:pt x="3421" y="3258"/>
                      </a:lnTo>
                      <a:lnTo>
                        <a:pt x="163"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1422;p49">
                  <a:extLst>
                    <a:ext uri="{FF2B5EF4-FFF2-40B4-BE49-F238E27FC236}">
                      <a16:creationId xmlns:a16="http://schemas.microsoft.com/office/drawing/2014/main" id="{AD148927-A051-445A-9140-02F7531E9320}"/>
                    </a:ext>
                  </a:extLst>
                </p:cNvPr>
                <p:cNvSpPr/>
                <p:nvPr/>
              </p:nvSpPr>
              <p:spPr>
                <a:xfrm>
                  <a:off x="2745466" y="3250358"/>
                  <a:ext cx="32418" cy="29158"/>
                </a:xfrm>
                <a:custGeom>
                  <a:avLst/>
                  <a:gdLst/>
                  <a:ahLst/>
                  <a:cxnLst/>
                  <a:rect l="l" t="t" r="r" b="b"/>
                  <a:pathLst>
                    <a:path w="1641" h="1476" extrusionOk="0">
                      <a:moveTo>
                        <a:pt x="164" y="0"/>
                      </a:moveTo>
                      <a:lnTo>
                        <a:pt x="0" y="983"/>
                      </a:lnTo>
                      <a:lnTo>
                        <a:pt x="494" y="1475"/>
                      </a:lnTo>
                      <a:lnTo>
                        <a:pt x="1640" y="1475"/>
                      </a:lnTo>
                      <a:lnTo>
                        <a:pt x="164"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49" name="side panel textbox">
            <a:extLst>
              <a:ext uri="{FF2B5EF4-FFF2-40B4-BE49-F238E27FC236}">
                <a16:creationId xmlns:a16="http://schemas.microsoft.com/office/drawing/2014/main" id="{2CCE94B1-2037-49B3-8302-9F06A6E2B8AB}"/>
              </a:ext>
            </a:extLst>
          </p:cNvPr>
          <p:cNvSpPr txBox="1"/>
          <p:nvPr/>
        </p:nvSpPr>
        <p:spPr>
          <a:xfrm>
            <a:off x="22290" y="248262"/>
            <a:ext cx="7226949" cy="842145"/>
          </a:xfrm>
          <a:prstGeom prst="rect">
            <a:avLst/>
          </a:prstGeom>
          <a:noFill/>
        </p:spPr>
        <p:txBody>
          <a:bodyPr wrap="square" lIns="36000" tIns="36000" rIns="36000" b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000" dirty="0">
                <a:solidFill>
                  <a:sysClr val="windowText" lastClr="000000"/>
                </a:solidFill>
                <a:latin typeface="Comic Sans MS" panose="030F0702030302020204" pitchFamily="66" charset="0"/>
              </a:rPr>
              <a:t>A big nose</a:t>
            </a:r>
            <a:r>
              <a:rPr kumimoji="0" lang="en-US" sz="5000" i="0" u="none" strike="noStrike" kern="0" cap="none" spc="0" normalizeH="0" baseline="0" noProof="0" dirty="0">
                <a:ln>
                  <a:noFill/>
                </a:ln>
                <a:solidFill>
                  <a:sysClr val="windowText" lastClr="000000"/>
                </a:solidFill>
                <a:effectLst/>
                <a:uLnTx/>
                <a:uFillTx/>
                <a:latin typeface="Comic Sans MS" panose="030F0702030302020204" pitchFamily="66" charset="0"/>
              </a:rPr>
              <a:t>.</a:t>
            </a:r>
          </a:p>
        </p:txBody>
      </p:sp>
      <p:sp>
        <p:nvSpPr>
          <p:cNvPr id="58" name="TextBox 57">
            <a:extLst>
              <a:ext uri="{FF2B5EF4-FFF2-40B4-BE49-F238E27FC236}">
                <a16:creationId xmlns:a16="http://schemas.microsoft.com/office/drawing/2014/main" id="{031A842D-56AD-4354-A8E9-96B74D3370A5}"/>
              </a:ext>
            </a:extLst>
          </p:cNvPr>
          <p:cNvSpPr txBox="1"/>
          <p:nvPr/>
        </p:nvSpPr>
        <p:spPr>
          <a:xfrm>
            <a:off x="1" y="4839983"/>
            <a:ext cx="7259288"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for next sentence ]</a:t>
            </a:r>
          </a:p>
        </p:txBody>
      </p:sp>
      <p:grpSp>
        <p:nvGrpSpPr>
          <p:cNvPr id="6" name="Group 5">
            <a:extLst>
              <a:ext uri="{FF2B5EF4-FFF2-40B4-BE49-F238E27FC236}">
                <a16:creationId xmlns:a16="http://schemas.microsoft.com/office/drawing/2014/main" id="{E4E417D6-738E-4582-A530-383E01457544}"/>
              </a:ext>
            </a:extLst>
          </p:cNvPr>
          <p:cNvGrpSpPr/>
          <p:nvPr/>
        </p:nvGrpSpPr>
        <p:grpSpPr>
          <a:xfrm>
            <a:off x="151620" y="2217807"/>
            <a:ext cx="707886" cy="707886"/>
            <a:chOff x="783522" y="827589"/>
            <a:chExt cx="707886" cy="707886"/>
          </a:xfrm>
        </p:grpSpPr>
        <p:sp>
          <p:nvSpPr>
            <p:cNvPr id="59" name="Google Shape;267;p28">
              <a:extLst>
                <a:ext uri="{FF2B5EF4-FFF2-40B4-BE49-F238E27FC236}">
                  <a16:creationId xmlns:a16="http://schemas.microsoft.com/office/drawing/2014/main" id="{11329851-36B2-4C5A-97E4-B1CC872BDED2}"/>
                </a:ext>
              </a:extLst>
            </p:cNvPr>
            <p:cNvSpPr/>
            <p:nvPr/>
          </p:nvSpPr>
          <p:spPr>
            <a:xfrm>
              <a:off x="783522" y="827589"/>
              <a:ext cx="707886" cy="707886"/>
            </a:xfrm>
            <a:prstGeom prst="flowChartConnector">
              <a:avLst/>
            </a:prstGeom>
            <a:solidFill>
              <a:srgbClr val="99CCFF">
                <a:alpha val="34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TextBox 59">
              <a:extLst>
                <a:ext uri="{FF2B5EF4-FFF2-40B4-BE49-F238E27FC236}">
                  <a16:creationId xmlns:a16="http://schemas.microsoft.com/office/drawing/2014/main" id="{A4DAFFFC-885E-4C27-8CF1-B416842C9C53}"/>
                </a:ext>
              </a:extLst>
            </p:cNvPr>
            <p:cNvSpPr txBox="1"/>
            <p:nvPr/>
          </p:nvSpPr>
          <p:spPr>
            <a:xfrm>
              <a:off x="783522" y="889145"/>
              <a:ext cx="707886" cy="584775"/>
            </a:xfrm>
            <a:prstGeom prst="rect">
              <a:avLst/>
            </a:prstGeom>
            <a:noFill/>
          </p:spPr>
          <p:txBody>
            <a:bodyPr wrap="square" rtlCol="0">
              <a:spAutoFit/>
            </a:bodyPr>
            <a:lstStyle/>
            <a:p>
              <a:pPr algn="ctr"/>
              <a:r>
                <a:rPr lang="en-US" sz="3200" b="1" dirty="0">
                  <a:solidFill>
                    <a:schemeClr val="tx1"/>
                  </a:solidFill>
                  <a:latin typeface="+mn-lt"/>
                </a:rPr>
                <a:t>3</a:t>
              </a:r>
            </a:p>
          </p:txBody>
        </p:sp>
      </p:grpSp>
      <p:pic>
        <p:nvPicPr>
          <p:cNvPr id="2050" name="Picture 2" descr="Gordon Buchan Glasgow GIF - GordonBuchan Glasgow GlenfinnanRoad ...">
            <a:extLst>
              <a:ext uri="{FF2B5EF4-FFF2-40B4-BE49-F238E27FC236}">
                <a16:creationId xmlns:a16="http://schemas.microsoft.com/office/drawing/2014/main" id="{502D486F-2621-44D7-A6FA-3B895ED450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0003" y="1412488"/>
            <a:ext cx="2274052" cy="31836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60BEA7E9-2CDF-4162-8BC5-34E15BCB69EB}"/>
              </a:ext>
            </a:extLst>
          </p:cNvPr>
          <p:cNvSpPr txBox="1"/>
          <p:nvPr/>
        </p:nvSpPr>
        <p:spPr>
          <a:xfrm>
            <a:off x="2207013" y="2440945"/>
            <a:ext cx="2857501"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to see the answer ]</a:t>
            </a:r>
          </a:p>
        </p:txBody>
      </p:sp>
      <p:grpSp>
        <p:nvGrpSpPr>
          <p:cNvPr id="3" name="Group 2">
            <a:extLst>
              <a:ext uri="{FF2B5EF4-FFF2-40B4-BE49-F238E27FC236}">
                <a16:creationId xmlns:a16="http://schemas.microsoft.com/office/drawing/2014/main" id="{C74493B5-670A-27C0-37DF-48FA0B7E6E2D}"/>
              </a:ext>
            </a:extLst>
          </p:cNvPr>
          <p:cNvGrpSpPr>
            <a:grpSpLocks noGrp="1" noUngrp="1" noRot="1" noMove="1" noResize="1"/>
          </p:cNvGrpSpPr>
          <p:nvPr/>
        </p:nvGrpSpPr>
        <p:grpSpPr>
          <a:xfrm>
            <a:off x="-14628" y="0"/>
            <a:ext cx="9158628" cy="5143500"/>
            <a:chOff x="-14628" y="0"/>
            <a:chExt cx="9158628" cy="5143500"/>
          </a:xfrm>
        </p:grpSpPr>
        <p:cxnSp>
          <p:nvCxnSpPr>
            <p:cNvPr id="4" name="AutoShape 3">
              <a:extLst>
                <a:ext uri="{FF2B5EF4-FFF2-40B4-BE49-F238E27FC236}">
                  <a16:creationId xmlns:a16="http://schemas.microsoft.com/office/drawing/2014/main" id="{17CB5927-F9B4-2016-2FE7-66E154F1BB7F}"/>
                </a:ext>
              </a:extLst>
            </p:cNvPr>
            <p:cNvCxnSpPr>
              <a:cxnSpLocks noGrp="1" noRot="1" noMove="1" noResize="1" noEditPoints="1" noAdjustHandles="1" noChangeArrowheads="1" noChangeShapeType="1"/>
            </p:cNvCxnSpPr>
            <p:nvPr/>
          </p:nvCxnSpPr>
          <p:spPr bwMode="auto">
            <a:xfrm>
              <a:off x="0" y="0"/>
              <a:ext cx="9144000"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cxnSp>
          <p:nvCxnSpPr>
            <p:cNvPr id="5" name="AutoShape 4">
              <a:extLst>
                <a:ext uri="{FF2B5EF4-FFF2-40B4-BE49-F238E27FC236}">
                  <a16:creationId xmlns:a16="http://schemas.microsoft.com/office/drawing/2014/main" id="{8E9166FC-85EA-B656-C002-C1C29CE60793}"/>
                </a:ext>
              </a:extLst>
            </p:cNvPr>
            <p:cNvCxnSpPr>
              <a:cxnSpLocks noGrp="1" noRot="1" noMove="1" noResize="1" noEditPoints="1" noAdjustHandles="1" noChangeArrowheads="1" noChangeShapeType="1"/>
            </p:cNvCxnSpPr>
            <p:nvPr/>
          </p:nvCxnSpPr>
          <p:spPr bwMode="auto">
            <a:xfrm flipH="1">
              <a:off x="-14628" y="0"/>
              <a:ext cx="9158628"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grpSp>
          <p:nvGrpSpPr>
            <p:cNvPr id="7" name="Group 6">
              <a:extLst>
                <a:ext uri="{FF2B5EF4-FFF2-40B4-BE49-F238E27FC236}">
                  <a16:creationId xmlns:a16="http://schemas.microsoft.com/office/drawing/2014/main" id="{E93EE86B-DB73-378A-BFF9-7FD3F704BB43}"/>
                </a:ext>
              </a:extLst>
            </p:cNvPr>
            <p:cNvGrpSpPr>
              <a:grpSpLocks noGrp="1" noUngrp="1" noRot="1" noMove="1" noResize="1"/>
            </p:cNvGrpSpPr>
            <p:nvPr/>
          </p:nvGrpSpPr>
          <p:grpSpPr bwMode="auto">
            <a:xfrm>
              <a:off x="3588189" y="2214383"/>
              <a:ext cx="1967622" cy="714734"/>
              <a:chOff x="6549" y="5686"/>
              <a:chExt cx="3510" cy="1275"/>
            </a:xfrm>
          </p:grpSpPr>
          <p:sp>
            <p:nvSpPr>
              <p:cNvPr id="8" name="AutoShape 6">
                <a:extLst>
                  <a:ext uri="{FF2B5EF4-FFF2-40B4-BE49-F238E27FC236}">
                    <a16:creationId xmlns:a16="http://schemas.microsoft.com/office/drawing/2014/main" id="{A1F22F82-ACC5-DDDF-E0DA-E3FEBE5C8B02}"/>
                  </a:ext>
                </a:extLst>
              </p:cNvPr>
              <p:cNvSpPr>
                <a:spLocks noGrp="1" noRot="1" noMove="1" noResize="1" noEditPoints="1" noAdjustHandles="1" noChangeArrowheads="1" noChangeShapeType="1"/>
              </p:cNvSpPr>
              <p:nvPr/>
            </p:nvSpPr>
            <p:spPr bwMode="auto">
              <a:xfrm>
                <a:off x="6549" y="5686"/>
                <a:ext cx="3510" cy="1275"/>
              </a:xfrm>
              <a:prstGeom prst="roundRect">
                <a:avLst>
                  <a:gd name="adj" fmla="val 16667"/>
                </a:avLst>
              </a:prstGeom>
              <a:solidFill>
                <a:srgbClr val="FFFFFF">
                  <a:alpha val="81000"/>
                </a:srgbClr>
              </a:solidFill>
              <a:ln w="12700">
                <a:solidFill>
                  <a:srgbClr val="A5A5A5"/>
                </a:solidFill>
                <a:round/>
                <a:headEnd/>
                <a:tailEnd/>
              </a:ln>
              <a:effectLst/>
              <a:extLst>
                <a:ext uri="{AF507438-7753-43E0-B8FC-AC1667EBCBE1}">
                  <a14:hiddenEffects xmlns:a14="http://schemas.microsoft.com/office/drawing/2010/main">
                    <a:effectLst>
                      <a:outerShdw dist="107763" dir="2700000" algn="ctr" rotWithShape="0">
                        <a:srgbClr val="BFBFBF">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9" name="Text Box 7">
                <a:extLst>
                  <a:ext uri="{FF2B5EF4-FFF2-40B4-BE49-F238E27FC236}">
                    <a16:creationId xmlns:a16="http://schemas.microsoft.com/office/drawing/2014/main" id="{A5EA641A-B4D0-C534-FC03-C69037BE5CCD}"/>
                  </a:ext>
                </a:extLst>
              </p:cNvPr>
              <p:cNvSpPr txBox="1">
                <a:spLocks noGrp="1" noRot="1" noMove="1" noResize="1" noEditPoints="1" noAdjustHandles="1" noChangeArrowheads="1" noChangeShapeType="1"/>
              </p:cNvSpPr>
              <p:nvPr/>
            </p:nvSpPr>
            <p:spPr bwMode="auto">
              <a:xfrm>
                <a:off x="6640" y="5806"/>
                <a:ext cx="3302" cy="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538135"/>
                    </a:solidFill>
                    <a:effectLst/>
                    <a:latin typeface="Calibri" panose="020F0502020204030204" pitchFamily="34" charset="0"/>
                    <a:ea typeface="Yu Mincho" panose="02020400000000000000" pitchFamily="18" charset="-128"/>
                  </a:rPr>
                  <a:t>SAMPLE FOR EVALUATION</a:t>
                </a:r>
              </a:p>
              <a:p>
                <a:pPr marL="0" marR="0" lvl="0" indent="0" algn="ctr" defTabSz="914400" rtl="0" eaLnBrk="0" fontAlgn="base" latinLnBrk="0" hangingPunct="0">
                  <a:lnSpc>
                    <a:spcPct val="100000"/>
                  </a:lnSpc>
                  <a:spcBef>
                    <a:spcPts val="20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Join ESL KidStuff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to view without watermark</a:t>
                </a:r>
                <a:r>
                  <a:rPr kumimoji="0" lang="en-US" altLang="ja-JP" sz="12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33901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38" presetClass="entr" presetSubtype="0" accel="50000" fill="hold" grpId="0" nodeType="afterEffect">
                                  <p:stCondLst>
                                    <p:cond delay="0"/>
                                  </p:stCondLst>
                                  <p:iterate type="lt">
                                    <p:tmPct val="50000"/>
                                  </p:iterate>
                                  <p:childTnLst>
                                    <p:set>
                                      <p:cBhvr>
                                        <p:cTn id="18" dur="1" fill="hold">
                                          <p:stCondLst>
                                            <p:cond delay="0"/>
                                          </p:stCondLst>
                                        </p:cTn>
                                        <p:tgtEl>
                                          <p:spTgt spid="49"/>
                                        </p:tgtEl>
                                        <p:attrNameLst>
                                          <p:attrName>style.visibility</p:attrName>
                                        </p:attrNameLst>
                                      </p:cBhvr>
                                      <p:to>
                                        <p:strVal val="visible"/>
                                      </p:to>
                                    </p:set>
                                    <p:set>
                                      <p:cBhvr>
                                        <p:cTn id="19" dur="341" fill="hold">
                                          <p:stCondLst>
                                            <p:cond delay="0"/>
                                          </p:stCondLst>
                                        </p:cTn>
                                        <p:tgtEl>
                                          <p:spTgt spid="49"/>
                                        </p:tgtEl>
                                        <p:attrNameLst>
                                          <p:attrName>style.rotation</p:attrName>
                                        </p:attrNameLst>
                                      </p:cBhvr>
                                      <p:to>
                                        <p:strVal val="-45.0"/>
                                      </p:to>
                                    </p:set>
                                    <p:anim calcmode="lin" valueType="num">
                                      <p:cBhvr>
                                        <p:cTn id="20"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21"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22"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23"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525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fade">
                                      <p:cBhvr>
                                        <p:cTn id="36" dur="500"/>
                                        <p:tgtEl>
                                          <p:spTgt spid="2050"/>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8" grpId="0"/>
      <p:bldP spid="46" grpId="0"/>
      <p:bldP spid="4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5370DC-33E6-4C55-B695-474470B51291}"/>
              </a:ext>
            </a:extLst>
          </p:cNvPr>
          <p:cNvSpPr>
            <a:spLocks noGrp="1"/>
          </p:cNvSpPr>
          <p:nvPr>
            <p:ph type="ftr" sz="quarter" idx="10"/>
          </p:nvPr>
        </p:nvSpPr>
        <p:spPr/>
        <p:txBody>
          <a:bodyPr/>
          <a:lstStyle/>
          <a:p>
            <a:fld id="{B96F4E83-97C6-49E4-80AD-722C32EB5786}" type="slidenum">
              <a:rPr lang="en-US" smtClean="0">
                <a:latin typeface="Calibri" panose="020F0502020204030204" pitchFamily="34" charset="0"/>
              </a:rPr>
              <a:pPr/>
              <a:t>5</a:t>
            </a:fld>
            <a:r>
              <a:rPr lang="en-US" dirty="0">
                <a:latin typeface="Calibri" panose="020F0502020204030204" pitchFamily="34" charset="0"/>
              </a:rPr>
              <a:t>  |  © ESLKidStuff.com</a:t>
            </a:r>
          </a:p>
        </p:txBody>
      </p:sp>
      <p:grpSp>
        <p:nvGrpSpPr>
          <p:cNvPr id="217" name="Group 216">
            <a:extLst>
              <a:ext uri="{FF2B5EF4-FFF2-40B4-BE49-F238E27FC236}">
                <a16:creationId xmlns:a16="http://schemas.microsoft.com/office/drawing/2014/main" id="{0F105112-3F64-4565-AA7E-A56C3E869889}"/>
              </a:ext>
            </a:extLst>
          </p:cNvPr>
          <p:cNvGrpSpPr/>
          <p:nvPr/>
        </p:nvGrpSpPr>
        <p:grpSpPr>
          <a:xfrm>
            <a:off x="7264747" y="0"/>
            <a:ext cx="1879253" cy="5143500"/>
            <a:chOff x="8777197" y="0"/>
            <a:chExt cx="1879253" cy="5143500"/>
          </a:xfrm>
        </p:grpSpPr>
        <p:sp>
          <p:nvSpPr>
            <p:cNvPr id="218" name="side panel dark rectangle">
              <a:extLst>
                <a:ext uri="{FF2B5EF4-FFF2-40B4-BE49-F238E27FC236}">
                  <a16:creationId xmlns:a16="http://schemas.microsoft.com/office/drawing/2014/main" id="{800423C8-C58A-4B11-80E5-A1EA5D0F9B53}"/>
                </a:ext>
              </a:extLst>
            </p:cNvPr>
            <p:cNvSpPr/>
            <p:nvPr/>
          </p:nvSpPr>
          <p:spPr>
            <a:xfrm>
              <a:off x="8777197" y="0"/>
              <a:ext cx="367211" cy="5143500"/>
            </a:xfrm>
            <a:prstGeom prst="rect">
              <a:avLst/>
            </a:prstGeom>
            <a:solidFill>
              <a:srgbClr val="EAB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19" name="side panel light rectangle">
              <a:extLst>
                <a:ext uri="{FF2B5EF4-FFF2-40B4-BE49-F238E27FC236}">
                  <a16:creationId xmlns:a16="http://schemas.microsoft.com/office/drawing/2014/main" id="{9890BE13-D6AD-4146-A668-9786394C9712}"/>
                </a:ext>
              </a:extLst>
            </p:cNvPr>
            <p:cNvSpPr/>
            <p:nvPr/>
          </p:nvSpPr>
          <p:spPr>
            <a:xfrm>
              <a:off x="9149867" y="0"/>
              <a:ext cx="1506583" cy="5143500"/>
            </a:xfrm>
            <a:prstGeom prst="rect">
              <a:avLst/>
            </a:prstGeom>
            <a:solidFill>
              <a:schemeClr val="tx2">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20" name="side panel textbox">
              <a:extLst>
                <a:ext uri="{FF2B5EF4-FFF2-40B4-BE49-F238E27FC236}">
                  <a16:creationId xmlns:a16="http://schemas.microsoft.com/office/drawing/2014/main" id="{23DDC1A2-FCCC-4906-88B6-95F12BCB5915}"/>
                </a:ext>
              </a:extLst>
            </p:cNvPr>
            <p:cNvSpPr txBox="1"/>
            <p:nvPr/>
          </p:nvSpPr>
          <p:spPr>
            <a:xfrm>
              <a:off x="9183300" y="27074"/>
              <a:ext cx="1450860" cy="2381027"/>
            </a:xfrm>
            <a:prstGeom prst="rect">
              <a:avLst/>
            </a:prstGeom>
            <a:noFill/>
          </p:spPr>
          <p:txBody>
            <a:bodyPr wrap="square" lIns="36000" tIns="36000" rIns="36000" bIns="36000" rtlCol="0">
              <a:spAutoFit/>
            </a:bodyPr>
            <a:lstStyle/>
            <a:p>
              <a:pPr lvl="0">
                <a:buClrTx/>
                <a:defRPr/>
              </a:pPr>
              <a:r>
                <a:rPr lang="en-US" sz="1000" b="1" dirty="0">
                  <a:solidFill>
                    <a:sysClr val="windowText" lastClr="000000"/>
                  </a:solidFill>
                  <a:latin typeface="Calibri" panose="020F0502020204030204" pitchFamily="34" charset="0"/>
                </a:rPr>
                <a:t>Read the sentence</a:t>
              </a:r>
            </a:p>
            <a:p>
              <a:pPr lvl="0">
                <a:buClrTx/>
                <a:defRPr/>
              </a:pPr>
              <a:r>
                <a:rPr lang="en-US" sz="1000" b="1" dirty="0">
                  <a:solidFill>
                    <a:srgbClr val="FF0000"/>
                  </a:solidFill>
                  <a:latin typeface="Calibri" panose="020F0502020204030204" pitchFamily="34" charset="0"/>
                </a:rPr>
                <a:t>(4 of 6)</a:t>
              </a:r>
            </a:p>
            <a:p>
              <a:pPr lvl="0">
                <a:buClrTx/>
                <a:defRPr/>
              </a:pPr>
              <a:endParaRPr lang="en-US" sz="1000" b="1" dirty="0">
                <a:solidFill>
                  <a:sysClr val="windowText" lastClr="00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1. Get everyone to read out the words slowly  together.  Help with vowel sounds and clusters.  When they have read the sentence chorus it 3x.</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rgbClr val="FF0000"/>
                  </a:solidFill>
                  <a:latin typeface="Calibri" panose="020F0502020204030204" pitchFamily="34" charset="0"/>
                </a:rPr>
                <a:t>[ Press space ]</a:t>
              </a:r>
            </a:p>
            <a:p>
              <a:pPr lvl="0">
                <a:buClrTx/>
                <a:defRPr/>
              </a:pPr>
              <a:endParaRPr lang="en-US" sz="1000" dirty="0">
                <a:solidFill>
                  <a:srgbClr val="FF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2. A funny picture representing the sentence appears!</a:t>
              </a:r>
            </a:p>
          </p:txBody>
        </p:sp>
        <p:grpSp>
          <p:nvGrpSpPr>
            <p:cNvPr id="221" name="teacher icon group">
              <a:extLst>
                <a:ext uri="{FF2B5EF4-FFF2-40B4-BE49-F238E27FC236}">
                  <a16:creationId xmlns:a16="http://schemas.microsoft.com/office/drawing/2014/main" id="{0DD93B78-EBF7-4364-B7BC-D1C0CDDF6E80}"/>
                </a:ext>
              </a:extLst>
            </p:cNvPr>
            <p:cNvGrpSpPr/>
            <p:nvPr/>
          </p:nvGrpSpPr>
          <p:grpSpPr>
            <a:xfrm>
              <a:off x="8810640" y="151620"/>
              <a:ext cx="296181" cy="296181"/>
              <a:chOff x="8810640" y="62245"/>
              <a:chExt cx="296181" cy="296181"/>
            </a:xfrm>
          </p:grpSpPr>
          <p:sp>
            <p:nvSpPr>
              <p:cNvPr id="222" name="icon circle">
                <a:extLst>
                  <a:ext uri="{FF2B5EF4-FFF2-40B4-BE49-F238E27FC236}">
                    <a16:creationId xmlns:a16="http://schemas.microsoft.com/office/drawing/2014/main" id="{671B8E26-C761-47A3-92E0-4175DE1E4E98}"/>
                  </a:ext>
                </a:extLst>
              </p:cNvPr>
              <p:cNvSpPr/>
              <p:nvPr/>
            </p:nvSpPr>
            <p:spPr>
              <a:xfrm>
                <a:off x="8810640" y="62245"/>
                <a:ext cx="296181" cy="29618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grpSp>
            <p:nvGrpSpPr>
              <p:cNvPr id="223" name="teacher icon">
                <a:extLst>
                  <a:ext uri="{FF2B5EF4-FFF2-40B4-BE49-F238E27FC236}">
                    <a16:creationId xmlns:a16="http://schemas.microsoft.com/office/drawing/2014/main" id="{9868743B-2CCC-4E7E-84ED-CE809386DC6A}"/>
                  </a:ext>
                </a:extLst>
              </p:cNvPr>
              <p:cNvGrpSpPr/>
              <p:nvPr/>
            </p:nvGrpSpPr>
            <p:grpSpPr>
              <a:xfrm>
                <a:off x="8864754" y="93114"/>
                <a:ext cx="193866" cy="206740"/>
                <a:chOff x="2542389" y="2767092"/>
                <a:chExt cx="480536" cy="512445"/>
              </a:xfrm>
            </p:grpSpPr>
            <p:sp>
              <p:nvSpPr>
                <p:cNvPr id="224" name="Google Shape;1395;p49">
                  <a:extLst>
                    <a:ext uri="{FF2B5EF4-FFF2-40B4-BE49-F238E27FC236}">
                      <a16:creationId xmlns:a16="http://schemas.microsoft.com/office/drawing/2014/main" id="{51C244BF-2D00-46DD-899A-FAC6FDEA5041}"/>
                    </a:ext>
                  </a:extLst>
                </p:cNvPr>
                <p:cNvSpPr/>
                <p:nvPr/>
              </p:nvSpPr>
              <p:spPr>
                <a:xfrm>
                  <a:off x="2542404" y="3111342"/>
                  <a:ext cx="480521" cy="168194"/>
                </a:xfrm>
                <a:custGeom>
                  <a:avLst/>
                  <a:gdLst/>
                  <a:ahLst/>
                  <a:cxnLst/>
                  <a:rect l="l" t="t" r="r" b="b"/>
                  <a:pathLst>
                    <a:path w="24324" h="8514" extrusionOk="0">
                      <a:moveTo>
                        <a:pt x="6892" y="0"/>
                      </a:moveTo>
                      <a:cubicBezTo>
                        <a:pt x="6867" y="0"/>
                        <a:pt x="6842" y="3"/>
                        <a:pt x="6818" y="7"/>
                      </a:cubicBezTo>
                      <a:lnTo>
                        <a:pt x="2979" y="727"/>
                      </a:lnTo>
                      <a:cubicBezTo>
                        <a:pt x="1024" y="1274"/>
                        <a:pt x="1" y="3201"/>
                        <a:pt x="1" y="4822"/>
                      </a:cubicBezTo>
                      <a:lnTo>
                        <a:pt x="1" y="7044"/>
                      </a:lnTo>
                      <a:cubicBezTo>
                        <a:pt x="1" y="7855"/>
                        <a:pt x="727" y="8514"/>
                        <a:pt x="1622" y="8514"/>
                      </a:cubicBezTo>
                      <a:lnTo>
                        <a:pt x="22702" y="8514"/>
                      </a:lnTo>
                      <a:cubicBezTo>
                        <a:pt x="23597" y="8514"/>
                        <a:pt x="24324" y="7855"/>
                        <a:pt x="24324" y="7044"/>
                      </a:cubicBezTo>
                      <a:lnTo>
                        <a:pt x="24324" y="4822"/>
                      </a:lnTo>
                      <a:cubicBezTo>
                        <a:pt x="24324" y="3201"/>
                        <a:pt x="23300" y="1274"/>
                        <a:pt x="21310" y="718"/>
                      </a:cubicBezTo>
                      <a:lnTo>
                        <a:pt x="17506" y="7"/>
                      </a:lnTo>
                      <a:cubicBezTo>
                        <a:pt x="17481" y="3"/>
                        <a:pt x="17457" y="0"/>
                        <a:pt x="1743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1396;p49">
                  <a:extLst>
                    <a:ext uri="{FF2B5EF4-FFF2-40B4-BE49-F238E27FC236}">
                      <a16:creationId xmlns:a16="http://schemas.microsoft.com/office/drawing/2014/main" id="{C7A3F19A-117B-42CF-83DD-60499014181F}"/>
                    </a:ext>
                  </a:extLst>
                </p:cNvPr>
                <p:cNvSpPr/>
                <p:nvPr/>
              </p:nvSpPr>
              <p:spPr>
                <a:xfrm>
                  <a:off x="2743826" y="3183409"/>
                  <a:ext cx="77657" cy="96128"/>
                </a:xfrm>
                <a:custGeom>
                  <a:avLst/>
                  <a:gdLst/>
                  <a:ahLst/>
                  <a:cxnLst/>
                  <a:rect l="l" t="t" r="r" b="b"/>
                  <a:pathLst>
                    <a:path w="3931" h="4866" extrusionOk="0">
                      <a:moveTo>
                        <a:pt x="1155" y="1"/>
                      </a:moveTo>
                      <a:cubicBezTo>
                        <a:pt x="956" y="1"/>
                        <a:pt x="787" y="145"/>
                        <a:pt x="755" y="340"/>
                      </a:cubicBezTo>
                      <a:lnTo>
                        <a:pt x="0" y="4866"/>
                      </a:lnTo>
                      <a:lnTo>
                        <a:pt x="3930" y="4866"/>
                      </a:lnTo>
                      <a:lnTo>
                        <a:pt x="3176" y="340"/>
                      </a:lnTo>
                      <a:cubicBezTo>
                        <a:pt x="3144" y="145"/>
                        <a:pt x="2975" y="1"/>
                        <a:pt x="2776"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1397;p49">
                  <a:extLst>
                    <a:ext uri="{FF2B5EF4-FFF2-40B4-BE49-F238E27FC236}">
                      <a16:creationId xmlns:a16="http://schemas.microsoft.com/office/drawing/2014/main" id="{BC4071F1-A4CD-4532-BE63-A73BC16884B1}"/>
                    </a:ext>
                  </a:extLst>
                </p:cNvPr>
                <p:cNvSpPr/>
                <p:nvPr/>
              </p:nvSpPr>
              <p:spPr>
                <a:xfrm>
                  <a:off x="2761289" y="3183409"/>
                  <a:ext cx="53437" cy="55531"/>
                </a:xfrm>
                <a:custGeom>
                  <a:avLst/>
                  <a:gdLst/>
                  <a:ahLst/>
                  <a:cxnLst/>
                  <a:rect l="l" t="t" r="r" b="b"/>
                  <a:pathLst>
                    <a:path w="2705" h="2811" extrusionOk="0">
                      <a:moveTo>
                        <a:pt x="271" y="1"/>
                      </a:moveTo>
                      <a:cubicBezTo>
                        <a:pt x="171" y="1"/>
                        <a:pt x="75" y="39"/>
                        <a:pt x="0" y="107"/>
                      </a:cubicBezTo>
                      <a:lnTo>
                        <a:pt x="2704" y="2811"/>
                      </a:lnTo>
                      <a:lnTo>
                        <a:pt x="2475" y="1434"/>
                      </a:lnTo>
                      <a:lnTo>
                        <a:pt x="1042" y="1"/>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1398;p49">
                  <a:extLst>
                    <a:ext uri="{FF2B5EF4-FFF2-40B4-BE49-F238E27FC236}">
                      <a16:creationId xmlns:a16="http://schemas.microsoft.com/office/drawing/2014/main" id="{BCE0CDEE-2B27-4E9D-855F-70E6FC353449}"/>
                    </a:ext>
                  </a:extLst>
                </p:cNvPr>
                <p:cNvSpPr/>
                <p:nvPr/>
              </p:nvSpPr>
              <p:spPr>
                <a:xfrm>
                  <a:off x="2750582" y="3135523"/>
                  <a:ext cx="64105" cy="63927"/>
                </a:xfrm>
                <a:custGeom>
                  <a:avLst/>
                  <a:gdLst/>
                  <a:ahLst/>
                  <a:cxnLst/>
                  <a:rect l="l" t="t" r="r" b="b"/>
                  <a:pathLst>
                    <a:path w="3245" h="3236" extrusionOk="0">
                      <a:moveTo>
                        <a:pt x="811" y="1"/>
                      </a:moveTo>
                      <a:cubicBezTo>
                        <a:pt x="658" y="1"/>
                        <a:pt x="517" y="87"/>
                        <a:pt x="449" y="225"/>
                      </a:cubicBezTo>
                      <a:lnTo>
                        <a:pt x="43" y="1036"/>
                      </a:lnTo>
                      <a:cubicBezTo>
                        <a:pt x="14" y="1092"/>
                        <a:pt x="0" y="1155"/>
                        <a:pt x="0" y="1219"/>
                      </a:cubicBezTo>
                      <a:lnTo>
                        <a:pt x="3" y="2020"/>
                      </a:lnTo>
                      <a:cubicBezTo>
                        <a:pt x="5" y="2691"/>
                        <a:pt x="548" y="3234"/>
                        <a:pt x="1219" y="3236"/>
                      </a:cubicBezTo>
                      <a:lnTo>
                        <a:pt x="2029" y="3236"/>
                      </a:lnTo>
                      <a:cubicBezTo>
                        <a:pt x="2700" y="3234"/>
                        <a:pt x="3245" y="2690"/>
                        <a:pt x="3245" y="2018"/>
                      </a:cubicBezTo>
                      <a:lnTo>
                        <a:pt x="3244" y="405"/>
                      </a:lnTo>
                      <a:cubicBezTo>
                        <a:pt x="3244" y="183"/>
                        <a:pt x="3062" y="1"/>
                        <a:pt x="2838"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1399;p49">
                  <a:extLst>
                    <a:ext uri="{FF2B5EF4-FFF2-40B4-BE49-F238E27FC236}">
                      <a16:creationId xmlns:a16="http://schemas.microsoft.com/office/drawing/2014/main" id="{D4564091-068D-4EA3-9F1F-186E0DC09DBA}"/>
                    </a:ext>
                  </a:extLst>
                </p:cNvPr>
                <p:cNvSpPr/>
                <p:nvPr/>
              </p:nvSpPr>
              <p:spPr>
                <a:xfrm>
                  <a:off x="2671779" y="3071299"/>
                  <a:ext cx="118826" cy="131667"/>
                </a:xfrm>
                <a:custGeom>
                  <a:avLst/>
                  <a:gdLst/>
                  <a:ahLst/>
                  <a:cxnLst/>
                  <a:rect l="l" t="t" r="r" b="b"/>
                  <a:pathLst>
                    <a:path w="6015" h="6665" extrusionOk="0">
                      <a:moveTo>
                        <a:pt x="1964" y="0"/>
                      </a:moveTo>
                      <a:cubicBezTo>
                        <a:pt x="1840" y="0"/>
                        <a:pt x="1718" y="57"/>
                        <a:pt x="1640" y="162"/>
                      </a:cubicBezTo>
                      <a:lnTo>
                        <a:pt x="108" y="2188"/>
                      </a:lnTo>
                      <a:cubicBezTo>
                        <a:pt x="4" y="2327"/>
                        <a:pt x="0" y="2517"/>
                        <a:pt x="97" y="2661"/>
                      </a:cubicBezTo>
                      <a:lnTo>
                        <a:pt x="2569" y="6308"/>
                      </a:lnTo>
                      <a:cubicBezTo>
                        <a:pt x="2704" y="6508"/>
                        <a:pt x="2922" y="6637"/>
                        <a:pt x="3163" y="6660"/>
                      </a:cubicBezTo>
                      <a:cubicBezTo>
                        <a:pt x="3188" y="6663"/>
                        <a:pt x="3215" y="6664"/>
                        <a:pt x="3240" y="6664"/>
                      </a:cubicBezTo>
                      <a:cubicBezTo>
                        <a:pt x="3456" y="6664"/>
                        <a:pt x="3661" y="6578"/>
                        <a:pt x="3813" y="6428"/>
                      </a:cubicBezTo>
                      <a:cubicBezTo>
                        <a:pt x="3823" y="6416"/>
                        <a:pt x="3833" y="6405"/>
                        <a:pt x="3842" y="6394"/>
                      </a:cubicBezTo>
                      <a:lnTo>
                        <a:pt x="5522" y="4309"/>
                      </a:lnTo>
                      <a:cubicBezTo>
                        <a:pt x="5541" y="4287"/>
                        <a:pt x="5556" y="4261"/>
                        <a:pt x="5570" y="4236"/>
                      </a:cubicBezTo>
                      <a:lnTo>
                        <a:pt x="5973" y="3434"/>
                      </a:lnTo>
                      <a:cubicBezTo>
                        <a:pt x="6001" y="3377"/>
                        <a:pt x="6015" y="3315"/>
                        <a:pt x="6015" y="3252"/>
                      </a:cubicBezTo>
                      <a:lnTo>
                        <a:pt x="6015" y="2441"/>
                      </a:lnTo>
                      <a:cubicBezTo>
                        <a:pt x="6015" y="2293"/>
                        <a:pt x="5936" y="2158"/>
                        <a:pt x="5807" y="2086"/>
                      </a:cubicBezTo>
                      <a:lnTo>
                        <a:pt x="2161" y="52"/>
                      </a:lnTo>
                      <a:cubicBezTo>
                        <a:pt x="2099" y="17"/>
                        <a:pt x="2031" y="0"/>
                        <a:pt x="1964"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1400;p49">
                  <a:extLst>
                    <a:ext uri="{FF2B5EF4-FFF2-40B4-BE49-F238E27FC236}">
                      <a16:creationId xmlns:a16="http://schemas.microsoft.com/office/drawing/2014/main" id="{FAC206AB-14E5-433D-B43B-D2990F0E6791}"/>
                    </a:ext>
                  </a:extLst>
                </p:cNvPr>
                <p:cNvSpPr/>
                <p:nvPr/>
              </p:nvSpPr>
              <p:spPr>
                <a:xfrm>
                  <a:off x="2774584" y="3071299"/>
                  <a:ext cx="118846" cy="131667"/>
                </a:xfrm>
                <a:custGeom>
                  <a:avLst/>
                  <a:gdLst/>
                  <a:ahLst/>
                  <a:cxnLst/>
                  <a:rect l="l" t="t" r="r" b="b"/>
                  <a:pathLst>
                    <a:path w="6016" h="6665" extrusionOk="0">
                      <a:moveTo>
                        <a:pt x="4051" y="0"/>
                      </a:moveTo>
                      <a:cubicBezTo>
                        <a:pt x="3984" y="0"/>
                        <a:pt x="3916" y="17"/>
                        <a:pt x="3854" y="52"/>
                      </a:cubicBezTo>
                      <a:lnTo>
                        <a:pt x="208" y="2086"/>
                      </a:lnTo>
                      <a:cubicBezTo>
                        <a:pt x="80" y="2158"/>
                        <a:pt x="0" y="2295"/>
                        <a:pt x="0" y="2441"/>
                      </a:cubicBezTo>
                      <a:lnTo>
                        <a:pt x="0" y="3252"/>
                      </a:lnTo>
                      <a:cubicBezTo>
                        <a:pt x="0" y="3315"/>
                        <a:pt x="16" y="3377"/>
                        <a:pt x="44" y="3434"/>
                      </a:cubicBezTo>
                      <a:lnTo>
                        <a:pt x="446" y="4236"/>
                      </a:lnTo>
                      <a:cubicBezTo>
                        <a:pt x="459" y="4261"/>
                        <a:pt x="475" y="4287"/>
                        <a:pt x="493" y="4309"/>
                      </a:cubicBezTo>
                      <a:lnTo>
                        <a:pt x="2174" y="6394"/>
                      </a:lnTo>
                      <a:cubicBezTo>
                        <a:pt x="2182" y="6405"/>
                        <a:pt x="2192" y="6416"/>
                        <a:pt x="2203" y="6428"/>
                      </a:cubicBezTo>
                      <a:cubicBezTo>
                        <a:pt x="2354" y="6578"/>
                        <a:pt x="2561" y="6664"/>
                        <a:pt x="2775" y="6664"/>
                      </a:cubicBezTo>
                      <a:cubicBezTo>
                        <a:pt x="2800" y="6664"/>
                        <a:pt x="2827" y="6663"/>
                        <a:pt x="2852" y="6660"/>
                      </a:cubicBezTo>
                      <a:cubicBezTo>
                        <a:pt x="3093" y="6637"/>
                        <a:pt x="3311" y="6508"/>
                        <a:pt x="3446" y="6308"/>
                      </a:cubicBezTo>
                      <a:lnTo>
                        <a:pt x="5918" y="2661"/>
                      </a:lnTo>
                      <a:cubicBezTo>
                        <a:pt x="6015" y="2517"/>
                        <a:pt x="6011" y="2327"/>
                        <a:pt x="5905" y="2188"/>
                      </a:cubicBezTo>
                      <a:lnTo>
                        <a:pt x="4375" y="162"/>
                      </a:lnTo>
                      <a:cubicBezTo>
                        <a:pt x="4296" y="57"/>
                        <a:pt x="4175" y="0"/>
                        <a:pt x="4051"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1401;p49">
                  <a:extLst>
                    <a:ext uri="{FF2B5EF4-FFF2-40B4-BE49-F238E27FC236}">
                      <a16:creationId xmlns:a16="http://schemas.microsoft.com/office/drawing/2014/main" id="{F69E0F2B-E14A-484B-9617-D39ABCE0976D}"/>
                    </a:ext>
                  </a:extLst>
                </p:cNvPr>
                <p:cNvSpPr/>
                <p:nvPr/>
              </p:nvSpPr>
              <p:spPr>
                <a:xfrm>
                  <a:off x="2662455" y="2896744"/>
                  <a:ext cx="240280" cy="222797"/>
                </a:xfrm>
                <a:custGeom>
                  <a:avLst/>
                  <a:gdLst/>
                  <a:ahLst/>
                  <a:cxnLst/>
                  <a:rect l="l" t="t" r="r" b="b"/>
                  <a:pathLst>
                    <a:path w="12163" h="11278" extrusionOk="0">
                      <a:moveTo>
                        <a:pt x="7211" y="1"/>
                      </a:moveTo>
                      <a:cubicBezTo>
                        <a:pt x="5948" y="1"/>
                        <a:pt x="4359" y="83"/>
                        <a:pt x="2433" y="331"/>
                      </a:cubicBezTo>
                      <a:lnTo>
                        <a:pt x="0" y="1142"/>
                      </a:lnTo>
                      <a:lnTo>
                        <a:pt x="0" y="3980"/>
                      </a:lnTo>
                      <a:cubicBezTo>
                        <a:pt x="0" y="8010"/>
                        <a:pt x="2723" y="11277"/>
                        <a:pt x="6082" y="11277"/>
                      </a:cubicBezTo>
                      <a:cubicBezTo>
                        <a:pt x="9440" y="11277"/>
                        <a:pt x="12163" y="8010"/>
                        <a:pt x="12163" y="3980"/>
                      </a:cubicBezTo>
                      <a:lnTo>
                        <a:pt x="12163" y="1142"/>
                      </a:lnTo>
                      <a:cubicBezTo>
                        <a:pt x="12127" y="1181"/>
                        <a:pt x="12071" y="1194"/>
                        <a:pt x="12011" y="1194"/>
                      </a:cubicBezTo>
                      <a:cubicBezTo>
                        <a:pt x="11891" y="1194"/>
                        <a:pt x="11759" y="1142"/>
                        <a:pt x="11759" y="1142"/>
                      </a:cubicBezTo>
                      <a:lnTo>
                        <a:pt x="11757" y="1142"/>
                      </a:lnTo>
                      <a:lnTo>
                        <a:pt x="10958" y="331"/>
                      </a:lnTo>
                      <a:cubicBezTo>
                        <a:pt x="10958" y="331"/>
                        <a:pt x="9736" y="1"/>
                        <a:pt x="7211" y="1"/>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1402;p49">
                  <a:extLst>
                    <a:ext uri="{FF2B5EF4-FFF2-40B4-BE49-F238E27FC236}">
                      <a16:creationId xmlns:a16="http://schemas.microsoft.com/office/drawing/2014/main" id="{008544F2-B938-406D-8F08-4FCE12A1457D}"/>
                    </a:ext>
                  </a:extLst>
                </p:cNvPr>
                <p:cNvSpPr/>
                <p:nvPr/>
              </p:nvSpPr>
              <p:spPr>
                <a:xfrm>
                  <a:off x="2699832" y="2943326"/>
                  <a:ext cx="66594" cy="64085"/>
                </a:xfrm>
                <a:custGeom>
                  <a:avLst/>
                  <a:gdLst/>
                  <a:ahLst/>
                  <a:cxnLst/>
                  <a:rect l="l" t="t" r="r" b="b"/>
                  <a:pathLst>
                    <a:path w="3371" h="3244" extrusionOk="0">
                      <a:moveTo>
                        <a:pt x="1749" y="0"/>
                      </a:moveTo>
                      <a:cubicBezTo>
                        <a:pt x="1093" y="0"/>
                        <a:pt x="501" y="396"/>
                        <a:pt x="251" y="1001"/>
                      </a:cubicBezTo>
                      <a:cubicBezTo>
                        <a:pt x="0" y="1608"/>
                        <a:pt x="138" y="2305"/>
                        <a:pt x="603" y="2769"/>
                      </a:cubicBezTo>
                      <a:cubicBezTo>
                        <a:pt x="912" y="3079"/>
                        <a:pt x="1327" y="3244"/>
                        <a:pt x="1749" y="3244"/>
                      </a:cubicBezTo>
                      <a:cubicBezTo>
                        <a:pt x="1958" y="3244"/>
                        <a:pt x="2169" y="3203"/>
                        <a:pt x="2369" y="3120"/>
                      </a:cubicBezTo>
                      <a:cubicBezTo>
                        <a:pt x="2976"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1403;p49">
                  <a:extLst>
                    <a:ext uri="{FF2B5EF4-FFF2-40B4-BE49-F238E27FC236}">
                      <a16:creationId xmlns:a16="http://schemas.microsoft.com/office/drawing/2014/main" id="{71F0FC54-A636-46AC-9C3C-641B02BABDBD}"/>
                    </a:ext>
                  </a:extLst>
                </p:cNvPr>
                <p:cNvSpPr/>
                <p:nvPr/>
              </p:nvSpPr>
              <p:spPr>
                <a:xfrm>
                  <a:off x="2712060"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8"/>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1404;p49">
                  <a:extLst>
                    <a:ext uri="{FF2B5EF4-FFF2-40B4-BE49-F238E27FC236}">
                      <a16:creationId xmlns:a16="http://schemas.microsoft.com/office/drawing/2014/main" id="{1910A594-25DA-4FE6-9911-89BA55984273}"/>
                    </a:ext>
                  </a:extLst>
                </p:cNvPr>
                <p:cNvSpPr/>
                <p:nvPr/>
              </p:nvSpPr>
              <p:spPr>
                <a:xfrm>
                  <a:off x="2795940" y="2943326"/>
                  <a:ext cx="66594" cy="64065"/>
                </a:xfrm>
                <a:custGeom>
                  <a:avLst/>
                  <a:gdLst/>
                  <a:ahLst/>
                  <a:cxnLst/>
                  <a:rect l="l" t="t" r="r" b="b"/>
                  <a:pathLst>
                    <a:path w="3371" h="3243" extrusionOk="0">
                      <a:moveTo>
                        <a:pt x="1749" y="0"/>
                      </a:moveTo>
                      <a:cubicBezTo>
                        <a:pt x="1093" y="0"/>
                        <a:pt x="501" y="394"/>
                        <a:pt x="251" y="1001"/>
                      </a:cubicBezTo>
                      <a:cubicBezTo>
                        <a:pt x="0" y="1606"/>
                        <a:pt x="138" y="2305"/>
                        <a:pt x="601" y="2768"/>
                      </a:cubicBezTo>
                      <a:cubicBezTo>
                        <a:pt x="912" y="3078"/>
                        <a:pt x="1327" y="3243"/>
                        <a:pt x="1749" y="3243"/>
                      </a:cubicBezTo>
                      <a:cubicBezTo>
                        <a:pt x="1958" y="3243"/>
                        <a:pt x="2168" y="3203"/>
                        <a:pt x="2369" y="3120"/>
                      </a:cubicBezTo>
                      <a:cubicBezTo>
                        <a:pt x="2975"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1405;p49">
                  <a:extLst>
                    <a:ext uri="{FF2B5EF4-FFF2-40B4-BE49-F238E27FC236}">
                      <a16:creationId xmlns:a16="http://schemas.microsoft.com/office/drawing/2014/main" id="{47C5ECB3-8E21-45BF-A31E-147078CFB9CE}"/>
                    </a:ext>
                  </a:extLst>
                </p:cNvPr>
                <p:cNvSpPr/>
                <p:nvPr/>
              </p:nvSpPr>
              <p:spPr>
                <a:xfrm>
                  <a:off x="2808168"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7"/>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1406;p49">
                  <a:extLst>
                    <a:ext uri="{FF2B5EF4-FFF2-40B4-BE49-F238E27FC236}">
                      <a16:creationId xmlns:a16="http://schemas.microsoft.com/office/drawing/2014/main" id="{888421D8-E26D-413A-ACAA-B232607AA609}"/>
                    </a:ext>
                  </a:extLst>
                </p:cNvPr>
                <p:cNvSpPr/>
                <p:nvPr/>
              </p:nvSpPr>
              <p:spPr>
                <a:xfrm>
                  <a:off x="2758622" y="2951050"/>
                  <a:ext cx="48400" cy="32339"/>
                </a:xfrm>
                <a:custGeom>
                  <a:avLst/>
                  <a:gdLst/>
                  <a:ahLst/>
                  <a:cxnLst/>
                  <a:rect l="l" t="t" r="r" b="b"/>
                  <a:pathLst>
                    <a:path w="2450" h="1637" extrusionOk="0">
                      <a:moveTo>
                        <a:pt x="1225" y="1"/>
                      </a:moveTo>
                      <a:cubicBezTo>
                        <a:pt x="548" y="1"/>
                        <a:pt x="0" y="554"/>
                        <a:pt x="9" y="1231"/>
                      </a:cubicBezTo>
                      <a:cubicBezTo>
                        <a:pt x="9" y="1455"/>
                        <a:pt x="190" y="1636"/>
                        <a:pt x="414" y="1636"/>
                      </a:cubicBezTo>
                      <a:cubicBezTo>
                        <a:pt x="638" y="1636"/>
                        <a:pt x="819" y="1455"/>
                        <a:pt x="819" y="1231"/>
                      </a:cubicBezTo>
                      <a:cubicBezTo>
                        <a:pt x="819" y="1007"/>
                        <a:pt x="1001" y="825"/>
                        <a:pt x="1225" y="825"/>
                      </a:cubicBezTo>
                      <a:cubicBezTo>
                        <a:pt x="1449" y="825"/>
                        <a:pt x="1630" y="1007"/>
                        <a:pt x="1630" y="1231"/>
                      </a:cubicBezTo>
                      <a:cubicBezTo>
                        <a:pt x="1630" y="1455"/>
                        <a:pt x="1812" y="1636"/>
                        <a:pt x="2036" y="1636"/>
                      </a:cubicBezTo>
                      <a:cubicBezTo>
                        <a:pt x="2259" y="1636"/>
                        <a:pt x="2441" y="1455"/>
                        <a:pt x="2441" y="1231"/>
                      </a:cubicBezTo>
                      <a:cubicBezTo>
                        <a:pt x="2449" y="554"/>
                        <a:pt x="1902" y="1"/>
                        <a:pt x="1225"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1407;p49">
                  <a:extLst>
                    <a:ext uri="{FF2B5EF4-FFF2-40B4-BE49-F238E27FC236}">
                      <a16:creationId xmlns:a16="http://schemas.microsoft.com/office/drawing/2014/main" id="{E016C967-4F8B-40A9-9884-906DF69C5964}"/>
                    </a:ext>
                  </a:extLst>
                </p:cNvPr>
                <p:cNvSpPr/>
                <p:nvPr/>
              </p:nvSpPr>
              <p:spPr>
                <a:xfrm>
                  <a:off x="2654454" y="2959347"/>
                  <a:ext cx="56262" cy="16021"/>
                </a:xfrm>
                <a:custGeom>
                  <a:avLst/>
                  <a:gdLst/>
                  <a:ahLst/>
                  <a:cxnLst/>
                  <a:rect l="l" t="t" r="r" b="b"/>
                  <a:pathLst>
                    <a:path w="2848" h="811" extrusionOk="0">
                      <a:moveTo>
                        <a:pt x="405" y="0"/>
                      </a:moveTo>
                      <a:cubicBezTo>
                        <a:pt x="182" y="0"/>
                        <a:pt x="0" y="182"/>
                        <a:pt x="0" y="405"/>
                      </a:cubicBezTo>
                      <a:cubicBezTo>
                        <a:pt x="0" y="629"/>
                        <a:pt x="182" y="811"/>
                        <a:pt x="405" y="811"/>
                      </a:cubicBezTo>
                      <a:lnTo>
                        <a:pt x="2444" y="811"/>
                      </a:lnTo>
                      <a:cubicBezTo>
                        <a:pt x="2668" y="811"/>
                        <a:pt x="2848" y="629"/>
                        <a:pt x="2848" y="405"/>
                      </a:cubicBezTo>
                      <a:cubicBezTo>
                        <a:pt x="2848" y="182"/>
                        <a:pt x="2668" y="0"/>
                        <a:pt x="244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1408;p49">
                  <a:extLst>
                    <a:ext uri="{FF2B5EF4-FFF2-40B4-BE49-F238E27FC236}">
                      <a16:creationId xmlns:a16="http://schemas.microsoft.com/office/drawing/2014/main" id="{63166B33-21F0-4E57-BA62-470C330FA5C8}"/>
                    </a:ext>
                  </a:extLst>
                </p:cNvPr>
                <p:cNvSpPr/>
                <p:nvPr/>
              </p:nvSpPr>
              <p:spPr>
                <a:xfrm>
                  <a:off x="2854889" y="2959347"/>
                  <a:ext cx="55867" cy="16021"/>
                </a:xfrm>
                <a:custGeom>
                  <a:avLst/>
                  <a:gdLst/>
                  <a:ahLst/>
                  <a:cxnLst/>
                  <a:rect l="l" t="t" r="r" b="b"/>
                  <a:pathLst>
                    <a:path w="2828" h="811" extrusionOk="0">
                      <a:moveTo>
                        <a:pt x="406" y="0"/>
                      </a:moveTo>
                      <a:cubicBezTo>
                        <a:pt x="182" y="0"/>
                        <a:pt x="0" y="182"/>
                        <a:pt x="0" y="405"/>
                      </a:cubicBezTo>
                      <a:cubicBezTo>
                        <a:pt x="0" y="629"/>
                        <a:pt x="182" y="811"/>
                        <a:pt x="406" y="811"/>
                      </a:cubicBezTo>
                      <a:lnTo>
                        <a:pt x="2422" y="811"/>
                      </a:lnTo>
                      <a:cubicBezTo>
                        <a:pt x="2645" y="811"/>
                        <a:pt x="2827" y="629"/>
                        <a:pt x="2827" y="405"/>
                      </a:cubicBezTo>
                      <a:cubicBezTo>
                        <a:pt x="2827" y="182"/>
                        <a:pt x="2645" y="0"/>
                        <a:pt x="242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1409;p49">
                  <a:extLst>
                    <a:ext uri="{FF2B5EF4-FFF2-40B4-BE49-F238E27FC236}">
                      <a16:creationId xmlns:a16="http://schemas.microsoft.com/office/drawing/2014/main" id="{3EC4C639-572B-418D-B789-49EC6514B3E7}"/>
                    </a:ext>
                  </a:extLst>
                </p:cNvPr>
                <p:cNvSpPr/>
                <p:nvPr/>
              </p:nvSpPr>
              <p:spPr>
                <a:xfrm>
                  <a:off x="2691574" y="2935325"/>
                  <a:ext cx="83248" cy="80087"/>
                </a:xfrm>
                <a:custGeom>
                  <a:avLst/>
                  <a:gdLst/>
                  <a:ahLst/>
                  <a:cxnLst/>
                  <a:rect l="l" t="t" r="r" b="b"/>
                  <a:pathLst>
                    <a:path w="4214" h="4054" extrusionOk="0">
                      <a:moveTo>
                        <a:pt x="2186" y="811"/>
                      </a:moveTo>
                      <a:cubicBezTo>
                        <a:pt x="2858" y="811"/>
                        <a:pt x="3403" y="1355"/>
                        <a:pt x="3403" y="2027"/>
                      </a:cubicBezTo>
                      <a:cubicBezTo>
                        <a:pt x="3403" y="2518"/>
                        <a:pt x="3107" y="2963"/>
                        <a:pt x="2652" y="3150"/>
                      </a:cubicBezTo>
                      <a:cubicBezTo>
                        <a:pt x="2502" y="3213"/>
                        <a:pt x="2343" y="3243"/>
                        <a:pt x="2187" y="3243"/>
                      </a:cubicBezTo>
                      <a:cubicBezTo>
                        <a:pt x="1870" y="3243"/>
                        <a:pt x="1559" y="3119"/>
                        <a:pt x="1326" y="2887"/>
                      </a:cubicBezTo>
                      <a:cubicBezTo>
                        <a:pt x="979" y="2539"/>
                        <a:pt x="874" y="2016"/>
                        <a:pt x="1063" y="1561"/>
                      </a:cubicBezTo>
                      <a:cubicBezTo>
                        <a:pt x="1250" y="1106"/>
                        <a:pt x="1694" y="811"/>
                        <a:pt x="2186" y="811"/>
                      </a:cubicBezTo>
                      <a:close/>
                      <a:moveTo>
                        <a:pt x="2186" y="0"/>
                      </a:moveTo>
                      <a:cubicBezTo>
                        <a:pt x="1659" y="0"/>
                        <a:pt x="1141" y="206"/>
                        <a:pt x="753" y="594"/>
                      </a:cubicBezTo>
                      <a:cubicBezTo>
                        <a:pt x="173" y="1174"/>
                        <a:pt x="0" y="2045"/>
                        <a:pt x="313" y="2802"/>
                      </a:cubicBezTo>
                      <a:cubicBezTo>
                        <a:pt x="627" y="3560"/>
                        <a:pt x="1366"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1410;p49">
                  <a:extLst>
                    <a:ext uri="{FF2B5EF4-FFF2-40B4-BE49-F238E27FC236}">
                      <a16:creationId xmlns:a16="http://schemas.microsoft.com/office/drawing/2014/main" id="{6B97C09F-CE33-4B13-9661-B6A449290348}"/>
                    </a:ext>
                  </a:extLst>
                </p:cNvPr>
                <p:cNvSpPr/>
                <p:nvPr/>
              </p:nvSpPr>
              <p:spPr>
                <a:xfrm>
                  <a:off x="2787682" y="2935325"/>
                  <a:ext cx="83248" cy="80087"/>
                </a:xfrm>
                <a:custGeom>
                  <a:avLst/>
                  <a:gdLst/>
                  <a:ahLst/>
                  <a:cxnLst/>
                  <a:rect l="l" t="t" r="r" b="b"/>
                  <a:pathLst>
                    <a:path w="4214" h="4054" extrusionOk="0">
                      <a:moveTo>
                        <a:pt x="2186" y="811"/>
                      </a:moveTo>
                      <a:cubicBezTo>
                        <a:pt x="2858" y="811"/>
                        <a:pt x="3401" y="1355"/>
                        <a:pt x="3402" y="2027"/>
                      </a:cubicBezTo>
                      <a:cubicBezTo>
                        <a:pt x="3402" y="2520"/>
                        <a:pt x="3105" y="2963"/>
                        <a:pt x="2651" y="3150"/>
                      </a:cubicBezTo>
                      <a:cubicBezTo>
                        <a:pt x="2500" y="3213"/>
                        <a:pt x="2342" y="3243"/>
                        <a:pt x="2185" y="3243"/>
                      </a:cubicBezTo>
                      <a:cubicBezTo>
                        <a:pt x="1869" y="3243"/>
                        <a:pt x="1559" y="3119"/>
                        <a:pt x="1326" y="2887"/>
                      </a:cubicBezTo>
                      <a:cubicBezTo>
                        <a:pt x="978" y="2539"/>
                        <a:pt x="874" y="2016"/>
                        <a:pt x="1062" y="1561"/>
                      </a:cubicBezTo>
                      <a:cubicBezTo>
                        <a:pt x="1250" y="1106"/>
                        <a:pt x="1694" y="811"/>
                        <a:pt x="2186" y="811"/>
                      </a:cubicBezTo>
                      <a:close/>
                      <a:moveTo>
                        <a:pt x="2186" y="0"/>
                      </a:moveTo>
                      <a:cubicBezTo>
                        <a:pt x="1659" y="0"/>
                        <a:pt x="1141" y="206"/>
                        <a:pt x="753" y="594"/>
                      </a:cubicBezTo>
                      <a:cubicBezTo>
                        <a:pt x="173" y="1174"/>
                        <a:pt x="0" y="2045"/>
                        <a:pt x="314" y="2802"/>
                      </a:cubicBezTo>
                      <a:cubicBezTo>
                        <a:pt x="627" y="3560"/>
                        <a:pt x="1367"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1411;p49">
                  <a:extLst>
                    <a:ext uri="{FF2B5EF4-FFF2-40B4-BE49-F238E27FC236}">
                      <a16:creationId xmlns:a16="http://schemas.microsoft.com/office/drawing/2014/main" id="{B9EC5C63-7099-4403-887D-23F96EE72854}"/>
                    </a:ext>
                  </a:extLst>
                </p:cNvPr>
                <p:cNvSpPr/>
                <p:nvPr/>
              </p:nvSpPr>
              <p:spPr>
                <a:xfrm>
                  <a:off x="2934837" y="2863674"/>
                  <a:ext cx="16002" cy="111537"/>
                </a:xfrm>
                <a:custGeom>
                  <a:avLst/>
                  <a:gdLst/>
                  <a:ahLst/>
                  <a:cxnLst/>
                  <a:rect l="l" t="t" r="r" b="b"/>
                  <a:pathLst>
                    <a:path w="810" h="5646" extrusionOk="0">
                      <a:moveTo>
                        <a:pt x="404" y="1"/>
                      </a:moveTo>
                      <a:cubicBezTo>
                        <a:pt x="181" y="1"/>
                        <a:pt x="0" y="182"/>
                        <a:pt x="0" y="406"/>
                      </a:cubicBezTo>
                      <a:lnTo>
                        <a:pt x="0" y="5241"/>
                      </a:lnTo>
                      <a:cubicBezTo>
                        <a:pt x="0" y="5464"/>
                        <a:pt x="181" y="5645"/>
                        <a:pt x="404" y="5645"/>
                      </a:cubicBezTo>
                      <a:lnTo>
                        <a:pt x="406" y="5645"/>
                      </a:lnTo>
                      <a:cubicBezTo>
                        <a:pt x="630" y="5645"/>
                        <a:pt x="810" y="5464"/>
                        <a:pt x="810" y="5240"/>
                      </a:cubicBezTo>
                      <a:lnTo>
                        <a:pt x="810" y="406"/>
                      </a:lnTo>
                      <a:cubicBezTo>
                        <a:pt x="810" y="182"/>
                        <a:pt x="628" y="1"/>
                        <a:pt x="404"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1412;p49">
                  <a:extLst>
                    <a:ext uri="{FF2B5EF4-FFF2-40B4-BE49-F238E27FC236}">
                      <a16:creationId xmlns:a16="http://schemas.microsoft.com/office/drawing/2014/main" id="{E03BCDC5-8CCF-4ACD-96CA-5E2902753637}"/>
                    </a:ext>
                  </a:extLst>
                </p:cNvPr>
                <p:cNvSpPr/>
                <p:nvPr/>
              </p:nvSpPr>
              <p:spPr>
                <a:xfrm>
                  <a:off x="2574269" y="2767092"/>
                  <a:ext cx="408593" cy="127380"/>
                </a:xfrm>
                <a:custGeom>
                  <a:avLst/>
                  <a:gdLst/>
                  <a:ahLst/>
                  <a:cxnLst/>
                  <a:rect l="l" t="t" r="r" b="b"/>
                  <a:pathLst>
                    <a:path w="20683" h="6448" extrusionOk="0">
                      <a:moveTo>
                        <a:pt x="10343" y="0"/>
                      </a:moveTo>
                      <a:cubicBezTo>
                        <a:pt x="9875" y="0"/>
                        <a:pt x="9407" y="77"/>
                        <a:pt x="8958" y="230"/>
                      </a:cubicBezTo>
                      <a:lnTo>
                        <a:pt x="710" y="3057"/>
                      </a:lnTo>
                      <a:cubicBezTo>
                        <a:pt x="287" y="3203"/>
                        <a:pt x="1" y="3602"/>
                        <a:pt x="1" y="4051"/>
                      </a:cubicBezTo>
                      <a:cubicBezTo>
                        <a:pt x="1" y="4500"/>
                        <a:pt x="287" y="4898"/>
                        <a:pt x="710" y="5045"/>
                      </a:cubicBezTo>
                      <a:lnTo>
                        <a:pt x="4743" y="6427"/>
                      </a:lnTo>
                      <a:cubicBezTo>
                        <a:pt x="4785" y="6441"/>
                        <a:pt x="4829" y="6448"/>
                        <a:pt x="4874" y="6448"/>
                      </a:cubicBezTo>
                      <a:lnTo>
                        <a:pt x="4880" y="6448"/>
                      </a:lnTo>
                      <a:lnTo>
                        <a:pt x="16228" y="6307"/>
                      </a:lnTo>
                      <a:cubicBezTo>
                        <a:pt x="16272" y="6306"/>
                        <a:pt x="16314" y="6299"/>
                        <a:pt x="16355" y="6285"/>
                      </a:cubicBezTo>
                      <a:lnTo>
                        <a:pt x="19973" y="5045"/>
                      </a:lnTo>
                      <a:cubicBezTo>
                        <a:pt x="20398" y="4898"/>
                        <a:pt x="20682" y="4500"/>
                        <a:pt x="20682" y="4051"/>
                      </a:cubicBezTo>
                      <a:cubicBezTo>
                        <a:pt x="20682" y="3602"/>
                        <a:pt x="20398" y="3203"/>
                        <a:pt x="19973" y="3057"/>
                      </a:cubicBezTo>
                      <a:lnTo>
                        <a:pt x="19974" y="3057"/>
                      </a:lnTo>
                      <a:lnTo>
                        <a:pt x="11728" y="230"/>
                      </a:lnTo>
                      <a:cubicBezTo>
                        <a:pt x="11279" y="77"/>
                        <a:pt x="10811" y="0"/>
                        <a:pt x="10343"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1413;p49">
                  <a:extLst>
                    <a:ext uri="{FF2B5EF4-FFF2-40B4-BE49-F238E27FC236}">
                      <a16:creationId xmlns:a16="http://schemas.microsoft.com/office/drawing/2014/main" id="{D5967A24-B1E5-46D7-9296-B52EC5DDBD72}"/>
                    </a:ext>
                  </a:extLst>
                </p:cNvPr>
                <p:cNvSpPr/>
                <p:nvPr/>
              </p:nvSpPr>
              <p:spPr>
                <a:xfrm>
                  <a:off x="2662514" y="2823196"/>
                  <a:ext cx="240280" cy="104129"/>
                </a:xfrm>
                <a:custGeom>
                  <a:avLst/>
                  <a:gdLst/>
                  <a:ahLst/>
                  <a:cxnLst/>
                  <a:rect l="l" t="t" r="r" b="b"/>
                  <a:pathLst>
                    <a:path w="12163" h="5271" extrusionOk="0">
                      <a:moveTo>
                        <a:pt x="6081" y="0"/>
                      </a:moveTo>
                      <a:cubicBezTo>
                        <a:pt x="3152" y="0"/>
                        <a:pt x="0" y="635"/>
                        <a:pt x="0" y="2027"/>
                      </a:cubicBezTo>
                      <a:lnTo>
                        <a:pt x="0" y="5270"/>
                      </a:lnTo>
                      <a:cubicBezTo>
                        <a:pt x="1079" y="4683"/>
                        <a:pt x="3041" y="4410"/>
                        <a:pt x="4691" y="4316"/>
                      </a:cubicBezTo>
                      <a:lnTo>
                        <a:pt x="4692" y="4316"/>
                      </a:lnTo>
                      <a:cubicBezTo>
                        <a:pt x="5121" y="4285"/>
                        <a:pt x="5583" y="4265"/>
                        <a:pt x="6083" y="4265"/>
                      </a:cubicBezTo>
                      <a:cubicBezTo>
                        <a:pt x="6581" y="4265"/>
                        <a:pt x="7043" y="4284"/>
                        <a:pt x="7472" y="4316"/>
                      </a:cubicBezTo>
                      <a:cubicBezTo>
                        <a:pt x="9123" y="4410"/>
                        <a:pt x="11084" y="4683"/>
                        <a:pt x="12162" y="5270"/>
                      </a:cubicBezTo>
                      <a:lnTo>
                        <a:pt x="12162" y="2027"/>
                      </a:lnTo>
                      <a:cubicBezTo>
                        <a:pt x="12162" y="635"/>
                        <a:pt x="9011" y="0"/>
                        <a:pt x="6081"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1414;p49">
                  <a:extLst>
                    <a:ext uri="{FF2B5EF4-FFF2-40B4-BE49-F238E27FC236}">
                      <a16:creationId xmlns:a16="http://schemas.microsoft.com/office/drawing/2014/main" id="{5C0E715B-6DBE-4F4A-8382-FD595CDA98CA}"/>
                    </a:ext>
                  </a:extLst>
                </p:cNvPr>
                <p:cNvSpPr/>
                <p:nvPr/>
              </p:nvSpPr>
              <p:spPr>
                <a:xfrm>
                  <a:off x="2662534" y="2867546"/>
                  <a:ext cx="240280" cy="40063"/>
                </a:xfrm>
                <a:custGeom>
                  <a:avLst/>
                  <a:gdLst/>
                  <a:ahLst/>
                  <a:cxnLst/>
                  <a:rect l="l" t="t" r="r" b="b"/>
                  <a:pathLst>
                    <a:path w="12163" h="2028" extrusionOk="0">
                      <a:moveTo>
                        <a:pt x="6082" y="0"/>
                      </a:moveTo>
                      <a:cubicBezTo>
                        <a:pt x="4322" y="0"/>
                        <a:pt x="1407" y="233"/>
                        <a:pt x="1" y="997"/>
                      </a:cubicBezTo>
                      <a:lnTo>
                        <a:pt x="1" y="2027"/>
                      </a:lnTo>
                      <a:cubicBezTo>
                        <a:pt x="1" y="1674"/>
                        <a:pt x="2132" y="811"/>
                        <a:pt x="6082" y="811"/>
                      </a:cubicBezTo>
                      <a:cubicBezTo>
                        <a:pt x="10030" y="811"/>
                        <a:pt x="12163" y="1674"/>
                        <a:pt x="12163" y="2027"/>
                      </a:cubicBezTo>
                      <a:lnTo>
                        <a:pt x="12163" y="998"/>
                      </a:lnTo>
                      <a:cubicBezTo>
                        <a:pt x="10755" y="233"/>
                        <a:pt x="7840" y="2"/>
                        <a:pt x="6082" y="2"/>
                      </a:cubicBezTo>
                      <a:lnTo>
                        <a:pt x="608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1415;p49">
                  <a:extLst>
                    <a:ext uri="{FF2B5EF4-FFF2-40B4-BE49-F238E27FC236}">
                      <a16:creationId xmlns:a16="http://schemas.microsoft.com/office/drawing/2014/main" id="{7CB63036-2FBC-4233-ABBB-24CD149D6B98}"/>
                    </a:ext>
                  </a:extLst>
                </p:cNvPr>
                <p:cNvSpPr/>
                <p:nvPr/>
              </p:nvSpPr>
              <p:spPr>
                <a:xfrm>
                  <a:off x="2782605" y="2823196"/>
                  <a:ext cx="120189" cy="104129"/>
                </a:xfrm>
                <a:custGeom>
                  <a:avLst/>
                  <a:gdLst/>
                  <a:ahLst/>
                  <a:cxnLst/>
                  <a:rect l="l" t="t" r="r" b="b"/>
                  <a:pathLst>
                    <a:path w="6084" h="5271" extrusionOk="0">
                      <a:moveTo>
                        <a:pt x="1" y="0"/>
                      </a:moveTo>
                      <a:lnTo>
                        <a:pt x="1" y="4265"/>
                      </a:lnTo>
                      <a:lnTo>
                        <a:pt x="4" y="4265"/>
                      </a:lnTo>
                      <a:cubicBezTo>
                        <a:pt x="503" y="4265"/>
                        <a:pt x="964" y="4284"/>
                        <a:pt x="1393" y="4316"/>
                      </a:cubicBezTo>
                      <a:cubicBezTo>
                        <a:pt x="3044" y="4410"/>
                        <a:pt x="5005" y="4683"/>
                        <a:pt x="6083" y="5270"/>
                      </a:cubicBezTo>
                      <a:lnTo>
                        <a:pt x="6083" y="2027"/>
                      </a:lnTo>
                      <a:cubicBezTo>
                        <a:pt x="6083" y="635"/>
                        <a:pt x="2932" y="0"/>
                        <a:pt x="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1416;p49">
                  <a:extLst>
                    <a:ext uri="{FF2B5EF4-FFF2-40B4-BE49-F238E27FC236}">
                      <a16:creationId xmlns:a16="http://schemas.microsoft.com/office/drawing/2014/main" id="{9E5BEDFE-EAF3-4140-AF4F-CB67338A9A6E}"/>
                    </a:ext>
                  </a:extLst>
                </p:cNvPr>
                <p:cNvSpPr/>
                <p:nvPr/>
              </p:nvSpPr>
              <p:spPr>
                <a:xfrm>
                  <a:off x="2782585" y="2867566"/>
                  <a:ext cx="120209" cy="40063"/>
                </a:xfrm>
                <a:custGeom>
                  <a:avLst/>
                  <a:gdLst/>
                  <a:ahLst/>
                  <a:cxnLst/>
                  <a:rect l="l" t="t" r="r" b="b"/>
                  <a:pathLst>
                    <a:path w="6085" h="2028" extrusionOk="0">
                      <a:moveTo>
                        <a:pt x="1" y="1"/>
                      </a:moveTo>
                      <a:lnTo>
                        <a:pt x="1" y="812"/>
                      </a:lnTo>
                      <a:lnTo>
                        <a:pt x="3" y="812"/>
                      </a:lnTo>
                      <a:cubicBezTo>
                        <a:pt x="3953" y="812"/>
                        <a:pt x="6084" y="1674"/>
                        <a:pt x="6084" y="2028"/>
                      </a:cubicBezTo>
                      <a:lnTo>
                        <a:pt x="6084" y="997"/>
                      </a:lnTo>
                      <a:cubicBezTo>
                        <a:pt x="4677" y="232"/>
                        <a:pt x="1763" y="1"/>
                        <a:pt x="3" y="1"/>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1417;p49">
                  <a:extLst>
                    <a:ext uri="{FF2B5EF4-FFF2-40B4-BE49-F238E27FC236}">
                      <a16:creationId xmlns:a16="http://schemas.microsoft.com/office/drawing/2014/main" id="{7B61E250-F3CF-44AA-8163-62D62B90ED4D}"/>
                    </a:ext>
                  </a:extLst>
                </p:cNvPr>
                <p:cNvSpPr/>
                <p:nvPr/>
              </p:nvSpPr>
              <p:spPr>
                <a:xfrm>
                  <a:off x="2926737" y="2967348"/>
                  <a:ext cx="32062" cy="56084"/>
                </a:xfrm>
                <a:custGeom>
                  <a:avLst/>
                  <a:gdLst/>
                  <a:ahLst/>
                  <a:cxnLst/>
                  <a:rect l="l" t="t" r="r" b="b"/>
                  <a:pathLst>
                    <a:path w="1623" h="2839" extrusionOk="0">
                      <a:moveTo>
                        <a:pt x="812" y="0"/>
                      </a:moveTo>
                      <a:cubicBezTo>
                        <a:pt x="364" y="0"/>
                        <a:pt x="1" y="364"/>
                        <a:pt x="1" y="811"/>
                      </a:cubicBezTo>
                      <a:lnTo>
                        <a:pt x="1" y="2433"/>
                      </a:lnTo>
                      <a:cubicBezTo>
                        <a:pt x="1" y="2657"/>
                        <a:pt x="182" y="2838"/>
                        <a:pt x="406" y="2838"/>
                      </a:cubicBezTo>
                      <a:lnTo>
                        <a:pt x="1218" y="2838"/>
                      </a:lnTo>
                      <a:cubicBezTo>
                        <a:pt x="1441" y="2838"/>
                        <a:pt x="1622" y="2657"/>
                        <a:pt x="1622" y="2433"/>
                      </a:cubicBezTo>
                      <a:lnTo>
                        <a:pt x="1622" y="811"/>
                      </a:lnTo>
                      <a:cubicBezTo>
                        <a:pt x="1622" y="364"/>
                        <a:pt x="1259" y="0"/>
                        <a:pt x="812" y="0"/>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1418;p49">
                  <a:extLst>
                    <a:ext uri="{FF2B5EF4-FFF2-40B4-BE49-F238E27FC236}">
                      <a16:creationId xmlns:a16="http://schemas.microsoft.com/office/drawing/2014/main" id="{9C4B0998-6995-4DA1-985A-B21779F9F4D5}"/>
                    </a:ext>
                  </a:extLst>
                </p:cNvPr>
                <p:cNvSpPr/>
                <p:nvPr/>
              </p:nvSpPr>
              <p:spPr>
                <a:xfrm>
                  <a:off x="2926737" y="2967348"/>
                  <a:ext cx="16041" cy="56084"/>
                </a:xfrm>
                <a:custGeom>
                  <a:avLst/>
                  <a:gdLst/>
                  <a:ahLst/>
                  <a:cxnLst/>
                  <a:rect l="l" t="t" r="r" b="b"/>
                  <a:pathLst>
                    <a:path w="812" h="2839" extrusionOk="0">
                      <a:moveTo>
                        <a:pt x="812" y="0"/>
                      </a:moveTo>
                      <a:cubicBezTo>
                        <a:pt x="364" y="0"/>
                        <a:pt x="1" y="364"/>
                        <a:pt x="1" y="811"/>
                      </a:cubicBezTo>
                      <a:lnTo>
                        <a:pt x="1" y="2433"/>
                      </a:lnTo>
                      <a:cubicBezTo>
                        <a:pt x="1" y="2657"/>
                        <a:pt x="182" y="2838"/>
                        <a:pt x="406" y="2838"/>
                      </a:cubicBezTo>
                      <a:lnTo>
                        <a:pt x="812" y="2838"/>
                      </a:lnTo>
                      <a:lnTo>
                        <a:pt x="81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1419;p49">
                  <a:extLst>
                    <a:ext uri="{FF2B5EF4-FFF2-40B4-BE49-F238E27FC236}">
                      <a16:creationId xmlns:a16="http://schemas.microsoft.com/office/drawing/2014/main" id="{06884FFA-8663-4FB1-A063-ED501D1370ED}"/>
                    </a:ext>
                  </a:extLst>
                </p:cNvPr>
                <p:cNvSpPr/>
                <p:nvPr/>
              </p:nvSpPr>
              <p:spPr>
                <a:xfrm>
                  <a:off x="2542389" y="3145105"/>
                  <a:ext cx="80107" cy="134432"/>
                </a:xfrm>
                <a:custGeom>
                  <a:avLst/>
                  <a:gdLst/>
                  <a:ahLst/>
                  <a:cxnLst/>
                  <a:rect l="l" t="t" r="r" b="b"/>
                  <a:pathLst>
                    <a:path w="4055" h="6805" extrusionOk="0">
                      <a:moveTo>
                        <a:pt x="1304" y="0"/>
                      </a:moveTo>
                      <a:cubicBezTo>
                        <a:pt x="445" y="852"/>
                        <a:pt x="0" y="2047"/>
                        <a:pt x="0" y="3113"/>
                      </a:cubicBezTo>
                      <a:lnTo>
                        <a:pt x="0" y="5335"/>
                      </a:lnTo>
                      <a:cubicBezTo>
                        <a:pt x="0" y="6146"/>
                        <a:pt x="728" y="6805"/>
                        <a:pt x="1622" y="6805"/>
                      </a:cubicBezTo>
                      <a:lnTo>
                        <a:pt x="4054" y="6805"/>
                      </a:lnTo>
                      <a:lnTo>
                        <a:pt x="4054" y="4095"/>
                      </a:lnTo>
                      <a:lnTo>
                        <a:pt x="4054" y="4094"/>
                      </a:lnTo>
                      <a:cubicBezTo>
                        <a:pt x="4054" y="3234"/>
                        <a:pt x="3712" y="2409"/>
                        <a:pt x="3104" y="1801"/>
                      </a:cubicBezTo>
                      <a:lnTo>
                        <a:pt x="1304" y="0"/>
                      </a:ln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1420;p49">
                  <a:extLst>
                    <a:ext uri="{FF2B5EF4-FFF2-40B4-BE49-F238E27FC236}">
                      <a16:creationId xmlns:a16="http://schemas.microsoft.com/office/drawing/2014/main" id="{9843763F-C6B1-491D-885A-EE8EE2B526D7}"/>
                    </a:ext>
                  </a:extLst>
                </p:cNvPr>
                <p:cNvSpPr/>
                <p:nvPr/>
              </p:nvSpPr>
              <p:spPr>
                <a:xfrm>
                  <a:off x="2942818" y="3145183"/>
                  <a:ext cx="80107" cy="134334"/>
                </a:xfrm>
                <a:custGeom>
                  <a:avLst/>
                  <a:gdLst/>
                  <a:ahLst/>
                  <a:cxnLst/>
                  <a:rect l="l" t="t" r="r" b="b"/>
                  <a:pathLst>
                    <a:path w="4055" h="6800" extrusionOk="0">
                      <a:moveTo>
                        <a:pt x="2747" y="0"/>
                      </a:moveTo>
                      <a:lnTo>
                        <a:pt x="951" y="1797"/>
                      </a:lnTo>
                      <a:cubicBezTo>
                        <a:pt x="343" y="2405"/>
                        <a:pt x="0" y="3230"/>
                        <a:pt x="0" y="4090"/>
                      </a:cubicBezTo>
                      <a:lnTo>
                        <a:pt x="0" y="6799"/>
                      </a:lnTo>
                      <a:lnTo>
                        <a:pt x="2433" y="6799"/>
                      </a:lnTo>
                      <a:cubicBezTo>
                        <a:pt x="3327" y="6799"/>
                        <a:pt x="4055" y="6141"/>
                        <a:pt x="4055" y="5330"/>
                      </a:cubicBezTo>
                      <a:lnTo>
                        <a:pt x="4055" y="3109"/>
                      </a:lnTo>
                      <a:cubicBezTo>
                        <a:pt x="4055" y="2046"/>
                        <a:pt x="3611" y="853"/>
                        <a:pt x="2747"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1421;p49">
                  <a:extLst>
                    <a:ext uri="{FF2B5EF4-FFF2-40B4-BE49-F238E27FC236}">
                      <a16:creationId xmlns:a16="http://schemas.microsoft.com/office/drawing/2014/main" id="{BEC936A4-BC4F-4DE7-938E-FC6AD67D432B}"/>
                    </a:ext>
                  </a:extLst>
                </p:cNvPr>
                <p:cNvSpPr/>
                <p:nvPr/>
              </p:nvSpPr>
              <p:spPr>
                <a:xfrm>
                  <a:off x="2752617" y="3207450"/>
                  <a:ext cx="68866" cy="72086"/>
                </a:xfrm>
                <a:custGeom>
                  <a:avLst/>
                  <a:gdLst/>
                  <a:ahLst/>
                  <a:cxnLst/>
                  <a:rect l="l" t="t" r="r" b="b"/>
                  <a:pathLst>
                    <a:path w="3486" h="3649" extrusionOk="0">
                      <a:moveTo>
                        <a:pt x="163" y="0"/>
                      </a:moveTo>
                      <a:lnTo>
                        <a:pt x="0" y="984"/>
                      </a:lnTo>
                      <a:lnTo>
                        <a:pt x="2665" y="3649"/>
                      </a:lnTo>
                      <a:lnTo>
                        <a:pt x="3485" y="3649"/>
                      </a:lnTo>
                      <a:lnTo>
                        <a:pt x="3421" y="3258"/>
                      </a:lnTo>
                      <a:lnTo>
                        <a:pt x="163"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1422;p49">
                  <a:extLst>
                    <a:ext uri="{FF2B5EF4-FFF2-40B4-BE49-F238E27FC236}">
                      <a16:creationId xmlns:a16="http://schemas.microsoft.com/office/drawing/2014/main" id="{AD148927-A051-445A-9140-02F7531E9320}"/>
                    </a:ext>
                  </a:extLst>
                </p:cNvPr>
                <p:cNvSpPr/>
                <p:nvPr/>
              </p:nvSpPr>
              <p:spPr>
                <a:xfrm>
                  <a:off x="2745466" y="3250358"/>
                  <a:ext cx="32418" cy="29158"/>
                </a:xfrm>
                <a:custGeom>
                  <a:avLst/>
                  <a:gdLst/>
                  <a:ahLst/>
                  <a:cxnLst/>
                  <a:rect l="l" t="t" r="r" b="b"/>
                  <a:pathLst>
                    <a:path w="1641" h="1476" extrusionOk="0">
                      <a:moveTo>
                        <a:pt x="164" y="0"/>
                      </a:moveTo>
                      <a:lnTo>
                        <a:pt x="0" y="983"/>
                      </a:lnTo>
                      <a:lnTo>
                        <a:pt x="494" y="1475"/>
                      </a:lnTo>
                      <a:lnTo>
                        <a:pt x="1640" y="1475"/>
                      </a:lnTo>
                      <a:lnTo>
                        <a:pt x="164"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49" name="side panel textbox">
            <a:extLst>
              <a:ext uri="{FF2B5EF4-FFF2-40B4-BE49-F238E27FC236}">
                <a16:creationId xmlns:a16="http://schemas.microsoft.com/office/drawing/2014/main" id="{2CCE94B1-2037-49B3-8302-9F06A6E2B8AB}"/>
              </a:ext>
            </a:extLst>
          </p:cNvPr>
          <p:cNvSpPr txBox="1"/>
          <p:nvPr/>
        </p:nvSpPr>
        <p:spPr>
          <a:xfrm>
            <a:off x="22290" y="248262"/>
            <a:ext cx="7226949" cy="842145"/>
          </a:xfrm>
          <a:prstGeom prst="rect">
            <a:avLst/>
          </a:prstGeom>
          <a:noFill/>
        </p:spPr>
        <p:txBody>
          <a:bodyPr wrap="square" lIns="36000" tIns="36000" rIns="36000" b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000" dirty="0">
                <a:solidFill>
                  <a:sysClr val="windowText" lastClr="000000"/>
                </a:solidFill>
                <a:latin typeface="Comic Sans MS" panose="030F0702030302020204" pitchFamily="66" charset="0"/>
              </a:rPr>
              <a:t>The pig dances</a:t>
            </a:r>
            <a:r>
              <a:rPr kumimoji="0" lang="en-US" sz="5000" i="0" u="none" strike="noStrike" kern="0" cap="none" spc="0" normalizeH="0" baseline="0" noProof="0" dirty="0">
                <a:ln>
                  <a:noFill/>
                </a:ln>
                <a:solidFill>
                  <a:sysClr val="windowText" lastClr="000000"/>
                </a:solidFill>
                <a:effectLst/>
                <a:uLnTx/>
                <a:uFillTx/>
                <a:latin typeface="Comic Sans MS" panose="030F0702030302020204" pitchFamily="66" charset="0"/>
              </a:rPr>
              <a:t>.</a:t>
            </a:r>
          </a:p>
        </p:txBody>
      </p:sp>
      <p:sp>
        <p:nvSpPr>
          <p:cNvPr id="58" name="TextBox 57">
            <a:extLst>
              <a:ext uri="{FF2B5EF4-FFF2-40B4-BE49-F238E27FC236}">
                <a16:creationId xmlns:a16="http://schemas.microsoft.com/office/drawing/2014/main" id="{031A842D-56AD-4354-A8E9-96B74D3370A5}"/>
              </a:ext>
            </a:extLst>
          </p:cNvPr>
          <p:cNvSpPr txBox="1"/>
          <p:nvPr/>
        </p:nvSpPr>
        <p:spPr>
          <a:xfrm>
            <a:off x="1" y="4839983"/>
            <a:ext cx="7259288"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for next sentence ]</a:t>
            </a:r>
          </a:p>
        </p:txBody>
      </p:sp>
      <p:grpSp>
        <p:nvGrpSpPr>
          <p:cNvPr id="6" name="Group 5">
            <a:extLst>
              <a:ext uri="{FF2B5EF4-FFF2-40B4-BE49-F238E27FC236}">
                <a16:creationId xmlns:a16="http://schemas.microsoft.com/office/drawing/2014/main" id="{E4E417D6-738E-4582-A530-383E01457544}"/>
              </a:ext>
            </a:extLst>
          </p:cNvPr>
          <p:cNvGrpSpPr/>
          <p:nvPr/>
        </p:nvGrpSpPr>
        <p:grpSpPr>
          <a:xfrm>
            <a:off x="151620" y="2217807"/>
            <a:ext cx="707886" cy="707886"/>
            <a:chOff x="783522" y="827589"/>
            <a:chExt cx="707886" cy="707886"/>
          </a:xfrm>
        </p:grpSpPr>
        <p:sp>
          <p:nvSpPr>
            <p:cNvPr id="59" name="Google Shape;267;p28">
              <a:extLst>
                <a:ext uri="{FF2B5EF4-FFF2-40B4-BE49-F238E27FC236}">
                  <a16:creationId xmlns:a16="http://schemas.microsoft.com/office/drawing/2014/main" id="{11329851-36B2-4C5A-97E4-B1CC872BDED2}"/>
                </a:ext>
              </a:extLst>
            </p:cNvPr>
            <p:cNvSpPr/>
            <p:nvPr/>
          </p:nvSpPr>
          <p:spPr>
            <a:xfrm>
              <a:off x="783522" y="827589"/>
              <a:ext cx="707886" cy="707886"/>
            </a:xfrm>
            <a:prstGeom prst="flowChartConnector">
              <a:avLst/>
            </a:prstGeom>
            <a:solidFill>
              <a:srgbClr val="99CCFF">
                <a:alpha val="34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TextBox 59">
              <a:extLst>
                <a:ext uri="{FF2B5EF4-FFF2-40B4-BE49-F238E27FC236}">
                  <a16:creationId xmlns:a16="http://schemas.microsoft.com/office/drawing/2014/main" id="{A4DAFFFC-885E-4C27-8CF1-B416842C9C53}"/>
                </a:ext>
              </a:extLst>
            </p:cNvPr>
            <p:cNvSpPr txBox="1"/>
            <p:nvPr/>
          </p:nvSpPr>
          <p:spPr>
            <a:xfrm>
              <a:off x="783522" y="889145"/>
              <a:ext cx="707886" cy="584775"/>
            </a:xfrm>
            <a:prstGeom prst="rect">
              <a:avLst/>
            </a:prstGeom>
            <a:noFill/>
          </p:spPr>
          <p:txBody>
            <a:bodyPr wrap="square" rtlCol="0">
              <a:spAutoFit/>
            </a:bodyPr>
            <a:lstStyle/>
            <a:p>
              <a:pPr algn="ctr"/>
              <a:r>
                <a:rPr lang="en-US" sz="3200" b="1" dirty="0">
                  <a:solidFill>
                    <a:schemeClr val="tx1"/>
                  </a:solidFill>
                  <a:latin typeface="+mn-lt"/>
                </a:rPr>
                <a:t>4</a:t>
              </a:r>
            </a:p>
          </p:txBody>
        </p:sp>
      </p:grpSp>
      <p:pic>
        <p:nvPicPr>
          <p:cNvPr id="3074" name="Picture 2" descr="Sing Teaser (singing Pig, Lady Gaga) GIF | Gfycat">
            <a:extLst>
              <a:ext uri="{FF2B5EF4-FFF2-40B4-BE49-F238E27FC236}">
                <a16:creationId xmlns:a16="http://schemas.microsoft.com/office/drawing/2014/main" id="{4F36E7A1-FF83-43A2-8607-A10A0F6FFD9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68826" y="1820877"/>
            <a:ext cx="4333875" cy="249555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F3F5E1AD-15E3-41E5-86FD-0C055B250E36}"/>
              </a:ext>
            </a:extLst>
          </p:cNvPr>
          <p:cNvSpPr txBox="1"/>
          <p:nvPr/>
        </p:nvSpPr>
        <p:spPr>
          <a:xfrm>
            <a:off x="2207013" y="2440945"/>
            <a:ext cx="2857501"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to see the answer ]</a:t>
            </a:r>
          </a:p>
        </p:txBody>
      </p:sp>
      <p:grpSp>
        <p:nvGrpSpPr>
          <p:cNvPr id="3" name="Group 2">
            <a:extLst>
              <a:ext uri="{FF2B5EF4-FFF2-40B4-BE49-F238E27FC236}">
                <a16:creationId xmlns:a16="http://schemas.microsoft.com/office/drawing/2014/main" id="{6D7151E4-C7F6-A6C9-9876-298F3F50D8FC}"/>
              </a:ext>
            </a:extLst>
          </p:cNvPr>
          <p:cNvGrpSpPr>
            <a:grpSpLocks noGrp="1" noUngrp="1" noRot="1" noMove="1" noResize="1"/>
          </p:cNvGrpSpPr>
          <p:nvPr/>
        </p:nvGrpSpPr>
        <p:grpSpPr>
          <a:xfrm>
            <a:off x="-14628" y="0"/>
            <a:ext cx="9158628" cy="5143500"/>
            <a:chOff x="-14628" y="0"/>
            <a:chExt cx="9158628" cy="5143500"/>
          </a:xfrm>
        </p:grpSpPr>
        <p:cxnSp>
          <p:nvCxnSpPr>
            <p:cNvPr id="4" name="AutoShape 3">
              <a:extLst>
                <a:ext uri="{FF2B5EF4-FFF2-40B4-BE49-F238E27FC236}">
                  <a16:creationId xmlns:a16="http://schemas.microsoft.com/office/drawing/2014/main" id="{91FFF011-0A65-DBDB-EF21-4F07BA0C8150}"/>
                </a:ext>
              </a:extLst>
            </p:cNvPr>
            <p:cNvCxnSpPr>
              <a:cxnSpLocks noGrp="1" noRot="1" noMove="1" noResize="1" noEditPoints="1" noAdjustHandles="1" noChangeArrowheads="1" noChangeShapeType="1"/>
            </p:cNvCxnSpPr>
            <p:nvPr/>
          </p:nvCxnSpPr>
          <p:spPr bwMode="auto">
            <a:xfrm>
              <a:off x="0" y="0"/>
              <a:ext cx="9144000"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cxnSp>
          <p:nvCxnSpPr>
            <p:cNvPr id="5" name="AutoShape 4">
              <a:extLst>
                <a:ext uri="{FF2B5EF4-FFF2-40B4-BE49-F238E27FC236}">
                  <a16:creationId xmlns:a16="http://schemas.microsoft.com/office/drawing/2014/main" id="{05791EBA-0D12-325B-E70F-35DD54DFAED9}"/>
                </a:ext>
              </a:extLst>
            </p:cNvPr>
            <p:cNvCxnSpPr>
              <a:cxnSpLocks noGrp="1" noRot="1" noMove="1" noResize="1" noEditPoints="1" noAdjustHandles="1" noChangeArrowheads="1" noChangeShapeType="1"/>
            </p:cNvCxnSpPr>
            <p:nvPr/>
          </p:nvCxnSpPr>
          <p:spPr bwMode="auto">
            <a:xfrm flipH="1">
              <a:off x="-14628" y="0"/>
              <a:ext cx="9158628"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grpSp>
          <p:nvGrpSpPr>
            <p:cNvPr id="7" name="Group 6">
              <a:extLst>
                <a:ext uri="{FF2B5EF4-FFF2-40B4-BE49-F238E27FC236}">
                  <a16:creationId xmlns:a16="http://schemas.microsoft.com/office/drawing/2014/main" id="{A1CC18D1-D9AB-9244-0835-9BD2ED5DA4D7}"/>
                </a:ext>
              </a:extLst>
            </p:cNvPr>
            <p:cNvGrpSpPr>
              <a:grpSpLocks noGrp="1" noUngrp="1" noRot="1" noMove="1" noResize="1"/>
            </p:cNvGrpSpPr>
            <p:nvPr/>
          </p:nvGrpSpPr>
          <p:grpSpPr bwMode="auto">
            <a:xfrm>
              <a:off x="3588189" y="2214383"/>
              <a:ext cx="1967622" cy="714734"/>
              <a:chOff x="6549" y="5686"/>
              <a:chExt cx="3510" cy="1275"/>
            </a:xfrm>
          </p:grpSpPr>
          <p:sp>
            <p:nvSpPr>
              <p:cNvPr id="8" name="AutoShape 6">
                <a:extLst>
                  <a:ext uri="{FF2B5EF4-FFF2-40B4-BE49-F238E27FC236}">
                    <a16:creationId xmlns:a16="http://schemas.microsoft.com/office/drawing/2014/main" id="{136A6EDD-3D43-3464-C108-8F1EE958B3BE}"/>
                  </a:ext>
                </a:extLst>
              </p:cNvPr>
              <p:cNvSpPr>
                <a:spLocks noGrp="1" noRot="1" noMove="1" noResize="1" noEditPoints="1" noAdjustHandles="1" noChangeArrowheads="1" noChangeShapeType="1"/>
              </p:cNvSpPr>
              <p:nvPr/>
            </p:nvSpPr>
            <p:spPr bwMode="auto">
              <a:xfrm>
                <a:off x="6549" y="5686"/>
                <a:ext cx="3510" cy="1275"/>
              </a:xfrm>
              <a:prstGeom prst="roundRect">
                <a:avLst>
                  <a:gd name="adj" fmla="val 16667"/>
                </a:avLst>
              </a:prstGeom>
              <a:solidFill>
                <a:srgbClr val="FFFFFF">
                  <a:alpha val="81000"/>
                </a:srgbClr>
              </a:solidFill>
              <a:ln w="12700">
                <a:solidFill>
                  <a:srgbClr val="A5A5A5"/>
                </a:solidFill>
                <a:round/>
                <a:headEnd/>
                <a:tailEnd/>
              </a:ln>
              <a:effectLst/>
              <a:extLst>
                <a:ext uri="{AF507438-7753-43E0-B8FC-AC1667EBCBE1}">
                  <a14:hiddenEffects xmlns:a14="http://schemas.microsoft.com/office/drawing/2010/main">
                    <a:effectLst>
                      <a:outerShdw dist="107763" dir="2700000" algn="ctr" rotWithShape="0">
                        <a:srgbClr val="BFBFBF">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9" name="Text Box 7">
                <a:extLst>
                  <a:ext uri="{FF2B5EF4-FFF2-40B4-BE49-F238E27FC236}">
                    <a16:creationId xmlns:a16="http://schemas.microsoft.com/office/drawing/2014/main" id="{35C4E5FA-3E1F-C753-D71E-8F116B8D3044}"/>
                  </a:ext>
                </a:extLst>
              </p:cNvPr>
              <p:cNvSpPr txBox="1">
                <a:spLocks noGrp="1" noRot="1" noMove="1" noResize="1" noEditPoints="1" noAdjustHandles="1" noChangeArrowheads="1" noChangeShapeType="1"/>
              </p:cNvSpPr>
              <p:nvPr/>
            </p:nvSpPr>
            <p:spPr bwMode="auto">
              <a:xfrm>
                <a:off x="6640" y="5806"/>
                <a:ext cx="3302" cy="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538135"/>
                    </a:solidFill>
                    <a:effectLst/>
                    <a:latin typeface="Calibri" panose="020F0502020204030204" pitchFamily="34" charset="0"/>
                    <a:ea typeface="Yu Mincho" panose="02020400000000000000" pitchFamily="18" charset="-128"/>
                  </a:rPr>
                  <a:t>SAMPLE FOR EVALUATION</a:t>
                </a:r>
              </a:p>
              <a:p>
                <a:pPr marL="0" marR="0" lvl="0" indent="0" algn="ctr" defTabSz="914400" rtl="0" eaLnBrk="0" fontAlgn="base" latinLnBrk="0" hangingPunct="0">
                  <a:lnSpc>
                    <a:spcPct val="100000"/>
                  </a:lnSpc>
                  <a:spcBef>
                    <a:spcPts val="20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Join ESL KidStuff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to view without watermark</a:t>
                </a:r>
                <a:r>
                  <a:rPr kumimoji="0" lang="en-US" altLang="ja-JP" sz="12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104755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38" presetClass="entr" presetSubtype="0" accel="50000" fill="hold" grpId="0" nodeType="afterEffect">
                                  <p:stCondLst>
                                    <p:cond delay="0"/>
                                  </p:stCondLst>
                                  <p:iterate type="lt">
                                    <p:tmPct val="50000"/>
                                  </p:iterate>
                                  <p:childTnLst>
                                    <p:set>
                                      <p:cBhvr>
                                        <p:cTn id="18" dur="1" fill="hold">
                                          <p:stCondLst>
                                            <p:cond delay="0"/>
                                          </p:stCondLst>
                                        </p:cTn>
                                        <p:tgtEl>
                                          <p:spTgt spid="49"/>
                                        </p:tgtEl>
                                        <p:attrNameLst>
                                          <p:attrName>style.visibility</p:attrName>
                                        </p:attrNameLst>
                                      </p:cBhvr>
                                      <p:to>
                                        <p:strVal val="visible"/>
                                      </p:to>
                                    </p:set>
                                    <p:set>
                                      <p:cBhvr>
                                        <p:cTn id="19" dur="341" fill="hold">
                                          <p:stCondLst>
                                            <p:cond delay="0"/>
                                          </p:stCondLst>
                                        </p:cTn>
                                        <p:tgtEl>
                                          <p:spTgt spid="49"/>
                                        </p:tgtEl>
                                        <p:attrNameLst>
                                          <p:attrName>style.rotation</p:attrName>
                                        </p:attrNameLst>
                                      </p:cBhvr>
                                      <p:to>
                                        <p:strVal val="-45.0"/>
                                      </p:to>
                                    </p:set>
                                    <p:anim calcmode="lin" valueType="num">
                                      <p:cBhvr>
                                        <p:cTn id="20"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21"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22"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23"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675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074"/>
                                        </p:tgtEl>
                                        <p:attrNameLst>
                                          <p:attrName>style.visibility</p:attrName>
                                        </p:attrNameLst>
                                      </p:cBhvr>
                                      <p:to>
                                        <p:strVal val="visible"/>
                                      </p:to>
                                    </p:set>
                                    <p:animEffect transition="in" filter="fade">
                                      <p:cBhvr>
                                        <p:cTn id="36" dur="500"/>
                                        <p:tgtEl>
                                          <p:spTgt spid="3074"/>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8" grpId="0"/>
      <p:bldP spid="46" grpId="0"/>
      <p:bldP spid="4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5370DC-33E6-4C55-B695-474470B51291}"/>
              </a:ext>
            </a:extLst>
          </p:cNvPr>
          <p:cNvSpPr>
            <a:spLocks noGrp="1"/>
          </p:cNvSpPr>
          <p:nvPr>
            <p:ph type="ftr" sz="quarter" idx="10"/>
          </p:nvPr>
        </p:nvSpPr>
        <p:spPr/>
        <p:txBody>
          <a:bodyPr/>
          <a:lstStyle/>
          <a:p>
            <a:fld id="{B96F4E83-97C6-49E4-80AD-722C32EB5786}" type="slidenum">
              <a:rPr lang="en-US" smtClean="0">
                <a:latin typeface="Calibri" panose="020F0502020204030204" pitchFamily="34" charset="0"/>
              </a:rPr>
              <a:pPr/>
              <a:t>6</a:t>
            </a:fld>
            <a:r>
              <a:rPr lang="en-US" dirty="0">
                <a:latin typeface="Calibri" panose="020F0502020204030204" pitchFamily="34" charset="0"/>
              </a:rPr>
              <a:t>  |  © ESLKidStuff.com</a:t>
            </a:r>
          </a:p>
        </p:txBody>
      </p:sp>
      <p:grpSp>
        <p:nvGrpSpPr>
          <p:cNvPr id="217" name="Group 216">
            <a:extLst>
              <a:ext uri="{FF2B5EF4-FFF2-40B4-BE49-F238E27FC236}">
                <a16:creationId xmlns:a16="http://schemas.microsoft.com/office/drawing/2014/main" id="{0F105112-3F64-4565-AA7E-A56C3E869889}"/>
              </a:ext>
            </a:extLst>
          </p:cNvPr>
          <p:cNvGrpSpPr/>
          <p:nvPr/>
        </p:nvGrpSpPr>
        <p:grpSpPr>
          <a:xfrm>
            <a:off x="7264747" y="0"/>
            <a:ext cx="1879253" cy="5143500"/>
            <a:chOff x="8777197" y="0"/>
            <a:chExt cx="1879253" cy="5143500"/>
          </a:xfrm>
        </p:grpSpPr>
        <p:sp>
          <p:nvSpPr>
            <p:cNvPr id="218" name="side panel dark rectangle">
              <a:extLst>
                <a:ext uri="{FF2B5EF4-FFF2-40B4-BE49-F238E27FC236}">
                  <a16:creationId xmlns:a16="http://schemas.microsoft.com/office/drawing/2014/main" id="{800423C8-C58A-4B11-80E5-A1EA5D0F9B53}"/>
                </a:ext>
              </a:extLst>
            </p:cNvPr>
            <p:cNvSpPr/>
            <p:nvPr/>
          </p:nvSpPr>
          <p:spPr>
            <a:xfrm>
              <a:off x="8777197" y="0"/>
              <a:ext cx="367211" cy="5143500"/>
            </a:xfrm>
            <a:prstGeom prst="rect">
              <a:avLst/>
            </a:prstGeom>
            <a:solidFill>
              <a:srgbClr val="EAB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19" name="side panel light rectangle">
              <a:extLst>
                <a:ext uri="{FF2B5EF4-FFF2-40B4-BE49-F238E27FC236}">
                  <a16:creationId xmlns:a16="http://schemas.microsoft.com/office/drawing/2014/main" id="{9890BE13-D6AD-4146-A668-9786394C9712}"/>
                </a:ext>
              </a:extLst>
            </p:cNvPr>
            <p:cNvSpPr/>
            <p:nvPr/>
          </p:nvSpPr>
          <p:spPr>
            <a:xfrm>
              <a:off x="9149867" y="0"/>
              <a:ext cx="1506583" cy="5143500"/>
            </a:xfrm>
            <a:prstGeom prst="rect">
              <a:avLst/>
            </a:prstGeom>
            <a:solidFill>
              <a:schemeClr val="tx2">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20" name="side panel textbox">
              <a:extLst>
                <a:ext uri="{FF2B5EF4-FFF2-40B4-BE49-F238E27FC236}">
                  <a16:creationId xmlns:a16="http://schemas.microsoft.com/office/drawing/2014/main" id="{23DDC1A2-FCCC-4906-88B6-95F12BCB5915}"/>
                </a:ext>
              </a:extLst>
            </p:cNvPr>
            <p:cNvSpPr txBox="1"/>
            <p:nvPr/>
          </p:nvSpPr>
          <p:spPr>
            <a:xfrm>
              <a:off x="9183300" y="27074"/>
              <a:ext cx="1450860" cy="2381027"/>
            </a:xfrm>
            <a:prstGeom prst="rect">
              <a:avLst/>
            </a:prstGeom>
            <a:noFill/>
          </p:spPr>
          <p:txBody>
            <a:bodyPr wrap="square" lIns="36000" tIns="36000" rIns="36000" bIns="36000" rtlCol="0">
              <a:spAutoFit/>
            </a:bodyPr>
            <a:lstStyle/>
            <a:p>
              <a:pPr lvl="0">
                <a:buClrTx/>
                <a:defRPr/>
              </a:pPr>
              <a:r>
                <a:rPr lang="en-US" sz="1000" b="1" dirty="0">
                  <a:solidFill>
                    <a:sysClr val="windowText" lastClr="000000"/>
                  </a:solidFill>
                  <a:latin typeface="Calibri" panose="020F0502020204030204" pitchFamily="34" charset="0"/>
                </a:rPr>
                <a:t>Read the sentence</a:t>
              </a:r>
            </a:p>
            <a:p>
              <a:pPr lvl="0">
                <a:buClrTx/>
                <a:defRPr/>
              </a:pPr>
              <a:r>
                <a:rPr lang="en-US" sz="1000" b="1" dirty="0">
                  <a:solidFill>
                    <a:srgbClr val="FF0000"/>
                  </a:solidFill>
                  <a:latin typeface="Calibri" panose="020F0502020204030204" pitchFamily="34" charset="0"/>
                </a:rPr>
                <a:t>(5 of 6)</a:t>
              </a:r>
            </a:p>
            <a:p>
              <a:pPr lvl="0">
                <a:buClrTx/>
                <a:defRPr/>
              </a:pPr>
              <a:endParaRPr lang="en-US" sz="1000" b="1" dirty="0">
                <a:solidFill>
                  <a:sysClr val="windowText" lastClr="00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1. Get everyone to read out the words slowly  together.  Help with vowel sounds and clusters.  When they have read the sentence chorus it 3x.</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rgbClr val="FF0000"/>
                  </a:solidFill>
                  <a:latin typeface="Calibri" panose="020F0502020204030204" pitchFamily="34" charset="0"/>
                </a:rPr>
                <a:t>[ Press space ]</a:t>
              </a:r>
            </a:p>
            <a:p>
              <a:pPr lvl="0">
                <a:buClrTx/>
                <a:defRPr/>
              </a:pPr>
              <a:endParaRPr lang="en-US" sz="1000" dirty="0">
                <a:solidFill>
                  <a:srgbClr val="FF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2. A funny picture representing the sentence appears!</a:t>
              </a:r>
            </a:p>
          </p:txBody>
        </p:sp>
        <p:grpSp>
          <p:nvGrpSpPr>
            <p:cNvPr id="221" name="teacher icon group">
              <a:extLst>
                <a:ext uri="{FF2B5EF4-FFF2-40B4-BE49-F238E27FC236}">
                  <a16:creationId xmlns:a16="http://schemas.microsoft.com/office/drawing/2014/main" id="{0DD93B78-EBF7-4364-B7BC-D1C0CDDF6E80}"/>
                </a:ext>
              </a:extLst>
            </p:cNvPr>
            <p:cNvGrpSpPr/>
            <p:nvPr/>
          </p:nvGrpSpPr>
          <p:grpSpPr>
            <a:xfrm>
              <a:off x="8810640" y="151620"/>
              <a:ext cx="296181" cy="296181"/>
              <a:chOff x="8810640" y="62245"/>
              <a:chExt cx="296181" cy="296181"/>
            </a:xfrm>
          </p:grpSpPr>
          <p:sp>
            <p:nvSpPr>
              <p:cNvPr id="222" name="icon circle">
                <a:extLst>
                  <a:ext uri="{FF2B5EF4-FFF2-40B4-BE49-F238E27FC236}">
                    <a16:creationId xmlns:a16="http://schemas.microsoft.com/office/drawing/2014/main" id="{671B8E26-C761-47A3-92E0-4175DE1E4E98}"/>
                  </a:ext>
                </a:extLst>
              </p:cNvPr>
              <p:cNvSpPr/>
              <p:nvPr/>
            </p:nvSpPr>
            <p:spPr>
              <a:xfrm>
                <a:off x="8810640" y="62245"/>
                <a:ext cx="296181" cy="29618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grpSp>
            <p:nvGrpSpPr>
              <p:cNvPr id="223" name="teacher icon">
                <a:extLst>
                  <a:ext uri="{FF2B5EF4-FFF2-40B4-BE49-F238E27FC236}">
                    <a16:creationId xmlns:a16="http://schemas.microsoft.com/office/drawing/2014/main" id="{9868743B-2CCC-4E7E-84ED-CE809386DC6A}"/>
                  </a:ext>
                </a:extLst>
              </p:cNvPr>
              <p:cNvGrpSpPr/>
              <p:nvPr/>
            </p:nvGrpSpPr>
            <p:grpSpPr>
              <a:xfrm>
                <a:off x="8864754" y="93114"/>
                <a:ext cx="193866" cy="206740"/>
                <a:chOff x="2542389" y="2767092"/>
                <a:chExt cx="480536" cy="512445"/>
              </a:xfrm>
            </p:grpSpPr>
            <p:sp>
              <p:nvSpPr>
                <p:cNvPr id="224" name="Google Shape;1395;p49">
                  <a:extLst>
                    <a:ext uri="{FF2B5EF4-FFF2-40B4-BE49-F238E27FC236}">
                      <a16:creationId xmlns:a16="http://schemas.microsoft.com/office/drawing/2014/main" id="{51C244BF-2D00-46DD-899A-FAC6FDEA5041}"/>
                    </a:ext>
                  </a:extLst>
                </p:cNvPr>
                <p:cNvSpPr/>
                <p:nvPr/>
              </p:nvSpPr>
              <p:spPr>
                <a:xfrm>
                  <a:off x="2542404" y="3111342"/>
                  <a:ext cx="480521" cy="168194"/>
                </a:xfrm>
                <a:custGeom>
                  <a:avLst/>
                  <a:gdLst/>
                  <a:ahLst/>
                  <a:cxnLst/>
                  <a:rect l="l" t="t" r="r" b="b"/>
                  <a:pathLst>
                    <a:path w="24324" h="8514" extrusionOk="0">
                      <a:moveTo>
                        <a:pt x="6892" y="0"/>
                      </a:moveTo>
                      <a:cubicBezTo>
                        <a:pt x="6867" y="0"/>
                        <a:pt x="6842" y="3"/>
                        <a:pt x="6818" y="7"/>
                      </a:cubicBezTo>
                      <a:lnTo>
                        <a:pt x="2979" y="727"/>
                      </a:lnTo>
                      <a:cubicBezTo>
                        <a:pt x="1024" y="1274"/>
                        <a:pt x="1" y="3201"/>
                        <a:pt x="1" y="4822"/>
                      </a:cubicBezTo>
                      <a:lnTo>
                        <a:pt x="1" y="7044"/>
                      </a:lnTo>
                      <a:cubicBezTo>
                        <a:pt x="1" y="7855"/>
                        <a:pt x="727" y="8514"/>
                        <a:pt x="1622" y="8514"/>
                      </a:cubicBezTo>
                      <a:lnTo>
                        <a:pt x="22702" y="8514"/>
                      </a:lnTo>
                      <a:cubicBezTo>
                        <a:pt x="23597" y="8514"/>
                        <a:pt x="24324" y="7855"/>
                        <a:pt x="24324" y="7044"/>
                      </a:cubicBezTo>
                      <a:lnTo>
                        <a:pt x="24324" y="4822"/>
                      </a:lnTo>
                      <a:cubicBezTo>
                        <a:pt x="24324" y="3201"/>
                        <a:pt x="23300" y="1274"/>
                        <a:pt x="21310" y="718"/>
                      </a:cubicBezTo>
                      <a:lnTo>
                        <a:pt x="17506" y="7"/>
                      </a:lnTo>
                      <a:cubicBezTo>
                        <a:pt x="17481" y="3"/>
                        <a:pt x="17457" y="0"/>
                        <a:pt x="1743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1396;p49">
                  <a:extLst>
                    <a:ext uri="{FF2B5EF4-FFF2-40B4-BE49-F238E27FC236}">
                      <a16:creationId xmlns:a16="http://schemas.microsoft.com/office/drawing/2014/main" id="{C7A3F19A-117B-42CF-83DD-60499014181F}"/>
                    </a:ext>
                  </a:extLst>
                </p:cNvPr>
                <p:cNvSpPr/>
                <p:nvPr/>
              </p:nvSpPr>
              <p:spPr>
                <a:xfrm>
                  <a:off x="2743826" y="3183409"/>
                  <a:ext cx="77657" cy="96128"/>
                </a:xfrm>
                <a:custGeom>
                  <a:avLst/>
                  <a:gdLst/>
                  <a:ahLst/>
                  <a:cxnLst/>
                  <a:rect l="l" t="t" r="r" b="b"/>
                  <a:pathLst>
                    <a:path w="3931" h="4866" extrusionOk="0">
                      <a:moveTo>
                        <a:pt x="1155" y="1"/>
                      </a:moveTo>
                      <a:cubicBezTo>
                        <a:pt x="956" y="1"/>
                        <a:pt x="787" y="145"/>
                        <a:pt x="755" y="340"/>
                      </a:cubicBezTo>
                      <a:lnTo>
                        <a:pt x="0" y="4866"/>
                      </a:lnTo>
                      <a:lnTo>
                        <a:pt x="3930" y="4866"/>
                      </a:lnTo>
                      <a:lnTo>
                        <a:pt x="3176" y="340"/>
                      </a:lnTo>
                      <a:cubicBezTo>
                        <a:pt x="3144" y="145"/>
                        <a:pt x="2975" y="1"/>
                        <a:pt x="2776"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1397;p49">
                  <a:extLst>
                    <a:ext uri="{FF2B5EF4-FFF2-40B4-BE49-F238E27FC236}">
                      <a16:creationId xmlns:a16="http://schemas.microsoft.com/office/drawing/2014/main" id="{BC4071F1-A4CD-4532-BE63-A73BC16884B1}"/>
                    </a:ext>
                  </a:extLst>
                </p:cNvPr>
                <p:cNvSpPr/>
                <p:nvPr/>
              </p:nvSpPr>
              <p:spPr>
                <a:xfrm>
                  <a:off x="2761289" y="3183409"/>
                  <a:ext cx="53437" cy="55531"/>
                </a:xfrm>
                <a:custGeom>
                  <a:avLst/>
                  <a:gdLst/>
                  <a:ahLst/>
                  <a:cxnLst/>
                  <a:rect l="l" t="t" r="r" b="b"/>
                  <a:pathLst>
                    <a:path w="2705" h="2811" extrusionOk="0">
                      <a:moveTo>
                        <a:pt x="271" y="1"/>
                      </a:moveTo>
                      <a:cubicBezTo>
                        <a:pt x="171" y="1"/>
                        <a:pt x="75" y="39"/>
                        <a:pt x="0" y="107"/>
                      </a:cubicBezTo>
                      <a:lnTo>
                        <a:pt x="2704" y="2811"/>
                      </a:lnTo>
                      <a:lnTo>
                        <a:pt x="2475" y="1434"/>
                      </a:lnTo>
                      <a:lnTo>
                        <a:pt x="1042" y="1"/>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1398;p49">
                  <a:extLst>
                    <a:ext uri="{FF2B5EF4-FFF2-40B4-BE49-F238E27FC236}">
                      <a16:creationId xmlns:a16="http://schemas.microsoft.com/office/drawing/2014/main" id="{BCE0CDEE-2B27-4E9D-855F-70E6FC353449}"/>
                    </a:ext>
                  </a:extLst>
                </p:cNvPr>
                <p:cNvSpPr/>
                <p:nvPr/>
              </p:nvSpPr>
              <p:spPr>
                <a:xfrm>
                  <a:off x="2750582" y="3135523"/>
                  <a:ext cx="64105" cy="63927"/>
                </a:xfrm>
                <a:custGeom>
                  <a:avLst/>
                  <a:gdLst/>
                  <a:ahLst/>
                  <a:cxnLst/>
                  <a:rect l="l" t="t" r="r" b="b"/>
                  <a:pathLst>
                    <a:path w="3245" h="3236" extrusionOk="0">
                      <a:moveTo>
                        <a:pt x="811" y="1"/>
                      </a:moveTo>
                      <a:cubicBezTo>
                        <a:pt x="658" y="1"/>
                        <a:pt x="517" y="87"/>
                        <a:pt x="449" y="225"/>
                      </a:cubicBezTo>
                      <a:lnTo>
                        <a:pt x="43" y="1036"/>
                      </a:lnTo>
                      <a:cubicBezTo>
                        <a:pt x="14" y="1092"/>
                        <a:pt x="0" y="1155"/>
                        <a:pt x="0" y="1219"/>
                      </a:cubicBezTo>
                      <a:lnTo>
                        <a:pt x="3" y="2020"/>
                      </a:lnTo>
                      <a:cubicBezTo>
                        <a:pt x="5" y="2691"/>
                        <a:pt x="548" y="3234"/>
                        <a:pt x="1219" y="3236"/>
                      </a:cubicBezTo>
                      <a:lnTo>
                        <a:pt x="2029" y="3236"/>
                      </a:lnTo>
                      <a:cubicBezTo>
                        <a:pt x="2700" y="3234"/>
                        <a:pt x="3245" y="2690"/>
                        <a:pt x="3245" y="2018"/>
                      </a:cubicBezTo>
                      <a:lnTo>
                        <a:pt x="3244" y="405"/>
                      </a:lnTo>
                      <a:cubicBezTo>
                        <a:pt x="3244" y="183"/>
                        <a:pt x="3062" y="1"/>
                        <a:pt x="2838"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1399;p49">
                  <a:extLst>
                    <a:ext uri="{FF2B5EF4-FFF2-40B4-BE49-F238E27FC236}">
                      <a16:creationId xmlns:a16="http://schemas.microsoft.com/office/drawing/2014/main" id="{D4564091-068D-4EA3-9F1F-186E0DC09DBA}"/>
                    </a:ext>
                  </a:extLst>
                </p:cNvPr>
                <p:cNvSpPr/>
                <p:nvPr/>
              </p:nvSpPr>
              <p:spPr>
                <a:xfrm>
                  <a:off x="2671779" y="3071299"/>
                  <a:ext cx="118826" cy="131667"/>
                </a:xfrm>
                <a:custGeom>
                  <a:avLst/>
                  <a:gdLst/>
                  <a:ahLst/>
                  <a:cxnLst/>
                  <a:rect l="l" t="t" r="r" b="b"/>
                  <a:pathLst>
                    <a:path w="6015" h="6665" extrusionOk="0">
                      <a:moveTo>
                        <a:pt x="1964" y="0"/>
                      </a:moveTo>
                      <a:cubicBezTo>
                        <a:pt x="1840" y="0"/>
                        <a:pt x="1718" y="57"/>
                        <a:pt x="1640" y="162"/>
                      </a:cubicBezTo>
                      <a:lnTo>
                        <a:pt x="108" y="2188"/>
                      </a:lnTo>
                      <a:cubicBezTo>
                        <a:pt x="4" y="2327"/>
                        <a:pt x="0" y="2517"/>
                        <a:pt x="97" y="2661"/>
                      </a:cubicBezTo>
                      <a:lnTo>
                        <a:pt x="2569" y="6308"/>
                      </a:lnTo>
                      <a:cubicBezTo>
                        <a:pt x="2704" y="6508"/>
                        <a:pt x="2922" y="6637"/>
                        <a:pt x="3163" y="6660"/>
                      </a:cubicBezTo>
                      <a:cubicBezTo>
                        <a:pt x="3188" y="6663"/>
                        <a:pt x="3215" y="6664"/>
                        <a:pt x="3240" y="6664"/>
                      </a:cubicBezTo>
                      <a:cubicBezTo>
                        <a:pt x="3456" y="6664"/>
                        <a:pt x="3661" y="6578"/>
                        <a:pt x="3813" y="6428"/>
                      </a:cubicBezTo>
                      <a:cubicBezTo>
                        <a:pt x="3823" y="6416"/>
                        <a:pt x="3833" y="6405"/>
                        <a:pt x="3842" y="6394"/>
                      </a:cubicBezTo>
                      <a:lnTo>
                        <a:pt x="5522" y="4309"/>
                      </a:lnTo>
                      <a:cubicBezTo>
                        <a:pt x="5541" y="4287"/>
                        <a:pt x="5556" y="4261"/>
                        <a:pt x="5570" y="4236"/>
                      </a:cubicBezTo>
                      <a:lnTo>
                        <a:pt x="5973" y="3434"/>
                      </a:lnTo>
                      <a:cubicBezTo>
                        <a:pt x="6001" y="3377"/>
                        <a:pt x="6015" y="3315"/>
                        <a:pt x="6015" y="3252"/>
                      </a:cubicBezTo>
                      <a:lnTo>
                        <a:pt x="6015" y="2441"/>
                      </a:lnTo>
                      <a:cubicBezTo>
                        <a:pt x="6015" y="2293"/>
                        <a:pt x="5936" y="2158"/>
                        <a:pt x="5807" y="2086"/>
                      </a:cubicBezTo>
                      <a:lnTo>
                        <a:pt x="2161" y="52"/>
                      </a:lnTo>
                      <a:cubicBezTo>
                        <a:pt x="2099" y="17"/>
                        <a:pt x="2031" y="0"/>
                        <a:pt x="1964"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1400;p49">
                  <a:extLst>
                    <a:ext uri="{FF2B5EF4-FFF2-40B4-BE49-F238E27FC236}">
                      <a16:creationId xmlns:a16="http://schemas.microsoft.com/office/drawing/2014/main" id="{FAC206AB-14E5-433D-B43B-D2990F0E6791}"/>
                    </a:ext>
                  </a:extLst>
                </p:cNvPr>
                <p:cNvSpPr/>
                <p:nvPr/>
              </p:nvSpPr>
              <p:spPr>
                <a:xfrm>
                  <a:off x="2774584" y="3071299"/>
                  <a:ext cx="118846" cy="131667"/>
                </a:xfrm>
                <a:custGeom>
                  <a:avLst/>
                  <a:gdLst/>
                  <a:ahLst/>
                  <a:cxnLst/>
                  <a:rect l="l" t="t" r="r" b="b"/>
                  <a:pathLst>
                    <a:path w="6016" h="6665" extrusionOk="0">
                      <a:moveTo>
                        <a:pt x="4051" y="0"/>
                      </a:moveTo>
                      <a:cubicBezTo>
                        <a:pt x="3984" y="0"/>
                        <a:pt x="3916" y="17"/>
                        <a:pt x="3854" y="52"/>
                      </a:cubicBezTo>
                      <a:lnTo>
                        <a:pt x="208" y="2086"/>
                      </a:lnTo>
                      <a:cubicBezTo>
                        <a:pt x="80" y="2158"/>
                        <a:pt x="0" y="2295"/>
                        <a:pt x="0" y="2441"/>
                      </a:cubicBezTo>
                      <a:lnTo>
                        <a:pt x="0" y="3252"/>
                      </a:lnTo>
                      <a:cubicBezTo>
                        <a:pt x="0" y="3315"/>
                        <a:pt x="16" y="3377"/>
                        <a:pt x="44" y="3434"/>
                      </a:cubicBezTo>
                      <a:lnTo>
                        <a:pt x="446" y="4236"/>
                      </a:lnTo>
                      <a:cubicBezTo>
                        <a:pt x="459" y="4261"/>
                        <a:pt x="475" y="4287"/>
                        <a:pt x="493" y="4309"/>
                      </a:cubicBezTo>
                      <a:lnTo>
                        <a:pt x="2174" y="6394"/>
                      </a:lnTo>
                      <a:cubicBezTo>
                        <a:pt x="2182" y="6405"/>
                        <a:pt x="2192" y="6416"/>
                        <a:pt x="2203" y="6428"/>
                      </a:cubicBezTo>
                      <a:cubicBezTo>
                        <a:pt x="2354" y="6578"/>
                        <a:pt x="2561" y="6664"/>
                        <a:pt x="2775" y="6664"/>
                      </a:cubicBezTo>
                      <a:cubicBezTo>
                        <a:pt x="2800" y="6664"/>
                        <a:pt x="2827" y="6663"/>
                        <a:pt x="2852" y="6660"/>
                      </a:cubicBezTo>
                      <a:cubicBezTo>
                        <a:pt x="3093" y="6637"/>
                        <a:pt x="3311" y="6508"/>
                        <a:pt x="3446" y="6308"/>
                      </a:cubicBezTo>
                      <a:lnTo>
                        <a:pt x="5918" y="2661"/>
                      </a:lnTo>
                      <a:cubicBezTo>
                        <a:pt x="6015" y="2517"/>
                        <a:pt x="6011" y="2327"/>
                        <a:pt x="5905" y="2188"/>
                      </a:cubicBezTo>
                      <a:lnTo>
                        <a:pt x="4375" y="162"/>
                      </a:lnTo>
                      <a:cubicBezTo>
                        <a:pt x="4296" y="57"/>
                        <a:pt x="4175" y="0"/>
                        <a:pt x="4051"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1401;p49">
                  <a:extLst>
                    <a:ext uri="{FF2B5EF4-FFF2-40B4-BE49-F238E27FC236}">
                      <a16:creationId xmlns:a16="http://schemas.microsoft.com/office/drawing/2014/main" id="{F69E0F2B-E14A-484B-9617-D39ABCE0976D}"/>
                    </a:ext>
                  </a:extLst>
                </p:cNvPr>
                <p:cNvSpPr/>
                <p:nvPr/>
              </p:nvSpPr>
              <p:spPr>
                <a:xfrm>
                  <a:off x="2662455" y="2896744"/>
                  <a:ext cx="240280" cy="222797"/>
                </a:xfrm>
                <a:custGeom>
                  <a:avLst/>
                  <a:gdLst/>
                  <a:ahLst/>
                  <a:cxnLst/>
                  <a:rect l="l" t="t" r="r" b="b"/>
                  <a:pathLst>
                    <a:path w="12163" h="11278" extrusionOk="0">
                      <a:moveTo>
                        <a:pt x="7211" y="1"/>
                      </a:moveTo>
                      <a:cubicBezTo>
                        <a:pt x="5948" y="1"/>
                        <a:pt x="4359" y="83"/>
                        <a:pt x="2433" y="331"/>
                      </a:cubicBezTo>
                      <a:lnTo>
                        <a:pt x="0" y="1142"/>
                      </a:lnTo>
                      <a:lnTo>
                        <a:pt x="0" y="3980"/>
                      </a:lnTo>
                      <a:cubicBezTo>
                        <a:pt x="0" y="8010"/>
                        <a:pt x="2723" y="11277"/>
                        <a:pt x="6082" y="11277"/>
                      </a:cubicBezTo>
                      <a:cubicBezTo>
                        <a:pt x="9440" y="11277"/>
                        <a:pt x="12163" y="8010"/>
                        <a:pt x="12163" y="3980"/>
                      </a:cubicBezTo>
                      <a:lnTo>
                        <a:pt x="12163" y="1142"/>
                      </a:lnTo>
                      <a:cubicBezTo>
                        <a:pt x="12127" y="1181"/>
                        <a:pt x="12071" y="1194"/>
                        <a:pt x="12011" y="1194"/>
                      </a:cubicBezTo>
                      <a:cubicBezTo>
                        <a:pt x="11891" y="1194"/>
                        <a:pt x="11759" y="1142"/>
                        <a:pt x="11759" y="1142"/>
                      </a:cubicBezTo>
                      <a:lnTo>
                        <a:pt x="11757" y="1142"/>
                      </a:lnTo>
                      <a:lnTo>
                        <a:pt x="10958" y="331"/>
                      </a:lnTo>
                      <a:cubicBezTo>
                        <a:pt x="10958" y="331"/>
                        <a:pt x="9736" y="1"/>
                        <a:pt x="7211" y="1"/>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1402;p49">
                  <a:extLst>
                    <a:ext uri="{FF2B5EF4-FFF2-40B4-BE49-F238E27FC236}">
                      <a16:creationId xmlns:a16="http://schemas.microsoft.com/office/drawing/2014/main" id="{008544F2-B938-406D-8F08-4FCE12A1457D}"/>
                    </a:ext>
                  </a:extLst>
                </p:cNvPr>
                <p:cNvSpPr/>
                <p:nvPr/>
              </p:nvSpPr>
              <p:spPr>
                <a:xfrm>
                  <a:off x="2699832" y="2943326"/>
                  <a:ext cx="66594" cy="64085"/>
                </a:xfrm>
                <a:custGeom>
                  <a:avLst/>
                  <a:gdLst/>
                  <a:ahLst/>
                  <a:cxnLst/>
                  <a:rect l="l" t="t" r="r" b="b"/>
                  <a:pathLst>
                    <a:path w="3371" h="3244" extrusionOk="0">
                      <a:moveTo>
                        <a:pt x="1749" y="0"/>
                      </a:moveTo>
                      <a:cubicBezTo>
                        <a:pt x="1093" y="0"/>
                        <a:pt x="501" y="396"/>
                        <a:pt x="251" y="1001"/>
                      </a:cubicBezTo>
                      <a:cubicBezTo>
                        <a:pt x="0" y="1608"/>
                        <a:pt x="138" y="2305"/>
                        <a:pt x="603" y="2769"/>
                      </a:cubicBezTo>
                      <a:cubicBezTo>
                        <a:pt x="912" y="3079"/>
                        <a:pt x="1327" y="3244"/>
                        <a:pt x="1749" y="3244"/>
                      </a:cubicBezTo>
                      <a:cubicBezTo>
                        <a:pt x="1958" y="3244"/>
                        <a:pt x="2169" y="3203"/>
                        <a:pt x="2369" y="3120"/>
                      </a:cubicBezTo>
                      <a:cubicBezTo>
                        <a:pt x="2976"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1403;p49">
                  <a:extLst>
                    <a:ext uri="{FF2B5EF4-FFF2-40B4-BE49-F238E27FC236}">
                      <a16:creationId xmlns:a16="http://schemas.microsoft.com/office/drawing/2014/main" id="{71F0FC54-A636-46AC-9C3C-641B02BABDBD}"/>
                    </a:ext>
                  </a:extLst>
                </p:cNvPr>
                <p:cNvSpPr/>
                <p:nvPr/>
              </p:nvSpPr>
              <p:spPr>
                <a:xfrm>
                  <a:off x="2712060"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8"/>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1404;p49">
                  <a:extLst>
                    <a:ext uri="{FF2B5EF4-FFF2-40B4-BE49-F238E27FC236}">
                      <a16:creationId xmlns:a16="http://schemas.microsoft.com/office/drawing/2014/main" id="{1910A594-25DA-4FE6-9911-89BA55984273}"/>
                    </a:ext>
                  </a:extLst>
                </p:cNvPr>
                <p:cNvSpPr/>
                <p:nvPr/>
              </p:nvSpPr>
              <p:spPr>
                <a:xfrm>
                  <a:off x="2795940" y="2943326"/>
                  <a:ext cx="66594" cy="64065"/>
                </a:xfrm>
                <a:custGeom>
                  <a:avLst/>
                  <a:gdLst/>
                  <a:ahLst/>
                  <a:cxnLst/>
                  <a:rect l="l" t="t" r="r" b="b"/>
                  <a:pathLst>
                    <a:path w="3371" h="3243" extrusionOk="0">
                      <a:moveTo>
                        <a:pt x="1749" y="0"/>
                      </a:moveTo>
                      <a:cubicBezTo>
                        <a:pt x="1093" y="0"/>
                        <a:pt x="501" y="394"/>
                        <a:pt x="251" y="1001"/>
                      </a:cubicBezTo>
                      <a:cubicBezTo>
                        <a:pt x="0" y="1606"/>
                        <a:pt x="138" y="2305"/>
                        <a:pt x="601" y="2768"/>
                      </a:cubicBezTo>
                      <a:cubicBezTo>
                        <a:pt x="912" y="3078"/>
                        <a:pt x="1327" y="3243"/>
                        <a:pt x="1749" y="3243"/>
                      </a:cubicBezTo>
                      <a:cubicBezTo>
                        <a:pt x="1958" y="3243"/>
                        <a:pt x="2168" y="3203"/>
                        <a:pt x="2369" y="3120"/>
                      </a:cubicBezTo>
                      <a:cubicBezTo>
                        <a:pt x="2975"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1405;p49">
                  <a:extLst>
                    <a:ext uri="{FF2B5EF4-FFF2-40B4-BE49-F238E27FC236}">
                      <a16:creationId xmlns:a16="http://schemas.microsoft.com/office/drawing/2014/main" id="{47C5ECB3-8E21-45BF-A31E-147078CFB9CE}"/>
                    </a:ext>
                  </a:extLst>
                </p:cNvPr>
                <p:cNvSpPr/>
                <p:nvPr/>
              </p:nvSpPr>
              <p:spPr>
                <a:xfrm>
                  <a:off x="2808168"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7"/>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1406;p49">
                  <a:extLst>
                    <a:ext uri="{FF2B5EF4-FFF2-40B4-BE49-F238E27FC236}">
                      <a16:creationId xmlns:a16="http://schemas.microsoft.com/office/drawing/2014/main" id="{888421D8-E26D-413A-ACAA-B232607AA609}"/>
                    </a:ext>
                  </a:extLst>
                </p:cNvPr>
                <p:cNvSpPr/>
                <p:nvPr/>
              </p:nvSpPr>
              <p:spPr>
                <a:xfrm>
                  <a:off x="2758622" y="2951050"/>
                  <a:ext cx="48400" cy="32339"/>
                </a:xfrm>
                <a:custGeom>
                  <a:avLst/>
                  <a:gdLst/>
                  <a:ahLst/>
                  <a:cxnLst/>
                  <a:rect l="l" t="t" r="r" b="b"/>
                  <a:pathLst>
                    <a:path w="2450" h="1637" extrusionOk="0">
                      <a:moveTo>
                        <a:pt x="1225" y="1"/>
                      </a:moveTo>
                      <a:cubicBezTo>
                        <a:pt x="548" y="1"/>
                        <a:pt x="0" y="554"/>
                        <a:pt x="9" y="1231"/>
                      </a:cubicBezTo>
                      <a:cubicBezTo>
                        <a:pt x="9" y="1455"/>
                        <a:pt x="190" y="1636"/>
                        <a:pt x="414" y="1636"/>
                      </a:cubicBezTo>
                      <a:cubicBezTo>
                        <a:pt x="638" y="1636"/>
                        <a:pt x="819" y="1455"/>
                        <a:pt x="819" y="1231"/>
                      </a:cubicBezTo>
                      <a:cubicBezTo>
                        <a:pt x="819" y="1007"/>
                        <a:pt x="1001" y="825"/>
                        <a:pt x="1225" y="825"/>
                      </a:cubicBezTo>
                      <a:cubicBezTo>
                        <a:pt x="1449" y="825"/>
                        <a:pt x="1630" y="1007"/>
                        <a:pt x="1630" y="1231"/>
                      </a:cubicBezTo>
                      <a:cubicBezTo>
                        <a:pt x="1630" y="1455"/>
                        <a:pt x="1812" y="1636"/>
                        <a:pt x="2036" y="1636"/>
                      </a:cubicBezTo>
                      <a:cubicBezTo>
                        <a:pt x="2259" y="1636"/>
                        <a:pt x="2441" y="1455"/>
                        <a:pt x="2441" y="1231"/>
                      </a:cubicBezTo>
                      <a:cubicBezTo>
                        <a:pt x="2449" y="554"/>
                        <a:pt x="1902" y="1"/>
                        <a:pt x="1225"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1407;p49">
                  <a:extLst>
                    <a:ext uri="{FF2B5EF4-FFF2-40B4-BE49-F238E27FC236}">
                      <a16:creationId xmlns:a16="http://schemas.microsoft.com/office/drawing/2014/main" id="{E016C967-4F8B-40A9-9884-906DF69C5964}"/>
                    </a:ext>
                  </a:extLst>
                </p:cNvPr>
                <p:cNvSpPr/>
                <p:nvPr/>
              </p:nvSpPr>
              <p:spPr>
                <a:xfrm>
                  <a:off x="2654454" y="2959347"/>
                  <a:ext cx="56262" cy="16021"/>
                </a:xfrm>
                <a:custGeom>
                  <a:avLst/>
                  <a:gdLst/>
                  <a:ahLst/>
                  <a:cxnLst/>
                  <a:rect l="l" t="t" r="r" b="b"/>
                  <a:pathLst>
                    <a:path w="2848" h="811" extrusionOk="0">
                      <a:moveTo>
                        <a:pt x="405" y="0"/>
                      </a:moveTo>
                      <a:cubicBezTo>
                        <a:pt x="182" y="0"/>
                        <a:pt x="0" y="182"/>
                        <a:pt x="0" y="405"/>
                      </a:cubicBezTo>
                      <a:cubicBezTo>
                        <a:pt x="0" y="629"/>
                        <a:pt x="182" y="811"/>
                        <a:pt x="405" y="811"/>
                      </a:cubicBezTo>
                      <a:lnTo>
                        <a:pt x="2444" y="811"/>
                      </a:lnTo>
                      <a:cubicBezTo>
                        <a:pt x="2668" y="811"/>
                        <a:pt x="2848" y="629"/>
                        <a:pt x="2848" y="405"/>
                      </a:cubicBezTo>
                      <a:cubicBezTo>
                        <a:pt x="2848" y="182"/>
                        <a:pt x="2668" y="0"/>
                        <a:pt x="244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1408;p49">
                  <a:extLst>
                    <a:ext uri="{FF2B5EF4-FFF2-40B4-BE49-F238E27FC236}">
                      <a16:creationId xmlns:a16="http://schemas.microsoft.com/office/drawing/2014/main" id="{63166B33-21F0-4E57-BA62-470C330FA5C8}"/>
                    </a:ext>
                  </a:extLst>
                </p:cNvPr>
                <p:cNvSpPr/>
                <p:nvPr/>
              </p:nvSpPr>
              <p:spPr>
                <a:xfrm>
                  <a:off x="2854889" y="2959347"/>
                  <a:ext cx="55867" cy="16021"/>
                </a:xfrm>
                <a:custGeom>
                  <a:avLst/>
                  <a:gdLst/>
                  <a:ahLst/>
                  <a:cxnLst/>
                  <a:rect l="l" t="t" r="r" b="b"/>
                  <a:pathLst>
                    <a:path w="2828" h="811" extrusionOk="0">
                      <a:moveTo>
                        <a:pt x="406" y="0"/>
                      </a:moveTo>
                      <a:cubicBezTo>
                        <a:pt x="182" y="0"/>
                        <a:pt x="0" y="182"/>
                        <a:pt x="0" y="405"/>
                      </a:cubicBezTo>
                      <a:cubicBezTo>
                        <a:pt x="0" y="629"/>
                        <a:pt x="182" y="811"/>
                        <a:pt x="406" y="811"/>
                      </a:cubicBezTo>
                      <a:lnTo>
                        <a:pt x="2422" y="811"/>
                      </a:lnTo>
                      <a:cubicBezTo>
                        <a:pt x="2645" y="811"/>
                        <a:pt x="2827" y="629"/>
                        <a:pt x="2827" y="405"/>
                      </a:cubicBezTo>
                      <a:cubicBezTo>
                        <a:pt x="2827" y="182"/>
                        <a:pt x="2645" y="0"/>
                        <a:pt x="242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1409;p49">
                  <a:extLst>
                    <a:ext uri="{FF2B5EF4-FFF2-40B4-BE49-F238E27FC236}">
                      <a16:creationId xmlns:a16="http://schemas.microsoft.com/office/drawing/2014/main" id="{3EC4C639-572B-418D-B789-49EC6514B3E7}"/>
                    </a:ext>
                  </a:extLst>
                </p:cNvPr>
                <p:cNvSpPr/>
                <p:nvPr/>
              </p:nvSpPr>
              <p:spPr>
                <a:xfrm>
                  <a:off x="2691574" y="2935325"/>
                  <a:ext cx="83248" cy="80087"/>
                </a:xfrm>
                <a:custGeom>
                  <a:avLst/>
                  <a:gdLst/>
                  <a:ahLst/>
                  <a:cxnLst/>
                  <a:rect l="l" t="t" r="r" b="b"/>
                  <a:pathLst>
                    <a:path w="4214" h="4054" extrusionOk="0">
                      <a:moveTo>
                        <a:pt x="2186" y="811"/>
                      </a:moveTo>
                      <a:cubicBezTo>
                        <a:pt x="2858" y="811"/>
                        <a:pt x="3403" y="1355"/>
                        <a:pt x="3403" y="2027"/>
                      </a:cubicBezTo>
                      <a:cubicBezTo>
                        <a:pt x="3403" y="2518"/>
                        <a:pt x="3107" y="2963"/>
                        <a:pt x="2652" y="3150"/>
                      </a:cubicBezTo>
                      <a:cubicBezTo>
                        <a:pt x="2502" y="3213"/>
                        <a:pt x="2343" y="3243"/>
                        <a:pt x="2187" y="3243"/>
                      </a:cubicBezTo>
                      <a:cubicBezTo>
                        <a:pt x="1870" y="3243"/>
                        <a:pt x="1559" y="3119"/>
                        <a:pt x="1326" y="2887"/>
                      </a:cubicBezTo>
                      <a:cubicBezTo>
                        <a:pt x="979" y="2539"/>
                        <a:pt x="874" y="2016"/>
                        <a:pt x="1063" y="1561"/>
                      </a:cubicBezTo>
                      <a:cubicBezTo>
                        <a:pt x="1250" y="1106"/>
                        <a:pt x="1694" y="811"/>
                        <a:pt x="2186" y="811"/>
                      </a:cubicBezTo>
                      <a:close/>
                      <a:moveTo>
                        <a:pt x="2186" y="0"/>
                      </a:moveTo>
                      <a:cubicBezTo>
                        <a:pt x="1659" y="0"/>
                        <a:pt x="1141" y="206"/>
                        <a:pt x="753" y="594"/>
                      </a:cubicBezTo>
                      <a:cubicBezTo>
                        <a:pt x="173" y="1174"/>
                        <a:pt x="0" y="2045"/>
                        <a:pt x="313" y="2802"/>
                      </a:cubicBezTo>
                      <a:cubicBezTo>
                        <a:pt x="627" y="3560"/>
                        <a:pt x="1366"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1410;p49">
                  <a:extLst>
                    <a:ext uri="{FF2B5EF4-FFF2-40B4-BE49-F238E27FC236}">
                      <a16:creationId xmlns:a16="http://schemas.microsoft.com/office/drawing/2014/main" id="{6B97C09F-CE33-4B13-9661-B6A449290348}"/>
                    </a:ext>
                  </a:extLst>
                </p:cNvPr>
                <p:cNvSpPr/>
                <p:nvPr/>
              </p:nvSpPr>
              <p:spPr>
                <a:xfrm>
                  <a:off x="2787682" y="2935325"/>
                  <a:ext cx="83248" cy="80087"/>
                </a:xfrm>
                <a:custGeom>
                  <a:avLst/>
                  <a:gdLst/>
                  <a:ahLst/>
                  <a:cxnLst/>
                  <a:rect l="l" t="t" r="r" b="b"/>
                  <a:pathLst>
                    <a:path w="4214" h="4054" extrusionOk="0">
                      <a:moveTo>
                        <a:pt x="2186" y="811"/>
                      </a:moveTo>
                      <a:cubicBezTo>
                        <a:pt x="2858" y="811"/>
                        <a:pt x="3401" y="1355"/>
                        <a:pt x="3402" y="2027"/>
                      </a:cubicBezTo>
                      <a:cubicBezTo>
                        <a:pt x="3402" y="2520"/>
                        <a:pt x="3105" y="2963"/>
                        <a:pt x="2651" y="3150"/>
                      </a:cubicBezTo>
                      <a:cubicBezTo>
                        <a:pt x="2500" y="3213"/>
                        <a:pt x="2342" y="3243"/>
                        <a:pt x="2185" y="3243"/>
                      </a:cubicBezTo>
                      <a:cubicBezTo>
                        <a:pt x="1869" y="3243"/>
                        <a:pt x="1559" y="3119"/>
                        <a:pt x="1326" y="2887"/>
                      </a:cubicBezTo>
                      <a:cubicBezTo>
                        <a:pt x="978" y="2539"/>
                        <a:pt x="874" y="2016"/>
                        <a:pt x="1062" y="1561"/>
                      </a:cubicBezTo>
                      <a:cubicBezTo>
                        <a:pt x="1250" y="1106"/>
                        <a:pt x="1694" y="811"/>
                        <a:pt x="2186" y="811"/>
                      </a:cubicBezTo>
                      <a:close/>
                      <a:moveTo>
                        <a:pt x="2186" y="0"/>
                      </a:moveTo>
                      <a:cubicBezTo>
                        <a:pt x="1659" y="0"/>
                        <a:pt x="1141" y="206"/>
                        <a:pt x="753" y="594"/>
                      </a:cubicBezTo>
                      <a:cubicBezTo>
                        <a:pt x="173" y="1174"/>
                        <a:pt x="0" y="2045"/>
                        <a:pt x="314" y="2802"/>
                      </a:cubicBezTo>
                      <a:cubicBezTo>
                        <a:pt x="627" y="3560"/>
                        <a:pt x="1367"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1411;p49">
                  <a:extLst>
                    <a:ext uri="{FF2B5EF4-FFF2-40B4-BE49-F238E27FC236}">
                      <a16:creationId xmlns:a16="http://schemas.microsoft.com/office/drawing/2014/main" id="{B9EC5C63-7099-4403-887D-23F96EE72854}"/>
                    </a:ext>
                  </a:extLst>
                </p:cNvPr>
                <p:cNvSpPr/>
                <p:nvPr/>
              </p:nvSpPr>
              <p:spPr>
                <a:xfrm>
                  <a:off x="2934837" y="2863674"/>
                  <a:ext cx="16002" cy="111537"/>
                </a:xfrm>
                <a:custGeom>
                  <a:avLst/>
                  <a:gdLst/>
                  <a:ahLst/>
                  <a:cxnLst/>
                  <a:rect l="l" t="t" r="r" b="b"/>
                  <a:pathLst>
                    <a:path w="810" h="5646" extrusionOk="0">
                      <a:moveTo>
                        <a:pt x="404" y="1"/>
                      </a:moveTo>
                      <a:cubicBezTo>
                        <a:pt x="181" y="1"/>
                        <a:pt x="0" y="182"/>
                        <a:pt x="0" y="406"/>
                      </a:cubicBezTo>
                      <a:lnTo>
                        <a:pt x="0" y="5241"/>
                      </a:lnTo>
                      <a:cubicBezTo>
                        <a:pt x="0" y="5464"/>
                        <a:pt x="181" y="5645"/>
                        <a:pt x="404" y="5645"/>
                      </a:cubicBezTo>
                      <a:lnTo>
                        <a:pt x="406" y="5645"/>
                      </a:lnTo>
                      <a:cubicBezTo>
                        <a:pt x="630" y="5645"/>
                        <a:pt x="810" y="5464"/>
                        <a:pt x="810" y="5240"/>
                      </a:cubicBezTo>
                      <a:lnTo>
                        <a:pt x="810" y="406"/>
                      </a:lnTo>
                      <a:cubicBezTo>
                        <a:pt x="810" y="182"/>
                        <a:pt x="628" y="1"/>
                        <a:pt x="404"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1412;p49">
                  <a:extLst>
                    <a:ext uri="{FF2B5EF4-FFF2-40B4-BE49-F238E27FC236}">
                      <a16:creationId xmlns:a16="http://schemas.microsoft.com/office/drawing/2014/main" id="{E03BCDC5-8CCF-4ACD-96CA-5E2902753637}"/>
                    </a:ext>
                  </a:extLst>
                </p:cNvPr>
                <p:cNvSpPr/>
                <p:nvPr/>
              </p:nvSpPr>
              <p:spPr>
                <a:xfrm>
                  <a:off x="2574269" y="2767092"/>
                  <a:ext cx="408593" cy="127380"/>
                </a:xfrm>
                <a:custGeom>
                  <a:avLst/>
                  <a:gdLst/>
                  <a:ahLst/>
                  <a:cxnLst/>
                  <a:rect l="l" t="t" r="r" b="b"/>
                  <a:pathLst>
                    <a:path w="20683" h="6448" extrusionOk="0">
                      <a:moveTo>
                        <a:pt x="10343" y="0"/>
                      </a:moveTo>
                      <a:cubicBezTo>
                        <a:pt x="9875" y="0"/>
                        <a:pt x="9407" y="77"/>
                        <a:pt x="8958" y="230"/>
                      </a:cubicBezTo>
                      <a:lnTo>
                        <a:pt x="710" y="3057"/>
                      </a:lnTo>
                      <a:cubicBezTo>
                        <a:pt x="287" y="3203"/>
                        <a:pt x="1" y="3602"/>
                        <a:pt x="1" y="4051"/>
                      </a:cubicBezTo>
                      <a:cubicBezTo>
                        <a:pt x="1" y="4500"/>
                        <a:pt x="287" y="4898"/>
                        <a:pt x="710" y="5045"/>
                      </a:cubicBezTo>
                      <a:lnTo>
                        <a:pt x="4743" y="6427"/>
                      </a:lnTo>
                      <a:cubicBezTo>
                        <a:pt x="4785" y="6441"/>
                        <a:pt x="4829" y="6448"/>
                        <a:pt x="4874" y="6448"/>
                      </a:cubicBezTo>
                      <a:lnTo>
                        <a:pt x="4880" y="6448"/>
                      </a:lnTo>
                      <a:lnTo>
                        <a:pt x="16228" y="6307"/>
                      </a:lnTo>
                      <a:cubicBezTo>
                        <a:pt x="16272" y="6306"/>
                        <a:pt x="16314" y="6299"/>
                        <a:pt x="16355" y="6285"/>
                      </a:cubicBezTo>
                      <a:lnTo>
                        <a:pt x="19973" y="5045"/>
                      </a:lnTo>
                      <a:cubicBezTo>
                        <a:pt x="20398" y="4898"/>
                        <a:pt x="20682" y="4500"/>
                        <a:pt x="20682" y="4051"/>
                      </a:cubicBezTo>
                      <a:cubicBezTo>
                        <a:pt x="20682" y="3602"/>
                        <a:pt x="20398" y="3203"/>
                        <a:pt x="19973" y="3057"/>
                      </a:cubicBezTo>
                      <a:lnTo>
                        <a:pt x="19974" y="3057"/>
                      </a:lnTo>
                      <a:lnTo>
                        <a:pt x="11728" y="230"/>
                      </a:lnTo>
                      <a:cubicBezTo>
                        <a:pt x="11279" y="77"/>
                        <a:pt x="10811" y="0"/>
                        <a:pt x="10343"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1413;p49">
                  <a:extLst>
                    <a:ext uri="{FF2B5EF4-FFF2-40B4-BE49-F238E27FC236}">
                      <a16:creationId xmlns:a16="http://schemas.microsoft.com/office/drawing/2014/main" id="{D5967A24-B1E5-46D7-9296-B52EC5DDBD72}"/>
                    </a:ext>
                  </a:extLst>
                </p:cNvPr>
                <p:cNvSpPr/>
                <p:nvPr/>
              </p:nvSpPr>
              <p:spPr>
                <a:xfrm>
                  <a:off x="2662514" y="2823196"/>
                  <a:ext cx="240280" cy="104129"/>
                </a:xfrm>
                <a:custGeom>
                  <a:avLst/>
                  <a:gdLst/>
                  <a:ahLst/>
                  <a:cxnLst/>
                  <a:rect l="l" t="t" r="r" b="b"/>
                  <a:pathLst>
                    <a:path w="12163" h="5271" extrusionOk="0">
                      <a:moveTo>
                        <a:pt x="6081" y="0"/>
                      </a:moveTo>
                      <a:cubicBezTo>
                        <a:pt x="3152" y="0"/>
                        <a:pt x="0" y="635"/>
                        <a:pt x="0" y="2027"/>
                      </a:cubicBezTo>
                      <a:lnTo>
                        <a:pt x="0" y="5270"/>
                      </a:lnTo>
                      <a:cubicBezTo>
                        <a:pt x="1079" y="4683"/>
                        <a:pt x="3041" y="4410"/>
                        <a:pt x="4691" y="4316"/>
                      </a:cubicBezTo>
                      <a:lnTo>
                        <a:pt x="4692" y="4316"/>
                      </a:lnTo>
                      <a:cubicBezTo>
                        <a:pt x="5121" y="4285"/>
                        <a:pt x="5583" y="4265"/>
                        <a:pt x="6083" y="4265"/>
                      </a:cubicBezTo>
                      <a:cubicBezTo>
                        <a:pt x="6581" y="4265"/>
                        <a:pt x="7043" y="4284"/>
                        <a:pt x="7472" y="4316"/>
                      </a:cubicBezTo>
                      <a:cubicBezTo>
                        <a:pt x="9123" y="4410"/>
                        <a:pt x="11084" y="4683"/>
                        <a:pt x="12162" y="5270"/>
                      </a:cubicBezTo>
                      <a:lnTo>
                        <a:pt x="12162" y="2027"/>
                      </a:lnTo>
                      <a:cubicBezTo>
                        <a:pt x="12162" y="635"/>
                        <a:pt x="9011" y="0"/>
                        <a:pt x="6081"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1414;p49">
                  <a:extLst>
                    <a:ext uri="{FF2B5EF4-FFF2-40B4-BE49-F238E27FC236}">
                      <a16:creationId xmlns:a16="http://schemas.microsoft.com/office/drawing/2014/main" id="{5C0E715B-6DBE-4F4A-8382-FD595CDA98CA}"/>
                    </a:ext>
                  </a:extLst>
                </p:cNvPr>
                <p:cNvSpPr/>
                <p:nvPr/>
              </p:nvSpPr>
              <p:spPr>
                <a:xfrm>
                  <a:off x="2662534" y="2867546"/>
                  <a:ext cx="240280" cy="40063"/>
                </a:xfrm>
                <a:custGeom>
                  <a:avLst/>
                  <a:gdLst/>
                  <a:ahLst/>
                  <a:cxnLst/>
                  <a:rect l="l" t="t" r="r" b="b"/>
                  <a:pathLst>
                    <a:path w="12163" h="2028" extrusionOk="0">
                      <a:moveTo>
                        <a:pt x="6082" y="0"/>
                      </a:moveTo>
                      <a:cubicBezTo>
                        <a:pt x="4322" y="0"/>
                        <a:pt x="1407" y="233"/>
                        <a:pt x="1" y="997"/>
                      </a:cubicBezTo>
                      <a:lnTo>
                        <a:pt x="1" y="2027"/>
                      </a:lnTo>
                      <a:cubicBezTo>
                        <a:pt x="1" y="1674"/>
                        <a:pt x="2132" y="811"/>
                        <a:pt x="6082" y="811"/>
                      </a:cubicBezTo>
                      <a:cubicBezTo>
                        <a:pt x="10030" y="811"/>
                        <a:pt x="12163" y="1674"/>
                        <a:pt x="12163" y="2027"/>
                      </a:cubicBezTo>
                      <a:lnTo>
                        <a:pt x="12163" y="998"/>
                      </a:lnTo>
                      <a:cubicBezTo>
                        <a:pt x="10755" y="233"/>
                        <a:pt x="7840" y="2"/>
                        <a:pt x="6082" y="2"/>
                      </a:cubicBezTo>
                      <a:lnTo>
                        <a:pt x="608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1415;p49">
                  <a:extLst>
                    <a:ext uri="{FF2B5EF4-FFF2-40B4-BE49-F238E27FC236}">
                      <a16:creationId xmlns:a16="http://schemas.microsoft.com/office/drawing/2014/main" id="{7CB63036-2FBC-4233-ABBB-24CD149D6B98}"/>
                    </a:ext>
                  </a:extLst>
                </p:cNvPr>
                <p:cNvSpPr/>
                <p:nvPr/>
              </p:nvSpPr>
              <p:spPr>
                <a:xfrm>
                  <a:off x="2782605" y="2823196"/>
                  <a:ext cx="120189" cy="104129"/>
                </a:xfrm>
                <a:custGeom>
                  <a:avLst/>
                  <a:gdLst/>
                  <a:ahLst/>
                  <a:cxnLst/>
                  <a:rect l="l" t="t" r="r" b="b"/>
                  <a:pathLst>
                    <a:path w="6084" h="5271" extrusionOk="0">
                      <a:moveTo>
                        <a:pt x="1" y="0"/>
                      </a:moveTo>
                      <a:lnTo>
                        <a:pt x="1" y="4265"/>
                      </a:lnTo>
                      <a:lnTo>
                        <a:pt x="4" y="4265"/>
                      </a:lnTo>
                      <a:cubicBezTo>
                        <a:pt x="503" y="4265"/>
                        <a:pt x="964" y="4284"/>
                        <a:pt x="1393" y="4316"/>
                      </a:cubicBezTo>
                      <a:cubicBezTo>
                        <a:pt x="3044" y="4410"/>
                        <a:pt x="5005" y="4683"/>
                        <a:pt x="6083" y="5270"/>
                      </a:cubicBezTo>
                      <a:lnTo>
                        <a:pt x="6083" y="2027"/>
                      </a:lnTo>
                      <a:cubicBezTo>
                        <a:pt x="6083" y="635"/>
                        <a:pt x="2932" y="0"/>
                        <a:pt x="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1416;p49">
                  <a:extLst>
                    <a:ext uri="{FF2B5EF4-FFF2-40B4-BE49-F238E27FC236}">
                      <a16:creationId xmlns:a16="http://schemas.microsoft.com/office/drawing/2014/main" id="{9E5BEDFE-EAF3-4140-AF4F-CB67338A9A6E}"/>
                    </a:ext>
                  </a:extLst>
                </p:cNvPr>
                <p:cNvSpPr/>
                <p:nvPr/>
              </p:nvSpPr>
              <p:spPr>
                <a:xfrm>
                  <a:off x="2782585" y="2867566"/>
                  <a:ext cx="120209" cy="40063"/>
                </a:xfrm>
                <a:custGeom>
                  <a:avLst/>
                  <a:gdLst/>
                  <a:ahLst/>
                  <a:cxnLst/>
                  <a:rect l="l" t="t" r="r" b="b"/>
                  <a:pathLst>
                    <a:path w="6085" h="2028" extrusionOk="0">
                      <a:moveTo>
                        <a:pt x="1" y="1"/>
                      </a:moveTo>
                      <a:lnTo>
                        <a:pt x="1" y="812"/>
                      </a:lnTo>
                      <a:lnTo>
                        <a:pt x="3" y="812"/>
                      </a:lnTo>
                      <a:cubicBezTo>
                        <a:pt x="3953" y="812"/>
                        <a:pt x="6084" y="1674"/>
                        <a:pt x="6084" y="2028"/>
                      </a:cubicBezTo>
                      <a:lnTo>
                        <a:pt x="6084" y="997"/>
                      </a:lnTo>
                      <a:cubicBezTo>
                        <a:pt x="4677" y="232"/>
                        <a:pt x="1763" y="1"/>
                        <a:pt x="3" y="1"/>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1417;p49">
                  <a:extLst>
                    <a:ext uri="{FF2B5EF4-FFF2-40B4-BE49-F238E27FC236}">
                      <a16:creationId xmlns:a16="http://schemas.microsoft.com/office/drawing/2014/main" id="{7B61E250-F3CF-44AA-8163-62D62B90ED4D}"/>
                    </a:ext>
                  </a:extLst>
                </p:cNvPr>
                <p:cNvSpPr/>
                <p:nvPr/>
              </p:nvSpPr>
              <p:spPr>
                <a:xfrm>
                  <a:off x="2926737" y="2967348"/>
                  <a:ext cx="32062" cy="56084"/>
                </a:xfrm>
                <a:custGeom>
                  <a:avLst/>
                  <a:gdLst/>
                  <a:ahLst/>
                  <a:cxnLst/>
                  <a:rect l="l" t="t" r="r" b="b"/>
                  <a:pathLst>
                    <a:path w="1623" h="2839" extrusionOk="0">
                      <a:moveTo>
                        <a:pt x="812" y="0"/>
                      </a:moveTo>
                      <a:cubicBezTo>
                        <a:pt x="364" y="0"/>
                        <a:pt x="1" y="364"/>
                        <a:pt x="1" y="811"/>
                      </a:cubicBezTo>
                      <a:lnTo>
                        <a:pt x="1" y="2433"/>
                      </a:lnTo>
                      <a:cubicBezTo>
                        <a:pt x="1" y="2657"/>
                        <a:pt x="182" y="2838"/>
                        <a:pt x="406" y="2838"/>
                      </a:cubicBezTo>
                      <a:lnTo>
                        <a:pt x="1218" y="2838"/>
                      </a:lnTo>
                      <a:cubicBezTo>
                        <a:pt x="1441" y="2838"/>
                        <a:pt x="1622" y="2657"/>
                        <a:pt x="1622" y="2433"/>
                      </a:cubicBezTo>
                      <a:lnTo>
                        <a:pt x="1622" y="811"/>
                      </a:lnTo>
                      <a:cubicBezTo>
                        <a:pt x="1622" y="364"/>
                        <a:pt x="1259" y="0"/>
                        <a:pt x="812" y="0"/>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1418;p49">
                  <a:extLst>
                    <a:ext uri="{FF2B5EF4-FFF2-40B4-BE49-F238E27FC236}">
                      <a16:creationId xmlns:a16="http://schemas.microsoft.com/office/drawing/2014/main" id="{9C4B0998-6995-4DA1-985A-B21779F9F4D5}"/>
                    </a:ext>
                  </a:extLst>
                </p:cNvPr>
                <p:cNvSpPr/>
                <p:nvPr/>
              </p:nvSpPr>
              <p:spPr>
                <a:xfrm>
                  <a:off x="2926737" y="2967348"/>
                  <a:ext cx="16041" cy="56084"/>
                </a:xfrm>
                <a:custGeom>
                  <a:avLst/>
                  <a:gdLst/>
                  <a:ahLst/>
                  <a:cxnLst/>
                  <a:rect l="l" t="t" r="r" b="b"/>
                  <a:pathLst>
                    <a:path w="812" h="2839" extrusionOk="0">
                      <a:moveTo>
                        <a:pt x="812" y="0"/>
                      </a:moveTo>
                      <a:cubicBezTo>
                        <a:pt x="364" y="0"/>
                        <a:pt x="1" y="364"/>
                        <a:pt x="1" y="811"/>
                      </a:cubicBezTo>
                      <a:lnTo>
                        <a:pt x="1" y="2433"/>
                      </a:lnTo>
                      <a:cubicBezTo>
                        <a:pt x="1" y="2657"/>
                        <a:pt x="182" y="2838"/>
                        <a:pt x="406" y="2838"/>
                      </a:cubicBezTo>
                      <a:lnTo>
                        <a:pt x="812" y="2838"/>
                      </a:lnTo>
                      <a:lnTo>
                        <a:pt x="81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1419;p49">
                  <a:extLst>
                    <a:ext uri="{FF2B5EF4-FFF2-40B4-BE49-F238E27FC236}">
                      <a16:creationId xmlns:a16="http://schemas.microsoft.com/office/drawing/2014/main" id="{06884FFA-8663-4FB1-A063-ED501D1370ED}"/>
                    </a:ext>
                  </a:extLst>
                </p:cNvPr>
                <p:cNvSpPr/>
                <p:nvPr/>
              </p:nvSpPr>
              <p:spPr>
                <a:xfrm>
                  <a:off x="2542389" y="3145105"/>
                  <a:ext cx="80107" cy="134432"/>
                </a:xfrm>
                <a:custGeom>
                  <a:avLst/>
                  <a:gdLst/>
                  <a:ahLst/>
                  <a:cxnLst/>
                  <a:rect l="l" t="t" r="r" b="b"/>
                  <a:pathLst>
                    <a:path w="4055" h="6805" extrusionOk="0">
                      <a:moveTo>
                        <a:pt x="1304" y="0"/>
                      </a:moveTo>
                      <a:cubicBezTo>
                        <a:pt x="445" y="852"/>
                        <a:pt x="0" y="2047"/>
                        <a:pt x="0" y="3113"/>
                      </a:cubicBezTo>
                      <a:lnTo>
                        <a:pt x="0" y="5335"/>
                      </a:lnTo>
                      <a:cubicBezTo>
                        <a:pt x="0" y="6146"/>
                        <a:pt x="728" y="6805"/>
                        <a:pt x="1622" y="6805"/>
                      </a:cubicBezTo>
                      <a:lnTo>
                        <a:pt x="4054" y="6805"/>
                      </a:lnTo>
                      <a:lnTo>
                        <a:pt x="4054" y="4095"/>
                      </a:lnTo>
                      <a:lnTo>
                        <a:pt x="4054" y="4094"/>
                      </a:lnTo>
                      <a:cubicBezTo>
                        <a:pt x="4054" y="3234"/>
                        <a:pt x="3712" y="2409"/>
                        <a:pt x="3104" y="1801"/>
                      </a:cubicBezTo>
                      <a:lnTo>
                        <a:pt x="1304" y="0"/>
                      </a:ln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1420;p49">
                  <a:extLst>
                    <a:ext uri="{FF2B5EF4-FFF2-40B4-BE49-F238E27FC236}">
                      <a16:creationId xmlns:a16="http://schemas.microsoft.com/office/drawing/2014/main" id="{9843763F-C6B1-491D-885A-EE8EE2B526D7}"/>
                    </a:ext>
                  </a:extLst>
                </p:cNvPr>
                <p:cNvSpPr/>
                <p:nvPr/>
              </p:nvSpPr>
              <p:spPr>
                <a:xfrm>
                  <a:off x="2942818" y="3145183"/>
                  <a:ext cx="80107" cy="134334"/>
                </a:xfrm>
                <a:custGeom>
                  <a:avLst/>
                  <a:gdLst/>
                  <a:ahLst/>
                  <a:cxnLst/>
                  <a:rect l="l" t="t" r="r" b="b"/>
                  <a:pathLst>
                    <a:path w="4055" h="6800" extrusionOk="0">
                      <a:moveTo>
                        <a:pt x="2747" y="0"/>
                      </a:moveTo>
                      <a:lnTo>
                        <a:pt x="951" y="1797"/>
                      </a:lnTo>
                      <a:cubicBezTo>
                        <a:pt x="343" y="2405"/>
                        <a:pt x="0" y="3230"/>
                        <a:pt x="0" y="4090"/>
                      </a:cubicBezTo>
                      <a:lnTo>
                        <a:pt x="0" y="6799"/>
                      </a:lnTo>
                      <a:lnTo>
                        <a:pt x="2433" y="6799"/>
                      </a:lnTo>
                      <a:cubicBezTo>
                        <a:pt x="3327" y="6799"/>
                        <a:pt x="4055" y="6141"/>
                        <a:pt x="4055" y="5330"/>
                      </a:cubicBezTo>
                      <a:lnTo>
                        <a:pt x="4055" y="3109"/>
                      </a:lnTo>
                      <a:cubicBezTo>
                        <a:pt x="4055" y="2046"/>
                        <a:pt x="3611" y="853"/>
                        <a:pt x="2747"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1421;p49">
                  <a:extLst>
                    <a:ext uri="{FF2B5EF4-FFF2-40B4-BE49-F238E27FC236}">
                      <a16:creationId xmlns:a16="http://schemas.microsoft.com/office/drawing/2014/main" id="{BEC936A4-BC4F-4DE7-938E-FC6AD67D432B}"/>
                    </a:ext>
                  </a:extLst>
                </p:cNvPr>
                <p:cNvSpPr/>
                <p:nvPr/>
              </p:nvSpPr>
              <p:spPr>
                <a:xfrm>
                  <a:off x="2752617" y="3207450"/>
                  <a:ext cx="68866" cy="72086"/>
                </a:xfrm>
                <a:custGeom>
                  <a:avLst/>
                  <a:gdLst/>
                  <a:ahLst/>
                  <a:cxnLst/>
                  <a:rect l="l" t="t" r="r" b="b"/>
                  <a:pathLst>
                    <a:path w="3486" h="3649" extrusionOk="0">
                      <a:moveTo>
                        <a:pt x="163" y="0"/>
                      </a:moveTo>
                      <a:lnTo>
                        <a:pt x="0" y="984"/>
                      </a:lnTo>
                      <a:lnTo>
                        <a:pt x="2665" y="3649"/>
                      </a:lnTo>
                      <a:lnTo>
                        <a:pt x="3485" y="3649"/>
                      </a:lnTo>
                      <a:lnTo>
                        <a:pt x="3421" y="3258"/>
                      </a:lnTo>
                      <a:lnTo>
                        <a:pt x="163"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1422;p49">
                  <a:extLst>
                    <a:ext uri="{FF2B5EF4-FFF2-40B4-BE49-F238E27FC236}">
                      <a16:creationId xmlns:a16="http://schemas.microsoft.com/office/drawing/2014/main" id="{AD148927-A051-445A-9140-02F7531E9320}"/>
                    </a:ext>
                  </a:extLst>
                </p:cNvPr>
                <p:cNvSpPr/>
                <p:nvPr/>
              </p:nvSpPr>
              <p:spPr>
                <a:xfrm>
                  <a:off x="2745466" y="3250358"/>
                  <a:ext cx="32418" cy="29158"/>
                </a:xfrm>
                <a:custGeom>
                  <a:avLst/>
                  <a:gdLst/>
                  <a:ahLst/>
                  <a:cxnLst/>
                  <a:rect l="l" t="t" r="r" b="b"/>
                  <a:pathLst>
                    <a:path w="1641" h="1476" extrusionOk="0">
                      <a:moveTo>
                        <a:pt x="164" y="0"/>
                      </a:moveTo>
                      <a:lnTo>
                        <a:pt x="0" y="983"/>
                      </a:lnTo>
                      <a:lnTo>
                        <a:pt x="494" y="1475"/>
                      </a:lnTo>
                      <a:lnTo>
                        <a:pt x="1640" y="1475"/>
                      </a:lnTo>
                      <a:lnTo>
                        <a:pt x="164"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49" name="side panel textbox">
            <a:extLst>
              <a:ext uri="{FF2B5EF4-FFF2-40B4-BE49-F238E27FC236}">
                <a16:creationId xmlns:a16="http://schemas.microsoft.com/office/drawing/2014/main" id="{2CCE94B1-2037-49B3-8302-9F06A6E2B8AB}"/>
              </a:ext>
            </a:extLst>
          </p:cNvPr>
          <p:cNvSpPr txBox="1"/>
          <p:nvPr/>
        </p:nvSpPr>
        <p:spPr>
          <a:xfrm>
            <a:off x="22290" y="248262"/>
            <a:ext cx="7226949" cy="842145"/>
          </a:xfrm>
          <a:prstGeom prst="rect">
            <a:avLst/>
          </a:prstGeom>
          <a:noFill/>
        </p:spPr>
        <p:txBody>
          <a:bodyPr wrap="square" lIns="36000" tIns="36000" rIns="36000" b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000" noProof="0" dirty="0">
                <a:solidFill>
                  <a:sysClr val="windowText" lastClr="000000"/>
                </a:solidFill>
                <a:latin typeface="Comic Sans MS" panose="030F0702030302020204" pitchFamily="66" charset="0"/>
              </a:rPr>
              <a:t>The car jumps</a:t>
            </a:r>
            <a:r>
              <a:rPr kumimoji="0" lang="en-US" sz="5000" i="0" u="none" strike="noStrike" kern="0" cap="none" spc="0" normalizeH="0" baseline="0" noProof="0" dirty="0">
                <a:ln>
                  <a:noFill/>
                </a:ln>
                <a:solidFill>
                  <a:sysClr val="windowText" lastClr="000000"/>
                </a:solidFill>
                <a:effectLst/>
                <a:uLnTx/>
                <a:uFillTx/>
                <a:latin typeface="Comic Sans MS" panose="030F0702030302020204" pitchFamily="66" charset="0"/>
              </a:rPr>
              <a:t>.</a:t>
            </a:r>
          </a:p>
        </p:txBody>
      </p:sp>
      <p:sp>
        <p:nvSpPr>
          <p:cNvPr id="58" name="TextBox 57">
            <a:extLst>
              <a:ext uri="{FF2B5EF4-FFF2-40B4-BE49-F238E27FC236}">
                <a16:creationId xmlns:a16="http://schemas.microsoft.com/office/drawing/2014/main" id="{031A842D-56AD-4354-A8E9-96B74D3370A5}"/>
              </a:ext>
            </a:extLst>
          </p:cNvPr>
          <p:cNvSpPr txBox="1"/>
          <p:nvPr/>
        </p:nvSpPr>
        <p:spPr>
          <a:xfrm>
            <a:off x="1" y="4839983"/>
            <a:ext cx="7259288"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for next sentence ]</a:t>
            </a:r>
          </a:p>
        </p:txBody>
      </p:sp>
      <p:grpSp>
        <p:nvGrpSpPr>
          <p:cNvPr id="6" name="Group 5">
            <a:extLst>
              <a:ext uri="{FF2B5EF4-FFF2-40B4-BE49-F238E27FC236}">
                <a16:creationId xmlns:a16="http://schemas.microsoft.com/office/drawing/2014/main" id="{E4E417D6-738E-4582-A530-383E01457544}"/>
              </a:ext>
            </a:extLst>
          </p:cNvPr>
          <p:cNvGrpSpPr/>
          <p:nvPr/>
        </p:nvGrpSpPr>
        <p:grpSpPr>
          <a:xfrm>
            <a:off x="151620" y="2217807"/>
            <a:ext cx="707886" cy="707886"/>
            <a:chOff x="783522" y="827589"/>
            <a:chExt cx="707886" cy="707886"/>
          </a:xfrm>
        </p:grpSpPr>
        <p:sp>
          <p:nvSpPr>
            <p:cNvPr id="59" name="Google Shape;267;p28">
              <a:extLst>
                <a:ext uri="{FF2B5EF4-FFF2-40B4-BE49-F238E27FC236}">
                  <a16:creationId xmlns:a16="http://schemas.microsoft.com/office/drawing/2014/main" id="{11329851-36B2-4C5A-97E4-B1CC872BDED2}"/>
                </a:ext>
              </a:extLst>
            </p:cNvPr>
            <p:cNvSpPr/>
            <p:nvPr/>
          </p:nvSpPr>
          <p:spPr>
            <a:xfrm>
              <a:off x="783522" y="827589"/>
              <a:ext cx="707886" cy="707886"/>
            </a:xfrm>
            <a:prstGeom prst="flowChartConnector">
              <a:avLst/>
            </a:prstGeom>
            <a:solidFill>
              <a:srgbClr val="99CCFF">
                <a:alpha val="34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TextBox 59">
              <a:extLst>
                <a:ext uri="{FF2B5EF4-FFF2-40B4-BE49-F238E27FC236}">
                  <a16:creationId xmlns:a16="http://schemas.microsoft.com/office/drawing/2014/main" id="{A4DAFFFC-885E-4C27-8CF1-B416842C9C53}"/>
                </a:ext>
              </a:extLst>
            </p:cNvPr>
            <p:cNvSpPr txBox="1"/>
            <p:nvPr/>
          </p:nvSpPr>
          <p:spPr>
            <a:xfrm>
              <a:off x="783522" y="889145"/>
              <a:ext cx="707886" cy="584775"/>
            </a:xfrm>
            <a:prstGeom prst="rect">
              <a:avLst/>
            </a:prstGeom>
            <a:noFill/>
          </p:spPr>
          <p:txBody>
            <a:bodyPr wrap="square" rtlCol="0">
              <a:spAutoFit/>
            </a:bodyPr>
            <a:lstStyle/>
            <a:p>
              <a:pPr algn="ctr"/>
              <a:r>
                <a:rPr lang="en-US" sz="3200" b="1" dirty="0">
                  <a:solidFill>
                    <a:schemeClr val="tx1"/>
                  </a:solidFill>
                  <a:latin typeface="+mn-lt"/>
                </a:rPr>
                <a:t>5</a:t>
              </a:r>
            </a:p>
          </p:txBody>
        </p:sp>
      </p:grpSp>
      <p:pic>
        <p:nvPicPr>
          <p:cNvPr id="4098" name="Picture 2" descr="Jumping Car GIF by Dimitri Puche | Gfycat">
            <a:extLst>
              <a:ext uri="{FF2B5EF4-FFF2-40B4-BE49-F238E27FC236}">
                <a16:creationId xmlns:a16="http://schemas.microsoft.com/office/drawing/2014/main" id="{801217E3-2AA6-4DB5-A0DB-4D14825B01C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7014" y="1618785"/>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D30A20D9-CF44-4273-860D-7BC5AB592F6F}"/>
              </a:ext>
            </a:extLst>
          </p:cNvPr>
          <p:cNvSpPr txBox="1"/>
          <p:nvPr/>
        </p:nvSpPr>
        <p:spPr>
          <a:xfrm>
            <a:off x="2207013" y="2440945"/>
            <a:ext cx="2857501"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to see the answer ]</a:t>
            </a:r>
          </a:p>
        </p:txBody>
      </p:sp>
      <p:grpSp>
        <p:nvGrpSpPr>
          <p:cNvPr id="3" name="Group 2">
            <a:extLst>
              <a:ext uri="{FF2B5EF4-FFF2-40B4-BE49-F238E27FC236}">
                <a16:creationId xmlns:a16="http://schemas.microsoft.com/office/drawing/2014/main" id="{23F72FDB-F409-F8B5-CE5E-1D3CD332A1A2}"/>
              </a:ext>
            </a:extLst>
          </p:cNvPr>
          <p:cNvGrpSpPr>
            <a:grpSpLocks noGrp="1" noUngrp="1" noRot="1" noMove="1" noResize="1"/>
          </p:cNvGrpSpPr>
          <p:nvPr/>
        </p:nvGrpSpPr>
        <p:grpSpPr>
          <a:xfrm>
            <a:off x="-14628" y="0"/>
            <a:ext cx="9158628" cy="5143500"/>
            <a:chOff x="-14628" y="0"/>
            <a:chExt cx="9158628" cy="5143500"/>
          </a:xfrm>
        </p:grpSpPr>
        <p:cxnSp>
          <p:nvCxnSpPr>
            <p:cNvPr id="4" name="AutoShape 3">
              <a:extLst>
                <a:ext uri="{FF2B5EF4-FFF2-40B4-BE49-F238E27FC236}">
                  <a16:creationId xmlns:a16="http://schemas.microsoft.com/office/drawing/2014/main" id="{9898601D-B72B-EB5D-6142-B3E2513C519F}"/>
                </a:ext>
              </a:extLst>
            </p:cNvPr>
            <p:cNvCxnSpPr>
              <a:cxnSpLocks noGrp="1" noRot="1" noMove="1" noResize="1" noEditPoints="1" noAdjustHandles="1" noChangeArrowheads="1" noChangeShapeType="1"/>
            </p:cNvCxnSpPr>
            <p:nvPr/>
          </p:nvCxnSpPr>
          <p:spPr bwMode="auto">
            <a:xfrm>
              <a:off x="0" y="0"/>
              <a:ext cx="9144000"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cxnSp>
          <p:nvCxnSpPr>
            <p:cNvPr id="5" name="AutoShape 4">
              <a:extLst>
                <a:ext uri="{FF2B5EF4-FFF2-40B4-BE49-F238E27FC236}">
                  <a16:creationId xmlns:a16="http://schemas.microsoft.com/office/drawing/2014/main" id="{E26A289A-9BA9-BC88-348A-94D62F04C8E8}"/>
                </a:ext>
              </a:extLst>
            </p:cNvPr>
            <p:cNvCxnSpPr>
              <a:cxnSpLocks noGrp="1" noRot="1" noMove="1" noResize="1" noEditPoints="1" noAdjustHandles="1" noChangeArrowheads="1" noChangeShapeType="1"/>
            </p:cNvCxnSpPr>
            <p:nvPr/>
          </p:nvCxnSpPr>
          <p:spPr bwMode="auto">
            <a:xfrm flipH="1">
              <a:off x="-14628" y="0"/>
              <a:ext cx="9158628"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grpSp>
          <p:nvGrpSpPr>
            <p:cNvPr id="7" name="Group 6">
              <a:extLst>
                <a:ext uri="{FF2B5EF4-FFF2-40B4-BE49-F238E27FC236}">
                  <a16:creationId xmlns:a16="http://schemas.microsoft.com/office/drawing/2014/main" id="{D52BF3F3-A8FB-602A-3AE6-58BB4C96F16B}"/>
                </a:ext>
              </a:extLst>
            </p:cNvPr>
            <p:cNvGrpSpPr>
              <a:grpSpLocks noGrp="1" noUngrp="1" noRot="1" noMove="1" noResize="1"/>
            </p:cNvGrpSpPr>
            <p:nvPr/>
          </p:nvGrpSpPr>
          <p:grpSpPr bwMode="auto">
            <a:xfrm>
              <a:off x="3588189" y="2214383"/>
              <a:ext cx="1967622" cy="714734"/>
              <a:chOff x="6549" y="5686"/>
              <a:chExt cx="3510" cy="1275"/>
            </a:xfrm>
          </p:grpSpPr>
          <p:sp>
            <p:nvSpPr>
              <p:cNvPr id="8" name="AutoShape 6">
                <a:extLst>
                  <a:ext uri="{FF2B5EF4-FFF2-40B4-BE49-F238E27FC236}">
                    <a16:creationId xmlns:a16="http://schemas.microsoft.com/office/drawing/2014/main" id="{B37080F9-4BC2-9670-27AB-27365F16A368}"/>
                  </a:ext>
                </a:extLst>
              </p:cNvPr>
              <p:cNvSpPr>
                <a:spLocks noGrp="1" noRot="1" noMove="1" noResize="1" noEditPoints="1" noAdjustHandles="1" noChangeArrowheads="1" noChangeShapeType="1"/>
              </p:cNvSpPr>
              <p:nvPr/>
            </p:nvSpPr>
            <p:spPr bwMode="auto">
              <a:xfrm>
                <a:off x="6549" y="5686"/>
                <a:ext cx="3510" cy="1275"/>
              </a:xfrm>
              <a:prstGeom prst="roundRect">
                <a:avLst>
                  <a:gd name="adj" fmla="val 16667"/>
                </a:avLst>
              </a:prstGeom>
              <a:solidFill>
                <a:srgbClr val="FFFFFF">
                  <a:alpha val="81000"/>
                </a:srgbClr>
              </a:solidFill>
              <a:ln w="12700">
                <a:solidFill>
                  <a:srgbClr val="A5A5A5"/>
                </a:solidFill>
                <a:round/>
                <a:headEnd/>
                <a:tailEnd/>
              </a:ln>
              <a:effectLst/>
              <a:extLst>
                <a:ext uri="{AF507438-7753-43E0-B8FC-AC1667EBCBE1}">
                  <a14:hiddenEffects xmlns:a14="http://schemas.microsoft.com/office/drawing/2010/main">
                    <a:effectLst>
                      <a:outerShdw dist="107763" dir="2700000" algn="ctr" rotWithShape="0">
                        <a:srgbClr val="BFBFBF">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9" name="Text Box 7">
                <a:extLst>
                  <a:ext uri="{FF2B5EF4-FFF2-40B4-BE49-F238E27FC236}">
                    <a16:creationId xmlns:a16="http://schemas.microsoft.com/office/drawing/2014/main" id="{2CE4C447-D98A-723D-B34D-C67E66C2DFFC}"/>
                  </a:ext>
                </a:extLst>
              </p:cNvPr>
              <p:cNvSpPr txBox="1">
                <a:spLocks noGrp="1" noRot="1" noMove="1" noResize="1" noEditPoints="1" noAdjustHandles="1" noChangeArrowheads="1" noChangeShapeType="1"/>
              </p:cNvSpPr>
              <p:nvPr/>
            </p:nvSpPr>
            <p:spPr bwMode="auto">
              <a:xfrm>
                <a:off x="6640" y="5806"/>
                <a:ext cx="3302" cy="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538135"/>
                    </a:solidFill>
                    <a:effectLst/>
                    <a:latin typeface="Calibri" panose="020F0502020204030204" pitchFamily="34" charset="0"/>
                    <a:ea typeface="Yu Mincho" panose="02020400000000000000" pitchFamily="18" charset="-128"/>
                  </a:rPr>
                  <a:t>SAMPLE FOR EVALUATION</a:t>
                </a:r>
              </a:p>
              <a:p>
                <a:pPr marL="0" marR="0" lvl="0" indent="0" algn="ctr" defTabSz="914400" rtl="0" eaLnBrk="0" fontAlgn="base" latinLnBrk="0" hangingPunct="0">
                  <a:lnSpc>
                    <a:spcPct val="100000"/>
                  </a:lnSpc>
                  <a:spcBef>
                    <a:spcPts val="20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Join ESL KidStuff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to view without watermark</a:t>
                </a:r>
                <a:r>
                  <a:rPr kumimoji="0" lang="en-US" altLang="ja-JP" sz="12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214588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38" presetClass="entr" presetSubtype="0" accel="50000" fill="hold" grpId="0" nodeType="afterEffect">
                                  <p:stCondLst>
                                    <p:cond delay="0"/>
                                  </p:stCondLst>
                                  <p:iterate type="lt">
                                    <p:tmPct val="50000"/>
                                  </p:iterate>
                                  <p:childTnLst>
                                    <p:set>
                                      <p:cBhvr>
                                        <p:cTn id="18" dur="1" fill="hold">
                                          <p:stCondLst>
                                            <p:cond delay="0"/>
                                          </p:stCondLst>
                                        </p:cTn>
                                        <p:tgtEl>
                                          <p:spTgt spid="49"/>
                                        </p:tgtEl>
                                        <p:attrNameLst>
                                          <p:attrName>style.visibility</p:attrName>
                                        </p:attrNameLst>
                                      </p:cBhvr>
                                      <p:to>
                                        <p:strVal val="visible"/>
                                      </p:to>
                                    </p:set>
                                    <p:set>
                                      <p:cBhvr>
                                        <p:cTn id="19" dur="341" fill="hold">
                                          <p:stCondLst>
                                            <p:cond delay="0"/>
                                          </p:stCondLst>
                                        </p:cTn>
                                        <p:tgtEl>
                                          <p:spTgt spid="49"/>
                                        </p:tgtEl>
                                        <p:attrNameLst>
                                          <p:attrName>style.rotation</p:attrName>
                                        </p:attrNameLst>
                                      </p:cBhvr>
                                      <p:to>
                                        <p:strVal val="-45.0"/>
                                      </p:to>
                                    </p:set>
                                    <p:anim calcmode="lin" valueType="num">
                                      <p:cBhvr>
                                        <p:cTn id="20"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21"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22"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23"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6375"/>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4098"/>
                                        </p:tgtEl>
                                        <p:attrNameLst>
                                          <p:attrName>style.visibility</p:attrName>
                                        </p:attrNameLst>
                                      </p:cBhvr>
                                      <p:to>
                                        <p:strVal val="visible"/>
                                      </p:to>
                                    </p:set>
                                    <p:animEffect transition="in" filter="fade">
                                      <p:cBhvr>
                                        <p:cTn id="36" dur="500"/>
                                        <p:tgtEl>
                                          <p:spTgt spid="4098"/>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8" grpId="0"/>
      <p:bldP spid="46" grpId="0"/>
      <p:bldP spid="4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5370DC-33E6-4C55-B695-474470B51291}"/>
              </a:ext>
            </a:extLst>
          </p:cNvPr>
          <p:cNvSpPr>
            <a:spLocks noGrp="1"/>
          </p:cNvSpPr>
          <p:nvPr>
            <p:ph type="ftr" sz="quarter" idx="10"/>
          </p:nvPr>
        </p:nvSpPr>
        <p:spPr/>
        <p:txBody>
          <a:bodyPr/>
          <a:lstStyle/>
          <a:p>
            <a:fld id="{B96F4E83-97C6-49E4-80AD-722C32EB5786}" type="slidenum">
              <a:rPr lang="en-US" smtClean="0">
                <a:latin typeface="Calibri" panose="020F0502020204030204" pitchFamily="34" charset="0"/>
              </a:rPr>
              <a:pPr/>
              <a:t>7</a:t>
            </a:fld>
            <a:r>
              <a:rPr lang="en-US" dirty="0">
                <a:latin typeface="Calibri" panose="020F0502020204030204" pitchFamily="34" charset="0"/>
              </a:rPr>
              <a:t>  |  © ESLKidStuff.com</a:t>
            </a:r>
          </a:p>
        </p:txBody>
      </p:sp>
      <p:grpSp>
        <p:nvGrpSpPr>
          <p:cNvPr id="217" name="Group 216">
            <a:extLst>
              <a:ext uri="{FF2B5EF4-FFF2-40B4-BE49-F238E27FC236}">
                <a16:creationId xmlns:a16="http://schemas.microsoft.com/office/drawing/2014/main" id="{0F105112-3F64-4565-AA7E-A56C3E869889}"/>
              </a:ext>
            </a:extLst>
          </p:cNvPr>
          <p:cNvGrpSpPr/>
          <p:nvPr/>
        </p:nvGrpSpPr>
        <p:grpSpPr>
          <a:xfrm>
            <a:off x="7264747" y="0"/>
            <a:ext cx="1879253" cy="5143500"/>
            <a:chOff x="8777197" y="0"/>
            <a:chExt cx="1879253" cy="5143500"/>
          </a:xfrm>
        </p:grpSpPr>
        <p:sp>
          <p:nvSpPr>
            <p:cNvPr id="218" name="side panel dark rectangle">
              <a:extLst>
                <a:ext uri="{FF2B5EF4-FFF2-40B4-BE49-F238E27FC236}">
                  <a16:creationId xmlns:a16="http://schemas.microsoft.com/office/drawing/2014/main" id="{800423C8-C58A-4B11-80E5-A1EA5D0F9B53}"/>
                </a:ext>
              </a:extLst>
            </p:cNvPr>
            <p:cNvSpPr/>
            <p:nvPr/>
          </p:nvSpPr>
          <p:spPr>
            <a:xfrm>
              <a:off x="8777197" y="0"/>
              <a:ext cx="367211" cy="5143500"/>
            </a:xfrm>
            <a:prstGeom prst="rect">
              <a:avLst/>
            </a:prstGeom>
            <a:solidFill>
              <a:srgbClr val="EAB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19" name="side panel light rectangle">
              <a:extLst>
                <a:ext uri="{FF2B5EF4-FFF2-40B4-BE49-F238E27FC236}">
                  <a16:creationId xmlns:a16="http://schemas.microsoft.com/office/drawing/2014/main" id="{9890BE13-D6AD-4146-A668-9786394C9712}"/>
                </a:ext>
              </a:extLst>
            </p:cNvPr>
            <p:cNvSpPr/>
            <p:nvPr/>
          </p:nvSpPr>
          <p:spPr>
            <a:xfrm>
              <a:off x="9149867" y="0"/>
              <a:ext cx="1506583" cy="5143500"/>
            </a:xfrm>
            <a:prstGeom prst="rect">
              <a:avLst/>
            </a:prstGeom>
            <a:solidFill>
              <a:schemeClr val="tx2">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20" name="side panel textbox">
              <a:extLst>
                <a:ext uri="{FF2B5EF4-FFF2-40B4-BE49-F238E27FC236}">
                  <a16:creationId xmlns:a16="http://schemas.microsoft.com/office/drawing/2014/main" id="{23DDC1A2-FCCC-4906-88B6-95F12BCB5915}"/>
                </a:ext>
              </a:extLst>
            </p:cNvPr>
            <p:cNvSpPr txBox="1"/>
            <p:nvPr/>
          </p:nvSpPr>
          <p:spPr>
            <a:xfrm>
              <a:off x="9183300" y="27074"/>
              <a:ext cx="1450860" cy="2381027"/>
            </a:xfrm>
            <a:prstGeom prst="rect">
              <a:avLst/>
            </a:prstGeom>
            <a:noFill/>
          </p:spPr>
          <p:txBody>
            <a:bodyPr wrap="square" lIns="36000" tIns="36000" rIns="36000" bIns="36000" rtlCol="0">
              <a:spAutoFit/>
            </a:bodyPr>
            <a:lstStyle/>
            <a:p>
              <a:pPr lvl="0">
                <a:buClrTx/>
                <a:defRPr/>
              </a:pPr>
              <a:r>
                <a:rPr lang="en-US" sz="1000" b="1" dirty="0">
                  <a:solidFill>
                    <a:sysClr val="windowText" lastClr="000000"/>
                  </a:solidFill>
                  <a:latin typeface="Calibri" panose="020F0502020204030204" pitchFamily="34" charset="0"/>
                </a:rPr>
                <a:t>Read the sentence</a:t>
              </a:r>
            </a:p>
            <a:p>
              <a:pPr lvl="0">
                <a:buClrTx/>
                <a:defRPr/>
              </a:pPr>
              <a:r>
                <a:rPr lang="en-US" sz="1000" b="1" dirty="0">
                  <a:solidFill>
                    <a:srgbClr val="FF0000"/>
                  </a:solidFill>
                  <a:latin typeface="Calibri" panose="020F0502020204030204" pitchFamily="34" charset="0"/>
                </a:rPr>
                <a:t>(6 of 6)</a:t>
              </a:r>
            </a:p>
            <a:p>
              <a:pPr lvl="0">
                <a:buClrTx/>
                <a:defRPr/>
              </a:pPr>
              <a:endParaRPr lang="en-US" sz="1000" b="1" dirty="0">
                <a:solidFill>
                  <a:sysClr val="windowText" lastClr="00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1. Get everyone to read out the words slowly  together.  Help with vowel sounds and clusters.  When they have read the sentence chorus it 3x.</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rgbClr val="FF0000"/>
                  </a:solidFill>
                  <a:latin typeface="Calibri" panose="020F0502020204030204" pitchFamily="34" charset="0"/>
                </a:rPr>
                <a:t>[ Press space ]</a:t>
              </a:r>
            </a:p>
            <a:p>
              <a:pPr lvl="0">
                <a:buClrTx/>
                <a:defRPr/>
              </a:pPr>
              <a:endParaRPr lang="en-US" sz="1000" dirty="0">
                <a:solidFill>
                  <a:srgbClr val="FF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2. A funny picture representing the sentence appears!</a:t>
              </a:r>
            </a:p>
          </p:txBody>
        </p:sp>
        <p:grpSp>
          <p:nvGrpSpPr>
            <p:cNvPr id="221" name="teacher icon group">
              <a:extLst>
                <a:ext uri="{FF2B5EF4-FFF2-40B4-BE49-F238E27FC236}">
                  <a16:creationId xmlns:a16="http://schemas.microsoft.com/office/drawing/2014/main" id="{0DD93B78-EBF7-4364-B7BC-D1C0CDDF6E80}"/>
                </a:ext>
              </a:extLst>
            </p:cNvPr>
            <p:cNvGrpSpPr/>
            <p:nvPr/>
          </p:nvGrpSpPr>
          <p:grpSpPr>
            <a:xfrm>
              <a:off x="8810640" y="151620"/>
              <a:ext cx="296181" cy="296181"/>
              <a:chOff x="8810640" y="62245"/>
              <a:chExt cx="296181" cy="296181"/>
            </a:xfrm>
          </p:grpSpPr>
          <p:sp>
            <p:nvSpPr>
              <p:cNvPr id="222" name="icon circle">
                <a:extLst>
                  <a:ext uri="{FF2B5EF4-FFF2-40B4-BE49-F238E27FC236}">
                    <a16:creationId xmlns:a16="http://schemas.microsoft.com/office/drawing/2014/main" id="{671B8E26-C761-47A3-92E0-4175DE1E4E98}"/>
                  </a:ext>
                </a:extLst>
              </p:cNvPr>
              <p:cNvSpPr/>
              <p:nvPr/>
            </p:nvSpPr>
            <p:spPr>
              <a:xfrm>
                <a:off x="8810640" y="62245"/>
                <a:ext cx="296181" cy="29618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grpSp>
            <p:nvGrpSpPr>
              <p:cNvPr id="223" name="teacher icon">
                <a:extLst>
                  <a:ext uri="{FF2B5EF4-FFF2-40B4-BE49-F238E27FC236}">
                    <a16:creationId xmlns:a16="http://schemas.microsoft.com/office/drawing/2014/main" id="{9868743B-2CCC-4E7E-84ED-CE809386DC6A}"/>
                  </a:ext>
                </a:extLst>
              </p:cNvPr>
              <p:cNvGrpSpPr/>
              <p:nvPr/>
            </p:nvGrpSpPr>
            <p:grpSpPr>
              <a:xfrm>
                <a:off x="8864754" y="93114"/>
                <a:ext cx="193866" cy="206740"/>
                <a:chOff x="2542389" y="2767092"/>
                <a:chExt cx="480536" cy="512445"/>
              </a:xfrm>
            </p:grpSpPr>
            <p:sp>
              <p:nvSpPr>
                <p:cNvPr id="224" name="Google Shape;1395;p49">
                  <a:extLst>
                    <a:ext uri="{FF2B5EF4-FFF2-40B4-BE49-F238E27FC236}">
                      <a16:creationId xmlns:a16="http://schemas.microsoft.com/office/drawing/2014/main" id="{51C244BF-2D00-46DD-899A-FAC6FDEA5041}"/>
                    </a:ext>
                  </a:extLst>
                </p:cNvPr>
                <p:cNvSpPr/>
                <p:nvPr/>
              </p:nvSpPr>
              <p:spPr>
                <a:xfrm>
                  <a:off x="2542404" y="3111342"/>
                  <a:ext cx="480521" cy="168194"/>
                </a:xfrm>
                <a:custGeom>
                  <a:avLst/>
                  <a:gdLst/>
                  <a:ahLst/>
                  <a:cxnLst/>
                  <a:rect l="l" t="t" r="r" b="b"/>
                  <a:pathLst>
                    <a:path w="24324" h="8514" extrusionOk="0">
                      <a:moveTo>
                        <a:pt x="6892" y="0"/>
                      </a:moveTo>
                      <a:cubicBezTo>
                        <a:pt x="6867" y="0"/>
                        <a:pt x="6842" y="3"/>
                        <a:pt x="6818" y="7"/>
                      </a:cubicBezTo>
                      <a:lnTo>
                        <a:pt x="2979" y="727"/>
                      </a:lnTo>
                      <a:cubicBezTo>
                        <a:pt x="1024" y="1274"/>
                        <a:pt x="1" y="3201"/>
                        <a:pt x="1" y="4822"/>
                      </a:cubicBezTo>
                      <a:lnTo>
                        <a:pt x="1" y="7044"/>
                      </a:lnTo>
                      <a:cubicBezTo>
                        <a:pt x="1" y="7855"/>
                        <a:pt x="727" y="8514"/>
                        <a:pt x="1622" y="8514"/>
                      </a:cubicBezTo>
                      <a:lnTo>
                        <a:pt x="22702" y="8514"/>
                      </a:lnTo>
                      <a:cubicBezTo>
                        <a:pt x="23597" y="8514"/>
                        <a:pt x="24324" y="7855"/>
                        <a:pt x="24324" y="7044"/>
                      </a:cubicBezTo>
                      <a:lnTo>
                        <a:pt x="24324" y="4822"/>
                      </a:lnTo>
                      <a:cubicBezTo>
                        <a:pt x="24324" y="3201"/>
                        <a:pt x="23300" y="1274"/>
                        <a:pt x="21310" y="718"/>
                      </a:cubicBezTo>
                      <a:lnTo>
                        <a:pt x="17506" y="7"/>
                      </a:lnTo>
                      <a:cubicBezTo>
                        <a:pt x="17481" y="3"/>
                        <a:pt x="17457" y="0"/>
                        <a:pt x="1743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1396;p49">
                  <a:extLst>
                    <a:ext uri="{FF2B5EF4-FFF2-40B4-BE49-F238E27FC236}">
                      <a16:creationId xmlns:a16="http://schemas.microsoft.com/office/drawing/2014/main" id="{C7A3F19A-117B-42CF-83DD-60499014181F}"/>
                    </a:ext>
                  </a:extLst>
                </p:cNvPr>
                <p:cNvSpPr/>
                <p:nvPr/>
              </p:nvSpPr>
              <p:spPr>
                <a:xfrm>
                  <a:off x="2743826" y="3183409"/>
                  <a:ext cx="77657" cy="96128"/>
                </a:xfrm>
                <a:custGeom>
                  <a:avLst/>
                  <a:gdLst/>
                  <a:ahLst/>
                  <a:cxnLst/>
                  <a:rect l="l" t="t" r="r" b="b"/>
                  <a:pathLst>
                    <a:path w="3931" h="4866" extrusionOk="0">
                      <a:moveTo>
                        <a:pt x="1155" y="1"/>
                      </a:moveTo>
                      <a:cubicBezTo>
                        <a:pt x="956" y="1"/>
                        <a:pt x="787" y="145"/>
                        <a:pt x="755" y="340"/>
                      </a:cubicBezTo>
                      <a:lnTo>
                        <a:pt x="0" y="4866"/>
                      </a:lnTo>
                      <a:lnTo>
                        <a:pt x="3930" y="4866"/>
                      </a:lnTo>
                      <a:lnTo>
                        <a:pt x="3176" y="340"/>
                      </a:lnTo>
                      <a:cubicBezTo>
                        <a:pt x="3144" y="145"/>
                        <a:pt x="2975" y="1"/>
                        <a:pt x="2776"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1397;p49">
                  <a:extLst>
                    <a:ext uri="{FF2B5EF4-FFF2-40B4-BE49-F238E27FC236}">
                      <a16:creationId xmlns:a16="http://schemas.microsoft.com/office/drawing/2014/main" id="{BC4071F1-A4CD-4532-BE63-A73BC16884B1}"/>
                    </a:ext>
                  </a:extLst>
                </p:cNvPr>
                <p:cNvSpPr/>
                <p:nvPr/>
              </p:nvSpPr>
              <p:spPr>
                <a:xfrm>
                  <a:off x="2761289" y="3183409"/>
                  <a:ext cx="53437" cy="55531"/>
                </a:xfrm>
                <a:custGeom>
                  <a:avLst/>
                  <a:gdLst/>
                  <a:ahLst/>
                  <a:cxnLst/>
                  <a:rect l="l" t="t" r="r" b="b"/>
                  <a:pathLst>
                    <a:path w="2705" h="2811" extrusionOk="0">
                      <a:moveTo>
                        <a:pt x="271" y="1"/>
                      </a:moveTo>
                      <a:cubicBezTo>
                        <a:pt x="171" y="1"/>
                        <a:pt x="75" y="39"/>
                        <a:pt x="0" y="107"/>
                      </a:cubicBezTo>
                      <a:lnTo>
                        <a:pt x="2704" y="2811"/>
                      </a:lnTo>
                      <a:lnTo>
                        <a:pt x="2475" y="1434"/>
                      </a:lnTo>
                      <a:lnTo>
                        <a:pt x="1042" y="1"/>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1398;p49">
                  <a:extLst>
                    <a:ext uri="{FF2B5EF4-FFF2-40B4-BE49-F238E27FC236}">
                      <a16:creationId xmlns:a16="http://schemas.microsoft.com/office/drawing/2014/main" id="{BCE0CDEE-2B27-4E9D-855F-70E6FC353449}"/>
                    </a:ext>
                  </a:extLst>
                </p:cNvPr>
                <p:cNvSpPr/>
                <p:nvPr/>
              </p:nvSpPr>
              <p:spPr>
                <a:xfrm>
                  <a:off x="2750582" y="3135523"/>
                  <a:ext cx="64105" cy="63927"/>
                </a:xfrm>
                <a:custGeom>
                  <a:avLst/>
                  <a:gdLst/>
                  <a:ahLst/>
                  <a:cxnLst/>
                  <a:rect l="l" t="t" r="r" b="b"/>
                  <a:pathLst>
                    <a:path w="3245" h="3236" extrusionOk="0">
                      <a:moveTo>
                        <a:pt x="811" y="1"/>
                      </a:moveTo>
                      <a:cubicBezTo>
                        <a:pt x="658" y="1"/>
                        <a:pt x="517" y="87"/>
                        <a:pt x="449" y="225"/>
                      </a:cubicBezTo>
                      <a:lnTo>
                        <a:pt x="43" y="1036"/>
                      </a:lnTo>
                      <a:cubicBezTo>
                        <a:pt x="14" y="1092"/>
                        <a:pt x="0" y="1155"/>
                        <a:pt x="0" y="1219"/>
                      </a:cubicBezTo>
                      <a:lnTo>
                        <a:pt x="3" y="2020"/>
                      </a:lnTo>
                      <a:cubicBezTo>
                        <a:pt x="5" y="2691"/>
                        <a:pt x="548" y="3234"/>
                        <a:pt x="1219" y="3236"/>
                      </a:cubicBezTo>
                      <a:lnTo>
                        <a:pt x="2029" y="3236"/>
                      </a:lnTo>
                      <a:cubicBezTo>
                        <a:pt x="2700" y="3234"/>
                        <a:pt x="3245" y="2690"/>
                        <a:pt x="3245" y="2018"/>
                      </a:cubicBezTo>
                      <a:lnTo>
                        <a:pt x="3244" y="405"/>
                      </a:lnTo>
                      <a:cubicBezTo>
                        <a:pt x="3244" y="183"/>
                        <a:pt x="3062" y="1"/>
                        <a:pt x="2838"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1399;p49">
                  <a:extLst>
                    <a:ext uri="{FF2B5EF4-FFF2-40B4-BE49-F238E27FC236}">
                      <a16:creationId xmlns:a16="http://schemas.microsoft.com/office/drawing/2014/main" id="{D4564091-068D-4EA3-9F1F-186E0DC09DBA}"/>
                    </a:ext>
                  </a:extLst>
                </p:cNvPr>
                <p:cNvSpPr/>
                <p:nvPr/>
              </p:nvSpPr>
              <p:spPr>
                <a:xfrm>
                  <a:off x="2671779" y="3071299"/>
                  <a:ext cx="118826" cy="131667"/>
                </a:xfrm>
                <a:custGeom>
                  <a:avLst/>
                  <a:gdLst/>
                  <a:ahLst/>
                  <a:cxnLst/>
                  <a:rect l="l" t="t" r="r" b="b"/>
                  <a:pathLst>
                    <a:path w="6015" h="6665" extrusionOk="0">
                      <a:moveTo>
                        <a:pt x="1964" y="0"/>
                      </a:moveTo>
                      <a:cubicBezTo>
                        <a:pt x="1840" y="0"/>
                        <a:pt x="1718" y="57"/>
                        <a:pt x="1640" y="162"/>
                      </a:cubicBezTo>
                      <a:lnTo>
                        <a:pt x="108" y="2188"/>
                      </a:lnTo>
                      <a:cubicBezTo>
                        <a:pt x="4" y="2327"/>
                        <a:pt x="0" y="2517"/>
                        <a:pt x="97" y="2661"/>
                      </a:cubicBezTo>
                      <a:lnTo>
                        <a:pt x="2569" y="6308"/>
                      </a:lnTo>
                      <a:cubicBezTo>
                        <a:pt x="2704" y="6508"/>
                        <a:pt x="2922" y="6637"/>
                        <a:pt x="3163" y="6660"/>
                      </a:cubicBezTo>
                      <a:cubicBezTo>
                        <a:pt x="3188" y="6663"/>
                        <a:pt x="3215" y="6664"/>
                        <a:pt x="3240" y="6664"/>
                      </a:cubicBezTo>
                      <a:cubicBezTo>
                        <a:pt x="3456" y="6664"/>
                        <a:pt x="3661" y="6578"/>
                        <a:pt x="3813" y="6428"/>
                      </a:cubicBezTo>
                      <a:cubicBezTo>
                        <a:pt x="3823" y="6416"/>
                        <a:pt x="3833" y="6405"/>
                        <a:pt x="3842" y="6394"/>
                      </a:cubicBezTo>
                      <a:lnTo>
                        <a:pt x="5522" y="4309"/>
                      </a:lnTo>
                      <a:cubicBezTo>
                        <a:pt x="5541" y="4287"/>
                        <a:pt x="5556" y="4261"/>
                        <a:pt x="5570" y="4236"/>
                      </a:cubicBezTo>
                      <a:lnTo>
                        <a:pt x="5973" y="3434"/>
                      </a:lnTo>
                      <a:cubicBezTo>
                        <a:pt x="6001" y="3377"/>
                        <a:pt x="6015" y="3315"/>
                        <a:pt x="6015" y="3252"/>
                      </a:cubicBezTo>
                      <a:lnTo>
                        <a:pt x="6015" y="2441"/>
                      </a:lnTo>
                      <a:cubicBezTo>
                        <a:pt x="6015" y="2293"/>
                        <a:pt x="5936" y="2158"/>
                        <a:pt x="5807" y="2086"/>
                      </a:cubicBezTo>
                      <a:lnTo>
                        <a:pt x="2161" y="52"/>
                      </a:lnTo>
                      <a:cubicBezTo>
                        <a:pt x="2099" y="17"/>
                        <a:pt x="2031" y="0"/>
                        <a:pt x="1964"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1400;p49">
                  <a:extLst>
                    <a:ext uri="{FF2B5EF4-FFF2-40B4-BE49-F238E27FC236}">
                      <a16:creationId xmlns:a16="http://schemas.microsoft.com/office/drawing/2014/main" id="{FAC206AB-14E5-433D-B43B-D2990F0E6791}"/>
                    </a:ext>
                  </a:extLst>
                </p:cNvPr>
                <p:cNvSpPr/>
                <p:nvPr/>
              </p:nvSpPr>
              <p:spPr>
                <a:xfrm>
                  <a:off x="2774584" y="3071299"/>
                  <a:ext cx="118846" cy="131667"/>
                </a:xfrm>
                <a:custGeom>
                  <a:avLst/>
                  <a:gdLst/>
                  <a:ahLst/>
                  <a:cxnLst/>
                  <a:rect l="l" t="t" r="r" b="b"/>
                  <a:pathLst>
                    <a:path w="6016" h="6665" extrusionOk="0">
                      <a:moveTo>
                        <a:pt x="4051" y="0"/>
                      </a:moveTo>
                      <a:cubicBezTo>
                        <a:pt x="3984" y="0"/>
                        <a:pt x="3916" y="17"/>
                        <a:pt x="3854" y="52"/>
                      </a:cubicBezTo>
                      <a:lnTo>
                        <a:pt x="208" y="2086"/>
                      </a:lnTo>
                      <a:cubicBezTo>
                        <a:pt x="80" y="2158"/>
                        <a:pt x="0" y="2295"/>
                        <a:pt x="0" y="2441"/>
                      </a:cubicBezTo>
                      <a:lnTo>
                        <a:pt x="0" y="3252"/>
                      </a:lnTo>
                      <a:cubicBezTo>
                        <a:pt x="0" y="3315"/>
                        <a:pt x="16" y="3377"/>
                        <a:pt x="44" y="3434"/>
                      </a:cubicBezTo>
                      <a:lnTo>
                        <a:pt x="446" y="4236"/>
                      </a:lnTo>
                      <a:cubicBezTo>
                        <a:pt x="459" y="4261"/>
                        <a:pt x="475" y="4287"/>
                        <a:pt x="493" y="4309"/>
                      </a:cubicBezTo>
                      <a:lnTo>
                        <a:pt x="2174" y="6394"/>
                      </a:lnTo>
                      <a:cubicBezTo>
                        <a:pt x="2182" y="6405"/>
                        <a:pt x="2192" y="6416"/>
                        <a:pt x="2203" y="6428"/>
                      </a:cubicBezTo>
                      <a:cubicBezTo>
                        <a:pt x="2354" y="6578"/>
                        <a:pt x="2561" y="6664"/>
                        <a:pt x="2775" y="6664"/>
                      </a:cubicBezTo>
                      <a:cubicBezTo>
                        <a:pt x="2800" y="6664"/>
                        <a:pt x="2827" y="6663"/>
                        <a:pt x="2852" y="6660"/>
                      </a:cubicBezTo>
                      <a:cubicBezTo>
                        <a:pt x="3093" y="6637"/>
                        <a:pt x="3311" y="6508"/>
                        <a:pt x="3446" y="6308"/>
                      </a:cubicBezTo>
                      <a:lnTo>
                        <a:pt x="5918" y="2661"/>
                      </a:lnTo>
                      <a:cubicBezTo>
                        <a:pt x="6015" y="2517"/>
                        <a:pt x="6011" y="2327"/>
                        <a:pt x="5905" y="2188"/>
                      </a:cubicBezTo>
                      <a:lnTo>
                        <a:pt x="4375" y="162"/>
                      </a:lnTo>
                      <a:cubicBezTo>
                        <a:pt x="4296" y="57"/>
                        <a:pt x="4175" y="0"/>
                        <a:pt x="4051"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1401;p49">
                  <a:extLst>
                    <a:ext uri="{FF2B5EF4-FFF2-40B4-BE49-F238E27FC236}">
                      <a16:creationId xmlns:a16="http://schemas.microsoft.com/office/drawing/2014/main" id="{F69E0F2B-E14A-484B-9617-D39ABCE0976D}"/>
                    </a:ext>
                  </a:extLst>
                </p:cNvPr>
                <p:cNvSpPr/>
                <p:nvPr/>
              </p:nvSpPr>
              <p:spPr>
                <a:xfrm>
                  <a:off x="2662455" y="2896744"/>
                  <a:ext cx="240280" cy="222797"/>
                </a:xfrm>
                <a:custGeom>
                  <a:avLst/>
                  <a:gdLst/>
                  <a:ahLst/>
                  <a:cxnLst/>
                  <a:rect l="l" t="t" r="r" b="b"/>
                  <a:pathLst>
                    <a:path w="12163" h="11278" extrusionOk="0">
                      <a:moveTo>
                        <a:pt x="7211" y="1"/>
                      </a:moveTo>
                      <a:cubicBezTo>
                        <a:pt x="5948" y="1"/>
                        <a:pt x="4359" y="83"/>
                        <a:pt x="2433" y="331"/>
                      </a:cubicBezTo>
                      <a:lnTo>
                        <a:pt x="0" y="1142"/>
                      </a:lnTo>
                      <a:lnTo>
                        <a:pt x="0" y="3980"/>
                      </a:lnTo>
                      <a:cubicBezTo>
                        <a:pt x="0" y="8010"/>
                        <a:pt x="2723" y="11277"/>
                        <a:pt x="6082" y="11277"/>
                      </a:cubicBezTo>
                      <a:cubicBezTo>
                        <a:pt x="9440" y="11277"/>
                        <a:pt x="12163" y="8010"/>
                        <a:pt x="12163" y="3980"/>
                      </a:cubicBezTo>
                      <a:lnTo>
                        <a:pt x="12163" y="1142"/>
                      </a:lnTo>
                      <a:cubicBezTo>
                        <a:pt x="12127" y="1181"/>
                        <a:pt x="12071" y="1194"/>
                        <a:pt x="12011" y="1194"/>
                      </a:cubicBezTo>
                      <a:cubicBezTo>
                        <a:pt x="11891" y="1194"/>
                        <a:pt x="11759" y="1142"/>
                        <a:pt x="11759" y="1142"/>
                      </a:cubicBezTo>
                      <a:lnTo>
                        <a:pt x="11757" y="1142"/>
                      </a:lnTo>
                      <a:lnTo>
                        <a:pt x="10958" y="331"/>
                      </a:lnTo>
                      <a:cubicBezTo>
                        <a:pt x="10958" y="331"/>
                        <a:pt x="9736" y="1"/>
                        <a:pt x="7211" y="1"/>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1402;p49">
                  <a:extLst>
                    <a:ext uri="{FF2B5EF4-FFF2-40B4-BE49-F238E27FC236}">
                      <a16:creationId xmlns:a16="http://schemas.microsoft.com/office/drawing/2014/main" id="{008544F2-B938-406D-8F08-4FCE12A1457D}"/>
                    </a:ext>
                  </a:extLst>
                </p:cNvPr>
                <p:cNvSpPr/>
                <p:nvPr/>
              </p:nvSpPr>
              <p:spPr>
                <a:xfrm>
                  <a:off x="2699832" y="2943326"/>
                  <a:ext cx="66594" cy="64085"/>
                </a:xfrm>
                <a:custGeom>
                  <a:avLst/>
                  <a:gdLst/>
                  <a:ahLst/>
                  <a:cxnLst/>
                  <a:rect l="l" t="t" r="r" b="b"/>
                  <a:pathLst>
                    <a:path w="3371" h="3244" extrusionOk="0">
                      <a:moveTo>
                        <a:pt x="1749" y="0"/>
                      </a:moveTo>
                      <a:cubicBezTo>
                        <a:pt x="1093" y="0"/>
                        <a:pt x="501" y="396"/>
                        <a:pt x="251" y="1001"/>
                      </a:cubicBezTo>
                      <a:cubicBezTo>
                        <a:pt x="0" y="1608"/>
                        <a:pt x="138" y="2305"/>
                        <a:pt x="603" y="2769"/>
                      </a:cubicBezTo>
                      <a:cubicBezTo>
                        <a:pt x="912" y="3079"/>
                        <a:pt x="1327" y="3244"/>
                        <a:pt x="1749" y="3244"/>
                      </a:cubicBezTo>
                      <a:cubicBezTo>
                        <a:pt x="1958" y="3244"/>
                        <a:pt x="2169" y="3203"/>
                        <a:pt x="2369" y="3120"/>
                      </a:cubicBezTo>
                      <a:cubicBezTo>
                        <a:pt x="2976"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1403;p49">
                  <a:extLst>
                    <a:ext uri="{FF2B5EF4-FFF2-40B4-BE49-F238E27FC236}">
                      <a16:creationId xmlns:a16="http://schemas.microsoft.com/office/drawing/2014/main" id="{71F0FC54-A636-46AC-9C3C-641B02BABDBD}"/>
                    </a:ext>
                  </a:extLst>
                </p:cNvPr>
                <p:cNvSpPr/>
                <p:nvPr/>
              </p:nvSpPr>
              <p:spPr>
                <a:xfrm>
                  <a:off x="2712060"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8"/>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1404;p49">
                  <a:extLst>
                    <a:ext uri="{FF2B5EF4-FFF2-40B4-BE49-F238E27FC236}">
                      <a16:creationId xmlns:a16="http://schemas.microsoft.com/office/drawing/2014/main" id="{1910A594-25DA-4FE6-9911-89BA55984273}"/>
                    </a:ext>
                  </a:extLst>
                </p:cNvPr>
                <p:cNvSpPr/>
                <p:nvPr/>
              </p:nvSpPr>
              <p:spPr>
                <a:xfrm>
                  <a:off x="2795940" y="2943326"/>
                  <a:ext cx="66594" cy="64065"/>
                </a:xfrm>
                <a:custGeom>
                  <a:avLst/>
                  <a:gdLst/>
                  <a:ahLst/>
                  <a:cxnLst/>
                  <a:rect l="l" t="t" r="r" b="b"/>
                  <a:pathLst>
                    <a:path w="3371" h="3243" extrusionOk="0">
                      <a:moveTo>
                        <a:pt x="1749" y="0"/>
                      </a:moveTo>
                      <a:cubicBezTo>
                        <a:pt x="1093" y="0"/>
                        <a:pt x="501" y="394"/>
                        <a:pt x="251" y="1001"/>
                      </a:cubicBezTo>
                      <a:cubicBezTo>
                        <a:pt x="0" y="1606"/>
                        <a:pt x="138" y="2305"/>
                        <a:pt x="601" y="2768"/>
                      </a:cubicBezTo>
                      <a:cubicBezTo>
                        <a:pt x="912" y="3078"/>
                        <a:pt x="1327" y="3243"/>
                        <a:pt x="1749" y="3243"/>
                      </a:cubicBezTo>
                      <a:cubicBezTo>
                        <a:pt x="1958" y="3243"/>
                        <a:pt x="2168" y="3203"/>
                        <a:pt x="2369" y="3120"/>
                      </a:cubicBezTo>
                      <a:cubicBezTo>
                        <a:pt x="2975"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1405;p49">
                  <a:extLst>
                    <a:ext uri="{FF2B5EF4-FFF2-40B4-BE49-F238E27FC236}">
                      <a16:creationId xmlns:a16="http://schemas.microsoft.com/office/drawing/2014/main" id="{47C5ECB3-8E21-45BF-A31E-147078CFB9CE}"/>
                    </a:ext>
                  </a:extLst>
                </p:cNvPr>
                <p:cNvSpPr/>
                <p:nvPr/>
              </p:nvSpPr>
              <p:spPr>
                <a:xfrm>
                  <a:off x="2808168"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7"/>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1406;p49">
                  <a:extLst>
                    <a:ext uri="{FF2B5EF4-FFF2-40B4-BE49-F238E27FC236}">
                      <a16:creationId xmlns:a16="http://schemas.microsoft.com/office/drawing/2014/main" id="{888421D8-E26D-413A-ACAA-B232607AA609}"/>
                    </a:ext>
                  </a:extLst>
                </p:cNvPr>
                <p:cNvSpPr/>
                <p:nvPr/>
              </p:nvSpPr>
              <p:spPr>
                <a:xfrm>
                  <a:off x="2758622" y="2951050"/>
                  <a:ext cx="48400" cy="32339"/>
                </a:xfrm>
                <a:custGeom>
                  <a:avLst/>
                  <a:gdLst/>
                  <a:ahLst/>
                  <a:cxnLst/>
                  <a:rect l="l" t="t" r="r" b="b"/>
                  <a:pathLst>
                    <a:path w="2450" h="1637" extrusionOk="0">
                      <a:moveTo>
                        <a:pt x="1225" y="1"/>
                      </a:moveTo>
                      <a:cubicBezTo>
                        <a:pt x="548" y="1"/>
                        <a:pt x="0" y="554"/>
                        <a:pt x="9" y="1231"/>
                      </a:cubicBezTo>
                      <a:cubicBezTo>
                        <a:pt x="9" y="1455"/>
                        <a:pt x="190" y="1636"/>
                        <a:pt x="414" y="1636"/>
                      </a:cubicBezTo>
                      <a:cubicBezTo>
                        <a:pt x="638" y="1636"/>
                        <a:pt x="819" y="1455"/>
                        <a:pt x="819" y="1231"/>
                      </a:cubicBezTo>
                      <a:cubicBezTo>
                        <a:pt x="819" y="1007"/>
                        <a:pt x="1001" y="825"/>
                        <a:pt x="1225" y="825"/>
                      </a:cubicBezTo>
                      <a:cubicBezTo>
                        <a:pt x="1449" y="825"/>
                        <a:pt x="1630" y="1007"/>
                        <a:pt x="1630" y="1231"/>
                      </a:cubicBezTo>
                      <a:cubicBezTo>
                        <a:pt x="1630" y="1455"/>
                        <a:pt x="1812" y="1636"/>
                        <a:pt x="2036" y="1636"/>
                      </a:cubicBezTo>
                      <a:cubicBezTo>
                        <a:pt x="2259" y="1636"/>
                        <a:pt x="2441" y="1455"/>
                        <a:pt x="2441" y="1231"/>
                      </a:cubicBezTo>
                      <a:cubicBezTo>
                        <a:pt x="2449" y="554"/>
                        <a:pt x="1902" y="1"/>
                        <a:pt x="1225"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1407;p49">
                  <a:extLst>
                    <a:ext uri="{FF2B5EF4-FFF2-40B4-BE49-F238E27FC236}">
                      <a16:creationId xmlns:a16="http://schemas.microsoft.com/office/drawing/2014/main" id="{E016C967-4F8B-40A9-9884-906DF69C5964}"/>
                    </a:ext>
                  </a:extLst>
                </p:cNvPr>
                <p:cNvSpPr/>
                <p:nvPr/>
              </p:nvSpPr>
              <p:spPr>
                <a:xfrm>
                  <a:off x="2654454" y="2959347"/>
                  <a:ext cx="56262" cy="16021"/>
                </a:xfrm>
                <a:custGeom>
                  <a:avLst/>
                  <a:gdLst/>
                  <a:ahLst/>
                  <a:cxnLst/>
                  <a:rect l="l" t="t" r="r" b="b"/>
                  <a:pathLst>
                    <a:path w="2848" h="811" extrusionOk="0">
                      <a:moveTo>
                        <a:pt x="405" y="0"/>
                      </a:moveTo>
                      <a:cubicBezTo>
                        <a:pt x="182" y="0"/>
                        <a:pt x="0" y="182"/>
                        <a:pt x="0" y="405"/>
                      </a:cubicBezTo>
                      <a:cubicBezTo>
                        <a:pt x="0" y="629"/>
                        <a:pt x="182" y="811"/>
                        <a:pt x="405" y="811"/>
                      </a:cubicBezTo>
                      <a:lnTo>
                        <a:pt x="2444" y="811"/>
                      </a:lnTo>
                      <a:cubicBezTo>
                        <a:pt x="2668" y="811"/>
                        <a:pt x="2848" y="629"/>
                        <a:pt x="2848" y="405"/>
                      </a:cubicBezTo>
                      <a:cubicBezTo>
                        <a:pt x="2848" y="182"/>
                        <a:pt x="2668" y="0"/>
                        <a:pt x="244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1408;p49">
                  <a:extLst>
                    <a:ext uri="{FF2B5EF4-FFF2-40B4-BE49-F238E27FC236}">
                      <a16:creationId xmlns:a16="http://schemas.microsoft.com/office/drawing/2014/main" id="{63166B33-21F0-4E57-BA62-470C330FA5C8}"/>
                    </a:ext>
                  </a:extLst>
                </p:cNvPr>
                <p:cNvSpPr/>
                <p:nvPr/>
              </p:nvSpPr>
              <p:spPr>
                <a:xfrm>
                  <a:off x="2854889" y="2959347"/>
                  <a:ext cx="55867" cy="16021"/>
                </a:xfrm>
                <a:custGeom>
                  <a:avLst/>
                  <a:gdLst/>
                  <a:ahLst/>
                  <a:cxnLst/>
                  <a:rect l="l" t="t" r="r" b="b"/>
                  <a:pathLst>
                    <a:path w="2828" h="811" extrusionOk="0">
                      <a:moveTo>
                        <a:pt x="406" y="0"/>
                      </a:moveTo>
                      <a:cubicBezTo>
                        <a:pt x="182" y="0"/>
                        <a:pt x="0" y="182"/>
                        <a:pt x="0" y="405"/>
                      </a:cubicBezTo>
                      <a:cubicBezTo>
                        <a:pt x="0" y="629"/>
                        <a:pt x="182" y="811"/>
                        <a:pt x="406" y="811"/>
                      </a:cubicBezTo>
                      <a:lnTo>
                        <a:pt x="2422" y="811"/>
                      </a:lnTo>
                      <a:cubicBezTo>
                        <a:pt x="2645" y="811"/>
                        <a:pt x="2827" y="629"/>
                        <a:pt x="2827" y="405"/>
                      </a:cubicBezTo>
                      <a:cubicBezTo>
                        <a:pt x="2827" y="182"/>
                        <a:pt x="2645" y="0"/>
                        <a:pt x="242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1409;p49">
                  <a:extLst>
                    <a:ext uri="{FF2B5EF4-FFF2-40B4-BE49-F238E27FC236}">
                      <a16:creationId xmlns:a16="http://schemas.microsoft.com/office/drawing/2014/main" id="{3EC4C639-572B-418D-B789-49EC6514B3E7}"/>
                    </a:ext>
                  </a:extLst>
                </p:cNvPr>
                <p:cNvSpPr/>
                <p:nvPr/>
              </p:nvSpPr>
              <p:spPr>
                <a:xfrm>
                  <a:off x="2691574" y="2935325"/>
                  <a:ext cx="83248" cy="80087"/>
                </a:xfrm>
                <a:custGeom>
                  <a:avLst/>
                  <a:gdLst/>
                  <a:ahLst/>
                  <a:cxnLst/>
                  <a:rect l="l" t="t" r="r" b="b"/>
                  <a:pathLst>
                    <a:path w="4214" h="4054" extrusionOk="0">
                      <a:moveTo>
                        <a:pt x="2186" y="811"/>
                      </a:moveTo>
                      <a:cubicBezTo>
                        <a:pt x="2858" y="811"/>
                        <a:pt x="3403" y="1355"/>
                        <a:pt x="3403" y="2027"/>
                      </a:cubicBezTo>
                      <a:cubicBezTo>
                        <a:pt x="3403" y="2518"/>
                        <a:pt x="3107" y="2963"/>
                        <a:pt x="2652" y="3150"/>
                      </a:cubicBezTo>
                      <a:cubicBezTo>
                        <a:pt x="2502" y="3213"/>
                        <a:pt x="2343" y="3243"/>
                        <a:pt x="2187" y="3243"/>
                      </a:cubicBezTo>
                      <a:cubicBezTo>
                        <a:pt x="1870" y="3243"/>
                        <a:pt x="1559" y="3119"/>
                        <a:pt x="1326" y="2887"/>
                      </a:cubicBezTo>
                      <a:cubicBezTo>
                        <a:pt x="979" y="2539"/>
                        <a:pt x="874" y="2016"/>
                        <a:pt x="1063" y="1561"/>
                      </a:cubicBezTo>
                      <a:cubicBezTo>
                        <a:pt x="1250" y="1106"/>
                        <a:pt x="1694" y="811"/>
                        <a:pt x="2186" y="811"/>
                      </a:cubicBezTo>
                      <a:close/>
                      <a:moveTo>
                        <a:pt x="2186" y="0"/>
                      </a:moveTo>
                      <a:cubicBezTo>
                        <a:pt x="1659" y="0"/>
                        <a:pt x="1141" y="206"/>
                        <a:pt x="753" y="594"/>
                      </a:cubicBezTo>
                      <a:cubicBezTo>
                        <a:pt x="173" y="1174"/>
                        <a:pt x="0" y="2045"/>
                        <a:pt x="313" y="2802"/>
                      </a:cubicBezTo>
                      <a:cubicBezTo>
                        <a:pt x="627" y="3560"/>
                        <a:pt x="1366"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1410;p49">
                  <a:extLst>
                    <a:ext uri="{FF2B5EF4-FFF2-40B4-BE49-F238E27FC236}">
                      <a16:creationId xmlns:a16="http://schemas.microsoft.com/office/drawing/2014/main" id="{6B97C09F-CE33-4B13-9661-B6A449290348}"/>
                    </a:ext>
                  </a:extLst>
                </p:cNvPr>
                <p:cNvSpPr/>
                <p:nvPr/>
              </p:nvSpPr>
              <p:spPr>
                <a:xfrm>
                  <a:off x="2787682" y="2935325"/>
                  <a:ext cx="83248" cy="80087"/>
                </a:xfrm>
                <a:custGeom>
                  <a:avLst/>
                  <a:gdLst/>
                  <a:ahLst/>
                  <a:cxnLst/>
                  <a:rect l="l" t="t" r="r" b="b"/>
                  <a:pathLst>
                    <a:path w="4214" h="4054" extrusionOk="0">
                      <a:moveTo>
                        <a:pt x="2186" y="811"/>
                      </a:moveTo>
                      <a:cubicBezTo>
                        <a:pt x="2858" y="811"/>
                        <a:pt x="3401" y="1355"/>
                        <a:pt x="3402" y="2027"/>
                      </a:cubicBezTo>
                      <a:cubicBezTo>
                        <a:pt x="3402" y="2520"/>
                        <a:pt x="3105" y="2963"/>
                        <a:pt x="2651" y="3150"/>
                      </a:cubicBezTo>
                      <a:cubicBezTo>
                        <a:pt x="2500" y="3213"/>
                        <a:pt x="2342" y="3243"/>
                        <a:pt x="2185" y="3243"/>
                      </a:cubicBezTo>
                      <a:cubicBezTo>
                        <a:pt x="1869" y="3243"/>
                        <a:pt x="1559" y="3119"/>
                        <a:pt x="1326" y="2887"/>
                      </a:cubicBezTo>
                      <a:cubicBezTo>
                        <a:pt x="978" y="2539"/>
                        <a:pt x="874" y="2016"/>
                        <a:pt x="1062" y="1561"/>
                      </a:cubicBezTo>
                      <a:cubicBezTo>
                        <a:pt x="1250" y="1106"/>
                        <a:pt x="1694" y="811"/>
                        <a:pt x="2186" y="811"/>
                      </a:cubicBezTo>
                      <a:close/>
                      <a:moveTo>
                        <a:pt x="2186" y="0"/>
                      </a:moveTo>
                      <a:cubicBezTo>
                        <a:pt x="1659" y="0"/>
                        <a:pt x="1141" y="206"/>
                        <a:pt x="753" y="594"/>
                      </a:cubicBezTo>
                      <a:cubicBezTo>
                        <a:pt x="173" y="1174"/>
                        <a:pt x="0" y="2045"/>
                        <a:pt x="314" y="2802"/>
                      </a:cubicBezTo>
                      <a:cubicBezTo>
                        <a:pt x="627" y="3560"/>
                        <a:pt x="1367"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1411;p49">
                  <a:extLst>
                    <a:ext uri="{FF2B5EF4-FFF2-40B4-BE49-F238E27FC236}">
                      <a16:creationId xmlns:a16="http://schemas.microsoft.com/office/drawing/2014/main" id="{B9EC5C63-7099-4403-887D-23F96EE72854}"/>
                    </a:ext>
                  </a:extLst>
                </p:cNvPr>
                <p:cNvSpPr/>
                <p:nvPr/>
              </p:nvSpPr>
              <p:spPr>
                <a:xfrm>
                  <a:off x="2934837" y="2863674"/>
                  <a:ext cx="16002" cy="111537"/>
                </a:xfrm>
                <a:custGeom>
                  <a:avLst/>
                  <a:gdLst/>
                  <a:ahLst/>
                  <a:cxnLst/>
                  <a:rect l="l" t="t" r="r" b="b"/>
                  <a:pathLst>
                    <a:path w="810" h="5646" extrusionOk="0">
                      <a:moveTo>
                        <a:pt x="404" y="1"/>
                      </a:moveTo>
                      <a:cubicBezTo>
                        <a:pt x="181" y="1"/>
                        <a:pt x="0" y="182"/>
                        <a:pt x="0" y="406"/>
                      </a:cubicBezTo>
                      <a:lnTo>
                        <a:pt x="0" y="5241"/>
                      </a:lnTo>
                      <a:cubicBezTo>
                        <a:pt x="0" y="5464"/>
                        <a:pt x="181" y="5645"/>
                        <a:pt x="404" y="5645"/>
                      </a:cubicBezTo>
                      <a:lnTo>
                        <a:pt x="406" y="5645"/>
                      </a:lnTo>
                      <a:cubicBezTo>
                        <a:pt x="630" y="5645"/>
                        <a:pt x="810" y="5464"/>
                        <a:pt x="810" y="5240"/>
                      </a:cubicBezTo>
                      <a:lnTo>
                        <a:pt x="810" y="406"/>
                      </a:lnTo>
                      <a:cubicBezTo>
                        <a:pt x="810" y="182"/>
                        <a:pt x="628" y="1"/>
                        <a:pt x="404"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1412;p49">
                  <a:extLst>
                    <a:ext uri="{FF2B5EF4-FFF2-40B4-BE49-F238E27FC236}">
                      <a16:creationId xmlns:a16="http://schemas.microsoft.com/office/drawing/2014/main" id="{E03BCDC5-8CCF-4ACD-96CA-5E2902753637}"/>
                    </a:ext>
                  </a:extLst>
                </p:cNvPr>
                <p:cNvSpPr/>
                <p:nvPr/>
              </p:nvSpPr>
              <p:spPr>
                <a:xfrm>
                  <a:off x="2574269" y="2767092"/>
                  <a:ext cx="408593" cy="127380"/>
                </a:xfrm>
                <a:custGeom>
                  <a:avLst/>
                  <a:gdLst/>
                  <a:ahLst/>
                  <a:cxnLst/>
                  <a:rect l="l" t="t" r="r" b="b"/>
                  <a:pathLst>
                    <a:path w="20683" h="6448" extrusionOk="0">
                      <a:moveTo>
                        <a:pt x="10343" y="0"/>
                      </a:moveTo>
                      <a:cubicBezTo>
                        <a:pt x="9875" y="0"/>
                        <a:pt x="9407" y="77"/>
                        <a:pt x="8958" y="230"/>
                      </a:cubicBezTo>
                      <a:lnTo>
                        <a:pt x="710" y="3057"/>
                      </a:lnTo>
                      <a:cubicBezTo>
                        <a:pt x="287" y="3203"/>
                        <a:pt x="1" y="3602"/>
                        <a:pt x="1" y="4051"/>
                      </a:cubicBezTo>
                      <a:cubicBezTo>
                        <a:pt x="1" y="4500"/>
                        <a:pt x="287" y="4898"/>
                        <a:pt x="710" y="5045"/>
                      </a:cubicBezTo>
                      <a:lnTo>
                        <a:pt x="4743" y="6427"/>
                      </a:lnTo>
                      <a:cubicBezTo>
                        <a:pt x="4785" y="6441"/>
                        <a:pt x="4829" y="6448"/>
                        <a:pt x="4874" y="6448"/>
                      </a:cubicBezTo>
                      <a:lnTo>
                        <a:pt x="4880" y="6448"/>
                      </a:lnTo>
                      <a:lnTo>
                        <a:pt x="16228" y="6307"/>
                      </a:lnTo>
                      <a:cubicBezTo>
                        <a:pt x="16272" y="6306"/>
                        <a:pt x="16314" y="6299"/>
                        <a:pt x="16355" y="6285"/>
                      </a:cubicBezTo>
                      <a:lnTo>
                        <a:pt x="19973" y="5045"/>
                      </a:lnTo>
                      <a:cubicBezTo>
                        <a:pt x="20398" y="4898"/>
                        <a:pt x="20682" y="4500"/>
                        <a:pt x="20682" y="4051"/>
                      </a:cubicBezTo>
                      <a:cubicBezTo>
                        <a:pt x="20682" y="3602"/>
                        <a:pt x="20398" y="3203"/>
                        <a:pt x="19973" y="3057"/>
                      </a:cubicBezTo>
                      <a:lnTo>
                        <a:pt x="19974" y="3057"/>
                      </a:lnTo>
                      <a:lnTo>
                        <a:pt x="11728" y="230"/>
                      </a:lnTo>
                      <a:cubicBezTo>
                        <a:pt x="11279" y="77"/>
                        <a:pt x="10811" y="0"/>
                        <a:pt x="10343"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1413;p49">
                  <a:extLst>
                    <a:ext uri="{FF2B5EF4-FFF2-40B4-BE49-F238E27FC236}">
                      <a16:creationId xmlns:a16="http://schemas.microsoft.com/office/drawing/2014/main" id="{D5967A24-B1E5-46D7-9296-B52EC5DDBD72}"/>
                    </a:ext>
                  </a:extLst>
                </p:cNvPr>
                <p:cNvSpPr/>
                <p:nvPr/>
              </p:nvSpPr>
              <p:spPr>
                <a:xfrm>
                  <a:off x="2662514" y="2823196"/>
                  <a:ext cx="240280" cy="104129"/>
                </a:xfrm>
                <a:custGeom>
                  <a:avLst/>
                  <a:gdLst/>
                  <a:ahLst/>
                  <a:cxnLst/>
                  <a:rect l="l" t="t" r="r" b="b"/>
                  <a:pathLst>
                    <a:path w="12163" h="5271" extrusionOk="0">
                      <a:moveTo>
                        <a:pt x="6081" y="0"/>
                      </a:moveTo>
                      <a:cubicBezTo>
                        <a:pt x="3152" y="0"/>
                        <a:pt x="0" y="635"/>
                        <a:pt x="0" y="2027"/>
                      </a:cubicBezTo>
                      <a:lnTo>
                        <a:pt x="0" y="5270"/>
                      </a:lnTo>
                      <a:cubicBezTo>
                        <a:pt x="1079" y="4683"/>
                        <a:pt x="3041" y="4410"/>
                        <a:pt x="4691" y="4316"/>
                      </a:cubicBezTo>
                      <a:lnTo>
                        <a:pt x="4692" y="4316"/>
                      </a:lnTo>
                      <a:cubicBezTo>
                        <a:pt x="5121" y="4285"/>
                        <a:pt x="5583" y="4265"/>
                        <a:pt x="6083" y="4265"/>
                      </a:cubicBezTo>
                      <a:cubicBezTo>
                        <a:pt x="6581" y="4265"/>
                        <a:pt x="7043" y="4284"/>
                        <a:pt x="7472" y="4316"/>
                      </a:cubicBezTo>
                      <a:cubicBezTo>
                        <a:pt x="9123" y="4410"/>
                        <a:pt x="11084" y="4683"/>
                        <a:pt x="12162" y="5270"/>
                      </a:cubicBezTo>
                      <a:lnTo>
                        <a:pt x="12162" y="2027"/>
                      </a:lnTo>
                      <a:cubicBezTo>
                        <a:pt x="12162" y="635"/>
                        <a:pt x="9011" y="0"/>
                        <a:pt x="6081"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1414;p49">
                  <a:extLst>
                    <a:ext uri="{FF2B5EF4-FFF2-40B4-BE49-F238E27FC236}">
                      <a16:creationId xmlns:a16="http://schemas.microsoft.com/office/drawing/2014/main" id="{5C0E715B-6DBE-4F4A-8382-FD595CDA98CA}"/>
                    </a:ext>
                  </a:extLst>
                </p:cNvPr>
                <p:cNvSpPr/>
                <p:nvPr/>
              </p:nvSpPr>
              <p:spPr>
                <a:xfrm>
                  <a:off x="2662534" y="2867546"/>
                  <a:ext cx="240280" cy="40063"/>
                </a:xfrm>
                <a:custGeom>
                  <a:avLst/>
                  <a:gdLst/>
                  <a:ahLst/>
                  <a:cxnLst/>
                  <a:rect l="l" t="t" r="r" b="b"/>
                  <a:pathLst>
                    <a:path w="12163" h="2028" extrusionOk="0">
                      <a:moveTo>
                        <a:pt x="6082" y="0"/>
                      </a:moveTo>
                      <a:cubicBezTo>
                        <a:pt x="4322" y="0"/>
                        <a:pt x="1407" y="233"/>
                        <a:pt x="1" y="997"/>
                      </a:cubicBezTo>
                      <a:lnTo>
                        <a:pt x="1" y="2027"/>
                      </a:lnTo>
                      <a:cubicBezTo>
                        <a:pt x="1" y="1674"/>
                        <a:pt x="2132" y="811"/>
                        <a:pt x="6082" y="811"/>
                      </a:cubicBezTo>
                      <a:cubicBezTo>
                        <a:pt x="10030" y="811"/>
                        <a:pt x="12163" y="1674"/>
                        <a:pt x="12163" y="2027"/>
                      </a:cubicBezTo>
                      <a:lnTo>
                        <a:pt x="12163" y="998"/>
                      </a:lnTo>
                      <a:cubicBezTo>
                        <a:pt x="10755" y="233"/>
                        <a:pt x="7840" y="2"/>
                        <a:pt x="6082" y="2"/>
                      </a:cubicBezTo>
                      <a:lnTo>
                        <a:pt x="608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1415;p49">
                  <a:extLst>
                    <a:ext uri="{FF2B5EF4-FFF2-40B4-BE49-F238E27FC236}">
                      <a16:creationId xmlns:a16="http://schemas.microsoft.com/office/drawing/2014/main" id="{7CB63036-2FBC-4233-ABBB-24CD149D6B98}"/>
                    </a:ext>
                  </a:extLst>
                </p:cNvPr>
                <p:cNvSpPr/>
                <p:nvPr/>
              </p:nvSpPr>
              <p:spPr>
                <a:xfrm>
                  <a:off x="2782605" y="2823196"/>
                  <a:ext cx="120189" cy="104129"/>
                </a:xfrm>
                <a:custGeom>
                  <a:avLst/>
                  <a:gdLst/>
                  <a:ahLst/>
                  <a:cxnLst/>
                  <a:rect l="l" t="t" r="r" b="b"/>
                  <a:pathLst>
                    <a:path w="6084" h="5271" extrusionOk="0">
                      <a:moveTo>
                        <a:pt x="1" y="0"/>
                      </a:moveTo>
                      <a:lnTo>
                        <a:pt x="1" y="4265"/>
                      </a:lnTo>
                      <a:lnTo>
                        <a:pt x="4" y="4265"/>
                      </a:lnTo>
                      <a:cubicBezTo>
                        <a:pt x="503" y="4265"/>
                        <a:pt x="964" y="4284"/>
                        <a:pt x="1393" y="4316"/>
                      </a:cubicBezTo>
                      <a:cubicBezTo>
                        <a:pt x="3044" y="4410"/>
                        <a:pt x="5005" y="4683"/>
                        <a:pt x="6083" y="5270"/>
                      </a:cubicBezTo>
                      <a:lnTo>
                        <a:pt x="6083" y="2027"/>
                      </a:lnTo>
                      <a:cubicBezTo>
                        <a:pt x="6083" y="635"/>
                        <a:pt x="2932" y="0"/>
                        <a:pt x="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1416;p49">
                  <a:extLst>
                    <a:ext uri="{FF2B5EF4-FFF2-40B4-BE49-F238E27FC236}">
                      <a16:creationId xmlns:a16="http://schemas.microsoft.com/office/drawing/2014/main" id="{9E5BEDFE-EAF3-4140-AF4F-CB67338A9A6E}"/>
                    </a:ext>
                  </a:extLst>
                </p:cNvPr>
                <p:cNvSpPr/>
                <p:nvPr/>
              </p:nvSpPr>
              <p:spPr>
                <a:xfrm>
                  <a:off x="2782585" y="2867566"/>
                  <a:ext cx="120209" cy="40063"/>
                </a:xfrm>
                <a:custGeom>
                  <a:avLst/>
                  <a:gdLst/>
                  <a:ahLst/>
                  <a:cxnLst/>
                  <a:rect l="l" t="t" r="r" b="b"/>
                  <a:pathLst>
                    <a:path w="6085" h="2028" extrusionOk="0">
                      <a:moveTo>
                        <a:pt x="1" y="1"/>
                      </a:moveTo>
                      <a:lnTo>
                        <a:pt x="1" y="812"/>
                      </a:lnTo>
                      <a:lnTo>
                        <a:pt x="3" y="812"/>
                      </a:lnTo>
                      <a:cubicBezTo>
                        <a:pt x="3953" y="812"/>
                        <a:pt x="6084" y="1674"/>
                        <a:pt x="6084" y="2028"/>
                      </a:cubicBezTo>
                      <a:lnTo>
                        <a:pt x="6084" y="997"/>
                      </a:lnTo>
                      <a:cubicBezTo>
                        <a:pt x="4677" y="232"/>
                        <a:pt x="1763" y="1"/>
                        <a:pt x="3" y="1"/>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1417;p49">
                  <a:extLst>
                    <a:ext uri="{FF2B5EF4-FFF2-40B4-BE49-F238E27FC236}">
                      <a16:creationId xmlns:a16="http://schemas.microsoft.com/office/drawing/2014/main" id="{7B61E250-F3CF-44AA-8163-62D62B90ED4D}"/>
                    </a:ext>
                  </a:extLst>
                </p:cNvPr>
                <p:cNvSpPr/>
                <p:nvPr/>
              </p:nvSpPr>
              <p:spPr>
                <a:xfrm>
                  <a:off x="2926737" y="2967348"/>
                  <a:ext cx="32062" cy="56084"/>
                </a:xfrm>
                <a:custGeom>
                  <a:avLst/>
                  <a:gdLst/>
                  <a:ahLst/>
                  <a:cxnLst/>
                  <a:rect l="l" t="t" r="r" b="b"/>
                  <a:pathLst>
                    <a:path w="1623" h="2839" extrusionOk="0">
                      <a:moveTo>
                        <a:pt x="812" y="0"/>
                      </a:moveTo>
                      <a:cubicBezTo>
                        <a:pt x="364" y="0"/>
                        <a:pt x="1" y="364"/>
                        <a:pt x="1" y="811"/>
                      </a:cubicBezTo>
                      <a:lnTo>
                        <a:pt x="1" y="2433"/>
                      </a:lnTo>
                      <a:cubicBezTo>
                        <a:pt x="1" y="2657"/>
                        <a:pt x="182" y="2838"/>
                        <a:pt x="406" y="2838"/>
                      </a:cubicBezTo>
                      <a:lnTo>
                        <a:pt x="1218" y="2838"/>
                      </a:lnTo>
                      <a:cubicBezTo>
                        <a:pt x="1441" y="2838"/>
                        <a:pt x="1622" y="2657"/>
                        <a:pt x="1622" y="2433"/>
                      </a:cubicBezTo>
                      <a:lnTo>
                        <a:pt x="1622" y="811"/>
                      </a:lnTo>
                      <a:cubicBezTo>
                        <a:pt x="1622" y="364"/>
                        <a:pt x="1259" y="0"/>
                        <a:pt x="812" y="0"/>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1418;p49">
                  <a:extLst>
                    <a:ext uri="{FF2B5EF4-FFF2-40B4-BE49-F238E27FC236}">
                      <a16:creationId xmlns:a16="http://schemas.microsoft.com/office/drawing/2014/main" id="{9C4B0998-6995-4DA1-985A-B21779F9F4D5}"/>
                    </a:ext>
                  </a:extLst>
                </p:cNvPr>
                <p:cNvSpPr/>
                <p:nvPr/>
              </p:nvSpPr>
              <p:spPr>
                <a:xfrm>
                  <a:off x="2926737" y="2967348"/>
                  <a:ext cx="16041" cy="56084"/>
                </a:xfrm>
                <a:custGeom>
                  <a:avLst/>
                  <a:gdLst/>
                  <a:ahLst/>
                  <a:cxnLst/>
                  <a:rect l="l" t="t" r="r" b="b"/>
                  <a:pathLst>
                    <a:path w="812" h="2839" extrusionOk="0">
                      <a:moveTo>
                        <a:pt x="812" y="0"/>
                      </a:moveTo>
                      <a:cubicBezTo>
                        <a:pt x="364" y="0"/>
                        <a:pt x="1" y="364"/>
                        <a:pt x="1" y="811"/>
                      </a:cubicBezTo>
                      <a:lnTo>
                        <a:pt x="1" y="2433"/>
                      </a:lnTo>
                      <a:cubicBezTo>
                        <a:pt x="1" y="2657"/>
                        <a:pt x="182" y="2838"/>
                        <a:pt x="406" y="2838"/>
                      </a:cubicBezTo>
                      <a:lnTo>
                        <a:pt x="812" y="2838"/>
                      </a:lnTo>
                      <a:lnTo>
                        <a:pt x="81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1419;p49">
                  <a:extLst>
                    <a:ext uri="{FF2B5EF4-FFF2-40B4-BE49-F238E27FC236}">
                      <a16:creationId xmlns:a16="http://schemas.microsoft.com/office/drawing/2014/main" id="{06884FFA-8663-4FB1-A063-ED501D1370ED}"/>
                    </a:ext>
                  </a:extLst>
                </p:cNvPr>
                <p:cNvSpPr/>
                <p:nvPr/>
              </p:nvSpPr>
              <p:spPr>
                <a:xfrm>
                  <a:off x="2542389" y="3145105"/>
                  <a:ext cx="80107" cy="134432"/>
                </a:xfrm>
                <a:custGeom>
                  <a:avLst/>
                  <a:gdLst/>
                  <a:ahLst/>
                  <a:cxnLst/>
                  <a:rect l="l" t="t" r="r" b="b"/>
                  <a:pathLst>
                    <a:path w="4055" h="6805" extrusionOk="0">
                      <a:moveTo>
                        <a:pt x="1304" y="0"/>
                      </a:moveTo>
                      <a:cubicBezTo>
                        <a:pt x="445" y="852"/>
                        <a:pt x="0" y="2047"/>
                        <a:pt x="0" y="3113"/>
                      </a:cubicBezTo>
                      <a:lnTo>
                        <a:pt x="0" y="5335"/>
                      </a:lnTo>
                      <a:cubicBezTo>
                        <a:pt x="0" y="6146"/>
                        <a:pt x="728" y="6805"/>
                        <a:pt x="1622" y="6805"/>
                      </a:cubicBezTo>
                      <a:lnTo>
                        <a:pt x="4054" y="6805"/>
                      </a:lnTo>
                      <a:lnTo>
                        <a:pt x="4054" y="4095"/>
                      </a:lnTo>
                      <a:lnTo>
                        <a:pt x="4054" y="4094"/>
                      </a:lnTo>
                      <a:cubicBezTo>
                        <a:pt x="4054" y="3234"/>
                        <a:pt x="3712" y="2409"/>
                        <a:pt x="3104" y="1801"/>
                      </a:cubicBezTo>
                      <a:lnTo>
                        <a:pt x="1304" y="0"/>
                      </a:ln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1420;p49">
                  <a:extLst>
                    <a:ext uri="{FF2B5EF4-FFF2-40B4-BE49-F238E27FC236}">
                      <a16:creationId xmlns:a16="http://schemas.microsoft.com/office/drawing/2014/main" id="{9843763F-C6B1-491D-885A-EE8EE2B526D7}"/>
                    </a:ext>
                  </a:extLst>
                </p:cNvPr>
                <p:cNvSpPr/>
                <p:nvPr/>
              </p:nvSpPr>
              <p:spPr>
                <a:xfrm>
                  <a:off x="2942818" y="3145183"/>
                  <a:ext cx="80107" cy="134334"/>
                </a:xfrm>
                <a:custGeom>
                  <a:avLst/>
                  <a:gdLst/>
                  <a:ahLst/>
                  <a:cxnLst/>
                  <a:rect l="l" t="t" r="r" b="b"/>
                  <a:pathLst>
                    <a:path w="4055" h="6800" extrusionOk="0">
                      <a:moveTo>
                        <a:pt x="2747" y="0"/>
                      </a:moveTo>
                      <a:lnTo>
                        <a:pt x="951" y="1797"/>
                      </a:lnTo>
                      <a:cubicBezTo>
                        <a:pt x="343" y="2405"/>
                        <a:pt x="0" y="3230"/>
                        <a:pt x="0" y="4090"/>
                      </a:cubicBezTo>
                      <a:lnTo>
                        <a:pt x="0" y="6799"/>
                      </a:lnTo>
                      <a:lnTo>
                        <a:pt x="2433" y="6799"/>
                      </a:lnTo>
                      <a:cubicBezTo>
                        <a:pt x="3327" y="6799"/>
                        <a:pt x="4055" y="6141"/>
                        <a:pt x="4055" y="5330"/>
                      </a:cubicBezTo>
                      <a:lnTo>
                        <a:pt x="4055" y="3109"/>
                      </a:lnTo>
                      <a:cubicBezTo>
                        <a:pt x="4055" y="2046"/>
                        <a:pt x="3611" y="853"/>
                        <a:pt x="2747"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1421;p49">
                  <a:extLst>
                    <a:ext uri="{FF2B5EF4-FFF2-40B4-BE49-F238E27FC236}">
                      <a16:creationId xmlns:a16="http://schemas.microsoft.com/office/drawing/2014/main" id="{BEC936A4-BC4F-4DE7-938E-FC6AD67D432B}"/>
                    </a:ext>
                  </a:extLst>
                </p:cNvPr>
                <p:cNvSpPr/>
                <p:nvPr/>
              </p:nvSpPr>
              <p:spPr>
                <a:xfrm>
                  <a:off x="2752617" y="3207450"/>
                  <a:ext cx="68866" cy="72086"/>
                </a:xfrm>
                <a:custGeom>
                  <a:avLst/>
                  <a:gdLst/>
                  <a:ahLst/>
                  <a:cxnLst/>
                  <a:rect l="l" t="t" r="r" b="b"/>
                  <a:pathLst>
                    <a:path w="3486" h="3649" extrusionOk="0">
                      <a:moveTo>
                        <a:pt x="163" y="0"/>
                      </a:moveTo>
                      <a:lnTo>
                        <a:pt x="0" y="984"/>
                      </a:lnTo>
                      <a:lnTo>
                        <a:pt x="2665" y="3649"/>
                      </a:lnTo>
                      <a:lnTo>
                        <a:pt x="3485" y="3649"/>
                      </a:lnTo>
                      <a:lnTo>
                        <a:pt x="3421" y="3258"/>
                      </a:lnTo>
                      <a:lnTo>
                        <a:pt x="163"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1422;p49">
                  <a:extLst>
                    <a:ext uri="{FF2B5EF4-FFF2-40B4-BE49-F238E27FC236}">
                      <a16:creationId xmlns:a16="http://schemas.microsoft.com/office/drawing/2014/main" id="{AD148927-A051-445A-9140-02F7531E9320}"/>
                    </a:ext>
                  </a:extLst>
                </p:cNvPr>
                <p:cNvSpPr/>
                <p:nvPr/>
              </p:nvSpPr>
              <p:spPr>
                <a:xfrm>
                  <a:off x="2745466" y="3250358"/>
                  <a:ext cx="32418" cy="29158"/>
                </a:xfrm>
                <a:custGeom>
                  <a:avLst/>
                  <a:gdLst/>
                  <a:ahLst/>
                  <a:cxnLst/>
                  <a:rect l="l" t="t" r="r" b="b"/>
                  <a:pathLst>
                    <a:path w="1641" h="1476" extrusionOk="0">
                      <a:moveTo>
                        <a:pt x="164" y="0"/>
                      </a:moveTo>
                      <a:lnTo>
                        <a:pt x="0" y="983"/>
                      </a:lnTo>
                      <a:lnTo>
                        <a:pt x="494" y="1475"/>
                      </a:lnTo>
                      <a:lnTo>
                        <a:pt x="1640" y="1475"/>
                      </a:lnTo>
                      <a:lnTo>
                        <a:pt x="164"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49" name="side panel textbox">
            <a:extLst>
              <a:ext uri="{FF2B5EF4-FFF2-40B4-BE49-F238E27FC236}">
                <a16:creationId xmlns:a16="http://schemas.microsoft.com/office/drawing/2014/main" id="{2CCE94B1-2037-49B3-8302-9F06A6E2B8AB}"/>
              </a:ext>
            </a:extLst>
          </p:cNvPr>
          <p:cNvSpPr txBox="1"/>
          <p:nvPr/>
        </p:nvSpPr>
        <p:spPr>
          <a:xfrm>
            <a:off x="22290" y="248262"/>
            <a:ext cx="7226949" cy="1611586"/>
          </a:xfrm>
          <a:prstGeom prst="rect">
            <a:avLst/>
          </a:prstGeom>
          <a:noFill/>
        </p:spPr>
        <p:txBody>
          <a:bodyPr wrap="square" lIns="36000" tIns="36000" rIns="36000" b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000" noProof="0" dirty="0">
                <a:solidFill>
                  <a:sysClr val="windowText" lastClr="000000"/>
                </a:solidFill>
                <a:latin typeface="Comic Sans MS" panose="030F0702030302020204" pitchFamily="66" charset="0"/>
              </a:rPr>
              <a:t>The hamster runs</a:t>
            </a:r>
            <a:br>
              <a:rPr lang="en-US" sz="5000" noProof="0" dirty="0">
                <a:solidFill>
                  <a:sysClr val="windowText" lastClr="000000"/>
                </a:solidFill>
                <a:latin typeface="Comic Sans MS" panose="030F0702030302020204" pitchFamily="66" charset="0"/>
              </a:rPr>
            </a:br>
            <a:r>
              <a:rPr lang="en-US" sz="5000" noProof="0" dirty="0">
                <a:solidFill>
                  <a:sysClr val="windowText" lastClr="000000"/>
                </a:solidFill>
                <a:latin typeface="Comic Sans MS" panose="030F0702030302020204" pitchFamily="66" charset="0"/>
              </a:rPr>
              <a:t>fast</a:t>
            </a:r>
            <a:r>
              <a:rPr kumimoji="0" lang="en-US" sz="5000" i="0" u="none" strike="noStrike" kern="0" cap="none" spc="0" normalizeH="0" baseline="0" noProof="0" dirty="0">
                <a:ln>
                  <a:noFill/>
                </a:ln>
                <a:solidFill>
                  <a:sysClr val="windowText" lastClr="000000"/>
                </a:solidFill>
                <a:effectLst/>
                <a:uLnTx/>
                <a:uFillTx/>
                <a:latin typeface="Comic Sans MS" panose="030F0702030302020204" pitchFamily="66" charset="0"/>
              </a:rPr>
              <a:t>.</a:t>
            </a:r>
          </a:p>
        </p:txBody>
      </p:sp>
      <p:sp>
        <p:nvSpPr>
          <p:cNvPr id="58" name="TextBox 57">
            <a:extLst>
              <a:ext uri="{FF2B5EF4-FFF2-40B4-BE49-F238E27FC236}">
                <a16:creationId xmlns:a16="http://schemas.microsoft.com/office/drawing/2014/main" id="{031A842D-56AD-4354-A8E9-96B74D3370A5}"/>
              </a:ext>
            </a:extLst>
          </p:cNvPr>
          <p:cNvSpPr txBox="1"/>
          <p:nvPr/>
        </p:nvSpPr>
        <p:spPr>
          <a:xfrm>
            <a:off x="1" y="4839983"/>
            <a:ext cx="7259288"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for next sentence ]</a:t>
            </a:r>
          </a:p>
        </p:txBody>
      </p:sp>
      <p:grpSp>
        <p:nvGrpSpPr>
          <p:cNvPr id="6" name="Group 5">
            <a:extLst>
              <a:ext uri="{FF2B5EF4-FFF2-40B4-BE49-F238E27FC236}">
                <a16:creationId xmlns:a16="http://schemas.microsoft.com/office/drawing/2014/main" id="{E4E417D6-738E-4582-A530-383E01457544}"/>
              </a:ext>
            </a:extLst>
          </p:cNvPr>
          <p:cNvGrpSpPr/>
          <p:nvPr/>
        </p:nvGrpSpPr>
        <p:grpSpPr>
          <a:xfrm>
            <a:off x="151620" y="2217807"/>
            <a:ext cx="707886" cy="707886"/>
            <a:chOff x="783522" y="827589"/>
            <a:chExt cx="707886" cy="707886"/>
          </a:xfrm>
        </p:grpSpPr>
        <p:sp>
          <p:nvSpPr>
            <p:cNvPr id="59" name="Google Shape;267;p28">
              <a:extLst>
                <a:ext uri="{FF2B5EF4-FFF2-40B4-BE49-F238E27FC236}">
                  <a16:creationId xmlns:a16="http://schemas.microsoft.com/office/drawing/2014/main" id="{11329851-36B2-4C5A-97E4-B1CC872BDED2}"/>
                </a:ext>
              </a:extLst>
            </p:cNvPr>
            <p:cNvSpPr/>
            <p:nvPr/>
          </p:nvSpPr>
          <p:spPr>
            <a:xfrm>
              <a:off x="783522" y="827589"/>
              <a:ext cx="707886" cy="707886"/>
            </a:xfrm>
            <a:prstGeom prst="flowChartConnector">
              <a:avLst/>
            </a:prstGeom>
            <a:solidFill>
              <a:srgbClr val="99CCFF">
                <a:alpha val="34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TextBox 59">
              <a:extLst>
                <a:ext uri="{FF2B5EF4-FFF2-40B4-BE49-F238E27FC236}">
                  <a16:creationId xmlns:a16="http://schemas.microsoft.com/office/drawing/2014/main" id="{A4DAFFFC-885E-4C27-8CF1-B416842C9C53}"/>
                </a:ext>
              </a:extLst>
            </p:cNvPr>
            <p:cNvSpPr txBox="1"/>
            <p:nvPr/>
          </p:nvSpPr>
          <p:spPr>
            <a:xfrm>
              <a:off x="783522" y="889145"/>
              <a:ext cx="707886" cy="584775"/>
            </a:xfrm>
            <a:prstGeom prst="rect">
              <a:avLst/>
            </a:prstGeom>
            <a:noFill/>
          </p:spPr>
          <p:txBody>
            <a:bodyPr wrap="square" rtlCol="0">
              <a:spAutoFit/>
            </a:bodyPr>
            <a:lstStyle/>
            <a:p>
              <a:pPr algn="ctr"/>
              <a:r>
                <a:rPr lang="en-US" sz="3200" b="1" dirty="0">
                  <a:solidFill>
                    <a:schemeClr val="tx1"/>
                  </a:solidFill>
                  <a:latin typeface="+mn-lt"/>
                </a:rPr>
                <a:t>6</a:t>
              </a:r>
            </a:p>
          </p:txBody>
        </p:sp>
      </p:grpSp>
      <p:sp>
        <p:nvSpPr>
          <p:cNvPr id="95" name="TextBox 94">
            <a:extLst>
              <a:ext uri="{FF2B5EF4-FFF2-40B4-BE49-F238E27FC236}">
                <a16:creationId xmlns:a16="http://schemas.microsoft.com/office/drawing/2014/main" id="{C2B7AE4F-64D4-44E4-BF97-1ECBB499673D}"/>
              </a:ext>
            </a:extLst>
          </p:cNvPr>
          <p:cNvSpPr txBox="1"/>
          <p:nvPr/>
        </p:nvSpPr>
        <p:spPr>
          <a:xfrm>
            <a:off x="2207013" y="2440945"/>
            <a:ext cx="2857501" cy="261610"/>
          </a:xfrm>
          <a:prstGeom prst="rect">
            <a:avLst/>
          </a:prstGeom>
          <a:noFill/>
        </p:spPr>
        <p:txBody>
          <a:bodyPr wrap="square" rtlCol="0">
            <a:spAutoFit/>
          </a:bodyPr>
          <a:lstStyle/>
          <a:p>
            <a:pPr algn="ctr">
              <a:defRPr/>
            </a:pPr>
            <a:r>
              <a:rPr lang="en-US" sz="1100" dirty="0">
                <a:solidFill>
                  <a:srgbClr val="434343"/>
                </a:solidFill>
                <a:latin typeface="Calibri" panose="020F0502020204030204" pitchFamily="34" charset="0"/>
              </a:rPr>
              <a:t>[ Press space bar to see the answer ]</a:t>
            </a:r>
          </a:p>
        </p:txBody>
      </p:sp>
      <p:pic>
        <p:nvPicPr>
          <p:cNvPr id="6148" name="Picture 4" descr="Hamster flying off wheel GIF on GIFER - by Gholace">
            <a:extLst>
              <a:ext uri="{FF2B5EF4-FFF2-40B4-BE49-F238E27FC236}">
                <a16:creationId xmlns:a16="http://schemas.microsoft.com/office/drawing/2014/main" id="{3940C0A3-1021-4C60-A542-AF8EF6A36B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63358" y="2368014"/>
            <a:ext cx="2332573" cy="2345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946D39F-9F22-5619-7AFE-729E05AF96BF}"/>
              </a:ext>
            </a:extLst>
          </p:cNvPr>
          <p:cNvGrpSpPr>
            <a:grpSpLocks noGrp="1" noUngrp="1" noRot="1" noMove="1" noResize="1"/>
          </p:cNvGrpSpPr>
          <p:nvPr/>
        </p:nvGrpSpPr>
        <p:grpSpPr>
          <a:xfrm>
            <a:off x="-14628" y="0"/>
            <a:ext cx="9158628" cy="5143500"/>
            <a:chOff x="-14628" y="0"/>
            <a:chExt cx="9158628" cy="5143500"/>
          </a:xfrm>
        </p:grpSpPr>
        <p:cxnSp>
          <p:nvCxnSpPr>
            <p:cNvPr id="4" name="AutoShape 3">
              <a:extLst>
                <a:ext uri="{FF2B5EF4-FFF2-40B4-BE49-F238E27FC236}">
                  <a16:creationId xmlns:a16="http://schemas.microsoft.com/office/drawing/2014/main" id="{3F66BCBA-60BA-D1B4-CEE8-C36067C0F7FF}"/>
                </a:ext>
              </a:extLst>
            </p:cNvPr>
            <p:cNvCxnSpPr>
              <a:cxnSpLocks noGrp="1" noRot="1" noMove="1" noResize="1" noEditPoints="1" noAdjustHandles="1" noChangeArrowheads="1" noChangeShapeType="1"/>
            </p:cNvCxnSpPr>
            <p:nvPr/>
          </p:nvCxnSpPr>
          <p:spPr bwMode="auto">
            <a:xfrm>
              <a:off x="0" y="0"/>
              <a:ext cx="9144000"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cxnSp>
          <p:nvCxnSpPr>
            <p:cNvPr id="5" name="AutoShape 4">
              <a:extLst>
                <a:ext uri="{FF2B5EF4-FFF2-40B4-BE49-F238E27FC236}">
                  <a16:creationId xmlns:a16="http://schemas.microsoft.com/office/drawing/2014/main" id="{5C5D0DA4-D2AD-F43C-6C36-D900C6F86661}"/>
                </a:ext>
              </a:extLst>
            </p:cNvPr>
            <p:cNvCxnSpPr>
              <a:cxnSpLocks noGrp="1" noRot="1" noMove="1" noResize="1" noEditPoints="1" noAdjustHandles="1" noChangeArrowheads="1" noChangeShapeType="1"/>
            </p:cNvCxnSpPr>
            <p:nvPr/>
          </p:nvCxnSpPr>
          <p:spPr bwMode="auto">
            <a:xfrm flipH="1">
              <a:off x="-14628" y="0"/>
              <a:ext cx="9158628"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grpSp>
          <p:nvGrpSpPr>
            <p:cNvPr id="7" name="Group 6">
              <a:extLst>
                <a:ext uri="{FF2B5EF4-FFF2-40B4-BE49-F238E27FC236}">
                  <a16:creationId xmlns:a16="http://schemas.microsoft.com/office/drawing/2014/main" id="{12E244B9-7F5B-7B59-3F45-10419D1D0D36}"/>
                </a:ext>
              </a:extLst>
            </p:cNvPr>
            <p:cNvGrpSpPr>
              <a:grpSpLocks noGrp="1" noUngrp="1" noRot="1" noMove="1" noResize="1"/>
            </p:cNvGrpSpPr>
            <p:nvPr/>
          </p:nvGrpSpPr>
          <p:grpSpPr bwMode="auto">
            <a:xfrm>
              <a:off x="3588189" y="2214383"/>
              <a:ext cx="1967622" cy="714734"/>
              <a:chOff x="6549" y="5686"/>
              <a:chExt cx="3510" cy="1275"/>
            </a:xfrm>
          </p:grpSpPr>
          <p:sp>
            <p:nvSpPr>
              <p:cNvPr id="8" name="AutoShape 6">
                <a:extLst>
                  <a:ext uri="{FF2B5EF4-FFF2-40B4-BE49-F238E27FC236}">
                    <a16:creationId xmlns:a16="http://schemas.microsoft.com/office/drawing/2014/main" id="{1AE2C31F-6D6B-F000-03CA-69E6F3C77EEE}"/>
                  </a:ext>
                </a:extLst>
              </p:cNvPr>
              <p:cNvSpPr>
                <a:spLocks noGrp="1" noRot="1" noMove="1" noResize="1" noEditPoints="1" noAdjustHandles="1" noChangeArrowheads="1" noChangeShapeType="1"/>
              </p:cNvSpPr>
              <p:nvPr/>
            </p:nvSpPr>
            <p:spPr bwMode="auto">
              <a:xfrm>
                <a:off x="6549" y="5686"/>
                <a:ext cx="3510" cy="1275"/>
              </a:xfrm>
              <a:prstGeom prst="roundRect">
                <a:avLst>
                  <a:gd name="adj" fmla="val 16667"/>
                </a:avLst>
              </a:prstGeom>
              <a:solidFill>
                <a:srgbClr val="FFFFFF">
                  <a:alpha val="81000"/>
                </a:srgbClr>
              </a:solidFill>
              <a:ln w="12700">
                <a:solidFill>
                  <a:srgbClr val="A5A5A5"/>
                </a:solidFill>
                <a:round/>
                <a:headEnd/>
                <a:tailEnd/>
              </a:ln>
              <a:effectLst/>
              <a:extLst>
                <a:ext uri="{AF507438-7753-43E0-B8FC-AC1667EBCBE1}">
                  <a14:hiddenEffects xmlns:a14="http://schemas.microsoft.com/office/drawing/2010/main">
                    <a:effectLst>
                      <a:outerShdw dist="107763" dir="2700000" algn="ctr" rotWithShape="0">
                        <a:srgbClr val="BFBFBF">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9" name="Text Box 7">
                <a:extLst>
                  <a:ext uri="{FF2B5EF4-FFF2-40B4-BE49-F238E27FC236}">
                    <a16:creationId xmlns:a16="http://schemas.microsoft.com/office/drawing/2014/main" id="{7E04A6B8-BB3D-5745-E4F5-D26F02AF8478}"/>
                  </a:ext>
                </a:extLst>
              </p:cNvPr>
              <p:cNvSpPr txBox="1">
                <a:spLocks noGrp="1" noRot="1" noMove="1" noResize="1" noEditPoints="1" noAdjustHandles="1" noChangeArrowheads="1" noChangeShapeType="1"/>
              </p:cNvSpPr>
              <p:nvPr/>
            </p:nvSpPr>
            <p:spPr bwMode="auto">
              <a:xfrm>
                <a:off x="6640" y="5806"/>
                <a:ext cx="3302" cy="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538135"/>
                    </a:solidFill>
                    <a:effectLst/>
                    <a:latin typeface="Calibri" panose="020F0502020204030204" pitchFamily="34" charset="0"/>
                    <a:ea typeface="Yu Mincho" panose="02020400000000000000" pitchFamily="18" charset="-128"/>
                  </a:rPr>
                  <a:t>SAMPLE FOR EVALUATION</a:t>
                </a:r>
              </a:p>
              <a:p>
                <a:pPr marL="0" marR="0" lvl="0" indent="0" algn="ctr" defTabSz="914400" rtl="0" eaLnBrk="0" fontAlgn="base" latinLnBrk="0" hangingPunct="0">
                  <a:lnSpc>
                    <a:spcPct val="100000"/>
                  </a:lnSpc>
                  <a:spcBef>
                    <a:spcPts val="20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Join ESL KidStuff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to view without watermark</a:t>
                </a:r>
                <a:r>
                  <a:rPr kumimoji="0" lang="en-US" altLang="ja-JP" sz="12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262940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38" presetClass="entr" presetSubtype="0" accel="50000" fill="hold" grpId="0" nodeType="afterEffect">
                                  <p:stCondLst>
                                    <p:cond delay="0"/>
                                  </p:stCondLst>
                                  <p:iterate type="lt">
                                    <p:tmPct val="50000"/>
                                  </p:iterate>
                                  <p:childTnLst>
                                    <p:set>
                                      <p:cBhvr>
                                        <p:cTn id="18" dur="1" fill="hold">
                                          <p:stCondLst>
                                            <p:cond delay="0"/>
                                          </p:stCondLst>
                                        </p:cTn>
                                        <p:tgtEl>
                                          <p:spTgt spid="49"/>
                                        </p:tgtEl>
                                        <p:attrNameLst>
                                          <p:attrName>style.visibility</p:attrName>
                                        </p:attrNameLst>
                                      </p:cBhvr>
                                      <p:to>
                                        <p:strVal val="visible"/>
                                      </p:to>
                                    </p:set>
                                    <p:set>
                                      <p:cBhvr>
                                        <p:cTn id="19" dur="341" fill="hold">
                                          <p:stCondLst>
                                            <p:cond delay="0"/>
                                          </p:stCondLst>
                                        </p:cTn>
                                        <p:tgtEl>
                                          <p:spTgt spid="49"/>
                                        </p:tgtEl>
                                        <p:attrNameLst>
                                          <p:attrName>style.rotation</p:attrName>
                                        </p:attrNameLst>
                                      </p:cBhvr>
                                      <p:to>
                                        <p:strVal val="-45.0"/>
                                      </p:to>
                                    </p:set>
                                    <p:anim calcmode="lin" valueType="num">
                                      <p:cBhvr>
                                        <p:cTn id="20"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21"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22"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23"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9000"/>
                            </p:stCondLst>
                            <p:childTnLst>
                              <p:par>
                                <p:cTn id="25" presetID="10" presetClass="entr" presetSubtype="0" fill="hold" grpId="0" nodeType="after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fade">
                                      <p:cBhvr>
                                        <p:cTn id="27" dur="500"/>
                                        <p:tgtEl>
                                          <p:spTgt spid="9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95"/>
                                        </p:tgtEl>
                                      </p:cBhvr>
                                    </p:animEffect>
                                    <p:set>
                                      <p:cBhvr>
                                        <p:cTn id="32" dur="1" fill="hold">
                                          <p:stCondLst>
                                            <p:cond delay="499"/>
                                          </p:stCondLst>
                                        </p:cTn>
                                        <p:tgtEl>
                                          <p:spTgt spid="95"/>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6148"/>
                                        </p:tgtEl>
                                        <p:attrNameLst>
                                          <p:attrName>style.visibility</p:attrName>
                                        </p:attrNameLst>
                                      </p:cBhvr>
                                      <p:to>
                                        <p:strVal val="visible"/>
                                      </p:to>
                                    </p:set>
                                    <p:animEffect transition="in" filter="fade">
                                      <p:cBhvr>
                                        <p:cTn id="36" dur="500"/>
                                        <p:tgtEl>
                                          <p:spTgt spid="6148"/>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8" grpId="0"/>
      <p:bldP spid="95" grpId="0"/>
      <p:bldP spid="9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5370DC-33E6-4C55-B695-474470B51291}"/>
              </a:ext>
            </a:extLst>
          </p:cNvPr>
          <p:cNvSpPr>
            <a:spLocks noGrp="1"/>
          </p:cNvSpPr>
          <p:nvPr>
            <p:ph type="ftr" sz="quarter" idx="10"/>
          </p:nvPr>
        </p:nvSpPr>
        <p:spPr/>
        <p:txBody>
          <a:bodyPr/>
          <a:lstStyle/>
          <a:p>
            <a:fld id="{B96F4E83-97C6-49E4-80AD-722C32EB5786}" type="slidenum">
              <a:rPr lang="en-US" smtClean="0">
                <a:latin typeface="Calibri" panose="020F0502020204030204" pitchFamily="34" charset="0"/>
              </a:rPr>
              <a:pPr/>
              <a:t>8</a:t>
            </a:fld>
            <a:r>
              <a:rPr lang="en-US" dirty="0">
                <a:latin typeface="Calibri" panose="020F0502020204030204" pitchFamily="34" charset="0"/>
              </a:rPr>
              <a:t>  |  © ESLKidStuff.com</a:t>
            </a:r>
          </a:p>
        </p:txBody>
      </p:sp>
      <p:sp>
        <p:nvSpPr>
          <p:cNvPr id="63" name="TextBox 62">
            <a:extLst>
              <a:ext uri="{FF2B5EF4-FFF2-40B4-BE49-F238E27FC236}">
                <a16:creationId xmlns:a16="http://schemas.microsoft.com/office/drawing/2014/main" id="{6BB5FC52-B5E9-42DC-8621-DF0B28272407}"/>
              </a:ext>
            </a:extLst>
          </p:cNvPr>
          <p:cNvSpPr txBox="1"/>
          <p:nvPr/>
        </p:nvSpPr>
        <p:spPr>
          <a:xfrm>
            <a:off x="2008915" y="4868064"/>
            <a:ext cx="3425257" cy="230832"/>
          </a:xfrm>
          <a:prstGeom prst="rect">
            <a:avLst/>
          </a:prstGeom>
          <a:noFill/>
        </p:spPr>
        <p:txBody>
          <a:bodyPr wrap="square" rtlCol="0">
            <a:spAutoFit/>
          </a:bodyPr>
          <a:lstStyle/>
          <a:p>
            <a:pPr algn="ctr">
              <a:defRPr/>
            </a:pPr>
            <a:r>
              <a:rPr lang="en-US" sz="900" dirty="0">
                <a:solidFill>
                  <a:srgbClr val="434343"/>
                </a:solidFill>
                <a:latin typeface="Calibri" panose="020F0502020204030204" pitchFamily="34" charset="0"/>
              </a:rPr>
              <a:t>[ Press space bar or left-mouse click to move to the next slide ]</a:t>
            </a:r>
          </a:p>
        </p:txBody>
      </p:sp>
      <p:grpSp>
        <p:nvGrpSpPr>
          <p:cNvPr id="56" name="Group 55">
            <a:extLst>
              <a:ext uri="{FF2B5EF4-FFF2-40B4-BE49-F238E27FC236}">
                <a16:creationId xmlns:a16="http://schemas.microsoft.com/office/drawing/2014/main" id="{8A52D897-A661-4429-86A1-0FD17C38DFCE}"/>
              </a:ext>
            </a:extLst>
          </p:cNvPr>
          <p:cNvGrpSpPr/>
          <p:nvPr/>
        </p:nvGrpSpPr>
        <p:grpSpPr>
          <a:xfrm>
            <a:off x="7264747" y="0"/>
            <a:ext cx="1879253" cy="5143500"/>
            <a:chOff x="8777197" y="0"/>
            <a:chExt cx="1879253" cy="5143500"/>
          </a:xfrm>
        </p:grpSpPr>
        <p:sp>
          <p:nvSpPr>
            <p:cNvPr id="57" name="side panel dark rectangle">
              <a:extLst>
                <a:ext uri="{FF2B5EF4-FFF2-40B4-BE49-F238E27FC236}">
                  <a16:creationId xmlns:a16="http://schemas.microsoft.com/office/drawing/2014/main" id="{D6C531D4-E448-44F4-A523-33CEE418C870}"/>
                </a:ext>
              </a:extLst>
            </p:cNvPr>
            <p:cNvSpPr/>
            <p:nvPr/>
          </p:nvSpPr>
          <p:spPr>
            <a:xfrm>
              <a:off x="8777197" y="0"/>
              <a:ext cx="367211" cy="5143500"/>
            </a:xfrm>
            <a:prstGeom prst="rect">
              <a:avLst/>
            </a:prstGeom>
            <a:solidFill>
              <a:srgbClr val="EAB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8" name="side panel light rectangle">
              <a:extLst>
                <a:ext uri="{FF2B5EF4-FFF2-40B4-BE49-F238E27FC236}">
                  <a16:creationId xmlns:a16="http://schemas.microsoft.com/office/drawing/2014/main" id="{D26EF2BD-C102-4F09-81F5-C6112A665A8E}"/>
                </a:ext>
              </a:extLst>
            </p:cNvPr>
            <p:cNvSpPr/>
            <p:nvPr/>
          </p:nvSpPr>
          <p:spPr>
            <a:xfrm>
              <a:off x="9149867" y="0"/>
              <a:ext cx="1506583" cy="5143500"/>
            </a:xfrm>
            <a:prstGeom prst="rect">
              <a:avLst/>
            </a:prstGeom>
            <a:solidFill>
              <a:srgbClr val="FFF3C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9" name="side panel textbox">
              <a:extLst>
                <a:ext uri="{FF2B5EF4-FFF2-40B4-BE49-F238E27FC236}">
                  <a16:creationId xmlns:a16="http://schemas.microsoft.com/office/drawing/2014/main" id="{5B492B8F-EF71-414C-9716-FA6D9639CD2C}"/>
                </a:ext>
              </a:extLst>
            </p:cNvPr>
            <p:cNvSpPr txBox="1"/>
            <p:nvPr/>
          </p:nvSpPr>
          <p:spPr>
            <a:xfrm>
              <a:off x="9183300" y="27074"/>
              <a:ext cx="1450860" cy="3766022"/>
            </a:xfrm>
            <a:prstGeom prst="rect">
              <a:avLst/>
            </a:prstGeom>
            <a:noFill/>
          </p:spPr>
          <p:txBody>
            <a:bodyPr wrap="square" lIns="36000" tIns="36000" rIns="36000" bIns="36000" rtlCol="0">
              <a:spAutoFit/>
            </a:bodyPr>
            <a:lstStyle/>
            <a:p>
              <a:pPr lvl="0">
                <a:buClrTx/>
                <a:defRPr/>
              </a:pPr>
              <a:r>
                <a:rPr lang="en-US" sz="1000" b="1" dirty="0">
                  <a:solidFill>
                    <a:sysClr val="windowText" lastClr="000000"/>
                  </a:solidFill>
                  <a:latin typeface="Calibri" panose="020F0502020204030204" pitchFamily="34" charset="0"/>
                </a:rPr>
                <a:t>Write on the board</a:t>
              </a:r>
              <a:endParaRPr kumimoji="0" lang="en-US" sz="1000" b="1" i="0" u="none" strike="noStrike" kern="0" cap="none" spc="0" normalizeH="0" baseline="0" noProof="0" dirty="0">
                <a:ln>
                  <a:noFill/>
                </a:ln>
                <a:solidFill>
                  <a:sysClr val="windowText" lastClr="000000"/>
                </a:solidFill>
                <a:effectLst/>
                <a:uLnTx/>
                <a:uFillTx/>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Give a marker / chalk to a student and have them come to the board.</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Show him/her one sentence from the previous slides on a piece of paper, but don’t let the rest of the class see.</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The student writes the sentence on the board and the rest of the students must shout out the sentence as it is written.  Points can be awarded to the student who shouts out the sentence first.</a:t>
              </a:r>
            </a:p>
            <a:p>
              <a:pPr lvl="0">
                <a:buClrTx/>
                <a:defRPr/>
              </a:pPr>
              <a:endParaRPr lang="en-US" sz="1000" dirty="0">
                <a:solidFill>
                  <a:sysClr val="windowText" lastClr="000000"/>
                </a:solidFill>
                <a:latin typeface="Calibri" panose="020F0502020204030204" pitchFamily="34" charset="0"/>
              </a:endParaRPr>
            </a:p>
            <a:p>
              <a:pPr lvl="0">
                <a:buClrTx/>
                <a:defRPr/>
              </a:pPr>
              <a:r>
                <a:rPr lang="en-US" sz="1000" dirty="0">
                  <a:solidFill>
                    <a:sysClr val="windowText" lastClr="000000"/>
                  </a:solidFill>
                  <a:latin typeface="Calibri" panose="020F0502020204030204" pitchFamily="34" charset="0"/>
                </a:rPr>
                <a:t>Repeat for the other sentences with different students.</a:t>
              </a:r>
            </a:p>
          </p:txBody>
        </p:sp>
        <p:grpSp>
          <p:nvGrpSpPr>
            <p:cNvPr id="60" name="teacher icon group">
              <a:extLst>
                <a:ext uri="{FF2B5EF4-FFF2-40B4-BE49-F238E27FC236}">
                  <a16:creationId xmlns:a16="http://schemas.microsoft.com/office/drawing/2014/main" id="{2B3A09AA-7054-4E9C-AF06-AFB9E56EA702}"/>
                </a:ext>
              </a:extLst>
            </p:cNvPr>
            <p:cNvGrpSpPr/>
            <p:nvPr/>
          </p:nvGrpSpPr>
          <p:grpSpPr>
            <a:xfrm>
              <a:off x="8810640" y="151620"/>
              <a:ext cx="296181" cy="296181"/>
              <a:chOff x="8810640" y="62245"/>
              <a:chExt cx="296181" cy="296181"/>
            </a:xfrm>
          </p:grpSpPr>
          <p:sp>
            <p:nvSpPr>
              <p:cNvPr id="61" name="icon circle">
                <a:extLst>
                  <a:ext uri="{FF2B5EF4-FFF2-40B4-BE49-F238E27FC236}">
                    <a16:creationId xmlns:a16="http://schemas.microsoft.com/office/drawing/2014/main" id="{443133D5-F7D0-4947-8011-D9BF38D32B89}"/>
                  </a:ext>
                </a:extLst>
              </p:cNvPr>
              <p:cNvSpPr/>
              <p:nvPr/>
            </p:nvSpPr>
            <p:spPr>
              <a:xfrm>
                <a:off x="8810640" y="62245"/>
                <a:ext cx="296181" cy="29618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grpSp>
            <p:nvGrpSpPr>
              <p:cNvPr id="62" name="teacher icon">
                <a:extLst>
                  <a:ext uri="{FF2B5EF4-FFF2-40B4-BE49-F238E27FC236}">
                    <a16:creationId xmlns:a16="http://schemas.microsoft.com/office/drawing/2014/main" id="{025ADE2B-9D83-4B14-AC1E-3594ED4795DB}"/>
                  </a:ext>
                </a:extLst>
              </p:cNvPr>
              <p:cNvGrpSpPr/>
              <p:nvPr/>
            </p:nvGrpSpPr>
            <p:grpSpPr>
              <a:xfrm>
                <a:off x="8864754" y="93114"/>
                <a:ext cx="193866" cy="206740"/>
                <a:chOff x="2542389" y="2767092"/>
                <a:chExt cx="480536" cy="512445"/>
              </a:xfrm>
            </p:grpSpPr>
            <p:sp>
              <p:nvSpPr>
                <p:cNvPr id="65" name="Google Shape;1395;p49">
                  <a:extLst>
                    <a:ext uri="{FF2B5EF4-FFF2-40B4-BE49-F238E27FC236}">
                      <a16:creationId xmlns:a16="http://schemas.microsoft.com/office/drawing/2014/main" id="{9602DDE6-BC47-46F2-BF3E-15CF734544E4}"/>
                    </a:ext>
                  </a:extLst>
                </p:cNvPr>
                <p:cNvSpPr/>
                <p:nvPr/>
              </p:nvSpPr>
              <p:spPr>
                <a:xfrm>
                  <a:off x="2542404" y="3111342"/>
                  <a:ext cx="480521" cy="168194"/>
                </a:xfrm>
                <a:custGeom>
                  <a:avLst/>
                  <a:gdLst/>
                  <a:ahLst/>
                  <a:cxnLst/>
                  <a:rect l="l" t="t" r="r" b="b"/>
                  <a:pathLst>
                    <a:path w="24324" h="8514" extrusionOk="0">
                      <a:moveTo>
                        <a:pt x="6892" y="0"/>
                      </a:moveTo>
                      <a:cubicBezTo>
                        <a:pt x="6867" y="0"/>
                        <a:pt x="6842" y="3"/>
                        <a:pt x="6818" y="7"/>
                      </a:cubicBezTo>
                      <a:lnTo>
                        <a:pt x="2979" y="727"/>
                      </a:lnTo>
                      <a:cubicBezTo>
                        <a:pt x="1024" y="1274"/>
                        <a:pt x="1" y="3201"/>
                        <a:pt x="1" y="4822"/>
                      </a:cubicBezTo>
                      <a:lnTo>
                        <a:pt x="1" y="7044"/>
                      </a:lnTo>
                      <a:cubicBezTo>
                        <a:pt x="1" y="7855"/>
                        <a:pt x="727" y="8514"/>
                        <a:pt x="1622" y="8514"/>
                      </a:cubicBezTo>
                      <a:lnTo>
                        <a:pt x="22702" y="8514"/>
                      </a:lnTo>
                      <a:cubicBezTo>
                        <a:pt x="23597" y="8514"/>
                        <a:pt x="24324" y="7855"/>
                        <a:pt x="24324" y="7044"/>
                      </a:cubicBezTo>
                      <a:lnTo>
                        <a:pt x="24324" y="4822"/>
                      </a:lnTo>
                      <a:cubicBezTo>
                        <a:pt x="24324" y="3201"/>
                        <a:pt x="23300" y="1274"/>
                        <a:pt x="21310" y="718"/>
                      </a:cubicBezTo>
                      <a:lnTo>
                        <a:pt x="17506" y="7"/>
                      </a:lnTo>
                      <a:cubicBezTo>
                        <a:pt x="17481" y="3"/>
                        <a:pt x="17457" y="0"/>
                        <a:pt x="1743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396;p49">
                  <a:extLst>
                    <a:ext uri="{FF2B5EF4-FFF2-40B4-BE49-F238E27FC236}">
                      <a16:creationId xmlns:a16="http://schemas.microsoft.com/office/drawing/2014/main" id="{ECFBE004-FC86-4F14-8805-80549FCC3B4E}"/>
                    </a:ext>
                  </a:extLst>
                </p:cNvPr>
                <p:cNvSpPr/>
                <p:nvPr/>
              </p:nvSpPr>
              <p:spPr>
                <a:xfrm>
                  <a:off x="2743826" y="3183409"/>
                  <a:ext cx="77657" cy="96128"/>
                </a:xfrm>
                <a:custGeom>
                  <a:avLst/>
                  <a:gdLst/>
                  <a:ahLst/>
                  <a:cxnLst/>
                  <a:rect l="l" t="t" r="r" b="b"/>
                  <a:pathLst>
                    <a:path w="3931" h="4866" extrusionOk="0">
                      <a:moveTo>
                        <a:pt x="1155" y="1"/>
                      </a:moveTo>
                      <a:cubicBezTo>
                        <a:pt x="956" y="1"/>
                        <a:pt x="787" y="145"/>
                        <a:pt x="755" y="340"/>
                      </a:cubicBezTo>
                      <a:lnTo>
                        <a:pt x="0" y="4866"/>
                      </a:lnTo>
                      <a:lnTo>
                        <a:pt x="3930" y="4866"/>
                      </a:lnTo>
                      <a:lnTo>
                        <a:pt x="3176" y="340"/>
                      </a:lnTo>
                      <a:cubicBezTo>
                        <a:pt x="3144" y="145"/>
                        <a:pt x="2975" y="1"/>
                        <a:pt x="2776"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397;p49">
                  <a:extLst>
                    <a:ext uri="{FF2B5EF4-FFF2-40B4-BE49-F238E27FC236}">
                      <a16:creationId xmlns:a16="http://schemas.microsoft.com/office/drawing/2014/main" id="{42E18582-BCB2-4138-80F3-B6763E4540AB}"/>
                    </a:ext>
                  </a:extLst>
                </p:cNvPr>
                <p:cNvSpPr/>
                <p:nvPr/>
              </p:nvSpPr>
              <p:spPr>
                <a:xfrm>
                  <a:off x="2761289" y="3183409"/>
                  <a:ext cx="53437" cy="55531"/>
                </a:xfrm>
                <a:custGeom>
                  <a:avLst/>
                  <a:gdLst/>
                  <a:ahLst/>
                  <a:cxnLst/>
                  <a:rect l="l" t="t" r="r" b="b"/>
                  <a:pathLst>
                    <a:path w="2705" h="2811" extrusionOk="0">
                      <a:moveTo>
                        <a:pt x="271" y="1"/>
                      </a:moveTo>
                      <a:cubicBezTo>
                        <a:pt x="171" y="1"/>
                        <a:pt x="75" y="39"/>
                        <a:pt x="0" y="107"/>
                      </a:cubicBezTo>
                      <a:lnTo>
                        <a:pt x="2704" y="2811"/>
                      </a:lnTo>
                      <a:lnTo>
                        <a:pt x="2475" y="1434"/>
                      </a:lnTo>
                      <a:lnTo>
                        <a:pt x="1042" y="1"/>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398;p49">
                  <a:extLst>
                    <a:ext uri="{FF2B5EF4-FFF2-40B4-BE49-F238E27FC236}">
                      <a16:creationId xmlns:a16="http://schemas.microsoft.com/office/drawing/2014/main" id="{C72791B7-D70F-4EE1-ACBA-95C3A2BA76CA}"/>
                    </a:ext>
                  </a:extLst>
                </p:cNvPr>
                <p:cNvSpPr/>
                <p:nvPr/>
              </p:nvSpPr>
              <p:spPr>
                <a:xfrm>
                  <a:off x="2750582" y="3135523"/>
                  <a:ext cx="64105" cy="63927"/>
                </a:xfrm>
                <a:custGeom>
                  <a:avLst/>
                  <a:gdLst/>
                  <a:ahLst/>
                  <a:cxnLst/>
                  <a:rect l="l" t="t" r="r" b="b"/>
                  <a:pathLst>
                    <a:path w="3245" h="3236" extrusionOk="0">
                      <a:moveTo>
                        <a:pt x="811" y="1"/>
                      </a:moveTo>
                      <a:cubicBezTo>
                        <a:pt x="658" y="1"/>
                        <a:pt x="517" y="87"/>
                        <a:pt x="449" y="225"/>
                      </a:cubicBezTo>
                      <a:lnTo>
                        <a:pt x="43" y="1036"/>
                      </a:lnTo>
                      <a:cubicBezTo>
                        <a:pt x="14" y="1092"/>
                        <a:pt x="0" y="1155"/>
                        <a:pt x="0" y="1219"/>
                      </a:cubicBezTo>
                      <a:lnTo>
                        <a:pt x="3" y="2020"/>
                      </a:lnTo>
                      <a:cubicBezTo>
                        <a:pt x="5" y="2691"/>
                        <a:pt x="548" y="3234"/>
                        <a:pt x="1219" y="3236"/>
                      </a:cubicBezTo>
                      <a:lnTo>
                        <a:pt x="2029" y="3236"/>
                      </a:lnTo>
                      <a:cubicBezTo>
                        <a:pt x="2700" y="3234"/>
                        <a:pt x="3245" y="2690"/>
                        <a:pt x="3245" y="2018"/>
                      </a:cubicBezTo>
                      <a:lnTo>
                        <a:pt x="3244" y="405"/>
                      </a:lnTo>
                      <a:cubicBezTo>
                        <a:pt x="3244" y="183"/>
                        <a:pt x="3062" y="1"/>
                        <a:pt x="2838" y="1"/>
                      </a:cubicBez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399;p49">
                  <a:extLst>
                    <a:ext uri="{FF2B5EF4-FFF2-40B4-BE49-F238E27FC236}">
                      <a16:creationId xmlns:a16="http://schemas.microsoft.com/office/drawing/2014/main" id="{B892F49A-6443-4B7C-BBA9-1435DE2C5D41}"/>
                    </a:ext>
                  </a:extLst>
                </p:cNvPr>
                <p:cNvSpPr/>
                <p:nvPr/>
              </p:nvSpPr>
              <p:spPr>
                <a:xfrm>
                  <a:off x="2671779" y="3071299"/>
                  <a:ext cx="118826" cy="131667"/>
                </a:xfrm>
                <a:custGeom>
                  <a:avLst/>
                  <a:gdLst/>
                  <a:ahLst/>
                  <a:cxnLst/>
                  <a:rect l="l" t="t" r="r" b="b"/>
                  <a:pathLst>
                    <a:path w="6015" h="6665" extrusionOk="0">
                      <a:moveTo>
                        <a:pt x="1964" y="0"/>
                      </a:moveTo>
                      <a:cubicBezTo>
                        <a:pt x="1840" y="0"/>
                        <a:pt x="1718" y="57"/>
                        <a:pt x="1640" y="162"/>
                      </a:cubicBezTo>
                      <a:lnTo>
                        <a:pt x="108" y="2188"/>
                      </a:lnTo>
                      <a:cubicBezTo>
                        <a:pt x="4" y="2327"/>
                        <a:pt x="0" y="2517"/>
                        <a:pt x="97" y="2661"/>
                      </a:cubicBezTo>
                      <a:lnTo>
                        <a:pt x="2569" y="6308"/>
                      </a:lnTo>
                      <a:cubicBezTo>
                        <a:pt x="2704" y="6508"/>
                        <a:pt x="2922" y="6637"/>
                        <a:pt x="3163" y="6660"/>
                      </a:cubicBezTo>
                      <a:cubicBezTo>
                        <a:pt x="3188" y="6663"/>
                        <a:pt x="3215" y="6664"/>
                        <a:pt x="3240" y="6664"/>
                      </a:cubicBezTo>
                      <a:cubicBezTo>
                        <a:pt x="3456" y="6664"/>
                        <a:pt x="3661" y="6578"/>
                        <a:pt x="3813" y="6428"/>
                      </a:cubicBezTo>
                      <a:cubicBezTo>
                        <a:pt x="3823" y="6416"/>
                        <a:pt x="3833" y="6405"/>
                        <a:pt x="3842" y="6394"/>
                      </a:cubicBezTo>
                      <a:lnTo>
                        <a:pt x="5522" y="4309"/>
                      </a:lnTo>
                      <a:cubicBezTo>
                        <a:pt x="5541" y="4287"/>
                        <a:pt x="5556" y="4261"/>
                        <a:pt x="5570" y="4236"/>
                      </a:cubicBezTo>
                      <a:lnTo>
                        <a:pt x="5973" y="3434"/>
                      </a:lnTo>
                      <a:cubicBezTo>
                        <a:pt x="6001" y="3377"/>
                        <a:pt x="6015" y="3315"/>
                        <a:pt x="6015" y="3252"/>
                      </a:cubicBezTo>
                      <a:lnTo>
                        <a:pt x="6015" y="2441"/>
                      </a:lnTo>
                      <a:cubicBezTo>
                        <a:pt x="6015" y="2293"/>
                        <a:pt x="5936" y="2158"/>
                        <a:pt x="5807" y="2086"/>
                      </a:cubicBezTo>
                      <a:lnTo>
                        <a:pt x="2161" y="52"/>
                      </a:lnTo>
                      <a:cubicBezTo>
                        <a:pt x="2099" y="17"/>
                        <a:pt x="2031" y="0"/>
                        <a:pt x="1964"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400;p49">
                  <a:extLst>
                    <a:ext uri="{FF2B5EF4-FFF2-40B4-BE49-F238E27FC236}">
                      <a16:creationId xmlns:a16="http://schemas.microsoft.com/office/drawing/2014/main" id="{0353C427-B11E-4B87-B34D-99E521973961}"/>
                    </a:ext>
                  </a:extLst>
                </p:cNvPr>
                <p:cNvSpPr/>
                <p:nvPr/>
              </p:nvSpPr>
              <p:spPr>
                <a:xfrm>
                  <a:off x="2774584" y="3071299"/>
                  <a:ext cx="118846" cy="131667"/>
                </a:xfrm>
                <a:custGeom>
                  <a:avLst/>
                  <a:gdLst/>
                  <a:ahLst/>
                  <a:cxnLst/>
                  <a:rect l="l" t="t" r="r" b="b"/>
                  <a:pathLst>
                    <a:path w="6016" h="6665" extrusionOk="0">
                      <a:moveTo>
                        <a:pt x="4051" y="0"/>
                      </a:moveTo>
                      <a:cubicBezTo>
                        <a:pt x="3984" y="0"/>
                        <a:pt x="3916" y="17"/>
                        <a:pt x="3854" y="52"/>
                      </a:cubicBezTo>
                      <a:lnTo>
                        <a:pt x="208" y="2086"/>
                      </a:lnTo>
                      <a:cubicBezTo>
                        <a:pt x="80" y="2158"/>
                        <a:pt x="0" y="2295"/>
                        <a:pt x="0" y="2441"/>
                      </a:cubicBezTo>
                      <a:lnTo>
                        <a:pt x="0" y="3252"/>
                      </a:lnTo>
                      <a:cubicBezTo>
                        <a:pt x="0" y="3315"/>
                        <a:pt x="16" y="3377"/>
                        <a:pt x="44" y="3434"/>
                      </a:cubicBezTo>
                      <a:lnTo>
                        <a:pt x="446" y="4236"/>
                      </a:lnTo>
                      <a:cubicBezTo>
                        <a:pt x="459" y="4261"/>
                        <a:pt x="475" y="4287"/>
                        <a:pt x="493" y="4309"/>
                      </a:cubicBezTo>
                      <a:lnTo>
                        <a:pt x="2174" y="6394"/>
                      </a:lnTo>
                      <a:cubicBezTo>
                        <a:pt x="2182" y="6405"/>
                        <a:pt x="2192" y="6416"/>
                        <a:pt x="2203" y="6428"/>
                      </a:cubicBezTo>
                      <a:cubicBezTo>
                        <a:pt x="2354" y="6578"/>
                        <a:pt x="2561" y="6664"/>
                        <a:pt x="2775" y="6664"/>
                      </a:cubicBezTo>
                      <a:cubicBezTo>
                        <a:pt x="2800" y="6664"/>
                        <a:pt x="2827" y="6663"/>
                        <a:pt x="2852" y="6660"/>
                      </a:cubicBezTo>
                      <a:cubicBezTo>
                        <a:pt x="3093" y="6637"/>
                        <a:pt x="3311" y="6508"/>
                        <a:pt x="3446" y="6308"/>
                      </a:cubicBezTo>
                      <a:lnTo>
                        <a:pt x="5918" y="2661"/>
                      </a:lnTo>
                      <a:cubicBezTo>
                        <a:pt x="6015" y="2517"/>
                        <a:pt x="6011" y="2327"/>
                        <a:pt x="5905" y="2188"/>
                      </a:cubicBezTo>
                      <a:lnTo>
                        <a:pt x="4375" y="162"/>
                      </a:lnTo>
                      <a:cubicBezTo>
                        <a:pt x="4296" y="57"/>
                        <a:pt x="4175" y="0"/>
                        <a:pt x="4051" y="0"/>
                      </a:cubicBezTo>
                      <a:close/>
                    </a:path>
                  </a:pathLst>
                </a:custGeom>
                <a:solidFill>
                  <a:srgbClr val="FFAC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401;p49">
                  <a:extLst>
                    <a:ext uri="{FF2B5EF4-FFF2-40B4-BE49-F238E27FC236}">
                      <a16:creationId xmlns:a16="http://schemas.microsoft.com/office/drawing/2014/main" id="{FC72F983-4050-4A94-B07B-9B209D94BFEE}"/>
                    </a:ext>
                  </a:extLst>
                </p:cNvPr>
                <p:cNvSpPr/>
                <p:nvPr/>
              </p:nvSpPr>
              <p:spPr>
                <a:xfrm>
                  <a:off x="2662455" y="2896744"/>
                  <a:ext cx="240280" cy="222797"/>
                </a:xfrm>
                <a:custGeom>
                  <a:avLst/>
                  <a:gdLst/>
                  <a:ahLst/>
                  <a:cxnLst/>
                  <a:rect l="l" t="t" r="r" b="b"/>
                  <a:pathLst>
                    <a:path w="12163" h="11278" extrusionOk="0">
                      <a:moveTo>
                        <a:pt x="7211" y="1"/>
                      </a:moveTo>
                      <a:cubicBezTo>
                        <a:pt x="5948" y="1"/>
                        <a:pt x="4359" y="83"/>
                        <a:pt x="2433" y="331"/>
                      </a:cubicBezTo>
                      <a:lnTo>
                        <a:pt x="0" y="1142"/>
                      </a:lnTo>
                      <a:lnTo>
                        <a:pt x="0" y="3980"/>
                      </a:lnTo>
                      <a:cubicBezTo>
                        <a:pt x="0" y="8010"/>
                        <a:pt x="2723" y="11277"/>
                        <a:pt x="6082" y="11277"/>
                      </a:cubicBezTo>
                      <a:cubicBezTo>
                        <a:pt x="9440" y="11277"/>
                        <a:pt x="12163" y="8010"/>
                        <a:pt x="12163" y="3980"/>
                      </a:cubicBezTo>
                      <a:lnTo>
                        <a:pt x="12163" y="1142"/>
                      </a:lnTo>
                      <a:cubicBezTo>
                        <a:pt x="12127" y="1181"/>
                        <a:pt x="12071" y="1194"/>
                        <a:pt x="12011" y="1194"/>
                      </a:cubicBezTo>
                      <a:cubicBezTo>
                        <a:pt x="11891" y="1194"/>
                        <a:pt x="11759" y="1142"/>
                        <a:pt x="11759" y="1142"/>
                      </a:cubicBezTo>
                      <a:lnTo>
                        <a:pt x="11757" y="1142"/>
                      </a:lnTo>
                      <a:lnTo>
                        <a:pt x="10958" y="331"/>
                      </a:lnTo>
                      <a:cubicBezTo>
                        <a:pt x="10958" y="331"/>
                        <a:pt x="9736" y="1"/>
                        <a:pt x="7211" y="1"/>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402;p49">
                  <a:extLst>
                    <a:ext uri="{FF2B5EF4-FFF2-40B4-BE49-F238E27FC236}">
                      <a16:creationId xmlns:a16="http://schemas.microsoft.com/office/drawing/2014/main" id="{005DF95E-699F-4EC7-B78F-D715E4AC2B51}"/>
                    </a:ext>
                  </a:extLst>
                </p:cNvPr>
                <p:cNvSpPr/>
                <p:nvPr/>
              </p:nvSpPr>
              <p:spPr>
                <a:xfrm>
                  <a:off x="2699832" y="2943326"/>
                  <a:ext cx="66594" cy="64085"/>
                </a:xfrm>
                <a:custGeom>
                  <a:avLst/>
                  <a:gdLst/>
                  <a:ahLst/>
                  <a:cxnLst/>
                  <a:rect l="l" t="t" r="r" b="b"/>
                  <a:pathLst>
                    <a:path w="3371" h="3244" extrusionOk="0">
                      <a:moveTo>
                        <a:pt x="1749" y="0"/>
                      </a:moveTo>
                      <a:cubicBezTo>
                        <a:pt x="1093" y="0"/>
                        <a:pt x="501" y="396"/>
                        <a:pt x="251" y="1001"/>
                      </a:cubicBezTo>
                      <a:cubicBezTo>
                        <a:pt x="0" y="1608"/>
                        <a:pt x="138" y="2305"/>
                        <a:pt x="603" y="2769"/>
                      </a:cubicBezTo>
                      <a:cubicBezTo>
                        <a:pt x="912" y="3079"/>
                        <a:pt x="1327" y="3244"/>
                        <a:pt x="1749" y="3244"/>
                      </a:cubicBezTo>
                      <a:cubicBezTo>
                        <a:pt x="1958" y="3244"/>
                        <a:pt x="2169" y="3203"/>
                        <a:pt x="2369" y="3120"/>
                      </a:cubicBezTo>
                      <a:cubicBezTo>
                        <a:pt x="2976"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403;p49">
                  <a:extLst>
                    <a:ext uri="{FF2B5EF4-FFF2-40B4-BE49-F238E27FC236}">
                      <a16:creationId xmlns:a16="http://schemas.microsoft.com/office/drawing/2014/main" id="{30114B69-A8A6-476B-BBD0-91AA6E7EA472}"/>
                    </a:ext>
                  </a:extLst>
                </p:cNvPr>
                <p:cNvSpPr/>
                <p:nvPr/>
              </p:nvSpPr>
              <p:spPr>
                <a:xfrm>
                  <a:off x="2712060"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8"/>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404;p49">
                  <a:extLst>
                    <a:ext uri="{FF2B5EF4-FFF2-40B4-BE49-F238E27FC236}">
                      <a16:creationId xmlns:a16="http://schemas.microsoft.com/office/drawing/2014/main" id="{42DAE4CD-DD6F-4BFF-8B33-8098580A0C54}"/>
                    </a:ext>
                  </a:extLst>
                </p:cNvPr>
                <p:cNvSpPr/>
                <p:nvPr/>
              </p:nvSpPr>
              <p:spPr>
                <a:xfrm>
                  <a:off x="2795940" y="2943326"/>
                  <a:ext cx="66594" cy="64065"/>
                </a:xfrm>
                <a:custGeom>
                  <a:avLst/>
                  <a:gdLst/>
                  <a:ahLst/>
                  <a:cxnLst/>
                  <a:rect l="l" t="t" r="r" b="b"/>
                  <a:pathLst>
                    <a:path w="3371" h="3243" extrusionOk="0">
                      <a:moveTo>
                        <a:pt x="1749" y="0"/>
                      </a:moveTo>
                      <a:cubicBezTo>
                        <a:pt x="1093" y="0"/>
                        <a:pt x="501" y="394"/>
                        <a:pt x="251" y="1001"/>
                      </a:cubicBezTo>
                      <a:cubicBezTo>
                        <a:pt x="0" y="1606"/>
                        <a:pt x="138" y="2305"/>
                        <a:pt x="601" y="2768"/>
                      </a:cubicBezTo>
                      <a:cubicBezTo>
                        <a:pt x="912" y="3078"/>
                        <a:pt x="1327" y="3243"/>
                        <a:pt x="1749" y="3243"/>
                      </a:cubicBezTo>
                      <a:cubicBezTo>
                        <a:pt x="1958" y="3243"/>
                        <a:pt x="2168" y="3203"/>
                        <a:pt x="2369" y="3120"/>
                      </a:cubicBezTo>
                      <a:cubicBezTo>
                        <a:pt x="2975" y="2869"/>
                        <a:pt x="3370" y="2278"/>
                        <a:pt x="3370" y="1622"/>
                      </a:cubicBezTo>
                      <a:cubicBezTo>
                        <a:pt x="3370" y="727"/>
                        <a:pt x="2645" y="0"/>
                        <a:pt x="1749"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405;p49">
                  <a:extLst>
                    <a:ext uri="{FF2B5EF4-FFF2-40B4-BE49-F238E27FC236}">
                      <a16:creationId xmlns:a16="http://schemas.microsoft.com/office/drawing/2014/main" id="{D14FF8DB-C27D-44F0-B379-DF8FF5D83915}"/>
                    </a:ext>
                  </a:extLst>
                </p:cNvPr>
                <p:cNvSpPr/>
                <p:nvPr/>
              </p:nvSpPr>
              <p:spPr>
                <a:xfrm>
                  <a:off x="2808168" y="2943326"/>
                  <a:ext cx="57112" cy="54603"/>
                </a:xfrm>
                <a:custGeom>
                  <a:avLst/>
                  <a:gdLst/>
                  <a:ahLst/>
                  <a:cxnLst/>
                  <a:rect l="l" t="t" r="r" b="b"/>
                  <a:pathLst>
                    <a:path w="2891" h="2764" extrusionOk="0">
                      <a:moveTo>
                        <a:pt x="1141" y="0"/>
                      </a:moveTo>
                      <a:cubicBezTo>
                        <a:pt x="713" y="0"/>
                        <a:pt x="303" y="169"/>
                        <a:pt x="1" y="470"/>
                      </a:cubicBezTo>
                      <a:lnTo>
                        <a:pt x="2292" y="2763"/>
                      </a:lnTo>
                      <a:cubicBezTo>
                        <a:pt x="2754" y="2298"/>
                        <a:pt x="2891" y="1602"/>
                        <a:pt x="2639" y="997"/>
                      </a:cubicBezTo>
                      <a:cubicBezTo>
                        <a:pt x="2387" y="393"/>
                        <a:pt x="1795" y="0"/>
                        <a:pt x="1141" y="0"/>
                      </a:cubicBezTo>
                      <a:close/>
                    </a:path>
                  </a:pathLst>
                </a:custGeom>
                <a:solidFill>
                  <a:srgbClr val="FFD2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406;p49">
                  <a:extLst>
                    <a:ext uri="{FF2B5EF4-FFF2-40B4-BE49-F238E27FC236}">
                      <a16:creationId xmlns:a16="http://schemas.microsoft.com/office/drawing/2014/main" id="{76ED4397-08DF-4EE4-A68B-602A34E56F4F}"/>
                    </a:ext>
                  </a:extLst>
                </p:cNvPr>
                <p:cNvSpPr/>
                <p:nvPr/>
              </p:nvSpPr>
              <p:spPr>
                <a:xfrm>
                  <a:off x="2758622" y="2951050"/>
                  <a:ext cx="48400" cy="32339"/>
                </a:xfrm>
                <a:custGeom>
                  <a:avLst/>
                  <a:gdLst/>
                  <a:ahLst/>
                  <a:cxnLst/>
                  <a:rect l="l" t="t" r="r" b="b"/>
                  <a:pathLst>
                    <a:path w="2450" h="1637" extrusionOk="0">
                      <a:moveTo>
                        <a:pt x="1225" y="1"/>
                      </a:moveTo>
                      <a:cubicBezTo>
                        <a:pt x="548" y="1"/>
                        <a:pt x="0" y="554"/>
                        <a:pt x="9" y="1231"/>
                      </a:cubicBezTo>
                      <a:cubicBezTo>
                        <a:pt x="9" y="1455"/>
                        <a:pt x="190" y="1636"/>
                        <a:pt x="414" y="1636"/>
                      </a:cubicBezTo>
                      <a:cubicBezTo>
                        <a:pt x="638" y="1636"/>
                        <a:pt x="819" y="1455"/>
                        <a:pt x="819" y="1231"/>
                      </a:cubicBezTo>
                      <a:cubicBezTo>
                        <a:pt x="819" y="1007"/>
                        <a:pt x="1001" y="825"/>
                        <a:pt x="1225" y="825"/>
                      </a:cubicBezTo>
                      <a:cubicBezTo>
                        <a:pt x="1449" y="825"/>
                        <a:pt x="1630" y="1007"/>
                        <a:pt x="1630" y="1231"/>
                      </a:cubicBezTo>
                      <a:cubicBezTo>
                        <a:pt x="1630" y="1455"/>
                        <a:pt x="1812" y="1636"/>
                        <a:pt x="2036" y="1636"/>
                      </a:cubicBezTo>
                      <a:cubicBezTo>
                        <a:pt x="2259" y="1636"/>
                        <a:pt x="2441" y="1455"/>
                        <a:pt x="2441" y="1231"/>
                      </a:cubicBezTo>
                      <a:cubicBezTo>
                        <a:pt x="2449" y="554"/>
                        <a:pt x="1902" y="1"/>
                        <a:pt x="1225"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407;p49">
                  <a:extLst>
                    <a:ext uri="{FF2B5EF4-FFF2-40B4-BE49-F238E27FC236}">
                      <a16:creationId xmlns:a16="http://schemas.microsoft.com/office/drawing/2014/main" id="{BF834073-98D2-494E-8818-111EB260B039}"/>
                    </a:ext>
                  </a:extLst>
                </p:cNvPr>
                <p:cNvSpPr/>
                <p:nvPr/>
              </p:nvSpPr>
              <p:spPr>
                <a:xfrm>
                  <a:off x="2654454" y="2959347"/>
                  <a:ext cx="56262" cy="16021"/>
                </a:xfrm>
                <a:custGeom>
                  <a:avLst/>
                  <a:gdLst/>
                  <a:ahLst/>
                  <a:cxnLst/>
                  <a:rect l="l" t="t" r="r" b="b"/>
                  <a:pathLst>
                    <a:path w="2848" h="811" extrusionOk="0">
                      <a:moveTo>
                        <a:pt x="405" y="0"/>
                      </a:moveTo>
                      <a:cubicBezTo>
                        <a:pt x="182" y="0"/>
                        <a:pt x="0" y="182"/>
                        <a:pt x="0" y="405"/>
                      </a:cubicBezTo>
                      <a:cubicBezTo>
                        <a:pt x="0" y="629"/>
                        <a:pt x="182" y="811"/>
                        <a:pt x="405" y="811"/>
                      </a:cubicBezTo>
                      <a:lnTo>
                        <a:pt x="2444" y="811"/>
                      </a:lnTo>
                      <a:cubicBezTo>
                        <a:pt x="2668" y="811"/>
                        <a:pt x="2848" y="629"/>
                        <a:pt x="2848" y="405"/>
                      </a:cubicBezTo>
                      <a:cubicBezTo>
                        <a:pt x="2848" y="182"/>
                        <a:pt x="2668" y="0"/>
                        <a:pt x="244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408;p49">
                  <a:extLst>
                    <a:ext uri="{FF2B5EF4-FFF2-40B4-BE49-F238E27FC236}">
                      <a16:creationId xmlns:a16="http://schemas.microsoft.com/office/drawing/2014/main" id="{C2B4FA78-D720-4B1D-9BC0-077FC12DA682}"/>
                    </a:ext>
                  </a:extLst>
                </p:cNvPr>
                <p:cNvSpPr/>
                <p:nvPr/>
              </p:nvSpPr>
              <p:spPr>
                <a:xfrm>
                  <a:off x="2854889" y="2959347"/>
                  <a:ext cx="55867" cy="16021"/>
                </a:xfrm>
                <a:custGeom>
                  <a:avLst/>
                  <a:gdLst/>
                  <a:ahLst/>
                  <a:cxnLst/>
                  <a:rect l="l" t="t" r="r" b="b"/>
                  <a:pathLst>
                    <a:path w="2828" h="811" extrusionOk="0">
                      <a:moveTo>
                        <a:pt x="406" y="0"/>
                      </a:moveTo>
                      <a:cubicBezTo>
                        <a:pt x="182" y="0"/>
                        <a:pt x="0" y="182"/>
                        <a:pt x="0" y="405"/>
                      </a:cubicBezTo>
                      <a:cubicBezTo>
                        <a:pt x="0" y="629"/>
                        <a:pt x="182" y="811"/>
                        <a:pt x="406" y="811"/>
                      </a:cubicBezTo>
                      <a:lnTo>
                        <a:pt x="2422" y="811"/>
                      </a:lnTo>
                      <a:cubicBezTo>
                        <a:pt x="2645" y="811"/>
                        <a:pt x="2827" y="629"/>
                        <a:pt x="2827" y="405"/>
                      </a:cubicBezTo>
                      <a:cubicBezTo>
                        <a:pt x="2827" y="182"/>
                        <a:pt x="2645" y="0"/>
                        <a:pt x="242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409;p49">
                  <a:extLst>
                    <a:ext uri="{FF2B5EF4-FFF2-40B4-BE49-F238E27FC236}">
                      <a16:creationId xmlns:a16="http://schemas.microsoft.com/office/drawing/2014/main" id="{AAC7E67F-D2BE-4789-80A4-96ABFD0ADCBE}"/>
                    </a:ext>
                  </a:extLst>
                </p:cNvPr>
                <p:cNvSpPr/>
                <p:nvPr/>
              </p:nvSpPr>
              <p:spPr>
                <a:xfrm>
                  <a:off x="2691574" y="2935325"/>
                  <a:ext cx="83248" cy="80087"/>
                </a:xfrm>
                <a:custGeom>
                  <a:avLst/>
                  <a:gdLst/>
                  <a:ahLst/>
                  <a:cxnLst/>
                  <a:rect l="l" t="t" r="r" b="b"/>
                  <a:pathLst>
                    <a:path w="4214" h="4054" extrusionOk="0">
                      <a:moveTo>
                        <a:pt x="2186" y="811"/>
                      </a:moveTo>
                      <a:cubicBezTo>
                        <a:pt x="2858" y="811"/>
                        <a:pt x="3403" y="1355"/>
                        <a:pt x="3403" y="2027"/>
                      </a:cubicBezTo>
                      <a:cubicBezTo>
                        <a:pt x="3403" y="2518"/>
                        <a:pt x="3107" y="2963"/>
                        <a:pt x="2652" y="3150"/>
                      </a:cubicBezTo>
                      <a:cubicBezTo>
                        <a:pt x="2502" y="3213"/>
                        <a:pt x="2343" y="3243"/>
                        <a:pt x="2187" y="3243"/>
                      </a:cubicBezTo>
                      <a:cubicBezTo>
                        <a:pt x="1870" y="3243"/>
                        <a:pt x="1559" y="3119"/>
                        <a:pt x="1326" y="2887"/>
                      </a:cubicBezTo>
                      <a:cubicBezTo>
                        <a:pt x="979" y="2539"/>
                        <a:pt x="874" y="2016"/>
                        <a:pt x="1063" y="1561"/>
                      </a:cubicBezTo>
                      <a:cubicBezTo>
                        <a:pt x="1250" y="1106"/>
                        <a:pt x="1694" y="811"/>
                        <a:pt x="2186" y="811"/>
                      </a:cubicBezTo>
                      <a:close/>
                      <a:moveTo>
                        <a:pt x="2186" y="0"/>
                      </a:moveTo>
                      <a:cubicBezTo>
                        <a:pt x="1659" y="0"/>
                        <a:pt x="1141" y="206"/>
                        <a:pt x="753" y="594"/>
                      </a:cubicBezTo>
                      <a:cubicBezTo>
                        <a:pt x="173" y="1174"/>
                        <a:pt x="0" y="2045"/>
                        <a:pt x="313" y="2802"/>
                      </a:cubicBezTo>
                      <a:cubicBezTo>
                        <a:pt x="627" y="3560"/>
                        <a:pt x="1366"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410;p49">
                  <a:extLst>
                    <a:ext uri="{FF2B5EF4-FFF2-40B4-BE49-F238E27FC236}">
                      <a16:creationId xmlns:a16="http://schemas.microsoft.com/office/drawing/2014/main" id="{5B6E9DAB-0A86-4F53-9AC2-CA4A089CE0FE}"/>
                    </a:ext>
                  </a:extLst>
                </p:cNvPr>
                <p:cNvSpPr/>
                <p:nvPr/>
              </p:nvSpPr>
              <p:spPr>
                <a:xfrm>
                  <a:off x="2787682" y="2935325"/>
                  <a:ext cx="83248" cy="80087"/>
                </a:xfrm>
                <a:custGeom>
                  <a:avLst/>
                  <a:gdLst/>
                  <a:ahLst/>
                  <a:cxnLst/>
                  <a:rect l="l" t="t" r="r" b="b"/>
                  <a:pathLst>
                    <a:path w="4214" h="4054" extrusionOk="0">
                      <a:moveTo>
                        <a:pt x="2186" y="811"/>
                      </a:moveTo>
                      <a:cubicBezTo>
                        <a:pt x="2858" y="811"/>
                        <a:pt x="3401" y="1355"/>
                        <a:pt x="3402" y="2027"/>
                      </a:cubicBezTo>
                      <a:cubicBezTo>
                        <a:pt x="3402" y="2520"/>
                        <a:pt x="3105" y="2963"/>
                        <a:pt x="2651" y="3150"/>
                      </a:cubicBezTo>
                      <a:cubicBezTo>
                        <a:pt x="2500" y="3213"/>
                        <a:pt x="2342" y="3243"/>
                        <a:pt x="2185" y="3243"/>
                      </a:cubicBezTo>
                      <a:cubicBezTo>
                        <a:pt x="1869" y="3243"/>
                        <a:pt x="1559" y="3119"/>
                        <a:pt x="1326" y="2887"/>
                      </a:cubicBezTo>
                      <a:cubicBezTo>
                        <a:pt x="978" y="2539"/>
                        <a:pt x="874" y="2016"/>
                        <a:pt x="1062" y="1561"/>
                      </a:cubicBezTo>
                      <a:cubicBezTo>
                        <a:pt x="1250" y="1106"/>
                        <a:pt x="1694" y="811"/>
                        <a:pt x="2186" y="811"/>
                      </a:cubicBezTo>
                      <a:close/>
                      <a:moveTo>
                        <a:pt x="2186" y="0"/>
                      </a:moveTo>
                      <a:cubicBezTo>
                        <a:pt x="1659" y="0"/>
                        <a:pt x="1141" y="206"/>
                        <a:pt x="753" y="594"/>
                      </a:cubicBezTo>
                      <a:cubicBezTo>
                        <a:pt x="173" y="1174"/>
                        <a:pt x="0" y="2045"/>
                        <a:pt x="314" y="2802"/>
                      </a:cubicBezTo>
                      <a:cubicBezTo>
                        <a:pt x="627" y="3560"/>
                        <a:pt x="1367" y="4054"/>
                        <a:pt x="2186" y="4054"/>
                      </a:cubicBezTo>
                      <a:cubicBezTo>
                        <a:pt x="3305" y="4052"/>
                        <a:pt x="4212" y="3146"/>
                        <a:pt x="4213" y="2027"/>
                      </a:cubicBezTo>
                      <a:cubicBezTo>
                        <a:pt x="4213" y="1208"/>
                        <a:pt x="3719" y="467"/>
                        <a:pt x="2962" y="155"/>
                      </a:cubicBezTo>
                      <a:cubicBezTo>
                        <a:pt x="2711" y="51"/>
                        <a:pt x="2448" y="0"/>
                        <a:pt x="2186"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411;p49">
                  <a:extLst>
                    <a:ext uri="{FF2B5EF4-FFF2-40B4-BE49-F238E27FC236}">
                      <a16:creationId xmlns:a16="http://schemas.microsoft.com/office/drawing/2014/main" id="{C71712BE-B855-489E-8850-2907D253BE0F}"/>
                    </a:ext>
                  </a:extLst>
                </p:cNvPr>
                <p:cNvSpPr/>
                <p:nvPr/>
              </p:nvSpPr>
              <p:spPr>
                <a:xfrm>
                  <a:off x="2934837" y="2863674"/>
                  <a:ext cx="16002" cy="111537"/>
                </a:xfrm>
                <a:custGeom>
                  <a:avLst/>
                  <a:gdLst/>
                  <a:ahLst/>
                  <a:cxnLst/>
                  <a:rect l="l" t="t" r="r" b="b"/>
                  <a:pathLst>
                    <a:path w="810" h="5646" extrusionOk="0">
                      <a:moveTo>
                        <a:pt x="404" y="1"/>
                      </a:moveTo>
                      <a:cubicBezTo>
                        <a:pt x="181" y="1"/>
                        <a:pt x="0" y="182"/>
                        <a:pt x="0" y="406"/>
                      </a:cubicBezTo>
                      <a:lnTo>
                        <a:pt x="0" y="5241"/>
                      </a:lnTo>
                      <a:cubicBezTo>
                        <a:pt x="0" y="5464"/>
                        <a:pt x="181" y="5645"/>
                        <a:pt x="404" y="5645"/>
                      </a:cubicBezTo>
                      <a:lnTo>
                        <a:pt x="406" y="5645"/>
                      </a:lnTo>
                      <a:cubicBezTo>
                        <a:pt x="630" y="5645"/>
                        <a:pt x="810" y="5464"/>
                        <a:pt x="810" y="5240"/>
                      </a:cubicBezTo>
                      <a:lnTo>
                        <a:pt x="810" y="406"/>
                      </a:lnTo>
                      <a:cubicBezTo>
                        <a:pt x="810" y="182"/>
                        <a:pt x="628" y="1"/>
                        <a:pt x="404" y="1"/>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412;p49">
                  <a:extLst>
                    <a:ext uri="{FF2B5EF4-FFF2-40B4-BE49-F238E27FC236}">
                      <a16:creationId xmlns:a16="http://schemas.microsoft.com/office/drawing/2014/main" id="{8A62C2EA-A7AF-4513-814C-D45B2CE595C7}"/>
                    </a:ext>
                  </a:extLst>
                </p:cNvPr>
                <p:cNvSpPr/>
                <p:nvPr/>
              </p:nvSpPr>
              <p:spPr>
                <a:xfrm>
                  <a:off x="2574269" y="2767092"/>
                  <a:ext cx="408593" cy="127380"/>
                </a:xfrm>
                <a:custGeom>
                  <a:avLst/>
                  <a:gdLst/>
                  <a:ahLst/>
                  <a:cxnLst/>
                  <a:rect l="l" t="t" r="r" b="b"/>
                  <a:pathLst>
                    <a:path w="20683" h="6448" extrusionOk="0">
                      <a:moveTo>
                        <a:pt x="10343" y="0"/>
                      </a:moveTo>
                      <a:cubicBezTo>
                        <a:pt x="9875" y="0"/>
                        <a:pt x="9407" y="77"/>
                        <a:pt x="8958" y="230"/>
                      </a:cubicBezTo>
                      <a:lnTo>
                        <a:pt x="710" y="3057"/>
                      </a:lnTo>
                      <a:cubicBezTo>
                        <a:pt x="287" y="3203"/>
                        <a:pt x="1" y="3602"/>
                        <a:pt x="1" y="4051"/>
                      </a:cubicBezTo>
                      <a:cubicBezTo>
                        <a:pt x="1" y="4500"/>
                        <a:pt x="287" y="4898"/>
                        <a:pt x="710" y="5045"/>
                      </a:cubicBezTo>
                      <a:lnTo>
                        <a:pt x="4743" y="6427"/>
                      </a:lnTo>
                      <a:cubicBezTo>
                        <a:pt x="4785" y="6441"/>
                        <a:pt x="4829" y="6448"/>
                        <a:pt x="4874" y="6448"/>
                      </a:cubicBezTo>
                      <a:lnTo>
                        <a:pt x="4880" y="6448"/>
                      </a:lnTo>
                      <a:lnTo>
                        <a:pt x="16228" y="6307"/>
                      </a:lnTo>
                      <a:cubicBezTo>
                        <a:pt x="16272" y="6306"/>
                        <a:pt x="16314" y="6299"/>
                        <a:pt x="16355" y="6285"/>
                      </a:cubicBezTo>
                      <a:lnTo>
                        <a:pt x="19973" y="5045"/>
                      </a:lnTo>
                      <a:cubicBezTo>
                        <a:pt x="20398" y="4898"/>
                        <a:pt x="20682" y="4500"/>
                        <a:pt x="20682" y="4051"/>
                      </a:cubicBezTo>
                      <a:cubicBezTo>
                        <a:pt x="20682" y="3602"/>
                        <a:pt x="20398" y="3203"/>
                        <a:pt x="19973" y="3057"/>
                      </a:cubicBezTo>
                      <a:lnTo>
                        <a:pt x="19974" y="3057"/>
                      </a:lnTo>
                      <a:lnTo>
                        <a:pt x="11728" y="230"/>
                      </a:lnTo>
                      <a:cubicBezTo>
                        <a:pt x="11279" y="77"/>
                        <a:pt x="10811" y="0"/>
                        <a:pt x="10343"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413;p49">
                  <a:extLst>
                    <a:ext uri="{FF2B5EF4-FFF2-40B4-BE49-F238E27FC236}">
                      <a16:creationId xmlns:a16="http://schemas.microsoft.com/office/drawing/2014/main" id="{F8B5556E-6275-4560-AE9B-82CB28049931}"/>
                    </a:ext>
                  </a:extLst>
                </p:cNvPr>
                <p:cNvSpPr/>
                <p:nvPr/>
              </p:nvSpPr>
              <p:spPr>
                <a:xfrm>
                  <a:off x="2662514" y="2823196"/>
                  <a:ext cx="240280" cy="104129"/>
                </a:xfrm>
                <a:custGeom>
                  <a:avLst/>
                  <a:gdLst/>
                  <a:ahLst/>
                  <a:cxnLst/>
                  <a:rect l="l" t="t" r="r" b="b"/>
                  <a:pathLst>
                    <a:path w="12163" h="5271" extrusionOk="0">
                      <a:moveTo>
                        <a:pt x="6081" y="0"/>
                      </a:moveTo>
                      <a:cubicBezTo>
                        <a:pt x="3152" y="0"/>
                        <a:pt x="0" y="635"/>
                        <a:pt x="0" y="2027"/>
                      </a:cubicBezTo>
                      <a:lnTo>
                        <a:pt x="0" y="5270"/>
                      </a:lnTo>
                      <a:cubicBezTo>
                        <a:pt x="1079" y="4683"/>
                        <a:pt x="3041" y="4410"/>
                        <a:pt x="4691" y="4316"/>
                      </a:cubicBezTo>
                      <a:lnTo>
                        <a:pt x="4692" y="4316"/>
                      </a:lnTo>
                      <a:cubicBezTo>
                        <a:pt x="5121" y="4285"/>
                        <a:pt x="5583" y="4265"/>
                        <a:pt x="6083" y="4265"/>
                      </a:cubicBezTo>
                      <a:cubicBezTo>
                        <a:pt x="6581" y="4265"/>
                        <a:pt x="7043" y="4284"/>
                        <a:pt x="7472" y="4316"/>
                      </a:cubicBezTo>
                      <a:cubicBezTo>
                        <a:pt x="9123" y="4410"/>
                        <a:pt x="11084" y="4683"/>
                        <a:pt x="12162" y="5270"/>
                      </a:cubicBezTo>
                      <a:lnTo>
                        <a:pt x="12162" y="2027"/>
                      </a:lnTo>
                      <a:cubicBezTo>
                        <a:pt x="12162" y="635"/>
                        <a:pt x="9011" y="0"/>
                        <a:pt x="6081"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414;p49">
                  <a:extLst>
                    <a:ext uri="{FF2B5EF4-FFF2-40B4-BE49-F238E27FC236}">
                      <a16:creationId xmlns:a16="http://schemas.microsoft.com/office/drawing/2014/main" id="{9B26CFA8-D778-402F-BFD5-17D0406F6FDD}"/>
                    </a:ext>
                  </a:extLst>
                </p:cNvPr>
                <p:cNvSpPr/>
                <p:nvPr/>
              </p:nvSpPr>
              <p:spPr>
                <a:xfrm>
                  <a:off x="2662534" y="2867546"/>
                  <a:ext cx="240280" cy="40063"/>
                </a:xfrm>
                <a:custGeom>
                  <a:avLst/>
                  <a:gdLst/>
                  <a:ahLst/>
                  <a:cxnLst/>
                  <a:rect l="l" t="t" r="r" b="b"/>
                  <a:pathLst>
                    <a:path w="12163" h="2028" extrusionOk="0">
                      <a:moveTo>
                        <a:pt x="6082" y="0"/>
                      </a:moveTo>
                      <a:cubicBezTo>
                        <a:pt x="4322" y="0"/>
                        <a:pt x="1407" y="233"/>
                        <a:pt x="1" y="997"/>
                      </a:cubicBezTo>
                      <a:lnTo>
                        <a:pt x="1" y="2027"/>
                      </a:lnTo>
                      <a:cubicBezTo>
                        <a:pt x="1" y="1674"/>
                        <a:pt x="2132" y="811"/>
                        <a:pt x="6082" y="811"/>
                      </a:cubicBezTo>
                      <a:cubicBezTo>
                        <a:pt x="10030" y="811"/>
                        <a:pt x="12163" y="1674"/>
                        <a:pt x="12163" y="2027"/>
                      </a:cubicBezTo>
                      <a:lnTo>
                        <a:pt x="12163" y="998"/>
                      </a:lnTo>
                      <a:cubicBezTo>
                        <a:pt x="10755" y="233"/>
                        <a:pt x="7840" y="2"/>
                        <a:pt x="6082" y="2"/>
                      </a:cubicBezTo>
                      <a:lnTo>
                        <a:pt x="608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415;p49">
                  <a:extLst>
                    <a:ext uri="{FF2B5EF4-FFF2-40B4-BE49-F238E27FC236}">
                      <a16:creationId xmlns:a16="http://schemas.microsoft.com/office/drawing/2014/main" id="{723A8EEC-E630-4655-B428-81A7DBEE39EF}"/>
                    </a:ext>
                  </a:extLst>
                </p:cNvPr>
                <p:cNvSpPr/>
                <p:nvPr/>
              </p:nvSpPr>
              <p:spPr>
                <a:xfrm>
                  <a:off x="2782605" y="2823196"/>
                  <a:ext cx="120189" cy="104129"/>
                </a:xfrm>
                <a:custGeom>
                  <a:avLst/>
                  <a:gdLst/>
                  <a:ahLst/>
                  <a:cxnLst/>
                  <a:rect l="l" t="t" r="r" b="b"/>
                  <a:pathLst>
                    <a:path w="6084" h="5271" extrusionOk="0">
                      <a:moveTo>
                        <a:pt x="1" y="0"/>
                      </a:moveTo>
                      <a:lnTo>
                        <a:pt x="1" y="4265"/>
                      </a:lnTo>
                      <a:lnTo>
                        <a:pt x="4" y="4265"/>
                      </a:lnTo>
                      <a:cubicBezTo>
                        <a:pt x="503" y="4265"/>
                        <a:pt x="964" y="4284"/>
                        <a:pt x="1393" y="4316"/>
                      </a:cubicBezTo>
                      <a:cubicBezTo>
                        <a:pt x="3044" y="4410"/>
                        <a:pt x="5005" y="4683"/>
                        <a:pt x="6083" y="5270"/>
                      </a:cubicBezTo>
                      <a:lnTo>
                        <a:pt x="6083" y="2027"/>
                      </a:lnTo>
                      <a:cubicBezTo>
                        <a:pt x="6083" y="635"/>
                        <a:pt x="2932" y="0"/>
                        <a:pt x="2"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416;p49">
                  <a:extLst>
                    <a:ext uri="{FF2B5EF4-FFF2-40B4-BE49-F238E27FC236}">
                      <a16:creationId xmlns:a16="http://schemas.microsoft.com/office/drawing/2014/main" id="{12F98A2E-0D3D-44AF-90A6-9BF65C6541A9}"/>
                    </a:ext>
                  </a:extLst>
                </p:cNvPr>
                <p:cNvSpPr/>
                <p:nvPr/>
              </p:nvSpPr>
              <p:spPr>
                <a:xfrm>
                  <a:off x="2782585" y="2867566"/>
                  <a:ext cx="120209" cy="40063"/>
                </a:xfrm>
                <a:custGeom>
                  <a:avLst/>
                  <a:gdLst/>
                  <a:ahLst/>
                  <a:cxnLst/>
                  <a:rect l="l" t="t" r="r" b="b"/>
                  <a:pathLst>
                    <a:path w="6085" h="2028" extrusionOk="0">
                      <a:moveTo>
                        <a:pt x="1" y="1"/>
                      </a:moveTo>
                      <a:lnTo>
                        <a:pt x="1" y="812"/>
                      </a:lnTo>
                      <a:lnTo>
                        <a:pt x="3" y="812"/>
                      </a:lnTo>
                      <a:cubicBezTo>
                        <a:pt x="3953" y="812"/>
                        <a:pt x="6084" y="1674"/>
                        <a:pt x="6084" y="2028"/>
                      </a:cubicBezTo>
                      <a:lnTo>
                        <a:pt x="6084" y="997"/>
                      </a:lnTo>
                      <a:cubicBezTo>
                        <a:pt x="4677" y="232"/>
                        <a:pt x="1763" y="1"/>
                        <a:pt x="3" y="1"/>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417;p49">
                  <a:extLst>
                    <a:ext uri="{FF2B5EF4-FFF2-40B4-BE49-F238E27FC236}">
                      <a16:creationId xmlns:a16="http://schemas.microsoft.com/office/drawing/2014/main" id="{56FC6E2B-C2EC-4643-A9A1-DB9461B6CF04}"/>
                    </a:ext>
                  </a:extLst>
                </p:cNvPr>
                <p:cNvSpPr/>
                <p:nvPr/>
              </p:nvSpPr>
              <p:spPr>
                <a:xfrm>
                  <a:off x="2926737" y="2967348"/>
                  <a:ext cx="32062" cy="56084"/>
                </a:xfrm>
                <a:custGeom>
                  <a:avLst/>
                  <a:gdLst/>
                  <a:ahLst/>
                  <a:cxnLst/>
                  <a:rect l="l" t="t" r="r" b="b"/>
                  <a:pathLst>
                    <a:path w="1623" h="2839" extrusionOk="0">
                      <a:moveTo>
                        <a:pt x="812" y="0"/>
                      </a:moveTo>
                      <a:cubicBezTo>
                        <a:pt x="364" y="0"/>
                        <a:pt x="1" y="364"/>
                        <a:pt x="1" y="811"/>
                      </a:cubicBezTo>
                      <a:lnTo>
                        <a:pt x="1" y="2433"/>
                      </a:lnTo>
                      <a:cubicBezTo>
                        <a:pt x="1" y="2657"/>
                        <a:pt x="182" y="2838"/>
                        <a:pt x="406" y="2838"/>
                      </a:cubicBezTo>
                      <a:lnTo>
                        <a:pt x="1218" y="2838"/>
                      </a:lnTo>
                      <a:cubicBezTo>
                        <a:pt x="1441" y="2838"/>
                        <a:pt x="1622" y="2657"/>
                        <a:pt x="1622" y="2433"/>
                      </a:cubicBezTo>
                      <a:lnTo>
                        <a:pt x="1622" y="811"/>
                      </a:lnTo>
                      <a:cubicBezTo>
                        <a:pt x="1622" y="364"/>
                        <a:pt x="1259" y="0"/>
                        <a:pt x="812" y="0"/>
                      </a:cubicBez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418;p49">
                  <a:extLst>
                    <a:ext uri="{FF2B5EF4-FFF2-40B4-BE49-F238E27FC236}">
                      <a16:creationId xmlns:a16="http://schemas.microsoft.com/office/drawing/2014/main" id="{6694E35D-4DC4-4FF4-808A-5CA8BBCFFE7E}"/>
                    </a:ext>
                  </a:extLst>
                </p:cNvPr>
                <p:cNvSpPr/>
                <p:nvPr/>
              </p:nvSpPr>
              <p:spPr>
                <a:xfrm>
                  <a:off x="2926737" y="2967348"/>
                  <a:ext cx="16041" cy="56084"/>
                </a:xfrm>
                <a:custGeom>
                  <a:avLst/>
                  <a:gdLst/>
                  <a:ahLst/>
                  <a:cxnLst/>
                  <a:rect l="l" t="t" r="r" b="b"/>
                  <a:pathLst>
                    <a:path w="812" h="2839" extrusionOk="0">
                      <a:moveTo>
                        <a:pt x="812" y="0"/>
                      </a:moveTo>
                      <a:cubicBezTo>
                        <a:pt x="364" y="0"/>
                        <a:pt x="1" y="364"/>
                        <a:pt x="1" y="811"/>
                      </a:cubicBezTo>
                      <a:lnTo>
                        <a:pt x="1" y="2433"/>
                      </a:lnTo>
                      <a:cubicBezTo>
                        <a:pt x="1" y="2657"/>
                        <a:pt x="182" y="2838"/>
                        <a:pt x="406" y="2838"/>
                      </a:cubicBezTo>
                      <a:lnTo>
                        <a:pt x="812" y="2838"/>
                      </a:lnTo>
                      <a:lnTo>
                        <a:pt x="812" y="0"/>
                      </a:lnTo>
                      <a:close/>
                    </a:path>
                  </a:pathLst>
                </a:custGeom>
                <a:solidFill>
                  <a:srgbClr val="FCAE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419;p49">
                  <a:extLst>
                    <a:ext uri="{FF2B5EF4-FFF2-40B4-BE49-F238E27FC236}">
                      <a16:creationId xmlns:a16="http://schemas.microsoft.com/office/drawing/2014/main" id="{8FA19907-183B-4A99-AFE7-19C3FFBBB2FD}"/>
                    </a:ext>
                  </a:extLst>
                </p:cNvPr>
                <p:cNvSpPr/>
                <p:nvPr/>
              </p:nvSpPr>
              <p:spPr>
                <a:xfrm>
                  <a:off x="2542389" y="3145105"/>
                  <a:ext cx="80107" cy="134432"/>
                </a:xfrm>
                <a:custGeom>
                  <a:avLst/>
                  <a:gdLst/>
                  <a:ahLst/>
                  <a:cxnLst/>
                  <a:rect l="l" t="t" r="r" b="b"/>
                  <a:pathLst>
                    <a:path w="4055" h="6805" extrusionOk="0">
                      <a:moveTo>
                        <a:pt x="1304" y="0"/>
                      </a:moveTo>
                      <a:cubicBezTo>
                        <a:pt x="445" y="852"/>
                        <a:pt x="0" y="2047"/>
                        <a:pt x="0" y="3113"/>
                      </a:cubicBezTo>
                      <a:lnTo>
                        <a:pt x="0" y="5335"/>
                      </a:lnTo>
                      <a:cubicBezTo>
                        <a:pt x="0" y="6146"/>
                        <a:pt x="728" y="6805"/>
                        <a:pt x="1622" y="6805"/>
                      </a:cubicBezTo>
                      <a:lnTo>
                        <a:pt x="4054" y="6805"/>
                      </a:lnTo>
                      <a:lnTo>
                        <a:pt x="4054" y="4095"/>
                      </a:lnTo>
                      <a:lnTo>
                        <a:pt x="4054" y="4094"/>
                      </a:lnTo>
                      <a:cubicBezTo>
                        <a:pt x="4054" y="3234"/>
                        <a:pt x="3712" y="2409"/>
                        <a:pt x="3104" y="1801"/>
                      </a:cubicBezTo>
                      <a:lnTo>
                        <a:pt x="1304" y="0"/>
                      </a:ln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420;p49">
                  <a:extLst>
                    <a:ext uri="{FF2B5EF4-FFF2-40B4-BE49-F238E27FC236}">
                      <a16:creationId xmlns:a16="http://schemas.microsoft.com/office/drawing/2014/main" id="{3ABCE39E-8F35-4EBA-A36F-24A2179D5E8A}"/>
                    </a:ext>
                  </a:extLst>
                </p:cNvPr>
                <p:cNvSpPr/>
                <p:nvPr/>
              </p:nvSpPr>
              <p:spPr>
                <a:xfrm>
                  <a:off x="2942818" y="3145183"/>
                  <a:ext cx="80107" cy="134334"/>
                </a:xfrm>
                <a:custGeom>
                  <a:avLst/>
                  <a:gdLst/>
                  <a:ahLst/>
                  <a:cxnLst/>
                  <a:rect l="l" t="t" r="r" b="b"/>
                  <a:pathLst>
                    <a:path w="4055" h="6800" extrusionOk="0">
                      <a:moveTo>
                        <a:pt x="2747" y="0"/>
                      </a:moveTo>
                      <a:lnTo>
                        <a:pt x="951" y="1797"/>
                      </a:lnTo>
                      <a:cubicBezTo>
                        <a:pt x="343" y="2405"/>
                        <a:pt x="0" y="3230"/>
                        <a:pt x="0" y="4090"/>
                      </a:cubicBezTo>
                      <a:lnTo>
                        <a:pt x="0" y="6799"/>
                      </a:lnTo>
                      <a:lnTo>
                        <a:pt x="2433" y="6799"/>
                      </a:lnTo>
                      <a:cubicBezTo>
                        <a:pt x="3327" y="6799"/>
                        <a:pt x="4055" y="6141"/>
                        <a:pt x="4055" y="5330"/>
                      </a:cubicBezTo>
                      <a:lnTo>
                        <a:pt x="4055" y="3109"/>
                      </a:lnTo>
                      <a:cubicBezTo>
                        <a:pt x="4055" y="2046"/>
                        <a:pt x="3611" y="853"/>
                        <a:pt x="2747" y="0"/>
                      </a:cubicBezTo>
                      <a:close/>
                    </a:path>
                  </a:pathLst>
                </a:custGeom>
                <a:solidFill>
                  <a:srgbClr val="3F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421;p49">
                  <a:extLst>
                    <a:ext uri="{FF2B5EF4-FFF2-40B4-BE49-F238E27FC236}">
                      <a16:creationId xmlns:a16="http://schemas.microsoft.com/office/drawing/2014/main" id="{4A48A91A-68F5-4916-8F48-F39D6DBEAD30}"/>
                    </a:ext>
                  </a:extLst>
                </p:cNvPr>
                <p:cNvSpPr/>
                <p:nvPr/>
              </p:nvSpPr>
              <p:spPr>
                <a:xfrm>
                  <a:off x="2752617" y="3207450"/>
                  <a:ext cx="68866" cy="72086"/>
                </a:xfrm>
                <a:custGeom>
                  <a:avLst/>
                  <a:gdLst/>
                  <a:ahLst/>
                  <a:cxnLst/>
                  <a:rect l="l" t="t" r="r" b="b"/>
                  <a:pathLst>
                    <a:path w="3486" h="3649" extrusionOk="0">
                      <a:moveTo>
                        <a:pt x="163" y="0"/>
                      </a:moveTo>
                      <a:lnTo>
                        <a:pt x="0" y="984"/>
                      </a:lnTo>
                      <a:lnTo>
                        <a:pt x="2665" y="3649"/>
                      </a:lnTo>
                      <a:lnTo>
                        <a:pt x="3485" y="3649"/>
                      </a:lnTo>
                      <a:lnTo>
                        <a:pt x="3421" y="3258"/>
                      </a:lnTo>
                      <a:lnTo>
                        <a:pt x="163"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422;p49">
                  <a:extLst>
                    <a:ext uri="{FF2B5EF4-FFF2-40B4-BE49-F238E27FC236}">
                      <a16:creationId xmlns:a16="http://schemas.microsoft.com/office/drawing/2014/main" id="{43F991F5-275B-4FA6-B559-94ABA9B76F83}"/>
                    </a:ext>
                  </a:extLst>
                </p:cNvPr>
                <p:cNvSpPr/>
                <p:nvPr/>
              </p:nvSpPr>
              <p:spPr>
                <a:xfrm>
                  <a:off x="2745466" y="3250358"/>
                  <a:ext cx="32418" cy="29158"/>
                </a:xfrm>
                <a:custGeom>
                  <a:avLst/>
                  <a:gdLst/>
                  <a:ahLst/>
                  <a:cxnLst/>
                  <a:rect l="l" t="t" r="r" b="b"/>
                  <a:pathLst>
                    <a:path w="1641" h="1476" extrusionOk="0">
                      <a:moveTo>
                        <a:pt x="164" y="0"/>
                      </a:moveTo>
                      <a:lnTo>
                        <a:pt x="0" y="983"/>
                      </a:lnTo>
                      <a:lnTo>
                        <a:pt x="494" y="1475"/>
                      </a:lnTo>
                      <a:lnTo>
                        <a:pt x="1640" y="1475"/>
                      </a:lnTo>
                      <a:lnTo>
                        <a:pt x="164" y="0"/>
                      </a:lnTo>
                      <a:close/>
                    </a:path>
                  </a:pathLst>
                </a:custGeom>
                <a:solidFill>
                  <a:srgbClr val="FC70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pic>
        <p:nvPicPr>
          <p:cNvPr id="17" name="Picture 16">
            <a:extLst>
              <a:ext uri="{FF2B5EF4-FFF2-40B4-BE49-F238E27FC236}">
                <a16:creationId xmlns:a16="http://schemas.microsoft.com/office/drawing/2014/main" id="{ABCC80FF-9E32-49B4-BA17-C4BF0C8F2985}"/>
              </a:ext>
            </a:extLst>
          </p:cNvPr>
          <p:cNvPicPr>
            <a:picLocks noChangeAspect="1"/>
          </p:cNvPicPr>
          <p:nvPr/>
        </p:nvPicPr>
        <p:blipFill>
          <a:blip r:embed="rId3"/>
          <a:stretch>
            <a:fillRect/>
          </a:stretch>
        </p:blipFill>
        <p:spPr>
          <a:xfrm>
            <a:off x="1143681" y="932266"/>
            <a:ext cx="5012968" cy="3567224"/>
          </a:xfrm>
          <a:prstGeom prst="rect">
            <a:avLst/>
          </a:prstGeom>
        </p:spPr>
      </p:pic>
      <p:grpSp>
        <p:nvGrpSpPr>
          <p:cNvPr id="64" name="Group 63">
            <a:extLst>
              <a:ext uri="{FF2B5EF4-FFF2-40B4-BE49-F238E27FC236}">
                <a16:creationId xmlns:a16="http://schemas.microsoft.com/office/drawing/2014/main" id="{823E0FBD-30F8-4A1D-BC8D-27E19FF0D8F5}"/>
              </a:ext>
            </a:extLst>
          </p:cNvPr>
          <p:cNvGrpSpPr/>
          <p:nvPr/>
        </p:nvGrpSpPr>
        <p:grpSpPr>
          <a:xfrm>
            <a:off x="2687498" y="103269"/>
            <a:ext cx="1880650" cy="406729"/>
            <a:chOff x="5476397" y="4035109"/>
            <a:chExt cx="1550126" cy="406729"/>
          </a:xfrm>
        </p:grpSpPr>
        <p:sp>
          <p:nvSpPr>
            <p:cNvPr id="93" name="Oval 92">
              <a:extLst>
                <a:ext uri="{FF2B5EF4-FFF2-40B4-BE49-F238E27FC236}">
                  <a16:creationId xmlns:a16="http://schemas.microsoft.com/office/drawing/2014/main" id="{14EC78FA-F4A2-4061-8FE8-A1F3BDD617A1}"/>
                </a:ext>
              </a:extLst>
            </p:cNvPr>
            <p:cNvSpPr/>
            <p:nvPr/>
          </p:nvSpPr>
          <p:spPr>
            <a:xfrm>
              <a:off x="5476397" y="4035109"/>
              <a:ext cx="1550126" cy="406729"/>
            </a:xfrm>
            <a:prstGeom prst="ellipse">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mn-ea"/>
                <a:cs typeface="+mn-cs"/>
                <a:sym typeface="Arial"/>
              </a:endParaRPr>
            </a:p>
          </p:txBody>
        </p:sp>
        <p:sp>
          <p:nvSpPr>
            <p:cNvPr id="94" name="TextBox 93">
              <a:extLst>
                <a:ext uri="{FF2B5EF4-FFF2-40B4-BE49-F238E27FC236}">
                  <a16:creationId xmlns:a16="http://schemas.microsoft.com/office/drawing/2014/main" id="{711350E5-3A35-481F-9885-A5F0DCDB9B04}"/>
                </a:ext>
              </a:extLst>
            </p:cNvPr>
            <p:cNvSpPr txBox="1"/>
            <p:nvPr/>
          </p:nvSpPr>
          <p:spPr>
            <a:xfrm>
              <a:off x="5612650" y="4084584"/>
              <a:ext cx="130832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Write on the board</a:t>
              </a:r>
            </a:p>
          </p:txBody>
        </p:sp>
      </p:grpSp>
      <p:grpSp>
        <p:nvGrpSpPr>
          <p:cNvPr id="3" name="Group 2">
            <a:extLst>
              <a:ext uri="{FF2B5EF4-FFF2-40B4-BE49-F238E27FC236}">
                <a16:creationId xmlns:a16="http://schemas.microsoft.com/office/drawing/2014/main" id="{054F1B80-5A7A-220F-4E69-4ED0C04AA626}"/>
              </a:ext>
            </a:extLst>
          </p:cNvPr>
          <p:cNvGrpSpPr>
            <a:grpSpLocks noGrp="1" noUngrp="1" noRot="1" noMove="1" noResize="1"/>
          </p:cNvGrpSpPr>
          <p:nvPr/>
        </p:nvGrpSpPr>
        <p:grpSpPr>
          <a:xfrm>
            <a:off x="-14628" y="0"/>
            <a:ext cx="9158628" cy="5143500"/>
            <a:chOff x="-14628" y="0"/>
            <a:chExt cx="9158628" cy="5143500"/>
          </a:xfrm>
        </p:grpSpPr>
        <p:cxnSp>
          <p:nvCxnSpPr>
            <p:cNvPr id="4" name="AutoShape 3">
              <a:extLst>
                <a:ext uri="{FF2B5EF4-FFF2-40B4-BE49-F238E27FC236}">
                  <a16:creationId xmlns:a16="http://schemas.microsoft.com/office/drawing/2014/main" id="{8D5CD9D5-8996-E10D-0830-29F2C3176EE0}"/>
                </a:ext>
              </a:extLst>
            </p:cNvPr>
            <p:cNvCxnSpPr>
              <a:cxnSpLocks noGrp="1" noRot="1" noMove="1" noResize="1" noEditPoints="1" noAdjustHandles="1" noChangeArrowheads="1" noChangeShapeType="1"/>
            </p:cNvCxnSpPr>
            <p:nvPr/>
          </p:nvCxnSpPr>
          <p:spPr bwMode="auto">
            <a:xfrm>
              <a:off x="0" y="0"/>
              <a:ext cx="9144000"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cxnSp>
          <p:nvCxnSpPr>
            <p:cNvPr id="5" name="AutoShape 4">
              <a:extLst>
                <a:ext uri="{FF2B5EF4-FFF2-40B4-BE49-F238E27FC236}">
                  <a16:creationId xmlns:a16="http://schemas.microsoft.com/office/drawing/2014/main" id="{66E041DB-BA9A-EAB9-3CCE-9E87BB28F8BF}"/>
                </a:ext>
              </a:extLst>
            </p:cNvPr>
            <p:cNvCxnSpPr>
              <a:cxnSpLocks noGrp="1" noRot="1" noMove="1" noResize="1" noEditPoints="1" noAdjustHandles="1" noChangeArrowheads="1" noChangeShapeType="1"/>
            </p:cNvCxnSpPr>
            <p:nvPr/>
          </p:nvCxnSpPr>
          <p:spPr bwMode="auto">
            <a:xfrm flipH="1">
              <a:off x="-14628" y="0"/>
              <a:ext cx="9158628" cy="5143500"/>
            </a:xfrm>
            <a:prstGeom prst="straightConnector1">
              <a:avLst/>
            </a:prstGeom>
            <a:noFill/>
            <a:ln w="12700">
              <a:solidFill>
                <a:srgbClr val="BFBF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cxnSp>
        <p:grpSp>
          <p:nvGrpSpPr>
            <p:cNvPr id="6" name="Group 5">
              <a:extLst>
                <a:ext uri="{FF2B5EF4-FFF2-40B4-BE49-F238E27FC236}">
                  <a16:creationId xmlns:a16="http://schemas.microsoft.com/office/drawing/2014/main" id="{7C632CE6-C0D2-D489-A135-4AE07FF28828}"/>
                </a:ext>
              </a:extLst>
            </p:cNvPr>
            <p:cNvGrpSpPr>
              <a:grpSpLocks noGrp="1" noUngrp="1" noRot="1" noMove="1" noResize="1"/>
            </p:cNvGrpSpPr>
            <p:nvPr/>
          </p:nvGrpSpPr>
          <p:grpSpPr bwMode="auto">
            <a:xfrm>
              <a:off x="3588189" y="2214383"/>
              <a:ext cx="1967622" cy="714734"/>
              <a:chOff x="6549" y="5686"/>
              <a:chExt cx="3510" cy="1275"/>
            </a:xfrm>
          </p:grpSpPr>
          <p:sp>
            <p:nvSpPr>
              <p:cNvPr id="7" name="AutoShape 6">
                <a:extLst>
                  <a:ext uri="{FF2B5EF4-FFF2-40B4-BE49-F238E27FC236}">
                    <a16:creationId xmlns:a16="http://schemas.microsoft.com/office/drawing/2014/main" id="{C0F7EDBD-7A25-0574-EE75-B651EE31182D}"/>
                  </a:ext>
                </a:extLst>
              </p:cNvPr>
              <p:cNvSpPr>
                <a:spLocks noGrp="1" noRot="1" noMove="1" noResize="1" noEditPoints="1" noAdjustHandles="1" noChangeArrowheads="1" noChangeShapeType="1"/>
              </p:cNvSpPr>
              <p:nvPr/>
            </p:nvSpPr>
            <p:spPr bwMode="auto">
              <a:xfrm>
                <a:off x="6549" y="5686"/>
                <a:ext cx="3510" cy="1275"/>
              </a:xfrm>
              <a:prstGeom prst="roundRect">
                <a:avLst>
                  <a:gd name="adj" fmla="val 16667"/>
                </a:avLst>
              </a:prstGeom>
              <a:solidFill>
                <a:srgbClr val="FFFFFF">
                  <a:alpha val="81000"/>
                </a:srgbClr>
              </a:solidFill>
              <a:ln w="12700">
                <a:solidFill>
                  <a:srgbClr val="A5A5A5"/>
                </a:solidFill>
                <a:round/>
                <a:headEnd/>
                <a:tailEnd/>
              </a:ln>
              <a:effectLst/>
              <a:extLst>
                <a:ext uri="{AF507438-7753-43E0-B8FC-AC1667EBCBE1}">
                  <a14:hiddenEffects xmlns:a14="http://schemas.microsoft.com/office/drawing/2010/main">
                    <a:effectLst>
                      <a:outerShdw dist="107763" dir="2700000" algn="ctr" rotWithShape="0">
                        <a:srgbClr val="BFBFBF">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8" name="Text Box 7">
                <a:extLst>
                  <a:ext uri="{FF2B5EF4-FFF2-40B4-BE49-F238E27FC236}">
                    <a16:creationId xmlns:a16="http://schemas.microsoft.com/office/drawing/2014/main" id="{637DA3B3-266E-4392-368B-F1B360EABBD2}"/>
                  </a:ext>
                </a:extLst>
              </p:cNvPr>
              <p:cNvSpPr txBox="1">
                <a:spLocks noGrp="1" noRot="1" noMove="1" noResize="1" noEditPoints="1" noAdjustHandles="1" noChangeArrowheads="1" noChangeShapeType="1"/>
              </p:cNvSpPr>
              <p:nvPr/>
            </p:nvSpPr>
            <p:spPr bwMode="auto">
              <a:xfrm>
                <a:off x="6640" y="5806"/>
                <a:ext cx="3302" cy="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538135"/>
                    </a:solidFill>
                    <a:effectLst/>
                    <a:latin typeface="Calibri" panose="020F0502020204030204" pitchFamily="34" charset="0"/>
                    <a:ea typeface="Yu Mincho" panose="02020400000000000000" pitchFamily="18" charset="-128"/>
                  </a:rPr>
                  <a:t>SAMPLE FOR EVALUATION</a:t>
                </a:r>
              </a:p>
              <a:p>
                <a:pPr marL="0" marR="0" lvl="0" indent="0" algn="ctr" defTabSz="914400" rtl="0" eaLnBrk="0" fontAlgn="base" latinLnBrk="0" hangingPunct="0">
                  <a:lnSpc>
                    <a:spcPct val="100000"/>
                  </a:lnSpc>
                  <a:spcBef>
                    <a:spcPts val="20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Join ESL KidStuff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to view without watermark</a:t>
                </a:r>
                <a:r>
                  <a:rPr kumimoji="0" lang="en-US" altLang="ja-JP" sz="1200" b="0" i="0" u="none" strike="noStrike" cap="none" normalizeH="0" baseline="0" dirty="0">
                    <a:ln>
                      <a:noFill/>
                    </a:ln>
                    <a:solidFill>
                      <a:srgbClr val="595959"/>
                    </a:solidFill>
                    <a:effectLst/>
                    <a:latin typeface="Calibri" panose="020F0502020204030204" pitchFamily="34" charset="0"/>
                    <a:ea typeface="Yu Mincho" panose="02020400000000000000" pitchFamily="18" charset="-128"/>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416551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2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theme/theme1.xml><?xml version="1.0" encoding="utf-8"?>
<a:theme xmlns:a="http://schemas.openxmlformats.org/drawingml/2006/main" name="Pedagogical Education by Slidesgo">
  <a:themeElements>
    <a:clrScheme name="Simple Light">
      <a:dk1>
        <a:srgbClr val="41294A"/>
      </a:dk1>
      <a:lt1>
        <a:srgbClr val="F46060"/>
      </a:lt1>
      <a:dk2>
        <a:srgbClr val="FB9258"/>
      </a:dk2>
      <a:lt2>
        <a:srgbClr val="FFE084"/>
      </a:lt2>
      <a:accent1>
        <a:srgbClr val="2FE4B8"/>
      </a:accent1>
      <a:accent2>
        <a:srgbClr val="799CF2"/>
      </a:accent2>
      <a:accent3>
        <a:srgbClr val="C6EAEB"/>
      </a:accent3>
      <a:accent4>
        <a:srgbClr val="DBF0F1"/>
      </a:accent4>
      <a:accent5>
        <a:srgbClr val="E7F4F5"/>
      </a:accent5>
      <a:accent6>
        <a:srgbClr val="F1FCFC"/>
      </a:accent6>
      <a:hlink>
        <a:srgbClr val="41294A"/>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lementary School Newsletter">
  <a:themeElements>
    <a:clrScheme name="Simple Light">
      <a:dk1>
        <a:srgbClr val="000000"/>
      </a:dk1>
      <a:lt1>
        <a:srgbClr val="FFFFFF"/>
      </a:lt1>
      <a:dk2>
        <a:srgbClr val="434343"/>
      </a:dk2>
      <a:lt2>
        <a:srgbClr val="EEEEEE"/>
      </a:lt2>
      <a:accent1>
        <a:srgbClr val="F7F7F7"/>
      </a:accent1>
      <a:accent2>
        <a:srgbClr val="3F3F3F"/>
      </a:accent2>
      <a:accent3>
        <a:srgbClr val="FCAED3"/>
      </a:accent3>
      <a:accent4>
        <a:srgbClr val="FC70A2"/>
      </a:accent4>
      <a:accent5>
        <a:srgbClr val="F06952"/>
      </a:accent5>
      <a:accent6>
        <a:srgbClr val="FFAC5A"/>
      </a:accent6>
      <a:hlink>
        <a:srgbClr val="434343"/>
      </a:hlink>
      <a:folHlink>
        <a:srgbClr val="0097A7"/>
      </a:folHlink>
    </a:clrScheme>
    <a:fontScheme name="Custom Level 1">
      <a:majorFont>
        <a:latin typeface="Comic Sans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2941</TotalTime>
  <Words>924</Words>
  <Application>Microsoft Office PowerPoint</Application>
  <PresentationFormat>On-screen Show (16:9)</PresentationFormat>
  <Paragraphs>147</Paragraphs>
  <Slides>11</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Comic Sans MS</vt:lpstr>
      <vt:lpstr>Arial</vt:lpstr>
      <vt:lpstr>Calibri</vt:lpstr>
      <vt:lpstr>Wingdings</vt:lpstr>
      <vt:lpstr>Pedagogical Education by Slidesgo</vt:lpstr>
      <vt:lpstr>Elementary School Newsletter</vt:lpstr>
      <vt:lpstr>Funny sentences 1</vt:lpstr>
      <vt:lpstr>Funny sentences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PEDAGOGICAL EDUCATION</dc:title>
  <cp:lastModifiedBy>Jeremy Cowling</cp:lastModifiedBy>
  <cp:revision>515</cp:revision>
  <dcterms:modified xsi:type="dcterms:W3CDTF">2023-06-09T07:42:26Z</dcterms:modified>
</cp:coreProperties>
</file>