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</p:sldMasterIdLst>
  <p:notesMasterIdLst>
    <p:notesMasterId r:id="rId17"/>
  </p:notesMasterIdLst>
  <p:sldIdLst>
    <p:sldId id="356" r:id="rId3"/>
    <p:sldId id="347" r:id="rId4"/>
    <p:sldId id="374" r:id="rId5"/>
    <p:sldId id="373" r:id="rId6"/>
    <p:sldId id="359" r:id="rId7"/>
    <p:sldId id="367" r:id="rId8"/>
    <p:sldId id="366" r:id="rId9"/>
    <p:sldId id="368" r:id="rId10"/>
    <p:sldId id="369" r:id="rId11"/>
    <p:sldId id="370" r:id="rId12"/>
    <p:sldId id="371" r:id="rId13"/>
    <p:sldId id="372" r:id="rId14"/>
    <p:sldId id="345" r:id="rId15"/>
    <p:sldId id="258" r:id="rId16"/>
  </p:sldIdLst>
  <p:sldSz cx="9144000" cy="5143500" type="screen16x9"/>
  <p:notesSz cx="6858000" cy="9144000"/>
  <p:embeddedFontLst>
    <p:embeddedFont>
      <p:font typeface="Barrio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tamaran" panose="00000500000000000000" pitchFamily="2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Didact Gothic" panose="00000500000000000000" pitchFamily="2" charset="0"/>
      <p:regular r:id="rId29"/>
    </p:embeddedFont>
    <p:embeddedFont>
      <p:font typeface="Titan One" panose="020000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27" autoAdjust="0"/>
  </p:normalViewPr>
  <p:slideViewPr>
    <p:cSldViewPr snapToGrid="0">
      <p:cViewPr varScale="1">
        <p:scale>
          <a:sx n="137" d="100"/>
          <a:sy n="137" d="100"/>
        </p:scale>
        <p:origin x="29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8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3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1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64309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25266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25266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24590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749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716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70994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61245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New letters: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685171"/>
            <a:ext cx="7519233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letters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47130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1484726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Alphabet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2027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2785205"/>
            <a:ext cx="7964555" cy="915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0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1FC641-5001-4C9B-B657-ACBCDA1D8B00}"/>
              </a:ext>
            </a:extLst>
          </p:cNvPr>
          <p:cNvSpPr txBox="1"/>
          <p:nvPr/>
        </p:nvSpPr>
        <p:spPr>
          <a:xfrm>
            <a:off x="1409550" y="3739234"/>
            <a:ext cx="632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Beginners</a:t>
            </a:r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95053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+mj-lt"/>
              </a:rPr>
              <a:t>Alphabet 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1706966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6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8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hyperlink" Target="http://pngimg.com/download/17384" TargetMode="External"/><Relationship Id="rId5" Type="http://schemas.microsoft.com/office/2007/relationships/media" Target="../media/media4.mp3"/><Relationship Id="rId10" Type="http://schemas.openxmlformats.org/officeDocument/2006/relationships/image" Target="../media/image22.png"/><Relationship Id="rId4" Type="http://schemas.openxmlformats.org/officeDocument/2006/relationships/audio" Target="../media/media8.mp3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10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28.png"/><Relationship Id="rId4" Type="http://schemas.openxmlformats.org/officeDocument/2006/relationships/audio" Target="../media/media10.mp3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hdphoto" Target="../media/hdphoto2.wdp"/><Relationship Id="rId3" Type="http://schemas.microsoft.com/office/2007/relationships/media" Target="../media/media6.mp3"/><Relationship Id="rId7" Type="http://schemas.microsoft.com/office/2007/relationships/media" Target="../media/media4.mp3"/><Relationship Id="rId12" Type="http://schemas.openxmlformats.org/officeDocument/2006/relationships/image" Target="../media/image2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7.mp3"/><Relationship Id="rId11" Type="http://schemas.openxmlformats.org/officeDocument/2006/relationships/image" Target="../media/image28.png"/><Relationship Id="rId5" Type="http://schemas.microsoft.com/office/2007/relationships/media" Target="../media/media7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4.xml"/><Relationship Id="rId14" Type="http://schemas.openxmlformats.org/officeDocument/2006/relationships/hyperlink" Target="http://cft.vanderbilt.edu/guides-sub-pages/keeping-stress-from-evolving-into-distres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amandada1.deviantart.com/art/Dog-png-276115205" TargetMode="External"/><Relationship Id="rId18" Type="http://schemas.openxmlformats.org/officeDocument/2006/relationships/hyperlink" Target="http://myownwritersnook.blogspot.com/2011/11/love-and-apples-will-there-ever-be.html" TargetMode="External"/><Relationship Id="rId26" Type="http://schemas.openxmlformats.org/officeDocument/2006/relationships/hyperlink" Target="https://en.wikipedia.org/wiki/TextMate" TargetMode="External"/><Relationship Id="rId3" Type="http://schemas.openxmlformats.org/officeDocument/2006/relationships/image" Target="../media/image7.gif"/><Relationship Id="rId21" Type="http://schemas.openxmlformats.org/officeDocument/2006/relationships/image" Target="../media/image17.png"/><Relationship Id="rId7" Type="http://schemas.openxmlformats.org/officeDocument/2006/relationships/hyperlink" Target="http://www.pngall.com/orange-png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4.jpe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pngimg.com/download/23538" TargetMode="External"/><Relationship Id="rId20" Type="http://schemas.openxmlformats.org/officeDocument/2006/relationships/image" Target="../media/image16.gif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hyperlink" Target="http://pngimg.com/download/40783" TargetMode="External"/><Relationship Id="rId24" Type="http://schemas.openxmlformats.org/officeDocument/2006/relationships/hyperlink" Target="http://www.allwhitebackground.com/ink.html" TargetMode="External"/><Relationship Id="rId5" Type="http://schemas.openxmlformats.org/officeDocument/2006/relationships/hyperlink" Target="https://pixabay.com/en/beach-ball-ball-inflatable-beach-575425/" TargetMode="External"/><Relationship Id="rId15" Type="http://schemas.microsoft.com/office/2007/relationships/hdphoto" Target="../media/hdphoto1.wdp"/><Relationship Id="rId23" Type="http://schemas.openxmlformats.org/officeDocument/2006/relationships/image" Target="../media/image18.jpeg"/><Relationship Id="rId28" Type="http://schemas.openxmlformats.org/officeDocument/2006/relationships/hyperlink" Target="https://pngimg.com/img/animals/lion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5.gif"/><Relationship Id="rId31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hyperlink" Target="http://clipartmag.com/kite-clipart" TargetMode="External"/><Relationship Id="rId14" Type="http://schemas.openxmlformats.org/officeDocument/2006/relationships/image" Target="../media/image13.png"/><Relationship Id="rId22" Type="http://schemas.openxmlformats.org/officeDocument/2006/relationships/hyperlink" Target="http://www.pngall.com/nose-png" TargetMode="External"/><Relationship Id="rId27" Type="http://schemas.openxmlformats.org/officeDocument/2006/relationships/image" Target="../media/image20.png"/><Relationship Id="rId30" Type="http://schemas.openxmlformats.org/officeDocument/2006/relationships/hyperlink" Target="http://purplecrayoncreations.blogspot.com/2012/06/what-is-purple-crayon-creation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ft.vanderbilt.edu/guides-sub-pages/keeping-stress-from-evolving-into-distress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hyperlink" Target="https://pixabay.com/en/chicken-hens-pullet-307085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http://pngimg.com/download/17384" TargetMode="Externa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ft.vanderbilt.edu/guides-sub-pages/keeping-stress-from-evolving-into-distress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hyperlink" Target="https://pixabay.com/en/chicken-hens-pullet-307085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http://pngimg.com/download/17384" TargetMode="Externa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4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27.png"/><Relationship Id="rId4" Type="http://schemas.openxmlformats.org/officeDocument/2006/relationships/audio" Target="../media/media4.mp3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7.mp3"/><Relationship Id="rId11" Type="http://schemas.openxmlformats.org/officeDocument/2006/relationships/hyperlink" Target="https://pixabay.com/en/chicken-hens-pullet-3070851/" TargetMode="External"/><Relationship Id="rId5" Type="http://schemas.microsoft.com/office/2007/relationships/media" Target="../media/media7.mp3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words: a-o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Identify, recognize and print 15 lowercase letters, read and print some simple words.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ABC song (audio &amp; video)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Early word printing a-o sheet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Blackboard / Whiteboard with chalk / markers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9E951-3A2C-4AA0-8CBB-609FF586B8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None.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7196839" cy="414637"/>
          </a:xfrm>
        </p:spPr>
        <p:txBody>
          <a:bodyPr/>
          <a:lstStyle/>
          <a:p>
            <a:r>
              <a:rPr lang="en-GB" dirty="0"/>
              <a:t>Use this mini-lesson within your main lesson for early word reading and printing practice.</a:t>
            </a:r>
          </a:p>
          <a:p>
            <a:r>
              <a:rPr lang="en-GB" dirty="0"/>
              <a:t>This mini-lesson reviews the letters taught up to this point and introduces students to reading and printing some simple words.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4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23128" y="1195013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1079013" y="1174648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303395" y="1180838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9" name="e-sound">
            <a:hlinkClick r:id="" action="ppaction://media"/>
            <a:extLst>
              <a:ext uri="{FF2B5EF4-FFF2-40B4-BE49-F238E27FC236}">
                <a16:creationId xmlns:a16="http://schemas.microsoft.com/office/drawing/2014/main" id="{B8FC1F64-0A71-4A64-BE8E-06887734A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96630" y="3592565"/>
            <a:ext cx="406518" cy="406518"/>
          </a:xfrm>
          <a:prstGeom prst="rect">
            <a:avLst/>
          </a:prstGeom>
        </p:spPr>
      </p:pic>
      <p:pic>
        <p:nvPicPr>
          <p:cNvPr id="51" name="Picture 50" descr="A bed in a room&#10;&#10;Description automatically generated">
            <a:extLst>
              <a:ext uri="{FF2B5EF4-FFF2-40B4-BE49-F238E27FC236}">
                <a16:creationId xmlns:a16="http://schemas.microsoft.com/office/drawing/2014/main" id="{2815F22B-5174-4D6A-81AF-0C53166241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16390" b="16813"/>
          <a:stretch/>
        </p:blipFill>
        <p:spPr>
          <a:xfrm>
            <a:off x="4793420" y="1638559"/>
            <a:ext cx="2113173" cy="1411534"/>
          </a:xfrm>
          <a:prstGeom prst="rect">
            <a:avLst/>
          </a:prstGeom>
        </p:spPr>
      </p:pic>
      <p:pic>
        <p:nvPicPr>
          <p:cNvPr id="52" name="b-sound">
            <a:hlinkClick r:id="" action="ppaction://media"/>
            <a:extLst>
              <a:ext uri="{FF2B5EF4-FFF2-40B4-BE49-F238E27FC236}">
                <a16:creationId xmlns:a16="http://schemas.microsoft.com/office/drawing/2014/main" id="{0CE560CC-4BEA-4EBF-B7BD-AA3115CD95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9860" y="3601079"/>
            <a:ext cx="406519" cy="406519"/>
          </a:xfrm>
          <a:prstGeom prst="rect">
            <a:avLst/>
          </a:prstGeom>
        </p:spPr>
      </p:pic>
      <p:pic>
        <p:nvPicPr>
          <p:cNvPr id="53" name="d-sound">
            <a:hlinkClick r:id="" action="ppaction://media"/>
            <a:extLst>
              <a:ext uri="{FF2B5EF4-FFF2-40B4-BE49-F238E27FC236}">
                <a16:creationId xmlns:a16="http://schemas.microsoft.com/office/drawing/2014/main" id="{9419DE8D-16A8-4AC5-A598-A4B8B78385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38390" y="3592565"/>
            <a:ext cx="406520" cy="4065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5AE4AE-0392-92B1-14CD-7824AD8076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0D6FF331-725C-1D2C-871B-5972E54FD7E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C6F88A7F-ACB3-231F-1F9E-096FCF7A493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0BD18B-EEFE-72F2-4039-E96D9845A3F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BEB13003-4B99-D3AA-7775-064875F79D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501D4DB2-8F2B-490F-0071-EA1E236729E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2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5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32364" y="87174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j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809586" y="851375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294159" y="857565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4" name="Picture 53" descr="A picture containing cup, table, food, sitting&#10;&#10;Description automatically generated">
            <a:extLst>
              <a:ext uri="{FF2B5EF4-FFF2-40B4-BE49-F238E27FC236}">
                <a16:creationId xmlns:a16="http://schemas.microsoft.com/office/drawing/2014/main" id="{6B55BFBC-1C57-4B1A-B225-1555897F97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545" y="1432641"/>
            <a:ext cx="2064957" cy="1792399"/>
          </a:xfrm>
          <a:prstGeom prst="rect">
            <a:avLst/>
          </a:prstGeom>
        </p:spPr>
      </p:pic>
      <p:pic>
        <p:nvPicPr>
          <p:cNvPr id="58" name="j-sound">
            <a:hlinkClick r:id="" action="ppaction://media"/>
            <a:extLst>
              <a:ext uri="{FF2B5EF4-FFF2-40B4-BE49-F238E27FC236}">
                <a16:creationId xmlns:a16="http://schemas.microsoft.com/office/drawing/2014/main" id="{59F8D3E6-ED86-458F-B720-39380AD6E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926" y="3592565"/>
            <a:ext cx="406520" cy="406520"/>
          </a:xfrm>
          <a:prstGeom prst="rect">
            <a:avLst/>
          </a:prstGeom>
        </p:spPr>
      </p:pic>
      <p:pic>
        <p:nvPicPr>
          <p:cNvPr id="60" name="a-sound">
            <a:hlinkClick r:id="" action="ppaction://media"/>
            <a:extLst>
              <a:ext uri="{FF2B5EF4-FFF2-40B4-BE49-F238E27FC236}">
                <a16:creationId xmlns:a16="http://schemas.microsoft.com/office/drawing/2014/main" id="{FCEC679D-00E9-44D7-A247-4755FDC3CC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92810" y="3592454"/>
            <a:ext cx="406519" cy="406519"/>
          </a:xfrm>
          <a:prstGeom prst="rect">
            <a:avLst/>
          </a:prstGeom>
        </p:spPr>
      </p:pic>
      <p:pic>
        <p:nvPicPr>
          <p:cNvPr id="65" name="m-sound">
            <a:hlinkClick r:id="" action="ppaction://media"/>
            <a:extLst>
              <a:ext uri="{FF2B5EF4-FFF2-40B4-BE49-F238E27FC236}">
                <a16:creationId xmlns:a16="http://schemas.microsoft.com/office/drawing/2014/main" id="{19B59060-5C55-4269-BBFE-A3464B38AF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28818" y="3592454"/>
            <a:ext cx="406520" cy="4065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43A0F7-B598-2637-03A7-D19587B906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0515A834-5102-B78A-6F89-CB03BA6A9CA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FB5FAC45-A9CB-6AB6-CE3D-3F52A09112C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D5FFC4-6DCA-C654-BFB9-0F2412712DB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0078E6DD-AB56-8947-885B-F6759D89C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FFA45F6-F59C-59E3-BE54-288D5EE84F9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04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5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57661" y="1167305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h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625538" y="114694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723543" y="115313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60" name="a-sound">
            <a:hlinkClick r:id="" action="ppaction://media"/>
            <a:extLst>
              <a:ext uri="{FF2B5EF4-FFF2-40B4-BE49-F238E27FC236}">
                <a16:creationId xmlns:a16="http://schemas.microsoft.com/office/drawing/2014/main" id="{FCEC679D-00E9-44D7-A247-4755FDC3C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14394" y="3592454"/>
            <a:ext cx="406519" cy="4065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11262A3-0B89-4A60-A3B4-0C10D6A0F2CC}"/>
              </a:ext>
            </a:extLst>
          </p:cNvPr>
          <p:cNvSpPr txBox="1"/>
          <p:nvPr/>
        </p:nvSpPr>
        <p:spPr>
          <a:xfrm>
            <a:off x="2796684" y="115932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52" name="h-sound">
            <a:hlinkClick r:id="" action="ppaction://media"/>
            <a:extLst>
              <a:ext uri="{FF2B5EF4-FFF2-40B4-BE49-F238E27FC236}">
                <a16:creationId xmlns:a16="http://schemas.microsoft.com/office/drawing/2014/main" id="{94588113-8DEA-43CC-B5C8-3CB9F1ACB0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235" y="3588437"/>
            <a:ext cx="406519" cy="406519"/>
          </a:xfrm>
          <a:prstGeom prst="rect">
            <a:avLst/>
          </a:prstGeom>
        </p:spPr>
      </p:pic>
      <p:pic>
        <p:nvPicPr>
          <p:cNvPr id="53" name="n-sound">
            <a:hlinkClick r:id="" action="ppaction://media"/>
            <a:extLst>
              <a:ext uri="{FF2B5EF4-FFF2-40B4-BE49-F238E27FC236}">
                <a16:creationId xmlns:a16="http://schemas.microsoft.com/office/drawing/2014/main" id="{25C85A86-BF1D-4C95-B000-D12AF4B483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53104" y="3594134"/>
            <a:ext cx="406519" cy="406519"/>
          </a:xfrm>
          <a:prstGeom prst="rect">
            <a:avLst/>
          </a:prstGeom>
        </p:spPr>
      </p:pic>
      <p:pic>
        <p:nvPicPr>
          <p:cNvPr id="59" name="d-sound">
            <a:hlinkClick r:id="" action="ppaction://media"/>
            <a:extLst>
              <a:ext uri="{FF2B5EF4-FFF2-40B4-BE49-F238E27FC236}">
                <a16:creationId xmlns:a16="http://schemas.microsoft.com/office/drawing/2014/main" id="{0A4CADB7-5DBF-4B80-94EB-E643723FE7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69778" y="3588437"/>
            <a:ext cx="406520" cy="406520"/>
          </a:xfrm>
          <a:prstGeom prst="rect">
            <a:avLst/>
          </a:prstGeom>
        </p:spPr>
      </p:pic>
      <p:pic>
        <p:nvPicPr>
          <p:cNvPr id="66" name="Picture 65" descr="A close up of a persons hand&#10;&#10;Description automatically generated">
            <a:extLst>
              <a:ext uri="{FF2B5EF4-FFF2-40B4-BE49-F238E27FC236}">
                <a16:creationId xmlns:a16="http://schemas.microsoft.com/office/drawing/2014/main" id="{4EB54B91-4301-4A46-84D0-1239AB9DF7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5093972" y="1267426"/>
            <a:ext cx="1527429" cy="20824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713879-7024-28B4-9DB8-C0A3C654E4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A80518ED-BA36-0044-9BAE-9F670DCD076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BB4E9865-DB1E-E89B-795F-3FA234A3E9C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BD0043-7334-3B45-D50A-9EC65FD5B7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9A434385-6462-479C-9B01-F27CD25C48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FDCF52B3-60B3-DC15-0B33-E0730DB23A5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85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C9B3F0D-A102-4279-8FE6-EA9EE663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33" y="1137896"/>
            <a:ext cx="4642111" cy="3077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88342F-32F1-46F7-A5B4-276A219BE544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click to move to the next slide ]</a:t>
            </a:r>
            <a:endParaRPr 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184437-99B9-4664-B8C8-78527DFEEC79}"/>
              </a:ext>
            </a:extLst>
          </p:cNvPr>
          <p:cNvSpPr txBox="1"/>
          <p:nvPr/>
        </p:nvSpPr>
        <p:spPr>
          <a:xfrm>
            <a:off x="37287" y="3293793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Regular printing sheet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BA2AD0FA-6896-4C5E-A522-3CEEA642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2814745"/>
            <a:ext cx="517917" cy="5179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852A63A-7137-4C43-8151-5A3F68F80046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2" name="side panel dark rectangle">
              <a:extLst>
                <a:ext uri="{FF2B5EF4-FFF2-40B4-BE49-F238E27FC236}">
                  <a16:creationId xmlns:a16="http://schemas.microsoft.com/office/drawing/2014/main" id="{7C25E481-4CD3-4A55-BEA2-16B40BF4B92C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side panel light rectangle">
              <a:extLst>
                <a:ext uri="{FF2B5EF4-FFF2-40B4-BE49-F238E27FC236}">
                  <a16:creationId xmlns:a16="http://schemas.microsoft.com/office/drawing/2014/main" id="{C82E56C0-372F-4020-ADD2-FA3576F0704B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side panel textbox">
              <a:extLst>
                <a:ext uri="{FF2B5EF4-FFF2-40B4-BE49-F238E27FC236}">
                  <a16:creationId xmlns:a16="http://schemas.microsoft.com/office/drawing/2014/main" id="{C3D93785-DEAF-4F86-A289-BB610DC08B31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22768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 the “Early word printing a-o” sheet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We’ll finish with some printing practice.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Hold up the worksheet and model tracing and printing each word.  Clearly show the directions of printing each letter and emphasize the importance of staying on the line.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your students work on their worksheets.  Spend time with each student helping, asking what the letters and words are, and praising.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printing sheet is available in clear print letters or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D’Nealian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script.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D'Nealian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is a style of writing in cursive and print (block) handwriting.</a:t>
              </a:r>
            </a:p>
          </p:txBody>
        </p:sp>
        <p:grpSp>
          <p:nvGrpSpPr>
            <p:cNvPr id="55" name="teacher icon group">
              <a:extLst>
                <a:ext uri="{FF2B5EF4-FFF2-40B4-BE49-F238E27FC236}">
                  <a16:creationId xmlns:a16="http://schemas.microsoft.com/office/drawing/2014/main" id="{7F93CA89-BC95-4F2D-971F-85D6807847ED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56" name="icon circle">
                <a:extLst>
                  <a:ext uri="{FF2B5EF4-FFF2-40B4-BE49-F238E27FC236}">
                    <a16:creationId xmlns:a16="http://schemas.microsoft.com/office/drawing/2014/main" id="{D2032C2C-6AD9-490C-ACB3-19F24A0BED40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" name="teacher icon">
                <a:extLst>
                  <a:ext uri="{FF2B5EF4-FFF2-40B4-BE49-F238E27FC236}">
                    <a16:creationId xmlns:a16="http://schemas.microsoft.com/office/drawing/2014/main" id="{C1995BF7-196F-4C95-B0DA-B0F80583F04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58" name="Google Shape;1395;p49">
                  <a:extLst>
                    <a:ext uri="{FF2B5EF4-FFF2-40B4-BE49-F238E27FC236}">
                      <a16:creationId xmlns:a16="http://schemas.microsoft.com/office/drawing/2014/main" id="{C3911134-2E2D-4AFF-97DB-44A8ED9809B9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oogle Shape;1396;p49">
                  <a:extLst>
                    <a:ext uri="{FF2B5EF4-FFF2-40B4-BE49-F238E27FC236}">
                      <a16:creationId xmlns:a16="http://schemas.microsoft.com/office/drawing/2014/main" id="{EA988395-107C-46F3-A3D8-48378C087E24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oogle Shape;1397;p49">
                  <a:extLst>
                    <a:ext uri="{FF2B5EF4-FFF2-40B4-BE49-F238E27FC236}">
                      <a16:creationId xmlns:a16="http://schemas.microsoft.com/office/drawing/2014/main" id="{ED2406CF-FC3B-40D0-9247-D07961207D8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398;p49">
                  <a:extLst>
                    <a:ext uri="{FF2B5EF4-FFF2-40B4-BE49-F238E27FC236}">
                      <a16:creationId xmlns:a16="http://schemas.microsoft.com/office/drawing/2014/main" id="{B139DE58-1057-4B83-94B2-469C6311CDD7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399;p49">
                  <a:extLst>
                    <a:ext uri="{FF2B5EF4-FFF2-40B4-BE49-F238E27FC236}">
                      <a16:creationId xmlns:a16="http://schemas.microsoft.com/office/drawing/2014/main" id="{8C245D00-FDDF-42F8-9AF8-7AEA55E9A5CB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400;p49">
                  <a:extLst>
                    <a:ext uri="{FF2B5EF4-FFF2-40B4-BE49-F238E27FC236}">
                      <a16:creationId xmlns:a16="http://schemas.microsoft.com/office/drawing/2014/main" id="{52C6B823-1184-4FB3-A7C8-CE88753FDF5F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401;p49">
                  <a:extLst>
                    <a:ext uri="{FF2B5EF4-FFF2-40B4-BE49-F238E27FC236}">
                      <a16:creationId xmlns:a16="http://schemas.microsoft.com/office/drawing/2014/main" id="{05C7A950-F180-4E9B-A82A-52AF90D7C7EF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402;p49">
                  <a:extLst>
                    <a:ext uri="{FF2B5EF4-FFF2-40B4-BE49-F238E27FC236}">
                      <a16:creationId xmlns:a16="http://schemas.microsoft.com/office/drawing/2014/main" id="{EF4114CD-5168-40D5-BF60-963E6ABA9346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403;p49">
                  <a:extLst>
                    <a:ext uri="{FF2B5EF4-FFF2-40B4-BE49-F238E27FC236}">
                      <a16:creationId xmlns:a16="http://schemas.microsoft.com/office/drawing/2014/main" id="{E33C0044-1639-4119-B872-E00A22CE74F1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404;p49">
                  <a:extLst>
                    <a:ext uri="{FF2B5EF4-FFF2-40B4-BE49-F238E27FC236}">
                      <a16:creationId xmlns:a16="http://schemas.microsoft.com/office/drawing/2014/main" id="{6C8097B4-509C-4042-BC2D-7AAB70F8F8F9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5;p49">
                  <a:extLst>
                    <a:ext uri="{FF2B5EF4-FFF2-40B4-BE49-F238E27FC236}">
                      <a16:creationId xmlns:a16="http://schemas.microsoft.com/office/drawing/2014/main" id="{EF561EE1-3613-4888-840D-98E65E6BC52F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6;p49">
                  <a:extLst>
                    <a:ext uri="{FF2B5EF4-FFF2-40B4-BE49-F238E27FC236}">
                      <a16:creationId xmlns:a16="http://schemas.microsoft.com/office/drawing/2014/main" id="{0A441EF6-CD2C-4014-A778-90C0C704A821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7;p49">
                  <a:extLst>
                    <a:ext uri="{FF2B5EF4-FFF2-40B4-BE49-F238E27FC236}">
                      <a16:creationId xmlns:a16="http://schemas.microsoft.com/office/drawing/2014/main" id="{48164A1F-DDD5-481C-93CA-D61AE178F0A6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8;p49">
                  <a:extLst>
                    <a:ext uri="{FF2B5EF4-FFF2-40B4-BE49-F238E27FC236}">
                      <a16:creationId xmlns:a16="http://schemas.microsoft.com/office/drawing/2014/main" id="{7D60F0A2-6A43-4779-ACBE-BC1B6430A8A7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9;p49">
                  <a:extLst>
                    <a:ext uri="{FF2B5EF4-FFF2-40B4-BE49-F238E27FC236}">
                      <a16:creationId xmlns:a16="http://schemas.microsoft.com/office/drawing/2014/main" id="{477C405C-EBA3-490B-9792-BEFDEE06F37C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10;p49">
                  <a:extLst>
                    <a:ext uri="{FF2B5EF4-FFF2-40B4-BE49-F238E27FC236}">
                      <a16:creationId xmlns:a16="http://schemas.microsoft.com/office/drawing/2014/main" id="{80FF2F50-7A65-4001-8E97-A6CA3CC1597D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1;p49">
                  <a:extLst>
                    <a:ext uri="{FF2B5EF4-FFF2-40B4-BE49-F238E27FC236}">
                      <a16:creationId xmlns:a16="http://schemas.microsoft.com/office/drawing/2014/main" id="{97B827CD-6CE6-40C5-839F-AD09A02A7D3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2;p49">
                  <a:extLst>
                    <a:ext uri="{FF2B5EF4-FFF2-40B4-BE49-F238E27FC236}">
                      <a16:creationId xmlns:a16="http://schemas.microsoft.com/office/drawing/2014/main" id="{92905182-9520-45F8-A19F-EF6D45CA4309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3;p49">
                  <a:extLst>
                    <a:ext uri="{FF2B5EF4-FFF2-40B4-BE49-F238E27FC236}">
                      <a16:creationId xmlns:a16="http://schemas.microsoft.com/office/drawing/2014/main" id="{0D38745B-4502-4A09-A6D9-D83309F2B533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4;p49">
                  <a:extLst>
                    <a:ext uri="{FF2B5EF4-FFF2-40B4-BE49-F238E27FC236}">
                      <a16:creationId xmlns:a16="http://schemas.microsoft.com/office/drawing/2014/main" id="{2C5AAB37-98C8-45D1-82F9-7359B2A98786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5;p49">
                  <a:extLst>
                    <a:ext uri="{FF2B5EF4-FFF2-40B4-BE49-F238E27FC236}">
                      <a16:creationId xmlns:a16="http://schemas.microsoft.com/office/drawing/2014/main" id="{FCFE1B18-D3B8-47B8-A6E8-2DF5F00E036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6;p49">
                  <a:extLst>
                    <a:ext uri="{FF2B5EF4-FFF2-40B4-BE49-F238E27FC236}">
                      <a16:creationId xmlns:a16="http://schemas.microsoft.com/office/drawing/2014/main" id="{66D94360-E72C-4749-8D0E-3C2018AF6F53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7;p49">
                  <a:extLst>
                    <a:ext uri="{FF2B5EF4-FFF2-40B4-BE49-F238E27FC236}">
                      <a16:creationId xmlns:a16="http://schemas.microsoft.com/office/drawing/2014/main" id="{426D4E4F-8768-468F-9CE9-6A0164288203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8;p49">
                  <a:extLst>
                    <a:ext uri="{FF2B5EF4-FFF2-40B4-BE49-F238E27FC236}">
                      <a16:creationId xmlns:a16="http://schemas.microsoft.com/office/drawing/2014/main" id="{6E6E9688-B981-4088-A142-DD255DB67747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9;p49">
                  <a:extLst>
                    <a:ext uri="{FF2B5EF4-FFF2-40B4-BE49-F238E27FC236}">
                      <a16:creationId xmlns:a16="http://schemas.microsoft.com/office/drawing/2014/main" id="{D070F3CB-BA89-4EC6-AC1B-67981A1D3CD4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20;p49">
                  <a:extLst>
                    <a:ext uri="{FF2B5EF4-FFF2-40B4-BE49-F238E27FC236}">
                      <a16:creationId xmlns:a16="http://schemas.microsoft.com/office/drawing/2014/main" id="{AA37CF1F-13D1-46BF-ABD8-09E14691FC5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1;p49">
                  <a:extLst>
                    <a:ext uri="{FF2B5EF4-FFF2-40B4-BE49-F238E27FC236}">
                      <a16:creationId xmlns:a16="http://schemas.microsoft.com/office/drawing/2014/main" id="{039BAA17-E83F-4A6B-B228-A356A8DE8F8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2;p49">
                  <a:extLst>
                    <a:ext uri="{FF2B5EF4-FFF2-40B4-BE49-F238E27FC236}">
                      <a16:creationId xmlns:a16="http://schemas.microsoft.com/office/drawing/2014/main" id="{07C241D0-8ABE-4BC5-A1AF-5656ADE2D4FA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F2387B12-106D-4D75-9A09-27B8937A58F3}"/>
              </a:ext>
            </a:extLst>
          </p:cNvPr>
          <p:cNvSpPr txBox="1"/>
          <p:nvPr/>
        </p:nvSpPr>
        <p:spPr>
          <a:xfrm>
            <a:off x="37287" y="4333384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D’Nealian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printing sheet</a:t>
            </a:r>
          </a:p>
        </p:txBody>
      </p:sp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CE26978A-168B-41FA-BA87-94373FE4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3854336"/>
            <a:ext cx="517917" cy="517917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168DA6-6842-4815-8EAE-264624B64C2A}"/>
              </a:ext>
            </a:extLst>
          </p:cNvPr>
          <p:cNvGrpSpPr/>
          <p:nvPr/>
        </p:nvGrpSpPr>
        <p:grpSpPr>
          <a:xfrm>
            <a:off x="284715" y="2150096"/>
            <a:ext cx="637574" cy="542924"/>
            <a:chOff x="240111" y="2245591"/>
            <a:chExt cx="637574" cy="692012"/>
          </a:xfrm>
        </p:grpSpPr>
        <p:sp>
          <p:nvSpPr>
            <p:cNvPr id="133" name="Arrow: Pentagon 132">
              <a:extLst>
                <a:ext uri="{FF2B5EF4-FFF2-40B4-BE49-F238E27FC236}">
                  <a16:creationId xmlns:a16="http://schemas.microsoft.com/office/drawing/2014/main" id="{2EDD670C-BE40-4450-823B-C140131033D8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EAB200"/>
            </a:solidFill>
            <a:ln>
              <a:solidFill>
                <a:srgbClr val="C092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CFD94E6-7AB1-48F9-80ED-4F81F3177C29}"/>
                </a:ext>
              </a:extLst>
            </p:cNvPr>
            <p:cNvSpPr txBox="1"/>
            <p:nvPr/>
          </p:nvSpPr>
          <p:spPr>
            <a:xfrm>
              <a:off x="240111" y="2275278"/>
              <a:ext cx="637574" cy="54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see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F284E8-BCD2-4E19-B534-8BED6E4CF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161" y="152319"/>
            <a:ext cx="3732266" cy="483771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9F137-0BBE-4670-800E-D7A736AD4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899" y="151443"/>
            <a:ext cx="3718790" cy="483771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2BAFC9-2932-7ECD-D061-A27830FF57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3" name="AutoShape 3">
              <a:extLst>
                <a:ext uri="{FF2B5EF4-FFF2-40B4-BE49-F238E27FC236}">
                  <a16:creationId xmlns:a16="http://schemas.microsoft.com/office/drawing/2014/main" id="{914FE9C6-355F-176B-4E98-11FD061CABD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4">
              <a:extLst>
                <a:ext uri="{FF2B5EF4-FFF2-40B4-BE49-F238E27FC236}">
                  <a16:creationId xmlns:a16="http://schemas.microsoft.com/office/drawing/2014/main" id="{E4E26D8C-AEDB-C6B7-9E6D-F69B131795E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C545C8-4E99-7251-CAFD-E6162C70CD0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id="{BA609845-ADB0-39E4-F0F5-038A58120B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4E827465-4FFE-A242-986C-462F3B15431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13A0FA-10D2-FEF9-459A-DCF1A8AFF0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9E87BBB9-AC20-6B5A-619D-F26771BF02F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791F9114-46E2-C373-1E97-4CF55AF5301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9FD76C-BFB5-12D8-8DA6-B4A73425D90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EE1DD109-7A20-7B65-2F7A-F5C29AF65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7FFD4604-3255-3111-1617-08AA21D4740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AFB-1EFE-46E1-B691-A98632307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Early words a-o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FD702-8BAB-4A9A-9D6D-D0C2487C6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- Lesson 6 -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A80EC-E604-4232-B6C4-70344E4E1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217"/>
            <a:ext cx="637574" cy="699754"/>
            <a:chOff x="240111" y="2237849"/>
            <a:chExt cx="637574" cy="699754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849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05566" y="164667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29386" y="4084584"/>
              <a:ext cx="1074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ABC song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C31A480-63A8-4326-8100-5AF28BE1D5BA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click to move to the next slide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887A96-303C-4194-BBC7-4CEE8D7DCEDA}"/>
              </a:ext>
            </a:extLst>
          </p:cNvPr>
          <p:cNvGrpSpPr/>
          <p:nvPr/>
        </p:nvGrpSpPr>
        <p:grpSpPr>
          <a:xfrm>
            <a:off x="6014824" y="103220"/>
            <a:ext cx="1218002" cy="553998"/>
            <a:chOff x="6733127" y="563284"/>
            <a:chExt cx="1805376" cy="437026"/>
          </a:xfrm>
        </p:grpSpPr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9A36159-D3F3-481C-87C7-A4A0D7A8D555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solidFill>
              <a:srgbClr val="EAB200"/>
            </a:solidFill>
            <a:ln w="25400" cap="flat" cmpd="sng" algn="ctr">
              <a:solidFill>
                <a:srgbClr val="C092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64EF251-659D-4F82-97B8-ABE49CF7BE61}"/>
                </a:ext>
              </a:extLst>
            </p:cNvPr>
            <p:cNvSpPr txBox="1"/>
            <p:nvPr/>
          </p:nvSpPr>
          <p:spPr>
            <a:xfrm>
              <a:off x="6733127" y="563284"/>
              <a:ext cx="1672420" cy="437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Teacher’s notes are here on every lesson slide.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BFF5E7-4DA1-4A0C-A4BE-4F6E393E35E2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99" name="side panel dark rectangle">
              <a:extLst>
                <a:ext uri="{FF2B5EF4-FFF2-40B4-BE49-F238E27FC236}">
                  <a16:creationId xmlns:a16="http://schemas.microsoft.com/office/drawing/2014/main" id="{7142234F-6959-4167-A5EF-64E4722676A7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side panel light rectangle">
              <a:extLst>
                <a:ext uri="{FF2B5EF4-FFF2-40B4-BE49-F238E27FC236}">
                  <a16:creationId xmlns:a16="http://schemas.microsoft.com/office/drawing/2014/main" id="{6A1CA778-22CC-4BD1-8187-B98D6AB3A1EA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side panel textbox">
              <a:extLst>
                <a:ext uri="{FF2B5EF4-FFF2-40B4-BE49-F238E27FC236}">
                  <a16:creationId xmlns:a16="http://schemas.microsoft.com/office/drawing/2014/main" id="{125562AB-BA94-4ABB-99AA-8D1401BD3AA7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Sing “The ABC song”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 Start this section of the lesson with the ABC song to indicate that it’s alphabet time.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Bring everyone’s attention to this slide and play the song.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Encourage everyone to clap along as you sing – after a few classes everyone will be able to sing along with you.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Lyrics for “The ABC song”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A B C D E F 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 I J K L M 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O P Q R S T 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V W and X Y 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I can sing my ABCs,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Won’t you sing along with me?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Repeat</a:t>
              </a:r>
            </a:p>
          </p:txBody>
        </p:sp>
        <p:grpSp>
          <p:nvGrpSpPr>
            <p:cNvPr id="102" name="teacher icon group">
              <a:extLst>
                <a:ext uri="{FF2B5EF4-FFF2-40B4-BE49-F238E27FC236}">
                  <a16:creationId xmlns:a16="http://schemas.microsoft.com/office/drawing/2014/main" id="{EE24B54D-2FD9-40CF-82B1-BA51E02763AA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103" name="icon circle">
                <a:extLst>
                  <a:ext uri="{FF2B5EF4-FFF2-40B4-BE49-F238E27FC236}">
                    <a16:creationId xmlns:a16="http://schemas.microsoft.com/office/drawing/2014/main" id="{696CDC82-B3A9-45E0-96CD-7DCCCCB9238D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teacher icon">
                <a:extLst>
                  <a:ext uri="{FF2B5EF4-FFF2-40B4-BE49-F238E27FC236}">
                    <a16:creationId xmlns:a16="http://schemas.microsoft.com/office/drawing/2014/main" id="{012CA3C8-DB38-4A72-B2AF-3F6D7258F85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126" name="Google Shape;1395;p49">
                  <a:extLst>
                    <a:ext uri="{FF2B5EF4-FFF2-40B4-BE49-F238E27FC236}">
                      <a16:creationId xmlns:a16="http://schemas.microsoft.com/office/drawing/2014/main" id="{C83CE457-E6D1-41A7-97E4-11EF4F42E9BE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96;p49">
                  <a:extLst>
                    <a:ext uri="{FF2B5EF4-FFF2-40B4-BE49-F238E27FC236}">
                      <a16:creationId xmlns:a16="http://schemas.microsoft.com/office/drawing/2014/main" id="{56104E92-D85F-4913-A23E-47E7D0CEDE29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397;p49">
                  <a:extLst>
                    <a:ext uri="{FF2B5EF4-FFF2-40B4-BE49-F238E27FC236}">
                      <a16:creationId xmlns:a16="http://schemas.microsoft.com/office/drawing/2014/main" id="{19D58D79-6B35-4454-BDE7-B02E2535E5AE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398;p49">
                  <a:extLst>
                    <a:ext uri="{FF2B5EF4-FFF2-40B4-BE49-F238E27FC236}">
                      <a16:creationId xmlns:a16="http://schemas.microsoft.com/office/drawing/2014/main" id="{D7B4CDF4-A883-4219-AB04-6DA01E5FA641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99;p49">
                  <a:extLst>
                    <a:ext uri="{FF2B5EF4-FFF2-40B4-BE49-F238E27FC236}">
                      <a16:creationId xmlns:a16="http://schemas.microsoft.com/office/drawing/2014/main" id="{447823C7-FAC0-4C51-A96F-62144FA088B8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400;p49">
                  <a:extLst>
                    <a:ext uri="{FF2B5EF4-FFF2-40B4-BE49-F238E27FC236}">
                      <a16:creationId xmlns:a16="http://schemas.microsoft.com/office/drawing/2014/main" id="{4851481A-E581-47E4-BECC-874694965BF8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401;p49">
                  <a:extLst>
                    <a:ext uri="{FF2B5EF4-FFF2-40B4-BE49-F238E27FC236}">
                      <a16:creationId xmlns:a16="http://schemas.microsoft.com/office/drawing/2014/main" id="{CE2903C4-956C-4CE6-818F-EB609988E999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402;p49">
                  <a:extLst>
                    <a:ext uri="{FF2B5EF4-FFF2-40B4-BE49-F238E27FC236}">
                      <a16:creationId xmlns:a16="http://schemas.microsoft.com/office/drawing/2014/main" id="{35BB7DFE-CA54-40F2-999C-54CF36FF8CB3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403;p49">
                  <a:extLst>
                    <a:ext uri="{FF2B5EF4-FFF2-40B4-BE49-F238E27FC236}">
                      <a16:creationId xmlns:a16="http://schemas.microsoft.com/office/drawing/2014/main" id="{BDADB158-4D22-4448-ADB7-415D4FD71D87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404;p49">
                  <a:extLst>
                    <a:ext uri="{FF2B5EF4-FFF2-40B4-BE49-F238E27FC236}">
                      <a16:creationId xmlns:a16="http://schemas.microsoft.com/office/drawing/2014/main" id="{3F22D7D7-7FA0-4B9C-A62B-D73FC14B94BB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405;p49">
                  <a:extLst>
                    <a:ext uri="{FF2B5EF4-FFF2-40B4-BE49-F238E27FC236}">
                      <a16:creationId xmlns:a16="http://schemas.microsoft.com/office/drawing/2014/main" id="{53C2DEED-D1A3-411E-9F8D-E72629B8A25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406;p49">
                  <a:extLst>
                    <a:ext uri="{FF2B5EF4-FFF2-40B4-BE49-F238E27FC236}">
                      <a16:creationId xmlns:a16="http://schemas.microsoft.com/office/drawing/2014/main" id="{333FE340-5BCA-4EBE-83E8-31857D3E54CC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407;p49">
                  <a:extLst>
                    <a:ext uri="{FF2B5EF4-FFF2-40B4-BE49-F238E27FC236}">
                      <a16:creationId xmlns:a16="http://schemas.microsoft.com/office/drawing/2014/main" id="{D57AD709-DDCC-420C-9047-A1349A29DDCA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408;p49">
                  <a:extLst>
                    <a:ext uri="{FF2B5EF4-FFF2-40B4-BE49-F238E27FC236}">
                      <a16:creationId xmlns:a16="http://schemas.microsoft.com/office/drawing/2014/main" id="{EDFDE2A7-CE7A-4A1F-9C3E-D5C0FA09D90B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409;p49">
                  <a:extLst>
                    <a:ext uri="{FF2B5EF4-FFF2-40B4-BE49-F238E27FC236}">
                      <a16:creationId xmlns:a16="http://schemas.microsoft.com/office/drawing/2014/main" id="{81E8E7A9-C698-45E5-97D3-E955C0F2DD88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410;p49">
                  <a:extLst>
                    <a:ext uri="{FF2B5EF4-FFF2-40B4-BE49-F238E27FC236}">
                      <a16:creationId xmlns:a16="http://schemas.microsoft.com/office/drawing/2014/main" id="{9878A6FE-FB61-4780-9952-FF841043A30B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411;p49">
                  <a:extLst>
                    <a:ext uri="{FF2B5EF4-FFF2-40B4-BE49-F238E27FC236}">
                      <a16:creationId xmlns:a16="http://schemas.microsoft.com/office/drawing/2014/main" id="{0B8813C4-E399-413A-927B-556F20982B4D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412;p49">
                  <a:extLst>
                    <a:ext uri="{FF2B5EF4-FFF2-40B4-BE49-F238E27FC236}">
                      <a16:creationId xmlns:a16="http://schemas.microsoft.com/office/drawing/2014/main" id="{E4A7D28E-3598-490C-82E5-C441F399EF9C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413;p49">
                  <a:extLst>
                    <a:ext uri="{FF2B5EF4-FFF2-40B4-BE49-F238E27FC236}">
                      <a16:creationId xmlns:a16="http://schemas.microsoft.com/office/drawing/2014/main" id="{FF22C58B-660F-428F-ADA4-5B1E09CEF89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14;p49">
                  <a:extLst>
                    <a:ext uri="{FF2B5EF4-FFF2-40B4-BE49-F238E27FC236}">
                      <a16:creationId xmlns:a16="http://schemas.microsoft.com/office/drawing/2014/main" id="{CAC0892C-619C-44DD-832C-B515BA430A17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15;p49">
                  <a:extLst>
                    <a:ext uri="{FF2B5EF4-FFF2-40B4-BE49-F238E27FC236}">
                      <a16:creationId xmlns:a16="http://schemas.microsoft.com/office/drawing/2014/main" id="{EB2DDCDA-6D74-487A-8E43-67CE1A5FD3BD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16;p49">
                  <a:extLst>
                    <a:ext uri="{FF2B5EF4-FFF2-40B4-BE49-F238E27FC236}">
                      <a16:creationId xmlns:a16="http://schemas.microsoft.com/office/drawing/2014/main" id="{8D850D5E-8734-4D07-B16D-3590A725CB17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17;p49">
                  <a:extLst>
                    <a:ext uri="{FF2B5EF4-FFF2-40B4-BE49-F238E27FC236}">
                      <a16:creationId xmlns:a16="http://schemas.microsoft.com/office/drawing/2014/main" id="{ACA6C27A-47B8-4364-B561-4D410BA06DF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18;p49">
                  <a:extLst>
                    <a:ext uri="{FF2B5EF4-FFF2-40B4-BE49-F238E27FC236}">
                      <a16:creationId xmlns:a16="http://schemas.microsoft.com/office/drawing/2014/main" id="{33BF7FEA-9F16-452D-A2B3-99E22F3FDF4F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19;p49">
                  <a:extLst>
                    <a:ext uri="{FF2B5EF4-FFF2-40B4-BE49-F238E27FC236}">
                      <a16:creationId xmlns:a16="http://schemas.microsoft.com/office/drawing/2014/main" id="{E936FCD4-0500-4F00-95C8-CCE2601DA061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20;p49">
                  <a:extLst>
                    <a:ext uri="{FF2B5EF4-FFF2-40B4-BE49-F238E27FC236}">
                      <a16:creationId xmlns:a16="http://schemas.microsoft.com/office/drawing/2014/main" id="{4F90074A-7690-46EE-9973-CB06A8F931B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421;p49">
                  <a:extLst>
                    <a:ext uri="{FF2B5EF4-FFF2-40B4-BE49-F238E27FC236}">
                      <a16:creationId xmlns:a16="http://schemas.microsoft.com/office/drawing/2014/main" id="{E994E580-42FB-452D-83A6-B20A5057EFB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1422;p49">
                  <a:extLst>
                    <a:ext uri="{FF2B5EF4-FFF2-40B4-BE49-F238E27FC236}">
                      <a16:creationId xmlns:a16="http://schemas.microsoft.com/office/drawing/2014/main" id="{BCD3D5A5-7C71-42FD-815A-29F68A34CCD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942AA-F5CD-4BE4-9008-3F337E6CC5EC}"/>
              </a:ext>
            </a:extLst>
          </p:cNvPr>
          <p:cNvGrpSpPr/>
          <p:nvPr/>
        </p:nvGrpSpPr>
        <p:grpSpPr>
          <a:xfrm>
            <a:off x="1192849" y="739527"/>
            <a:ext cx="772590" cy="923330"/>
            <a:chOff x="1192849" y="739527"/>
            <a:chExt cx="772590" cy="9233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309CC1-28EC-4A60-BB28-D3DA05D7906C}"/>
                </a:ext>
              </a:extLst>
            </p:cNvPr>
            <p:cNvSpPr/>
            <p:nvPr/>
          </p:nvSpPr>
          <p:spPr>
            <a:xfrm>
              <a:off x="1192849" y="876206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3BACF2-A67B-4A46-919B-A9DD5712DE3C}"/>
                </a:ext>
              </a:extLst>
            </p:cNvPr>
            <p:cNvSpPr txBox="1"/>
            <p:nvPr/>
          </p:nvSpPr>
          <p:spPr>
            <a:xfrm>
              <a:off x="1309440" y="739527"/>
              <a:ext cx="538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34ED7-5BFB-438F-BC7A-C14D71E2968B}"/>
              </a:ext>
            </a:extLst>
          </p:cNvPr>
          <p:cNvGrpSpPr/>
          <p:nvPr/>
        </p:nvGrpSpPr>
        <p:grpSpPr>
          <a:xfrm>
            <a:off x="2022029" y="827752"/>
            <a:ext cx="772590" cy="923330"/>
            <a:chOff x="2022029" y="827752"/>
            <a:chExt cx="772590" cy="92333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407C6D6-07B7-48C2-B57D-82E9DD21E78D}"/>
                </a:ext>
              </a:extLst>
            </p:cNvPr>
            <p:cNvSpPr/>
            <p:nvPr/>
          </p:nvSpPr>
          <p:spPr>
            <a:xfrm>
              <a:off x="2022029" y="875406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F44EE7A-CE82-4A52-9F54-C2737D794100}"/>
                </a:ext>
              </a:extLst>
            </p:cNvPr>
            <p:cNvSpPr txBox="1"/>
            <p:nvPr/>
          </p:nvSpPr>
          <p:spPr>
            <a:xfrm>
              <a:off x="2115335" y="82775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B6DA2D-EC6A-4388-AE72-52C88D68263A}"/>
              </a:ext>
            </a:extLst>
          </p:cNvPr>
          <p:cNvGrpSpPr/>
          <p:nvPr/>
        </p:nvGrpSpPr>
        <p:grpSpPr>
          <a:xfrm>
            <a:off x="2844901" y="746673"/>
            <a:ext cx="772590" cy="923330"/>
            <a:chOff x="2844901" y="746673"/>
            <a:chExt cx="772590" cy="923330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C89C6A5-CCFB-40DF-9924-18B1153D55A9}"/>
                </a:ext>
              </a:extLst>
            </p:cNvPr>
            <p:cNvSpPr/>
            <p:nvPr/>
          </p:nvSpPr>
          <p:spPr>
            <a:xfrm>
              <a:off x="2844901" y="875605"/>
              <a:ext cx="772590" cy="772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79EDEB9-A3E2-446C-AD66-90DD67505F5B}"/>
                </a:ext>
              </a:extLst>
            </p:cNvPr>
            <p:cNvSpPr txBox="1"/>
            <p:nvPr/>
          </p:nvSpPr>
          <p:spPr>
            <a:xfrm>
              <a:off x="2966803" y="746673"/>
              <a:ext cx="5405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435C9D-19FC-4651-96CF-C512609E4CE8}"/>
              </a:ext>
            </a:extLst>
          </p:cNvPr>
          <p:cNvGrpSpPr/>
          <p:nvPr/>
        </p:nvGrpSpPr>
        <p:grpSpPr>
          <a:xfrm>
            <a:off x="3669832" y="827757"/>
            <a:ext cx="772590" cy="923330"/>
            <a:chOff x="3669832" y="827757"/>
            <a:chExt cx="772590" cy="92333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2AE07A1-DB86-4B28-883B-2EAAA25FDB7D}"/>
                </a:ext>
              </a:extLst>
            </p:cNvPr>
            <p:cNvSpPr/>
            <p:nvPr/>
          </p:nvSpPr>
          <p:spPr>
            <a:xfrm>
              <a:off x="3669832" y="875642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3B64F5-D44D-488D-90D9-9FFF9D8E5430}"/>
                </a:ext>
              </a:extLst>
            </p:cNvPr>
            <p:cNvSpPr txBox="1"/>
            <p:nvPr/>
          </p:nvSpPr>
          <p:spPr>
            <a:xfrm>
              <a:off x="3761659" y="827757"/>
              <a:ext cx="5918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F38690-5F40-46F2-B7E8-E939DE03DCAE}"/>
              </a:ext>
            </a:extLst>
          </p:cNvPr>
          <p:cNvGrpSpPr/>
          <p:nvPr/>
        </p:nvGrpSpPr>
        <p:grpSpPr>
          <a:xfrm>
            <a:off x="4491724" y="739931"/>
            <a:ext cx="772590" cy="923330"/>
            <a:chOff x="4491724" y="739931"/>
            <a:chExt cx="772590" cy="92333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4EC2C24-3277-4FD1-9297-D1FC82F3C81B}"/>
                </a:ext>
              </a:extLst>
            </p:cNvPr>
            <p:cNvSpPr/>
            <p:nvPr/>
          </p:nvSpPr>
          <p:spPr>
            <a:xfrm>
              <a:off x="4491724" y="876130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F65A617-3550-49D0-9098-2E44886AA751}"/>
                </a:ext>
              </a:extLst>
            </p:cNvPr>
            <p:cNvSpPr txBox="1"/>
            <p:nvPr/>
          </p:nvSpPr>
          <p:spPr>
            <a:xfrm>
              <a:off x="4605800" y="739931"/>
              <a:ext cx="5645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6F0BFE-DE35-4735-A4F2-2B507A9817A6}"/>
              </a:ext>
            </a:extLst>
          </p:cNvPr>
          <p:cNvGrpSpPr/>
          <p:nvPr/>
        </p:nvGrpSpPr>
        <p:grpSpPr>
          <a:xfrm>
            <a:off x="5318845" y="819078"/>
            <a:ext cx="772590" cy="923330"/>
            <a:chOff x="5318845" y="819078"/>
            <a:chExt cx="772590" cy="923330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40F2595-1E77-422F-8E11-EA8C573056FD}"/>
                </a:ext>
              </a:extLst>
            </p:cNvPr>
            <p:cNvSpPr/>
            <p:nvPr/>
          </p:nvSpPr>
          <p:spPr>
            <a:xfrm>
              <a:off x="5318845" y="87549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64B90B7-824B-4475-A15D-84BD9C8A0EB7}"/>
                </a:ext>
              </a:extLst>
            </p:cNvPr>
            <p:cNvSpPr txBox="1"/>
            <p:nvPr/>
          </p:nvSpPr>
          <p:spPr>
            <a:xfrm>
              <a:off x="5456096" y="819078"/>
              <a:ext cx="537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3A44F8-0FF9-45DA-8430-C9BF76143AF2}"/>
              </a:ext>
            </a:extLst>
          </p:cNvPr>
          <p:cNvGrpSpPr/>
          <p:nvPr/>
        </p:nvGrpSpPr>
        <p:grpSpPr>
          <a:xfrm>
            <a:off x="6143776" y="663253"/>
            <a:ext cx="772590" cy="984865"/>
            <a:chOff x="6143776" y="663253"/>
            <a:chExt cx="772590" cy="984865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F3CADB1-A5EF-4012-A0E9-D4BA0A385BEC}"/>
                </a:ext>
              </a:extLst>
            </p:cNvPr>
            <p:cNvSpPr/>
            <p:nvPr/>
          </p:nvSpPr>
          <p:spPr>
            <a:xfrm>
              <a:off x="6143776" y="87552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81E9A1F-04A6-425D-AC09-52B144767FE3}"/>
                </a:ext>
              </a:extLst>
            </p:cNvPr>
            <p:cNvSpPr txBox="1"/>
            <p:nvPr/>
          </p:nvSpPr>
          <p:spPr>
            <a:xfrm>
              <a:off x="6263369" y="663253"/>
              <a:ext cx="5517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F489AC-EEA1-4137-9674-C44B68DC7B8F}"/>
              </a:ext>
            </a:extLst>
          </p:cNvPr>
          <p:cNvGrpSpPr/>
          <p:nvPr/>
        </p:nvGrpSpPr>
        <p:grpSpPr>
          <a:xfrm>
            <a:off x="1190399" y="1844629"/>
            <a:ext cx="772590" cy="923330"/>
            <a:chOff x="1190399" y="1844629"/>
            <a:chExt cx="772590" cy="923330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5A76B33-08AB-486B-8D99-330763B701C1}"/>
                </a:ext>
              </a:extLst>
            </p:cNvPr>
            <p:cNvSpPr/>
            <p:nvPr/>
          </p:nvSpPr>
          <p:spPr>
            <a:xfrm>
              <a:off x="1190399" y="1901755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C475053-F9AD-4A43-83CF-AFD83155A836}"/>
                </a:ext>
              </a:extLst>
            </p:cNvPr>
            <p:cNvSpPr txBox="1"/>
            <p:nvPr/>
          </p:nvSpPr>
          <p:spPr>
            <a:xfrm>
              <a:off x="1290890" y="1844629"/>
              <a:ext cx="5854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0CB3DF-0A33-40FC-B9F1-5D382AA85ED1}"/>
              </a:ext>
            </a:extLst>
          </p:cNvPr>
          <p:cNvGrpSpPr/>
          <p:nvPr/>
        </p:nvGrpSpPr>
        <p:grpSpPr>
          <a:xfrm>
            <a:off x="2019579" y="1832395"/>
            <a:ext cx="772590" cy="923330"/>
            <a:chOff x="2019579" y="1832395"/>
            <a:chExt cx="772590" cy="92333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6AABC24-6F19-47F7-854A-03E13B493B92}"/>
                </a:ext>
              </a:extLst>
            </p:cNvPr>
            <p:cNvSpPr/>
            <p:nvPr/>
          </p:nvSpPr>
          <p:spPr>
            <a:xfrm>
              <a:off x="2019579" y="1900955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E55AF-8683-42C7-917D-2EB74F334D0E}"/>
                </a:ext>
              </a:extLst>
            </p:cNvPr>
            <p:cNvSpPr txBox="1"/>
            <p:nvPr/>
          </p:nvSpPr>
          <p:spPr>
            <a:xfrm>
              <a:off x="2221087" y="1832395"/>
              <a:ext cx="378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i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B955C8-EFB3-4A3F-B952-4EA6A2000CB6}"/>
              </a:ext>
            </a:extLst>
          </p:cNvPr>
          <p:cNvGrpSpPr/>
          <p:nvPr/>
        </p:nvGrpSpPr>
        <p:grpSpPr>
          <a:xfrm>
            <a:off x="2842451" y="1729396"/>
            <a:ext cx="772590" cy="944347"/>
            <a:chOff x="2842451" y="1729396"/>
            <a:chExt cx="772590" cy="944347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C90DAE3-9A1A-44AD-B76F-9D142C3A32D2}"/>
                </a:ext>
              </a:extLst>
            </p:cNvPr>
            <p:cNvSpPr/>
            <p:nvPr/>
          </p:nvSpPr>
          <p:spPr>
            <a:xfrm>
              <a:off x="2842451" y="1901154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5AA660B-E9C4-4EA1-A331-CCBFF666DC0F}"/>
                </a:ext>
              </a:extLst>
            </p:cNvPr>
            <p:cNvSpPr txBox="1"/>
            <p:nvPr/>
          </p:nvSpPr>
          <p:spPr>
            <a:xfrm>
              <a:off x="3018726" y="1729396"/>
              <a:ext cx="463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j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F98C8A-D04A-4952-9C84-CB533EAA1505}"/>
              </a:ext>
            </a:extLst>
          </p:cNvPr>
          <p:cNvGrpSpPr/>
          <p:nvPr/>
        </p:nvGrpSpPr>
        <p:grpSpPr>
          <a:xfrm>
            <a:off x="3667382" y="1844629"/>
            <a:ext cx="772590" cy="923330"/>
            <a:chOff x="3667382" y="1844629"/>
            <a:chExt cx="772590" cy="92333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6E49E2-5DE2-4B1A-B1E1-9E143ADCE036}"/>
                </a:ext>
              </a:extLst>
            </p:cNvPr>
            <p:cNvSpPr/>
            <p:nvPr/>
          </p:nvSpPr>
          <p:spPr>
            <a:xfrm>
              <a:off x="3667382" y="1901191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3DE4FBD-679A-4E49-B6A0-C0A5D43E04D0}"/>
                </a:ext>
              </a:extLst>
            </p:cNvPr>
            <p:cNvSpPr txBox="1"/>
            <p:nvPr/>
          </p:nvSpPr>
          <p:spPr>
            <a:xfrm>
              <a:off x="3787260" y="1844629"/>
              <a:ext cx="5581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55A20-0178-41A0-A71B-1B8ABE2AADB6}"/>
              </a:ext>
            </a:extLst>
          </p:cNvPr>
          <p:cNvGrpSpPr/>
          <p:nvPr/>
        </p:nvGrpSpPr>
        <p:grpSpPr>
          <a:xfrm>
            <a:off x="4489274" y="1845028"/>
            <a:ext cx="772590" cy="923330"/>
            <a:chOff x="4489274" y="1845028"/>
            <a:chExt cx="772590" cy="92333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DDDEB4D-10B5-40E0-8562-EB9F0BCED5FA}"/>
                </a:ext>
              </a:extLst>
            </p:cNvPr>
            <p:cNvSpPr/>
            <p:nvPr/>
          </p:nvSpPr>
          <p:spPr>
            <a:xfrm>
              <a:off x="4489274" y="1901679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4D434FD-9C6E-4D2D-A952-62D2A82F00B3}"/>
                </a:ext>
              </a:extLst>
            </p:cNvPr>
            <p:cNvSpPr txBox="1"/>
            <p:nvPr/>
          </p:nvSpPr>
          <p:spPr>
            <a:xfrm>
              <a:off x="4698728" y="1845028"/>
              <a:ext cx="373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2ACAC-AC2E-4A07-9232-1D7EE632D0BB}"/>
              </a:ext>
            </a:extLst>
          </p:cNvPr>
          <p:cNvGrpSpPr/>
          <p:nvPr/>
        </p:nvGrpSpPr>
        <p:grpSpPr>
          <a:xfrm>
            <a:off x="5316395" y="1783701"/>
            <a:ext cx="772590" cy="923330"/>
            <a:chOff x="5316395" y="1783701"/>
            <a:chExt cx="772590" cy="92333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5CCA24-4F1A-400A-92D0-71CD2D1B18FB}"/>
                </a:ext>
              </a:extLst>
            </p:cNvPr>
            <p:cNvSpPr/>
            <p:nvPr/>
          </p:nvSpPr>
          <p:spPr>
            <a:xfrm>
              <a:off x="5316395" y="1901041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945B2BF-9C3A-4B59-89C2-C18EFD64FE1B}"/>
                </a:ext>
              </a:extLst>
            </p:cNvPr>
            <p:cNvSpPr txBox="1"/>
            <p:nvPr/>
          </p:nvSpPr>
          <p:spPr>
            <a:xfrm>
              <a:off x="5356301" y="178370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A9892-44F6-4EA9-82CA-481288C58984}"/>
              </a:ext>
            </a:extLst>
          </p:cNvPr>
          <p:cNvGrpSpPr/>
          <p:nvPr/>
        </p:nvGrpSpPr>
        <p:grpSpPr>
          <a:xfrm>
            <a:off x="6141326" y="1800522"/>
            <a:ext cx="772590" cy="923330"/>
            <a:chOff x="6141326" y="1800522"/>
            <a:chExt cx="772590" cy="923330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30D19B4-3F9D-4B7E-88A2-CB77F6C9F671}"/>
                </a:ext>
              </a:extLst>
            </p:cNvPr>
            <p:cNvSpPr/>
            <p:nvPr/>
          </p:nvSpPr>
          <p:spPr>
            <a:xfrm>
              <a:off x="6141326" y="1901078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D1DFFBE-3AB9-479B-B408-DFE05B8BE4D1}"/>
                </a:ext>
              </a:extLst>
            </p:cNvPr>
            <p:cNvSpPr txBox="1"/>
            <p:nvPr/>
          </p:nvSpPr>
          <p:spPr>
            <a:xfrm>
              <a:off x="6257713" y="1800522"/>
              <a:ext cx="546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F28D6-150A-46F9-9939-E7541754BBDD}"/>
              </a:ext>
            </a:extLst>
          </p:cNvPr>
          <p:cNvGrpSpPr/>
          <p:nvPr/>
        </p:nvGrpSpPr>
        <p:grpSpPr>
          <a:xfrm>
            <a:off x="1190399" y="2815131"/>
            <a:ext cx="772590" cy="923330"/>
            <a:chOff x="1190399" y="2815131"/>
            <a:chExt cx="772590" cy="923330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2B68AE8-1ACF-447E-8E19-A50CB5ABB580}"/>
                </a:ext>
              </a:extLst>
            </p:cNvPr>
            <p:cNvSpPr/>
            <p:nvPr/>
          </p:nvSpPr>
          <p:spPr>
            <a:xfrm>
              <a:off x="1190399" y="2930376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B97CB9B-F97E-4EDD-96EB-46655B110840}"/>
                </a:ext>
              </a:extLst>
            </p:cNvPr>
            <p:cNvSpPr txBox="1"/>
            <p:nvPr/>
          </p:nvSpPr>
          <p:spPr>
            <a:xfrm>
              <a:off x="1309325" y="2815131"/>
              <a:ext cx="5485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25B1B1-7E94-42A8-A048-7FF3A16C250E}"/>
              </a:ext>
            </a:extLst>
          </p:cNvPr>
          <p:cNvGrpSpPr/>
          <p:nvPr/>
        </p:nvGrpSpPr>
        <p:grpSpPr>
          <a:xfrm>
            <a:off x="2019579" y="2743693"/>
            <a:ext cx="772590" cy="958472"/>
            <a:chOff x="2019579" y="2743693"/>
            <a:chExt cx="772590" cy="95847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BE5708F-89B1-4B5C-8939-5C77C44E4D9B}"/>
                </a:ext>
              </a:extLst>
            </p:cNvPr>
            <p:cNvSpPr/>
            <p:nvPr/>
          </p:nvSpPr>
          <p:spPr>
            <a:xfrm>
              <a:off x="2019579" y="29295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B50EC32-87B0-4782-B3E9-B479C60D9BD1}"/>
                </a:ext>
              </a:extLst>
            </p:cNvPr>
            <p:cNvSpPr txBox="1"/>
            <p:nvPr/>
          </p:nvSpPr>
          <p:spPr>
            <a:xfrm>
              <a:off x="2149753" y="2743693"/>
              <a:ext cx="5549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p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CE0433-78CF-4BCC-8447-F45F3E2D2855}"/>
              </a:ext>
            </a:extLst>
          </p:cNvPr>
          <p:cNvGrpSpPr/>
          <p:nvPr/>
        </p:nvGrpSpPr>
        <p:grpSpPr>
          <a:xfrm>
            <a:off x="2842451" y="2742883"/>
            <a:ext cx="772590" cy="959481"/>
            <a:chOff x="2842451" y="2742883"/>
            <a:chExt cx="772590" cy="959481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9448E61-0FA6-4826-BC3E-A401DE2952B1}"/>
                </a:ext>
              </a:extLst>
            </p:cNvPr>
            <p:cNvSpPr/>
            <p:nvPr/>
          </p:nvSpPr>
          <p:spPr>
            <a:xfrm>
              <a:off x="2842451" y="2929775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F2C5E31-BF7B-48D8-995B-F834130EC6A6}"/>
                </a:ext>
              </a:extLst>
            </p:cNvPr>
            <p:cNvSpPr txBox="1"/>
            <p:nvPr/>
          </p:nvSpPr>
          <p:spPr>
            <a:xfrm>
              <a:off x="2946046" y="2742883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q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414CB8-538D-4DFB-AA83-E12895DDBE5E}"/>
              </a:ext>
            </a:extLst>
          </p:cNvPr>
          <p:cNvGrpSpPr/>
          <p:nvPr/>
        </p:nvGrpSpPr>
        <p:grpSpPr>
          <a:xfrm>
            <a:off x="3667382" y="2812064"/>
            <a:ext cx="772590" cy="923330"/>
            <a:chOff x="3667382" y="2812064"/>
            <a:chExt cx="772590" cy="92333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3772216-3917-45D2-ACE2-31F0DF38A7CD}"/>
                </a:ext>
              </a:extLst>
            </p:cNvPr>
            <p:cNvSpPr/>
            <p:nvPr/>
          </p:nvSpPr>
          <p:spPr>
            <a:xfrm>
              <a:off x="3667382" y="292981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3C058C22-5E2F-4D5E-8F3E-CB235C4849A0}"/>
                </a:ext>
              </a:extLst>
            </p:cNvPr>
            <p:cNvSpPr txBox="1"/>
            <p:nvPr/>
          </p:nvSpPr>
          <p:spPr>
            <a:xfrm>
              <a:off x="3808830" y="2812064"/>
              <a:ext cx="5180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E39D31-A70A-4F4A-AEEE-785CE4C4902F}"/>
              </a:ext>
            </a:extLst>
          </p:cNvPr>
          <p:cNvGrpSpPr/>
          <p:nvPr/>
        </p:nvGrpSpPr>
        <p:grpSpPr>
          <a:xfrm>
            <a:off x="4489274" y="2808389"/>
            <a:ext cx="772590" cy="923330"/>
            <a:chOff x="4489274" y="2808389"/>
            <a:chExt cx="772590" cy="92333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0E8E0FD-2A40-4015-9873-08F1C6EC7819}"/>
                </a:ext>
              </a:extLst>
            </p:cNvPr>
            <p:cNvSpPr/>
            <p:nvPr/>
          </p:nvSpPr>
          <p:spPr>
            <a:xfrm>
              <a:off x="4489274" y="2930300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6F6E422-92A6-435A-8AB2-6F9156EE68F1}"/>
                </a:ext>
              </a:extLst>
            </p:cNvPr>
            <p:cNvSpPr txBox="1"/>
            <p:nvPr/>
          </p:nvSpPr>
          <p:spPr>
            <a:xfrm>
              <a:off x="4624989" y="2808389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95ED4-298E-4FF1-884A-6424B6498FD2}"/>
              </a:ext>
            </a:extLst>
          </p:cNvPr>
          <p:cNvGrpSpPr/>
          <p:nvPr/>
        </p:nvGrpSpPr>
        <p:grpSpPr>
          <a:xfrm>
            <a:off x="5316395" y="2813860"/>
            <a:ext cx="772590" cy="923330"/>
            <a:chOff x="5316395" y="2813860"/>
            <a:chExt cx="772590" cy="92333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5C654E1-E497-49EA-9332-2D5BA4D9A276}"/>
                </a:ext>
              </a:extLst>
            </p:cNvPr>
            <p:cNvSpPr/>
            <p:nvPr/>
          </p:nvSpPr>
          <p:spPr>
            <a:xfrm>
              <a:off x="5316395" y="2929662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C50253-1619-4B17-BD71-01A486867C0D}"/>
                </a:ext>
              </a:extLst>
            </p:cNvPr>
            <p:cNvSpPr txBox="1"/>
            <p:nvPr/>
          </p:nvSpPr>
          <p:spPr>
            <a:xfrm>
              <a:off x="5462098" y="2813860"/>
              <a:ext cx="511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4A0C6-7E72-4C6D-A612-273321232408}"/>
              </a:ext>
            </a:extLst>
          </p:cNvPr>
          <p:cNvGrpSpPr/>
          <p:nvPr/>
        </p:nvGrpSpPr>
        <p:grpSpPr>
          <a:xfrm>
            <a:off x="6141326" y="2809246"/>
            <a:ext cx="772590" cy="923330"/>
            <a:chOff x="6141326" y="2809246"/>
            <a:chExt cx="772590" cy="92333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6EC90C5-A76A-4D56-952D-4B63D0F7C43B}"/>
                </a:ext>
              </a:extLst>
            </p:cNvPr>
            <p:cNvSpPr/>
            <p:nvPr/>
          </p:nvSpPr>
          <p:spPr>
            <a:xfrm>
              <a:off x="6141326" y="2929699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63B8FC1-E33E-4FF7-B1DD-282828E16F14}"/>
                </a:ext>
              </a:extLst>
            </p:cNvPr>
            <p:cNvSpPr txBox="1"/>
            <p:nvPr/>
          </p:nvSpPr>
          <p:spPr>
            <a:xfrm>
              <a:off x="6252905" y="280924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5BB691-CD21-4B6C-B809-C25845FF20D6}"/>
              </a:ext>
            </a:extLst>
          </p:cNvPr>
          <p:cNvGrpSpPr/>
          <p:nvPr/>
        </p:nvGrpSpPr>
        <p:grpSpPr>
          <a:xfrm>
            <a:off x="2018306" y="3870062"/>
            <a:ext cx="772590" cy="923330"/>
            <a:chOff x="1184375" y="3870062"/>
            <a:chExt cx="772590" cy="923330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C2416E5-8996-4AE8-86FF-7E4CDFA1CED6}"/>
                </a:ext>
              </a:extLst>
            </p:cNvPr>
            <p:cNvSpPr/>
            <p:nvPr/>
          </p:nvSpPr>
          <p:spPr>
            <a:xfrm>
              <a:off x="1184375" y="39638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DEF0AAB-7C96-4A8E-A7D8-443F6BBB42A7}"/>
                </a:ext>
              </a:extLst>
            </p:cNvPr>
            <p:cNvSpPr txBox="1"/>
            <p:nvPr/>
          </p:nvSpPr>
          <p:spPr>
            <a:xfrm>
              <a:off x="1309782" y="3870062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v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848E49-F59B-4064-990D-25FFB0B0F817}"/>
              </a:ext>
            </a:extLst>
          </p:cNvPr>
          <p:cNvGrpSpPr/>
          <p:nvPr/>
        </p:nvGrpSpPr>
        <p:grpSpPr>
          <a:xfrm>
            <a:off x="2847486" y="3874182"/>
            <a:ext cx="772590" cy="923330"/>
            <a:chOff x="2013555" y="3874182"/>
            <a:chExt cx="772590" cy="92333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D439287-7091-4FEA-9C3C-65BC67EEDBB9}"/>
                </a:ext>
              </a:extLst>
            </p:cNvPr>
            <p:cNvSpPr/>
            <p:nvPr/>
          </p:nvSpPr>
          <p:spPr>
            <a:xfrm>
              <a:off x="2013555" y="3963076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79804C3-1E44-4D91-B867-E0DA98661030}"/>
                </a:ext>
              </a:extLst>
            </p:cNvPr>
            <p:cNvSpPr txBox="1"/>
            <p:nvPr/>
          </p:nvSpPr>
          <p:spPr>
            <a:xfrm>
              <a:off x="2077889" y="3874182"/>
              <a:ext cx="659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F1A417-9F29-43B4-B883-E19CB4420AEE}"/>
              </a:ext>
            </a:extLst>
          </p:cNvPr>
          <p:cNvGrpSpPr/>
          <p:nvPr/>
        </p:nvGrpSpPr>
        <p:grpSpPr>
          <a:xfrm>
            <a:off x="3665108" y="3865710"/>
            <a:ext cx="772590" cy="923330"/>
            <a:chOff x="4491724" y="3865710"/>
            <a:chExt cx="772590" cy="92333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FEF525B-B0B2-492B-AF03-F362154E5A71}"/>
                </a:ext>
              </a:extLst>
            </p:cNvPr>
            <p:cNvSpPr/>
            <p:nvPr/>
          </p:nvSpPr>
          <p:spPr>
            <a:xfrm>
              <a:off x="4491724" y="395892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72CFB0-AA12-4636-AA8E-4620B409E5BB}"/>
                </a:ext>
              </a:extLst>
            </p:cNvPr>
            <p:cNvSpPr txBox="1"/>
            <p:nvPr/>
          </p:nvSpPr>
          <p:spPr>
            <a:xfrm>
              <a:off x="4587176" y="3865710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DF191F-1479-4092-AD2A-5C5A7B2E930C}"/>
              </a:ext>
            </a:extLst>
          </p:cNvPr>
          <p:cNvGrpSpPr/>
          <p:nvPr/>
        </p:nvGrpSpPr>
        <p:grpSpPr>
          <a:xfrm>
            <a:off x="4490039" y="3776916"/>
            <a:ext cx="772590" cy="954632"/>
            <a:chOff x="5316655" y="3776916"/>
            <a:chExt cx="772590" cy="954632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F254DC5-A4C6-43A9-974E-95C20D95F3C5}"/>
                </a:ext>
              </a:extLst>
            </p:cNvPr>
            <p:cNvSpPr/>
            <p:nvPr/>
          </p:nvSpPr>
          <p:spPr>
            <a:xfrm>
              <a:off x="5316655" y="395895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1C37A91-27EC-4D29-9672-C63B2F2E6F77}"/>
                </a:ext>
              </a:extLst>
            </p:cNvPr>
            <p:cNvSpPr txBox="1"/>
            <p:nvPr/>
          </p:nvSpPr>
          <p:spPr>
            <a:xfrm>
              <a:off x="5451622" y="377691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BAC57C-BB28-4449-AE73-6A70C7A39A9F}"/>
              </a:ext>
            </a:extLst>
          </p:cNvPr>
          <p:cNvGrpSpPr/>
          <p:nvPr/>
        </p:nvGrpSpPr>
        <p:grpSpPr>
          <a:xfrm>
            <a:off x="5311931" y="3858965"/>
            <a:ext cx="772590" cy="923330"/>
            <a:chOff x="6138547" y="3858965"/>
            <a:chExt cx="772590" cy="92333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4066736-A5A9-4E0B-B852-FA8D6DA3AEA4}"/>
                </a:ext>
              </a:extLst>
            </p:cNvPr>
            <p:cNvSpPr/>
            <p:nvPr/>
          </p:nvSpPr>
          <p:spPr>
            <a:xfrm>
              <a:off x="6138547" y="3959447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E400341-DB5C-4B12-9D21-1A263297E655}"/>
                </a:ext>
              </a:extLst>
            </p:cNvPr>
            <p:cNvSpPr txBox="1"/>
            <p:nvPr/>
          </p:nvSpPr>
          <p:spPr>
            <a:xfrm>
              <a:off x="6249486" y="3858965"/>
              <a:ext cx="556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z</a:t>
              </a: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54" y="914884"/>
            <a:ext cx="3544833" cy="3078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F87B85-CCAC-F1D8-0303-AB0B168E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7" y="338531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A41FC99-BDDD-0DBF-7690-28187E3C8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9" y="4201845"/>
            <a:ext cx="625980" cy="35595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3DAE069-B2A5-1460-447D-EE823E7C05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7FD95E7F-A322-F2FD-9994-26FC5144A5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id="{74141CFB-D6F6-6424-EC3C-1261550C6A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BCE4AB-6CF8-4C53-9F36-7209A245AC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837DDDA1-8C93-A4B1-7597-BCE03B5B0F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062E6762-817F-398B-0D29-B23138677C9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8EA29-89CE-93FF-AF87-F1E72A9430A6}"/>
              </a:ext>
            </a:extLst>
          </p:cNvPr>
          <p:cNvGrpSpPr/>
          <p:nvPr/>
        </p:nvGrpSpPr>
        <p:grpSpPr>
          <a:xfrm>
            <a:off x="1535374" y="1435387"/>
            <a:ext cx="5050844" cy="2687046"/>
            <a:chOff x="1818543" y="1380546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FB41C5-19B9-8AEB-870B-7555FC2FB63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9F63C-365F-FB17-6416-B777F3F427CD}"/>
                </a:ext>
              </a:extLst>
            </p:cNvPr>
            <p:cNvSpPr txBox="1"/>
            <p:nvPr/>
          </p:nvSpPr>
          <p:spPr>
            <a:xfrm>
              <a:off x="1999447" y="1734570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FE49BC-3002-27F7-464C-9819E0175BAD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Google Shape;468;p32">
                <a:extLst>
                  <a:ext uri="{FF2B5EF4-FFF2-40B4-BE49-F238E27FC236}">
                    <a16:creationId xmlns:a16="http://schemas.microsoft.com/office/drawing/2014/main" id="{28580F2E-B3AB-1482-F181-5C997C110BE2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69;p32">
                <a:extLst>
                  <a:ext uri="{FF2B5EF4-FFF2-40B4-BE49-F238E27FC236}">
                    <a16:creationId xmlns:a16="http://schemas.microsoft.com/office/drawing/2014/main" id="{2DE3890F-963C-8ACA-334D-6774F857C0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0;p32">
                <a:extLst>
                  <a:ext uri="{FF2B5EF4-FFF2-40B4-BE49-F238E27FC236}">
                    <a16:creationId xmlns:a16="http://schemas.microsoft.com/office/drawing/2014/main" id="{8219730C-D7CB-875C-B3B4-BCF6CAF791F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1;p32">
                <a:extLst>
                  <a:ext uri="{FF2B5EF4-FFF2-40B4-BE49-F238E27FC236}">
                    <a16:creationId xmlns:a16="http://schemas.microsoft.com/office/drawing/2014/main" id="{7EFF495F-B273-9C57-2490-1E73E1B9933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2;p32">
                <a:extLst>
                  <a:ext uri="{FF2B5EF4-FFF2-40B4-BE49-F238E27FC236}">
                    <a16:creationId xmlns:a16="http://schemas.microsoft.com/office/drawing/2014/main" id="{8FF8E0F5-F85A-B8C5-1C9D-23BFBF2E71B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3;p32">
                <a:extLst>
                  <a:ext uri="{FF2B5EF4-FFF2-40B4-BE49-F238E27FC236}">
                    <a16:creationId xmlns:a16="http://schemas.microsoft.com/office/drawing/2014/main" id="{08683378-CB12-A3FC-53FA-F2738A80467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4;p32">
                <a:extLst>
                  <a:ext uri="{FF2B5EF4-FFF2-40B4-BE49-F238E27FC236}">
                    <a16:creationId xmlns:a16="http://schemas.microsoft.com/office/drawing/2014/main" id="{3C7A04A6-8D33-DA45-2C41-4B63D92F90C0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5;p32">
                <a:extLst>
                  <a:ext uri="{FF2B5EF4-FFF2-40B4-BE49-F238E27FC236}">
                    <a16:creationId xmlns:a16="http://schemas.microsoft.com/office/drawing/2014/main" id="{7CBC2AC1-F21A-BE6C-4138-1ECB3C8A9AA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6;p32">
                <a:extLst>
                  <a:ext uri="{FF2B5EF4-FFF2-40B4-BE49-F238E27FC236}">
                    <a16:creationId xmlns:a16="http://schemas.microsoft.com/office/drawing/2014/main" id="{B136FD13-828A-9B7A-3D29-4C6B8580896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;p32">
                <a:extLst>
                  <a:ext uri="{FF2B5EF4-FFF2-40B4-BE49-F238E27FC236}">
                    <a16:creationId xmlns:a16="http://schemas.microsoft.com/office/drawing/2014/main" id="{3965CE82-C840-104F-1536-42615388A874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8;p32">
                <a:extLst>
                  <a:ext uri="{FF2B5EF4-FFF2-40B4-BE49-F238E27FC236}">
                    <a16:creationId xmlns:a16="http://schemas.microsoft.com/office/drawing/2014/main" id="{FED6C363-AC37-3657-2F27-3F5CE534F44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9;p32">
                <a:extLst>
                  <a:ext uri="{FF2B5EF4-FFF2-40B4-BE49-F238E27FC236}">
                    <a16:creationId xmlns:a16="http://schemas.microsoft.com/office/drawing/2014/main" id="{FEF39847-FA01-11CD-74C3-E9635DFAD39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80;p32">
                <a:extLst>
                  <a:ext uri="{FF2B5EF4-FFF2-40B4-BE49-F238E27FC236}">
                    <a16:creationId xmlns:a16="http://schemas.microsoft.com/office/drawing/2014/main" id="{F58B3193-CC25-659A-972B-840C26093F60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81;p32">
                <a:extLst>
                  <a:ext uri="{FF2B5EF4-FFF2-40B4-BE49-F238E27FC236}">
                    <a16:creationId xmlns:a16="http://schemas.microsoft.com/office/drawing/2014/main" id="{D535BF2F-2C89-E127-A639-465F8824059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82;p32">
                <a:extLst>
                  <a:ext uri="{FF2B5EF4-FFF2-40B4-BE49-F238E27FC236}">
                    <a16:creationId xmlns:a16="http://schemas.microsoft.com/office/drawing/2014/main" id="{CAF3DEDD-081B-0D9C-7BDF-96EC4F084120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83;p32">
                <a:extLst>
                  <a:ext uri="{FF2B5EF4-FFF2-40B4-BE49-F238E27FC236}">
                    <a16:creationId xmlns:a16="http://schemas.microsoft.com/office/drawing/2014/main" id="{15410E67-9D48-FAFA-39FC-9C16381E16A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84;p32">
                <a:extLst>
                  <a:ext uri="{FF2B5EF4-FFF2-40B4-BE49-F238E27FC236}">
                    <a16:creationId xmlns:a16="http://schemas.microsoft.com/office/drawing/2014/main" id="{DDEAE039-73D8-6E13-2269-59BB0C87459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1576694" y="1455534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109" y="1765268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7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9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B5FC52-B5E9-42DC-8621-DF0B28272407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A642DB4-559A-4DB6-B992-6AF70E7C3D63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7" name="side panel dark rectangle">
              <a:extLst>
                <a:ext uri="{FF2B5EF4-FFF2-40B4-BE49-F238E27FC236}">
                  <a16:creationId xmlns:a16="http://schemas.microsoft.com/office/drawing/2014/main" id="{CF9873E5-AF94-482D-BC5C-9483E06D208B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side panel light rectangle">
              <a:extLst>
                <a:ext uri="{FF2B5EF4-FFF2-40B4-BE49-F238E27FC236}">
                  <a16:creationId xmlns:a16="http://schemas.microsoft.com/office/drawing/2014/main" id="{8F62E5FB-A1A1-46C9-B31F-38D8D6F6B000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side panel textbox">
              <a:extLst>
                <a:ext uri="{FF2B5EF4-FFF2-40B4-BE49-F238E27FC236}">
                  <a16:creationId xmlns:a16="http://schemas.microsoft.com/office/drawing/2014/main" id="{844A87D3-EF9B-495E-8DAE-66DFD91D5A60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073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Letter quiz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Let’s review all the previous letters with a quiz.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letters are shuffled in random order.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There is no audio for this part – get your students to say the letters, sounds and words by themselves!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Prompt everyone to say the letter.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Prompt everyone to say its sound.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Prompt everyone to say the word.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If correct, press space to go onto the next letter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Continue for all the letters.</a:t>
              </a:r>
            </a:p>
          </p:txBody>
        </p:sp>
        <p:grpSp>
          <p:nvGrpSpPr>
            <p:cNvPr id="60" name="teacher icon group">
              <a:extLst>
                <a:ext uri="{FF2B5EF4-FFF2-40B4-BE49-F238E27FC236}">
                  <a16:creationId xmlns:a16="http://schemas.microsoft.com/office/drawing/2014/main" id="{BCCB83E9-3E90-4DB6-9061-3CCD7AABFBE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61" name="icon circle">
                <a:extLst>
                  <a:ext uri="{FF2B5EF4-FFF2-40B4-BE49-F238E27FC236}">
                    <a16:creationId xmlns:a16="http://schemas.microsoft.com/office/drawing/2014/main" id="{FAAD8BFE-7904-4F51-8F90-5C5648096FFE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2" name="teacher icon">
                <a:extLst>
                  <a:ext uri="{FF2B5EF4-FFF2-40B4-BE49-F238E27FC236}">
                    <a16:creationId xmlns:a16="http://schemas.microsoft.com/office/drawing/2014/main" id="{672F9EB2-25BB-4F0D-8ED0-6C1C8E769B2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83" name="Google Shape;1395;p49">
                  <a:extLst>
                    <a:ext uri="{FF2B5EF4-FFF2-40B4-BE49-F238E27FC236}">
                      <a16:creationId xmlns:a16="http://schemas.microsoft.com/office/drawing/2014/main" id="{6AFC8D21-B7C4-41F7-B99D-6EB32B859C4C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Google Shape;1396;p49">
                  <a:extLst>
                    <a:ext uri="{FF2B5EF4-FFF2-40B4-BE49-F238E27FC236}">
                      <a16:creationId xmlns:a16="http://schemas.microsoft.com/office/drawing/2014/main" id="{05819804-E747-4ACA-A4E5-5BF3AB2DFD5E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Google Shape;1397;p49">
                  <a:extLst>
                    <a:ext uri="{FF2B5EF4-FFF2-40B4-BE49-F238E27FC236}">
                      <a16:creationId xmlns:a16="http://schemas.microsoft.com/office/drawing/2014/main" id="{B23181BB-7D31-40A5-99EB-CF0C41576DD5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Google Shape;1398;p49">
                  <a:extLst>
                    <a:ext uri="{FF2B5EF4-FFF2-40B4-BE49-F238E27FC236}">
                      <a16:creationId xmlns:a16="http://schemas.microsoft.com/office/drawing/2014/main" id="{C947C6E7-57B6-473F-8FC1-CD59E90DE26F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Google Shape;1399;p49">
                  <a:extLst>
                    <a:ext uri="{FF2B5EF4-FFF2-40B4-BE49-F238E27FC236}">
                      <a16:creationId xmlns:a16="http://schemas.microsoft.com/office/drawing/2014/main" id="{51443BBE-0BB8-4F2B-82FC-42727C363822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Google Shape;1400;p49">
                  <a:extLst>
                    <a:ext uri="{FF2B5EF4-FFF2-40B4-BE49-F238E27FC236}">
                      <a16:creationId xmlns:a16="http://schemas.microsoft.com/office/drawing/2014/main" id="{8339E743-2564-48F6-AF5B-997A3C9C7A6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Google Shape;1401;p49">
                  <a:extLst>
                    <a:ext uri="{FF2B5EF4-FFF2-40B4-BE49-F238E27FC236}">
                      <a16:creationId xmlns:a16="http://schemas.microsoft.com/office/drawing/2014/main" id="{02F5B4AA-DB49-4BB4-A2B9-7D432E47640C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Google Shape;1402;p49">
                  <a:extLst>
                    <a:ext uri="{FF2B5EF4-FFF2-40B4-BE49-F238E27FC236}">
                      <a16:creationId xmlns:a16="http://schemas.microsoft.com/office/drawing/2014/main" id="{3BFD7D19-01AB-475E-AD43-F1DB503D07D2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Google Shape;1403;p49">
                  <a:extLst>
                    <a:ext uri="{FF2B5EF4-FFF2-40B4-BE49-F238E27FC236}">
                      <a16:creationId xmlns:a16="http://schemas.microsoft.com/office/drawing/2014/main" id="{EFA49D97-2649-49FD-A06B-AF592CC599D9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4;p49">
                  <a:extLst>
                    <a:ext uri="{FF2B5EF4-FFF2-40B4-BE49-F238E27FC236}">
                      <a16:creationId xmlns:a16="http://schemas.microsoft.com/office/drawing/2014/main" id="{CE4DFED7-FBBB-48A0-9BB1-1F9F550B7E32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5;p49">
                  <a:extLst>
                    <a:ext uri="{FF2B5EF4-FFF2-40B4-BE49-F238E27FC236}">
                      <a16:creationId xmlns:a16="http://schemas.microsoft.com/office/drawing/2014/main" id="{3058B259-2762-4E61-9964-598A67075AFB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6;p49">
                  <a:extLst>
                    <a:ext uri="{FF2B5EF4-FFF2-40B4-BE49-F238E27FC236}">
                      <a16:creationId xmlns:a16="http://schemas.microsoft.com/office/drawing/2014/main" id="{FB2CF58B-F945-417E-B7E0-ACAECBA9E0C3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7;p49">
                  <a:extLst>
                    <a:ext uri="{FF2B5EF4-FFF2-40B4-BE49-F238E27FC236}">
                      <a16:creationId xmlns:a16="http://schemas.microsoft.com/office/drawing/2014/main" id="{C9E35BC0-D6AB-4421-B7B6-8839F116C62B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8;p49">
                  <a:extLst>
                    <a:ext uri="{FF2B5EF4-FFF2-40B4-BE49-F238E27FC236}">
                      <a16:creationId xmlns:a16="http://schemas.microsoft.com/office/drawing/2014/main" id="{5D84D99A-A582-49DE-8772-C273DC5DE5EC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09;p49">
                  <a:extLst>
                    <a:ext uri="{FF2B5EF4-FFF2-40B4-BE49-F238E27FC236}">
                      <a16:creationId xmlns:a16="http://schemas.microsoft.com/office/drawing/2014/main" id="{580DF62B-CD85-4E93-ABF6-EEA56C90DC24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0;p49">
                  <a:extLst>
                    <a:ext uri="{FF2B5EF4-FFF2-40B4-BE49-F238E27FC236}">
                      <a16:creationId xmlns:a16="http://schemas.microsoft.com/office/drawing/2014/main" id="{A43024BF-2B95-4F78-817C-2D2C41C515DF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1;p49">
                  <a:extLst>
                    <a:ext uri="{FF2B5EF4-FFF2-40B4-BE49-F238E27FC236}">
                      <a16:creationId xmlns:a16="http://schemas.microsoft.com/office/drawing/2014/main" id="{ECE2D1AE-A1B0-4B4F-B1F1-D324E32039E0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2;p49">
                  <a:extLst>
                    <a:ext uri="{FF2B5EF4-FFF2-40B4-BE49-F238E27FC236}">
                      <a16:creationId xmlns:a16="http://schemas.microsoft.com/office/drawing/2014/main" id="{E40BDA7C-107B-49C2-A713-724461110A15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3;p49">
                  <a:extLst>
                    <a:ext uri="{FF2B5EF4-FFF2-40B4-BE49-F238E27FC236}">
                      <a16:creationId xmlns:a16="http://schemas.microsoft.com/office/drawing/2014/main" id="{61F321E8-A574-4B5A-BC61-1C343BF3AEDD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4;p49">
                  <a:extLst>
                    <a:ext uri="{FF2B5EF4-FFF2-40B4-BE49-F238E27FC236}">
                      <a16:creationId xmlns:a16="http://schemas.microsoft.com/office/drawing/2014/main" id="{6E60E1AD-458A-4FF1-9F7E-194136747B48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5;p49">
                  <a:extLst>
                    <a:ext uri="{FF2B5EF4-FFF2-40B4-BE49-F238E27FC236}">
                      <a16:creationId xmlns:a16="http://schemas.microsoft.com/office/drawing/2014/main" id="{6909B92E-B265-4EAC-9F1B-00988446F8CB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6;p49">
                  <a:extLst>
                    <a:ext uri="{FF2B5EF4-FFF2-40B4-BE49-F238E27FC236}">
                      <a16:creationId xmlns:a16="http://schemas.microsoft.com/office/drawing/2014/main" id="{D9BEC8EC-DA80-4A8B-91DC-2197E503B0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7;p49">
                  <a:extLst>
                    <a:ext uri="{FF2B5EF4-FFF2-40B4-BE49-F238E27FC236}">
                      <a16:creationId xmlns:a16="http://schemas.microsoft.com/office/drawing/2014/main" id="{2AA30C7B-E1CF-4850-A52A-4621149D0862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8;p49">
                  <a:extLst>
                    <a:ext uri="{FF2B5EF4-FFF2-40B4-BE49-F238E27FC236}">
                      <a16:creationId xmlns:a16="http://schemas.microsoft.com/office/drawing/2014/main" id="{3EFE99AE-2A16-4038-9B8C-F9C3E819E06A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19;p49">
                  <a:extLst>
                    <a:ext uri="{FF2B5EF4-FFF2-40B4-BE49-F238E27FC236}">
                      <a16:creationId xmlns:a16="http://schemas.microsoft.com/office/drawing/2014/main" id="{2BFB81B7-E9A5-465E-A177-D9619165C975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0;p49">
                  <a:extLst>
                    <a:ext uri="{FF2B5EF4-FFF2-40B4-BE49-F238E27FC236}">
                      <a16:creationId xmlns:a16="http://schemas.microsoft.com/office/drawing/2014/main" id="{9978E75A-1134-4942-AEA1-07719A2FF650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1;p49">
                  <a:extLst>
                    <a:ext uri="{FF2B5EF4-FFF2-40B4-BE49-F238E27FC236}">
                      <a16:creationId xmlns:a16="http://schemas.microsoft.com/office/drawing/2014/main" id="{0EF24D41-3B62-4DC3-B45F-18DFAEB298A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Google Shape;1422;p49">
                  <a:extLst>
                    <a:ext uri="{FF2B5EF4-FFF2-40B4-BE49-F238E27FC236}">
                      <a16:creationId xmlns:a16="http://schemas.microsoft.com/office/drawing/2014/main" id="{8C744018-EE9C-4B6D-8D86-FA4687455B8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547C61-1A75-4D5F-89B2-85253FEF1ACF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D066A6A-1AE5-49A7-8EAB-B432D0A04119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5C000D-3B9E-4C11-BE60-3E7A985BC7C5}"/>
                </a:ext>
              </a:extLst>
            </p:cNvPr>
            <p:cNvSpPr txBox="1"/>
            <p:nvPr/>
          </p:nvSpPr>
          <p:spPr>
            <a:xfrm>
              <a:off x="5760052" y="4084584"/>
              <a:ext cx="1013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Review quiz!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7938D0E-F841-482D-8F72-2D10C0B05F30}"/>
              </a:ext>
            </a:extLst>
          </p:cNvPr>
          <p:cNvSpPr/>
          <p:nvPr/>
        </p:nvSpPr>
        <p:spPr>
          <a:xfrm>
            <a:off x="1389959" y="1224900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9ECC869-9EA3-48DE-B034-FC8E5EEB64D9}"/>
              </a:ext>
            </a:extLst>
          </p:cNvPr>
          <p:cNvSpPr/>
          <p:nvPr/>
        </p:nvSpPr>
        <p:spPr>
          <a:xfrm>
            <a:off x="3957511" y="1224900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16A792-5AB6-4656-BFDF-4EBA322E5523}"/>
              </a:ext>
            </a:extLst>
          </p:cNvPr>
          <p:cNvSpPr txBox="1"/>
          <p:nvPr/>
        </p:nvSpPr>
        <p:spPr>
          <a:xfrm>
            <a:off x="1308185" y="710808"/>
            <a:ext cx="2059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Say the letter</a:t>
            </a:r>
          </a:p>
          <a:p>
            <a:pPr marL="228600" indent="-228600">
              <a:buAutoNum type="arabicPeriod"/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Say the sound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9C61443-3D7A-4E45-AC2E-63E727F534F3}"/>
              </a:ext>
            </a:extLst>
          </p:cNvPr>
          <p:cNvSpPr txBox="1"/>
          <p:nvPr/>
        </p:nvSpPr>
        <p:spPr>
          <a:xfrm>
            <a:off x="3886814" y="880056"/>
            <a:ext cx="2059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Say the picture word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CEB2638-9900-45DC-9132-5C684F40798D}"/>
              </a:ext>
            </a:extLst>
          </p:cNvPr>
          <p:cNvSpPr txBox="1"/>
          <p:nvPr/>
        </p:nvSpPr>
        <p:spPr>
          <a:xfrm>
            <a:off x="1482179" y="2315435"/>
            <a:ext cx="1902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</a:t>
            </a:r>
          </a:p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to start 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532670D-AC11-4C41-AAB7-AA8DD739489B}"/>
              </a:ext>
            </a:extLst>
          </p:cNvPr>
          <p:cNvSpPr txBox="1"/>
          <p:nvPr/>
        </p:nvSpPr>
        <p:spPr>
          <a:xfrm>
            <a:off x="1251090" y="1227737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74" name="Picture 73" descr="A picture containing cable, drawing&#10;&#10;Description automatically generated">
            <a:extLst>
              <a:ext uri="{FF2B5EF4-FFF2-40B4-BE49-F238E27FC236}">
                <a16:creationId xmlns:a16="http://schemas.microsoft.com/office/drawing/2014/main" id="{3D71F5EB-B916-4873-9FB8-5495F0E96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81" y="1599937"/>
            <a:ext cx="1871112" cy="194457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4543EE3-F830-4450-8549-D83DAB1A17DF}"/>
              </a:ext>
            </a:extLst>
          </p:cNvPr>
          <p:cNvSpPr txBox="1"/>
          <p:nvPr/>
        </p:nvSpPr>
        <p:spPr>
          <a:xfrm>
            <a:off x="1262235" y="1234118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2" name="Picture 71" descr="A picture containing ball&#10;&#10;Description automatically generated">
            <a:extLst>
              <a:ext uri="{FF2B5EF4-FFF2-40B4-BE49-F238E27FC236}">
                <a16:creationId xmlns:a16="http://schemas.microsoft.com/office/drawing/2014/main" id="{DC79A117-3866-4805-BBD7-F88D18484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05785" y="1732089"/>
            <a:ext cx="1788105" cy="178810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124246D-F5F0-40FE-9A76-E4EEB890197F}"/>
              </a:ext>
            </a:extLst>
          </p:cNvPr>
          <p:cNvSpPr txBox="1"/>
          <p:nvPr/>
        </p:nvSpPr>
        <p:spPr>
          <a:xfrm>
            <a:off x="1233323" y="957538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95" name="Picture 94" descr="A close up of a fruit&#10;&#10;Description automatically generated">
            <a:extLst>
              <a:ext uri="{FF2B5EF4-FFF2-40B4-BE49-F238E27FC236}">
                <a16:creationId xmlns:a16="http://schemas.microsoft.com/office/drawing/2014/main" id="{1BB41462-71E4-4B49-AE8A-A8CED0E3EC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4021427" y="1600777"/>
            <a:ext cx="1905700" cy="201550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B48A66C-5F90-4B67-93ED-C19974932F8C}"/>
              </a:ext>
            </a:extLst>
          </p:cNvPr>
          <p:cNvSpPr txBox="1"/>
          <p:nvPr/>
        </p:nvSpPr>
        <p:spPr>
          <a:xfrm>
            <a:off x="1130443" y="1259516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77" name="Picture 76" descr="A picture containing kite, umbrella, flying, colorful&#10;&#10;Description automatically generated">
            <a:extLst>
              <a:ext uri="{FF2B5EF4-FFF2-40B4-BE49-F238E27FC236}">
                <a16:creationId xmlns:a16="http://schemas.microsoft.com/office/drawing/2014/main" id="{76722B04-E6E7-4BBA-A8B3-1EA31C03E5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4157931" y="1343414"/>
            <a:ext cx="1641492" cy="249002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C31654A2-E3A1-4521-8D4C-46C1F3A90361}"/>
              </a:ext>
            </a:extLst>
          </p:cNvPr>
          <p:cNvSpPr txBox="1"/>
          <p:nvPr/>
        </p:nvSpPr>
        <p:spPr>
          <a:xfrm>
            <a:off x="1216267" y="845057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92" name="Picture 91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0C00D5ED-C165-4B50-AA7C-9E8FE233C7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30957" y="1254152"/>
            <a:ext cx="1934768" cy="263832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8FB6EC0A-26FF-412E-BAB6-73128609EDBA}"/>
              </a:ext>
            </a:extLst>
          </p:cNvPr>
          <p:cNvSpPr txBox="1"/>
          <p:nvPr/>
        </p:nvSpPr>
        <p:spPr>
          <a:xfrm>
            <a:off x="1258158" y="1194167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32" name="Picture 131" descr="A black and brown dog&#10;&#10;Description automatically generated">
            <a:extLst>
              <a:ext uri="{FF2B5EF4-FFF2-40B4-BE49-F238E27FC236}">
                <a16:creationId xmlns:a16="http://schemas.microsoft.com/office/drawing/2014/main" id="{49C00F4A-86EB-4B8A-BA8F-89F2E142A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039197" y="1336886"/>
            <a:ext cx="1895029" cy="248424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D4B5398-AD2E-4038-BBF0-94BC8A23222B}"/>
              </a:ext>
            </a:extLst>
          </p:cNvPr>
          <p:cNvSpPr txBox="1"/>
          <p:nvPr/>
        </p:nvSpPr>
        <p:spPr>
          <a:xfrm>
            <a:off x="1219779" y="826435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90" name="Picture 89" descr="A hand holding a small animal&#10;&#10;Description automatically generated">
            <a:extLst>
              <a:ext uri="{FF2B5EF4-FFF2-40B4-BE49-F238E27FC236}">
                <a16:creationId xmlns:a16="http://schemas.microsoft.com/office/drawing/2014/main" id="{0A5A8014-6FB3-40C9-9196-387C4BEF03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flipH="1">
            <a:off x="4022853" y="1759297"/>
            <a:ext cx="1952241" cy="174542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907E409-8D0A-4BB7-9801-4C542AAAC9DC}"/>
              </a:ext>
            </a:extLst>
          </p:cNvPr>
          <p:cNvSpPr txBox="1"/>
          <p:nvPr/>
        </p:nvSpPr>
        <p:spPr>
          <a:xfrm>
            <a:off x="1179825" y="80636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97" name="Picture 96" descr="A red apple sitting on a table&#10;&#10;Description automatically generated">
            <a:extLst>
              <a:ext uri="{FF2B5EF4-FFF2-40B4-BE49-F238E27FC236}">
                <a16:creationId xmlns:a16="http://schemas.microsoft.com/office/drawing/2014/main" id="{1E2B5A18-B390-441F-AF63-6E89AC0195C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/>
        </p:blipFill>
        <p:spPr>
          <a:xfrm>
            <a:off x="4112349" y="1563839"/>
            <a:ext cx="1774968" cy="208250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6C954254-D063-4FC3-9925-42BC81C9F1B8}"/>
              </a:ext>
            </a:extLst>
          </p:cNvPr>
          <p:cNvSpPr txBox="1"/>
          <p:nvPr/>
        </p:nvSpPr>
        <p:spPr>
          <a:xfrm>
            <a:off x="1281533" y="677443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j</a:t>
            </a:r>
          </a:p>
        </p:txBody>
      </p:sp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AD4107-9B94-4692-BEA9-21F2984F64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7467" y="1344246"/>
            <a:ext cx="1455480" cy="24402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41AC13B-E935-46E2-81A8-CF8F698A7143}"/>
              </a:ext>
            </a:extLst>
          </p:cNvPr>
          <p:cNvSpPr txBox="1"/>
          <p:nvPr/>
        </p:nvSpPr>
        <p:spPr>
          <a:xfrm>
            <a:off x="1200115" y="564962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71" name="Picture 7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0E9F6D-3512-4756-B709-CBD41119BFC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37" y="1360671"/>
            <a:ext cx="1798081" cy="242794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44E82F5-AD9C-4B43-869B-7323582ADA5E}"/>
              </a:ext>
            </a:extLst>
          </p:cNvPr>
          <p:cNvSpPr txBox="1"/>
          <p:nvPr/>
        </p:nvSpPr>
        <p:spPr>
          <a:xfrm>
            <a:off x="1165912" y="84356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15E46123-ED8A-4B00-98FE-1618A47896A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rcRect l="17386" r="15821"/>
          <a:stretch/>
        </p:blipFill>
        <p:spPr>
          <a:xfrm>
            <a:off x="4193458" y="1368093"/>
            <a:ext cx="1613320" cy="241542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245A2C6-DFCC-47AF-A848-B0CA1AEC5170}"/>
              </a:ext>
            </a:extLst>
          </p:cNvPr>
          <p:cNvSpPr txBox="1"/>
          <p:nvPr/>
        </p:nvSpPr>
        <p:spPr>
          <a:xfrm>
            <a:off x="1164670" y="953684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i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pic>
        <p:nvPicPr>
          <p:cNvPr id="75" name="Picture 74" descr="A picture containing photo, bird, large, boat&#10;&#10;Description automatically generated">
            <a:extLst>
              <a:ext uri="{FF2B5EF4-FFF2-40B4-BE49-F238E27FC236}">
                <a16:creationId xmlns:a16="http://schemas.microsoft.com/office/drawing/2014/main" id="{667FD92B-C9CB-46C1-A08F-2BF0B1A6F6B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rcRect l="14316" r="9358"/>
          <a:stretch/>
        </p:blipFill>
        <p:spPr>
          <a:xfrm>
            <a:off x="4035971" y="1453983"/>
            <a:ext cx="1896661" cy="2276368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EC2883B8-EA52-4D76-A3A8-DCC95F499021}"/>
              </a:ext>
            </a:extLst>
          </p:cNvPr>
          <p:cNvSpPr txBox="1"/>
          <p:nvPr/>
        </p:nvSpPr>
        <p:spPr>
          <a:xfrm>
            <a:off x="1145784" y="1225946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f</a:t>
            </a:r>
          </a:p>
        </p:txBody>
      </p:sp>
      <p:pic>
        <p:nvPicPr>
          <p:cNvPr id="100" name="Picture 99" descr="A close up of a flower&#10;&#10;Description automatically generated">
            <a:extLst>
              <a:ext uri="{FF2B5EF4-FFF2-40B4-BE49-F238E27FC236}">
                <a16:creationId xmlns:a16="http://schemas.microsoft.com/office/drawing/2014/main" id="{45D9AE43-25DC-44B1-8220-CC47D06679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4020014" y="1662424"/>
            <a:ext cx="1946710" cy="194671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FD90E9E-6E5B-4175-A0B9-864434C0699C}"/>
              </a:ext>
            </a:extLst>
          </p:cNvPr>
          <p:cNvSpPr txBox="1"/>
          <p:nvPr/>
        </p:nvSpPr>
        <p:spPr>
          <a:xfrm>
            <a:off x="1171679" y="123992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78" name="Picture 77" descr="A lion with its mouth open&#10;&#10;Description automatically generated">
            <a:extLst>
              <a:ext uri="{FF2B5EF4-FFF2-40B4-BE49-F238E27FC236}">
                <a16:creationId xmlns:a16="http://schemas.microsoft.com/office/drawing/2014/main" id="{3D671B1E-AD72-4E00-A3ED-46927CA8E9F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4040394" y="1664514"/>
            <a:ext cx="1905700" cy="1831157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7D6CB4EB-C21D-4599-A572-6A998A19F503}"/>
              </a:ext>
            </a:extLst>
          </p:cNvPr>
          <p:cNvSpPr txBox="1"/>
          <p:nvPr/>
        </p:nvSpPr>
        <p:spPr>
          <a:xfrm>
            <a:off x="1217516" y="74620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135" name="Picture 134" descr="A picture containing implement, stationary&#10;&#10;Description automatically generated">
            <a:extLst>
              <a:ext uri="{FF2B5EF4-FFF2-40B4-BE49-F238E27FC236}">
                <a16:creationId xmlns:a16="http://schemas.microsoft.com/office/drawing/2014/main" id="{3B913B7A-3B2F-4D90-A14C-83F2DCF235A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4050882" y="1636296"/>
            <a:ext cx="1875143" cy="19015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5259E85-D830-4E0B-A5B6-8856DAE9D9ED}"/>
              </a:ext>
            </a:extLst>
          </p:cNvPr>
          <p:cNvGrpSpPr/>
          <p:nvPr/>
        </p:nvGrpSpPr>
        <p:grpSpPr>
          <a:xfrm>
            <a:off x="1183074" y="1227145"/>
            <a:ext cx="5163859" cy="2687046"/>
            <a:chOff x="1377675" y="1223622"/>
            <a:chExt cx="5163859" cy="2687046"/>
          </a:xfrm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6D44D4FB-EE6D-492F-BC50-B7A19EC72C9F}"/>
                </a:ext>
              </a:extLst>
            </p:cNvPr>
            <p:cNvSpPr/>
            <p:nvPr/>
          </p:nvSpPr>
          <p:spPr>
            <a:xfrm>
              <a:off x="1377675" y="1223622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42880A9-F8E4-4B5A-878A-2795F85966DE}"/>
                </a:ext>
              </a:extLst>
            </p:cNvPr>
            <p:cNvSpPr txBox="1"/>
            <p:nvPr/>
          </p:nvSpPr>
          <p:spPr>
            <a:xfrm>
              <a:off x="1570553" y="1500979"/>
              <a:ext cx="3207794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Good job!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quiz is finished.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◄ to go back.</a:t>
              </a:r>
            </a:p>
            <a:p>
              <a:pPr algn="ctr"/>
              <a:r>
                <a:rPr lang="en-US" sz="2000" dirty="0"/>
                <a:t>Press space to continue to next slide.</a:t>
              </a:r>
            </a:p>
          </p:txBody>
        </p:sp>
        <p:pic>
          <p:nvPicPr>
            <p:cNvPr id="158" name="Picture 157" descr="A close up of a sign&#10;&#10;Description automatically generated">
              <a:extLst>
                <a:ext uri="{FF2B5EF4-FFF2-40B4-BE49-F238E27FC236}">
                  <a16:creationId xmlns:a16="http://schemas.microsoft.com/office/drawing/2014/main" id="{C20F544A-62F3-4595-B286-EEBCB337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516126" y="1931581"/>
              <a:ext cx="2025408" cy="151905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43E595-4960-5B54-403C-E9469871E26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5C290720-91EC-5F7D-7BC6-63BA1CC1E19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FC93F496-0D20-7A9E-283E-7C20EED1F87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2CC9A9-F344-1F0D-BB97-3F3D41D5F5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6A29B45B-B869-5479-84DE-F82E6753F7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309E47C0-6F1C-609E-997C-02DA93DC8EE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5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5" grpId="0"/>
      <p:bldP spid="86" grpId="0"/>
      <p:bldP spid="87" grpId="0"/>
      <p:bldP spid="87" grpId="1"/>
      <p:bldP spid="69" grpId="0"/>
      <p:bldP spid="69" grpId="1"/>
      <p:bldP spid="73" grpId="0"/>
      <p:bldP spid="73" grpId="1"/>
      <p:bldP spid="89" grpId="0"/>
      <p:bldP spid="89" grpId="1"/>
      <p:bldP spid="80" grpId="0"/>
      <p:bldP spid="80" grpId="1"/>
      <p:bldP spid="93" grpId="0"/>
      <p:bldP spid="93" grpId="1"/>
      <p:bldP spid="133" grpId="0"/>
      <p:bldP spid="133" grpId="1"/>
      <p:bldP spid="84" grpId="0"/>
      <p:bldP spid="84" grpId="1"/>
      <p:bldP spid="98" grpId="0"/>
      <p:bldP spid="98" grpId="1"/>
      <p:bldP spid="79" grpId="0"/>
      <p:bldP spid="79" grpId="1"/>
      <p:bldP spid="64" grpId="0"/>
      <p:bldP spid="64" grpId="1"/>
      <p:bldP spid="88" grpId="0"/>
      <p:bldP spid="88" grpId="1"/>
      <p:bldP spid="70" grpId="0"/>
      <p:bldP spid="70" grpId="1"/>
      <p:bldP spid="130" grpId="0"/>
      <p:bldP spid="130" grpId="1"/>
      <p:bldP spid="81" grpId="0"/>
      <p:bldP spid="81" grpId="1"/>
      <p:bldP spid="136" grpId="0"/>
      <p:bldP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Introduce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Before starting to read some simple words, it is important to check that students know the words first.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Bring everyone's attention to first picture on this slide. Teach / Elicit the word.  Then chorus 3-5 times.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bed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hand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dog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hen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jam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leg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502223" y="137333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892B1F-429B-45EF-ABD6-148E85EE1382}"/>
              </a:ext>
            </a:extLst>
          </p:cNvPr>
          <p:cNvSpPr/>
          <p:nvPr/>
        </p:nvSpPr>
        <p:spPr>
          <a:xfrm>
            <a:off x="4862623" y="137332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502223" y="2507676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80C293-A518-4903-BCC5-6EBA9B1F790D}"/>
              </a:ext>
            </a:extLst>
          </p:cNvPr>
          <p:cNvSpPr/>
          <p:nvPr/>
        </p:nvSpPr>
        <p:spPr>
          <a:xfrm>
            <a:off x="4862623" y="2507675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ed in a room&#10;&#10;Description automatically generated">
            <a:extLst>
              <a:ext uri="{FF2B5EF4-FFF2-40B4-BE49-F238E27FC236}">
                <a16:creationId xmlns:a16="http://schemas.microsoft.com/office/drawing/2014/main" id="{CAF824BA-9F36-4288-A72E-9EBAD448F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390" b="16813"/>
          <a:stretch/>
        </p:blipFill>
        <p:spPr>
          <a:xfrm>
            <a:off x="218046" y="586578"/>
            <a:ext cx="2113173" cy="1411534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1F8019CC-7DD1-4D14-9000-0AEE726E1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164" y="2573662"/>
            <a:ext cx="2124301" cy="2124301"/>
          </a:xfrm>
          <a:prstGeom prst="rect">
            <a:avLst/>
          </a:prstGeom>
        </p:spPr>
      </p:pic>
      <p:pic>
        <p:nvPicPr>
          <p:cNvPr id="24" name="Picture 23" descr="A close up of a persons hand&#10;&#10;Description automatically generated">
            <a:extLst>
              <a:ext uri="{FF2B5EF4-FFF2-40B4-BE49-F238E27FC236}">
                <a16:creationId xmlns:a16="http://schemas.microsoft.com/office/drawing/2014/main" id="{3BA631D5-3E46-40CE-8513-725359DEE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883126" y="202138"/>
            <a:ext cx="1527429" cy="2082472"/>
          </a:xfrm>
          <a:prstGeom prst="rect">
            <a:avLst/>
          </a:prstGeom>
        </p:spPr>
      </p:pic>
      <p:pic>
        <p:nvPicPr>
          <p:cNvPr id="31" name="Picture 30" descr="A picture containing cup, table, food, sitting&#10;&#10;Description automatically generated">
            <a:extLst>
              <a:ext uri="{FF2B5EF4-FFF2-40B4-BE49-F238E27FC236}">
                <a16:creationId xmlns:a16="http://schemas.microsoft.com/office/drawing/2014/main" id="{64CB44A0-5BC9-40EF-B31B-4A12A48991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625" y="2747683"/>
            <a:ext cx="2064957" cy="1792399"/>
          </a:xfrm>
          <a:prstGeom prst="rect">
            <a:avLst/>
          </a:prstGeom>
        </p:spPr>
      </p:pic>
      <p:pic>
        <p:nvPicPr>
          <p:cNvPr id="33" name="Picture 32" descr="A close up of a bird&#10;&#10;Description automatically generated">
            <a:extLst>
              <a:ext uri="{FF2B5EF4-FFF2-40B4-BE49-F238E27FC236}">
                <a16:creationId xmlns:a16="http://schemas.microsoft.com/office/drawing/2014/main" id="{F61A8028-632D-4C0C-BE10-44762733B5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37913" y="2650331"/>
            <a:ext cx="1257794" cy="1981645"/>
          </a:xfrm>
          <a:prstGeom prst="rect">
            <a:avLst/>
          </a:prstGeom>
        </p:spPr>
      </p:pic>
      <p:pic>
        <p:nvPicPr>
          <p:cNvPr id="41" name="Picture 40" descr="A brown dog with a frisbee&#10;&#10;Description automatically generated">
            <a:extLst>
              <a:ext uri="{FF2B5EF4-FFF2-40B4-BE49-F238E27FC236}">
                <a16:creationId xmlns:a16="http://schemas.microsoft.com/office/drawing/2014/main" id="{C9215273-0263-4B5D-AA60-5C11775D22C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660" t="2785" r="4872"/>
          <a:stretch/>
        </p:blipFill>
        <p:spPr>
          <a:xfrm>
            <a:off x="4972049" y="187850"/>
            <a:ext cx="2043112" cy="215646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22686" y="1155497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C78D44-2AD7-37CA-05F0-C8B6E095299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9F559B32-E636-869E-3A8A-2BAED6B3891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C1047E77-7D5E-5B9C-4C44-75AE802EB83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07A501-7E57-3F30-B3D7-98E4E05B771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ABB0157B-A190-4651-13A7-E75DA1BBF8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A889C71C-73CC-E9D5-709F-D599774DEAA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3" grpId="0" animBg="1"/>
      <p:bldP spid="56" grpId="0" animBg="1"/>
      <p:bldP spid="57" grpId="0" animBg="1"/>
      <p:bldP spid="62" grpId="0" animBg="1"/>
      <p:bldP spid="63" grpId="0" animBg="1"/>
      <p:bldP spid="64" grpId="0" animBg="1"/>
      <p:bldP spid="93" grpId="0"/>
      <p:bldP spid="9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073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Test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Can your students remember the new words?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first image slowly reveals itself – encourage students to shout out what it is as soon as they can.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dog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jam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hen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leg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hand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bed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502223" y="137333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892B1F-429B-45EF-ABD6-148E85EE1382}"/>
              </a:ext>
            </a:extLst>
          </p:cNvPr>
          <p:cNvSpPr/>
          <p:nvPr/>
        </p:nvSpPr>
        <p:spPr>
          <a:xfrm>
            <a:off x="4862623" y="137332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502223" y="2507676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80C293-A518-4903-BCC5-6EBA9B1F790D}"/>
              </a:ext>
            </a:extLst>
          </p:cNvPr>
          <p:cNvSpPr/>
          <p:nvPr/>
        </p:nvSpPr>
        <p:spPr>
          <a:xfrm>
            <a:off x="4862623" y="2507675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ed in a room&#10;&#10;Description automatically generated">
            <a:extLst>
              <a:ext uri="{FF2B5EF4-FFF2-40B4-BE49-F238E27FC236}">
                <a16:creationId xmlns:a16="http://schemas.microsoft.com/office/drawing/2014/main" id="{CAF824BA-9F36-4288-A72E-9EBAD448F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390" b="16813"/>
          <a:stretch/>
        </p:blipFill>
        <p:spPr>
          <a:xfrm>
            <a:off x="4917703" y="2986260"/>
            <a:ext cx="2113173" cy="1411534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1F8019CC-7DD1-4D14-9000-0AEE726E1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15" y="2568515"/>
            <a:ext cx="2124301" cy="2124301"/>
          </a:xfrm>
          <a:prstGeom prst="rect">
            <a:avLst/>
          </a:prstGeom>
        </p:spPr>
      </p:pic>
      <p:pic>
        <p:nvPicPr>
          <p:cNvPr id="24" name="Picture 23" descr="A close up of a persons hand&#10;&#10;Description automatically generated">
            <a:extLst>
              <a:ext uri="{FF2B5EF4-FFF2-40B4-BE49-F238E27FC236}">
                <a16:creationId xmlns:a16="http://schemas.microsoft.com/office/drawing/2014/main" id="{3BA631D5-3E46-40CE-8513-725359DEE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906063" y="2582785"/>
            <a:ext cx="1527429" cy="2082472"/>
          </a:xfrm>
          <a:prstGeom prst="rect">
            <a:avLst/>
          </a:prstGeom>
        </p:spPr>
      </p:pic>
      <p:pic>
        <p:nvPicPr>
          <p:cNvPr id="31" name="Picture 30" descr="A picture containing cup, table, food, sitting&#10;&#10;Description automatically generated">
            <a:extLst>
              <a:ext uri="{FF2B5EF4-FFF2-40B4-BE49-F238E27FC236}">
                <a16:creationId xmlns:a16="http://schemas.microsoft.com/office/drawing/2014/main" id="{64CB44A0-5BC9-40EF-B31B-4A12A48991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448" y="363905"/>
            <a:ext cx="2064957" cy="1792399"/>
          </a:xfrm>
          <a:prstGeom prst="rect">
            <a:avLst/>
          </a:prstGeom>
        </p:spPr>
      </p:pic>
      <p:pic>
        <p:nvPicPr>
          <p:cNvPr id="33" name="Picture 32" descr="A close up of a bird&#10;&#10;Description automatically generated">
            <a:extLst>
              <a:ext uri="{FF2B5EF4-FFF2-40B4-BE49-F238E27FC236}">
                <a16:creationId xmlns:a16="http://schemas.microsoft.com/office/drawing/2014/main" id="{F61A8028-632D-4C0C-BE10-44762733B5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320964" y="280090"/>
            <a:ext cx="1257794" cy="1981645"/>
          </a:xfrm>
          <a:prstGeom prst="rect">
            <a:avLst/>
          </a:prstGeom>
        </p:spPr>
      </p:pic>
      <p:pic>
        <p:nvPicPr>
          <p:cNvPr id="41" name="Picture 40" descr="A brown dog with a frisbee&#10;&#10;Description automatically generated">
            <a:extLst>
              <a:ext uri="{FF2B5EF4-FFF2-40B4-BE49-F238E27FC236}">
                <a16:creationId xmlns:a16="http://schemas.microsoft.com/office/drawing/2014/main" id="{C9215273-0263-4B5D-AA60-5C11775D22C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660" t="2785" r="4872"/>
          <a:stretch/>
        </p:blipFill>
        <p:spPr>
          <a:xfrm>
            <a:off x="246811" y="194491"/>
            <a:ext cx="2043112" cy="215646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22686" y="1155497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AB6D4-7C44-3A9A-406A-D1946A01C4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74DCEB01-A872-E8ED-EB03-A0826890AD7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8B17CEB3-7C31-C6DB-C7CA-590392A9438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07C818-F9C7-3909-50AB-D3D1F77A2A8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A6CCD869-4AB5-1AAA-12B0-8617871F89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B20568AA-067B-5CB0-9584-4E6A8F700C7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3" grpId="0" animBg="1"/>
      <p:bldP spid="56" grpId="0" animBg="1"/>
      <p:bldP spid="57" grpId="0" animBg="1"/>
      <p:bldP spid="62" grpId="0" animBg="1"/>
      <p:bldP spid="63" grpId="0" animBg="1"/>
      <p:bldP spid="64" grpId="0" animBg="1"/>
      <p:bldP spid="93" grpId="0"/>
      <p:bldP spid="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1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23128" y="964105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l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855990" y="94374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065507" y="94993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 descr="A picture containing table&#10;&#10;Description automatically generated">
            <a:extLst>
              <a:ext uri="{FF2B5EF4-FFF2-40B4-BE49-F238E27FC236}">
                <a16:creationId xmlns:a16="http://schemas.microsoft.com/office/drawing/2014/main" id="{5362DDF7-3103-4DDA-9146-16AAA44949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9668" y="1253766"/>
            <a:ext cx="2124301" cy="2124301"/>
          </a:xfrm>
          <a:prstGeom prst="rect">
            <a:avLst/>
          </a:prstGeom>
        </p:spPr>
      </p:pic>
      <p:pic>
        <p:nvPicPr>
          <p:cNvPr id="66" name="l-sound">
            <a:hlinkClick r:id="" action="ppaction://media"/>
            <a:extLst>
              <a:ext uri="{FF2B5EF4-FFF2-40B4-BE49-F238E27FC236}">
                <a16:creationId xmlns:a16="http://schemas.microsoft.com/office/drawing/2014/main" id="{A0CE9DC4-9E3E-4402-9E67-BDE7B0A5E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2267" y="3606740"/>
            <a:ext cx="406519" cy="406519"/>
          </a:xfrm>
          <a:prstGeom prst="rect">
            <a:avLst/>
          </a:prstGeom>
        </p:spPr>
      </p:pic>
      <p:pic>
        <p:nvPicPr>
          <p:cNvPr id="67" name="e-sound">
            <a:hlinkClick r:id="" action="ppaction://media"/>
            <a:extLst>
              <a:ext uri="{FF2B5EF4-FFF2-40B4-BE49-F238E27FC236}">
                <a16:creationId xmlns:a16="http://schemas.microsoft.com/office/drawing/2014/main" id="{7BEFA4FA-3FAD-489F-BE10-D51315A30E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228" y="3598756"/>
            <a:ext cx="406518" cy="406518"/>
          </a:xfrm>
          <a:prstGeom prst="rect">
            <a:avLst/>
          </a:prstGeom>
        </p:spPr>
      </p:pic>
      <p:pic>
        <p:nvPicPr>
          <p:cNvPr id="68" name="g-sound">
            <a:hlinkClick r:id="" action="ppaction://media"/>
            <a:extLst>
              <a:ext uri="{FF2B5EF4-FFF2-40B4-BE49-F238E27FC236}">
                <a16:creationId xmlns:a16="http://schemas.microsoft.com/office/drawing/2014/main" id="{D95707B6-8C59-4885-8103-25EF6CB6B0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81977" y="3592565"/>
            <a:ext cx="406520" cy="40652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D8064-30FB-ADB4-27DA-6F4EFDE768F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67959284-1B9C-A4E5-0A0C-2A51852CDF0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8F4D8819-A238-C836-4984-064B5FB56E2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468668-7535-207F-7F10-9F033F02519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D69B760D-E7D7-2BC8-4DAE-2A239D92AA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E37E5C41-B26D-2F2C-7493-524085AD926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7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2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04656" y="991815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1142089" y="97145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321867" y="977640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g-sound">
            <a:hlinkClick r:id="" action="ppaction://media"/>
            <a:extLst>
              <a:ext uri="{FF2B5EF4-FFF2-40B4-BE49-F238E27FC236}">
                <a16:creationId xmlns:a16="http://schemas.microsoft.com/office/drawing/2014/main" id="{D95707B6-8C59-4885-8103-25EF6CB6B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31527" y="3606740"/>
            <a:ext cx="406520" cy="40652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1" name="Picture 50" descr="A brown dog with a frisbee&#10;&#10;Description automatically generated">
            <a:extLst>
              <a:ext uri="{FF2B5EF4-FFF2-40B4-BE49-F238E27FC236}">
                <a16:creationId xmlns:a16="http://schemas.microsoft.com/office/drawing/2014/main" id="{2EB712F3-AC5A-41EE-8858-099C8AB78D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660" t="2785" r="4872"/>
          <a:stretch/>
        </p:blipFill>
        <p:spPr>
          <a:xfrm>
            <a:off x="4824297" y="1227054"/>
            <a:ext cx="2043112" cy="2156460"/>
          </a:xfrm>
          <a:prstGeom prst="rect">
            <a:avLst/>
          </a:prstGeom>
        </p:spPr>
      </p:pic>
      <p:pic>
        <p:nvPicPr>
          <p:cNvPr id="52" name="d-sound">
            <a:hlinkClick r:id="" action="ppaction://media"/>
            <a:extLst>
              <a:ext uri="{FF2B5EF4-FFF2-40B4-BE49-F238E27FC236}">
                <a16:creationId xmlns:a16="http://schemas.microsoft.com/office/drawing/2014/main" id="{AE0C6FB0-534C-41C0-AEA8-85075CA3FB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6736" y="3606740"/>
            <a:ext cx="406520" cy="406520"/>
          </a:xfrm>
          <a:prstGeom prst="rect">
            <a:avLst/>
          </a:prstGeom>
        </p:spPr>
      </p:pic>
      <p:pic>
        <p:nvPicPr>
          <p:cNvPr id="53" name="o-sound">
            <a:hlinkClick r:id="" action="ppaction://media"/>
            <a:extLst>
              <a:ext uri="{FF2B5EF4-FFF2-40B4-BE49-F238E27FC236}">
                <a16:creationId xmlns:a16="http://schemas.microsoft.com/office/drawing/2014/main" id="{0EF72FCD-0B3F-4A56-A0B2-DB6C828C20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34204" y="3601328"/>
            <a:ext cx="406519" cy="4065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4901F1-6414-E1D0-12AE-9B3DEB68C0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FB05BF3B-4377-63BA-4954-21221B3D23A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A75B8546-2CA4-EF70-3A8F-E62EC75D271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C1C655-22CC-911E-2C2E-FE227DDFB01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30652EE0-5A99-64A5-D12F-3BA72410F9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3E86917B-EFC0-D01F-C038-233D1469368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04656" y="1102647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h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1127221" y="1082282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321867" y="1088472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4" name="Picture 53" descr="A close up of a bird&#10;&#10;Description automatically generated">
            <a:extLst>
              <a:ext uri="{FF2B5EF4-FFF2-40B4-BE49-F238E27FC236}">
                <a16:creationId xmlns:a16="http://schemas.microsoft.com/office/drawing/2014/main" id="{6E93C7F5-1CDF-4544-A4D1-280405DB57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197670" y="1304541"/>
            <a:ext cx="1257794" cy="1981645"/>
          </a:xfrm>
          <a:prstGeom prst="rect">
            <a:avLst/>
          </a:prstGeom>
        </p:spPr>
      </p:pic>
      <p:pic>
        <p:nvPicPr>
          <p:cNvPr id="58" name="h-sound">
            <a:hlinkClick r:id="" action="ppaction://media"/>
            <a:extLst>
              <a:ext uri="{FF2B5EF4-FFF2-40B4-BE49-F238E27FC236}">
                <a16:creationId xmlns:a16="http://schemas.microsoft.com/office/drawing/2014/main" id="{FF94675C-39A8-44B3-9C5D-E8C6CE70D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938" y="3601328"/>
            <a:ext cx="406519" cy="406519"/>
          </a:xfrm>
          <a:prstGeom prst="rect">
            <a:avLst/>
          </a:prstGeom>
        </p:spPr>
      </p:pic>
      <p:pic>
        <p:nvPicPr>
          <p:cNvPr id="59" name="e-sound">
            <a:hlinkClick r:id="" action="ppaction://media"/>
            <a:extLst>
              <a:ext uri="{FF2B5EF4-FFF2-40B4-BE49-F238E27FC236}">
                <a16:creationId xmlns:a16="http://schemas.microsoft.com/office/drawing/2014/main" id="{B8FC1F64-0A71-4A64-BE8E-06887734AF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26366" y="3592565"/>
            <a:ext cx="406518" cy="406518"/>
          </a:xfrm>
          <a:prstGeom prst="rect">
            <a:avLst/>
          </a:prstGeom>
        </p:spPr>
      </p:pic>
      <p:pic>
        <p:nvPicPr>
          <p:cNvPr id="60" name="n-sound">
            <a:hlinkClick r:id="" action="ppaction://media"/>
            <a:extLst>
              <a:ext uri="{FF2B5EF4-FFF2-40B4-BE49-F238E27FC236}">
                <a16:creationId xmlns:a16="http://schemas.microsoft.com/office/drawing/2014/main" id="{03A9B1A1-C381-4058-825F-FA93640079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40785" y="3601327"/>
            <a:ext cx="406519" cy="4065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0543C5-B646-A1C9-A33F-A3CBE13B852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72A3376B-0C84-44A6-0D72-A3BAC210FD2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9DF14D22-48C6-8FA0-9747-A5E685FB8E2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0CD6FE-ADB3-266E-7B09-F3F64FC5A10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55BEC1A7-71D0-9E4A-C5A9-2F1D6D5712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EC6CB17-2D7B-B908-7379-B12A06B0DFD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9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1664</Words>
  <Application>Microsoft Office PowerPoint</Application>
  <PresentationFormat>On-screen Show (16:9)</PresentationFormat>
  <Paragraphs>339</Paragraphs>
  <Slides>14</Slides>
  <Notes>11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Wingdings</vt:lpstr>
      <vt:lpstr>Barrio</vt:lpstr>
      <vt:lpstr>Didact Gothic</vt:lpstr>
      <vt:lpstr>Comic Sans MS</vt:lpstr>
      <vt:lpstr>Titan One</vt:lpstr>
      <vt:lpstr>Arial</vt:lpstr>
      <vt:lpstr>Catamaran</vt:lpstr>
      <vt:lpstr>Pedagogical Education by Slidesgo</vt:lpstr>
      <vt:lpstr>Elementary School Newsletter</vt:lpstr>
      <vt:lpstr>Early words: a-o</vt:lpstr>
      <vt:lpstr>Early words a-o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377</cp:revision>
  <dcterms:modified xsi:type="dcterms:W3CDTF">2023-06-08T18:46:50Z</dcterms:modified>
</cp:coreProperties>
</file>