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69" r:id="rId1"/>
    <p:sldMasterId id="2147483674" r:id="rId2"/>
  </p:sldMasterIdLst>
  <p:notesMasterIdLst>
    <p:notesMasterId r:id="rId16"/>
  </p:notesMasterIdLst>
  <p:sldIdLst>
    <p:sldId id="356" r:id="rId3"/>
    <p:sldId id="347" r:id="rId4"/>
    <p:sldId id="359" r:id="rId5"/>
    <p:sldId id="301" r:id="rId6"/>
    <p:sldId id="350" r:id="rId7"/>
    <p:sldId id="348" r:id="rId8"/>
    <p:sldId id="353" r:id="rId9"/>
    <p:sldId id="349" r:id="rId10"/>
    <p:sldId id="354" r:id="rId11"/>
    <p:sldId id="357" r:id="rId12"/>
    <p:sldId id="358" r:id="rId13"/>
    <p:sldId id="345" r:id="rId14"/>
    <p:sldId id="258" r:id="rId15"/>
  </p:sldIdLst>
  <p:sldSz cx="9144000" cy="5143500" type="screen16x9"/>
  <p:notesSz cx="6858000" cy="9144000"/>
  <p:embeddedFontLst>
    <p:embeddedFont>
      <p:font typeface="Barrio" panose="020B0604020202020204" charset="0"/>
      <p:regular r:id="rId17"/>
    </p:embeddedFont>
    <p:embeddedFont>
      <p:font typeface="Calibri" panose="020F0502020204030204" pitchFamily="34" charset="0"/>
      <p:regular r:id="rId18"/>
      <p:bold r:id="rId19"/>
      <p:italic r:id="rId20"/>
      <p:boldItalic r:id="rId21"/>
    </p:embeddedFont>
    <p:embeddedFont>
      <p:font typeface="Catamaran" panose="00000500000000000000" pitchFamily="2" charset="0"/>
      <p:regular r:id="rId22"/>
      <p:bold r:id="rId23"/>
    </p:embeddedFont>
    <p:embeddedFont>
      <p:font typeface="Comic Sans MS" panose="030F0702030302020204" pitchFamily="66" charset="0"/>
      <p:regular r:id="rId24"/>
      <p:bold r:id="rId25"/>
      <p:italic r:id="rId26"/>
      <p:boldItalic r:id="rId27"/>
    </p:embeddedFont>
    <p:embeddedFont>
      <p:font typeface="Didact Gothic" panose="00000500000000000000" pitchFamily="2" charset="0"/>
      <p:regular r:id="rId28"/>
    </p:embeddedFont>
    <p:embeddedFont>
      <p:font typeface="Titan One" panose="020000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00"/>
    <a:srgbClr val="FFF3CE"/>
    <a:srgbClr val="9E7800"/>
    <a:srgbClr val="C09200"/>
    <a:srgbClr val="B2B2B2"/>
    <a:srgbClr val="FFFFFF"/>
    <a:srgbClr val="808080"/>
    <a:srgbClr val="FFCF37"/>
    <a:srgbClr val="FF6D6D"/>
    <a:srgbClr val="4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B5F457-D5FE-4E43-A43D-1DBDF822F00F}">
  <a:tblStyle styleId="{1AB5F457-D5FE-4E43-A43D-1DBDF822F0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27" autoAdjust="0"/>
  </p:normalViewPr>
  <p:slideViewPr>
    <p:cSldViewPr snapToGrid="0">
      <p:cViewPr varScale="1">
        <p:scale>
          <a:sx n="131" d="100"/>
          <a:sy n="131" d="100"/>
        </p:scale>
        <p:origin x="149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745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4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4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87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57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7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51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495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note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D536-6C92-433B-B8FA-965D4910B1FA}"/>
              </a:ext>
            </a:extLst>
          </p:cNvPr>
          <p:cNvSpPr>
            <a:spLocks noGrp="1"/>
          </p:cNvSpPr>
          <p:nvPr>
            <p:ph type="title" hasCustomPrompt="1"/>
          </p:nvPr>
        </p:nvSpPr>
        <p:spPr>
          <a:xfrm>
            <a:off x="311700" y="255107"/>
            <a:ext cx="8462136" cy="572700"/>
          </a:xfrm>
        </p:spPr>
        <p:txBody>
          <a:bodyPr/>
          <a:lstStyle>
            <a:lvl1pPr>
              <a:defRPr sz="2400" b="1">
                <a:latin typeface="Comic Sans MS" panose="030F0702030302020204" pitchFamily="66" charset="0"/>
              </a:defRPr>
            </a:lvl1pPr>
          </a:lstStyle>
          <a:p>
            <a:r>
              <a:rPr lang="en-GB" dirty="0"/>
              <a:t>Lesson Title Here</a:t>
            </a:r>
          </a:p>
        </p:txBody>
      </p:sp>
      <p:sp>
        <p:nvSpPr>
          <p:cNvPr id="4" name="Title 1">
            <a:extLst>
              <a:ext uri="{FF2B5EF4-FFF2-40B4-BE49-F238E27FC236}">
                <a16:creationId xmlns:a16="http://schemas.microsoft.com/office/drawing/2014/main" id="{C19D3899-AAB2-4680-AFD7-418E6741830F}"/>
              </a:ext>
            </a:extLst>
          </p:cNvPr>
          <p:cNvSpPr txBox="1">
            <a:spLocks/>
          </p:cNvSpPr>
          <p:nvPr userDrawn="1"/>
        </p:nvSpPr>
        <p:spPr>
          <a:xfrm>
            <a:off x="5831058" y="843657"/>
            <a:ext cx="3001242" cy="572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r"/>
            <a:r>
              <a:rPr lang="en-GB" dirty="0">
                <a:solidFill>
                  <a:schemeClr val="bg1">
                    <a:lumMod val="75000"/>
                  </a:schemeClr>
                </a:solidFill>
                <a:latin typeface="Comic Sans MS" panose="030F0702030302020204" pitchFamily="66" charset="0"/>
              </a:rPr>
              <a:t>Teacher’s Notes</a:t>
            </a:r>
          </a:p>
        </p:txBody>
      </p:sp>
      <p:sp>
        <p:nvSpPr>
          <p:cNvPr id="5" name="Title 1">
            <a:extLst>
              <a:ext uri="{FF2B5EF4-FFF2-40B4-BE49-F238E27FC236}">
                <a16:creationId xmlns:a16="http://schemas.microsoft.com/office/drawing/2014/main" id="{9A0CCCCF-60AF-4DB0-92FC-986E587DFAFD}"/>
              </a:ext>
            </a:extLst>
          </p:cNvPr>
          <p:cNvSpPr txBox="1">
            <a:spLocks/>
          </p:cNvSpPr>
          <p:nvPr userDrawn="1"/>
        </p:nvSpPr>
        <p:spPr>
          <a:xfrm>
            <a:off x="311700" y="938053"/>
            <a:ext cx="2392167" cy="34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2">
                    <a:lumMod val="50000"/>
                  </a:schemeClr>
                </a:solidFill>
                <a:latin typeface="Calibri" panose="020F0502020204030204" pitchFamily="34" charset="0"/>
              </a:rPr>
              <a:t>Time: </a:t>
            </a:r>
            <a:r>
              <a:rPr lang="en-GB" sz="1200" dirty="0">
                <a:solidFill>
                  <a:schemeClr val="tx1"/>
                </a:solidFill>
                <a:latin typeface="Calibri" panose="020F0502020204030204" pitchFamily="34" charset="0"/>
              </a:rPr>
              <a:t>10 - 15 mins</a:t>
            </a:r>
          </a:p>
        </p:txBody>
      </p:sp>
      <p:sp>
        <p:nvSpPr>
          <p:cNvPr id="8" name="Title 1">
            <a:extLst>
              <a:ext uri="{FF2B5EF4-FFF2-40B4-BE49-F238E27FC236}">
                <a16:creationId xmlns:a16="http://schemas.microsoft.com/office/drawing/2014/main" id="{2546659E-7AAB-45F3-BB0E-57EA48237670}"/>
              </a:ext>
            </a:extLst>
          </p:cNvPr>
          <p:cNvSpPr txBox="1">
            <a:spLocks/>
          </p:cNvSpPr>
          <p:nvPr userDrawn="1"/>
        </p:nvSpPr>
        <p:spPr>
          <a:xfrm>
            <a:off x="367973" y="1373726"/>
            <a:ext cx="1038798"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rgbClr val="9E7800"/>
                </a:solidFill>
                <a:latin typeface="Calibri" panose="020F0502020204030204" pitchFamily="34" charset="0"/>
              </a:rPr>
              <a:t>Objectives:</a:t>
            </a:r>
          </a:p>
        </p:txBody>
      </p:sp>
      <p:sp>
        <p:nvSpPr>
          <p:cNvPr id="10" name="Text Placeholder 9">
            <a:extLst>
              <a:ext uri="{FF2B5EF4-FFF2-40B4-BE49-F238E27FC236}">
                <a16:creationId xmlns:a16="http://schemas.microsoft.com/office/drawing/2014/main" id="{5E110B44-1CE4-4548-81DA-6232A9E26E64}"/>
              </a:ext>
            </a:extLst>
          </p:cNvPr>
          <p:cNvSpPr>
            <a:spLocks noGrp="1"/>
          </p:cNvSpPr>
          <p:nvPr>
            <p:ph type="body" sz="quarter" idx="12" hasCustomPrompt="1"/>
          </p:nvPr>
        </p:nvSpPr>
        <p:spPr>
          <a:xfrm>
            <a:off x="1195703" y="1464309"/>
            <a:ext cx="7516466" cy="195141"/>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objectives here</a:t>
            </a:r>
          </a:p>
        </p:txBody>
      </p:sp>
      <p:sp>
        <p:nvSpPr>
          <p:cNvPr id="17" name="Title 1">
            <a:extLst>
              <a:ext uri="{FF2B5EF4-FFF2-40B4-BE49-F238E27FC236}">
                <a16:creationId xmlns:a16="http://schemas.microsoft.com/office/drawing/2014/main" id="{10BBE86D-F1C7-4945-B4C1-3D348FAD4245}"/>
              </a:ext>
            </a:extLst>
          </p:cNvPr>
          <p:cNvSpPr txBox="1">
            <a:spLocks/>
          </p:cNvSpPr>
          <p:nvPr userDrawn="1"/>
        </p:nvSpPr>
        <p:spPr>
          <a:xfrm>
            <a:off x="311700"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2">
                    <a:lumMod val="50000"/>
                  </a:schemeClr>
                </a:solidFill>
                <a:latin typeface="Calibri" panose="020F0502020204030204" pitchFamily="34" charset="0"/>
              </a:rPr>
              <a:t>Resources in this slide show:</a:t>
            </a:r>
          </a:p>
        </p:txBody>
      </p:sp>
      <p:sp>
        <p:nvSpPr>
          <p:cNvPr id="18" name="Title 1">
            <a:extLst>
              <a:ext uri="{FF2B5EF4-FFF2-40B4-BE49-F238E27FC236}">
                <a16:creationId xmlns:a16="http://schemas.microsoft.com/office/drawing/2014/main" id="{D77CA52E-3872-474B-9055-B61BD4FD3FAA}"/>
              </a:ext>
            </a:extLst>
          </p:cNvPr>
          <p:cNvSpPr txBox="1">
            <a:spLocks/>
          </p:cNvSpPr>
          <p:nvPr userDrawn="1"/>
        </p:nvSpPr>
        <p:spPr>
          <a:xfrm>
            <a:off x="3186342"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2">
                    <a:lumMod val="50000"/>
                  </a:schemeClr>
                </a:solidFill>
                <a:latin typeface="Calibri" panose="020F0502020204030204" pitchFamily="34" charset="0"/>
              </a:rPr>
              <a:t>Materials in the resources pack:</a:t>
            </a:r>
          </a:p>
        </p:txBody>
      </p:sp>
      <p:sp>
        <p:nvSpPr>
          <p:cNvPr id="19" name="Title 1">
            <a:extLst>
              <a:ext uri="{FF2B5EF4-FFF2-40B4-BE49-F238E27FC236}">
                <a16:creationId xmlns:a16="http://schemas.microsoft.com/office/drawing/2014/main" id="{CDA3877A-31CB-4C48-BACF-5B1B61C2168C}"/>
              </a:ext>
            </a:extLst>
          </p:cNvPr>
          <p:cNvSpPr txBox="1">
            <a:spLocks/>
          </p:cNvSpPr>
          <p:nvPr userDrawn="1"/>
        </p:nvSpPr>
        <p:spPr>
          <a:xfrm>
            <a:off x="6068068" y="2291174"/>
            <a:ext cx="2705819"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2">
                    <a:lumMod val="50000"/>
                  </a:schemeClr>
                </a:solidFill>
                <a:latin typeface="Calibri" panose="020F0502020204030204" pitchFamily="34" charset="0"/>
              </a:rPr>
              <a:t>Supplies required:</a:t>
            </a:r>
          </a:p>
        </p:txBody>
      </p:sp>
      <p:sp>
        <p:nvSpPr>
          <p:cNvPr id="21" name="Text Placeholder 20">
            <a:extLst>
              <a:ext uri="{FF2B5EF4-FFF2-40B4-BE49-F238E27FC236}">
                <a16:creationId xmlns:a16="http://schemas.microsoft.com/office/drawing/2014/main" id="{17B4B1B4-5D50-425A-80FA-F97573AED572}"/>
              </a:ext>
            </a:extLst>
          </p:cNvPr>
          <p:cNvSpPr>
            <a:spLocks noGrp="1"/>
          </p:cNvSpPr>
          <p:nvPr>
            <p:ph type="body" sz="quarter" idx="14" hasCustomPrompt="1"/>
          </p:nvPr>
        </p:nvSpPr>
        <p:spPr>
          <a:xfrm>
            <a:off x="311650" y="2725266"/>
            <a:ext cx="2705870" cy="1153698"/>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resources here</a:t>
            </a:r>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22" name="Text Placeholder 20">
            <a:extLst>
              <a:ext uri="{FF2B5EF4-FFF2-40B4-BE49-F238E27FC236}">
                <a16:creationId xmlns:a16="http://schemas.microsoft.com/office/drawing/2014/main" id="{C95C750D-FCE3-4E42-8B42-D4D93746B0E0}"/>
              </a:ext>
            </a:extLst>
          </p:cNvPr>
          <p:cNvSpPr>
            <a:spLocks noGrp="1"/>
          </p:cNvSpPr>
          <p:nvPr>
            <p:ph type="body" sz="quarter" idx="15" hasCustomPrompt="1"/>
          </p:nvPr>
        </p:nvSpPr>
        <p:spPr>
          <a:xfrm>
            <a:off x="3186342" y="2725266"/>
            <a:ext cx="2705870" cy="1143248"/>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material here</a:t>
            </a:r>
          </a:p>
        </p:txBody>
      </p:sp>
      <p:sp>
        <p:nvSpPr>
          <p:cNvPr id="23" name="Text Placeholder 20">
            <a:extLst>
              <a:ext uri="{FF2B5EF4-FFF2-40B4-BE49-F238E27FC236}">
                <a16:creationId xmlns:a16="http://schemas.microsoft.com/office/drawing/2014/main" id="{1C781EEB-97B9-40C8-8382-6F9B05025730}"/>
              </a:ext>
            </a:extLst>
          </p:cNvPr>
          <p:cNvSpPr>
            <a:spLocks noGrp="1"/>
          </p:cNvSpPr>
          <p:nvPr>
            <p:ph type="body" sz="quarter" idx="16" hasCustomPrompt="1"/>
          </p:nvPr>
        </p:nvSpPr>
        <p:spPr>
          <a:xfrm>
            <a:off x="6068068" y="2724590"/>
            <a:ext cx="2705870" cy="1698723"/>
          </a:xfrm>
        </p:spPr>
        <p:txBody>
          <a:bodyPr/>
          <a:lstStyle>
            <a:lvl1pPr marL="171450" indent="-171450">
              <a:buFont typeface="Wingdings" panose="05000000000000000000" pitchFamily="2" charset="2"/>
              <a:buChar char="§"/>
              <a:defRPr sz="1050">
                <a:solidFill>
                  <a:schemeClr val="tx1"/>
                </a:solidFill>
                <a:latin typeface="+mn-lt"/>
                <a:cs typeface="Calibri" panose="020F0502020204030204" pitchFamily="34" charset="0"/>
              </a:defRPr>
            </a:lvl1pPr>
          </a:lstStyle>
          <a:p>
            <a:pPr lvl="0"/>
            <a:r>
              <a:rPr lang="en-GB" dirty="0"/>
              <a:t>Add supplies here</a:t>
            </a:r>
          </a:p>
        </p:txBody>
      </p:sp>
      <p:sp>
        <p:nvSpPr>
          <p:cNvPr id="24" name="TextBox 23">
            <a:extLst>
              <a:ext uri="{FF2B5EF4-FFF2-40B4-BE49-F238E27FC236}">
                <a16:creationId xmlns:a16="http://schemas.microsoft.com/office/drawing/2014/main" id="{7C4774EB-E34B-4D50-B681-80F39E42CA13}"/>
              </a:ext>
            </a:extLst>
          </p:cNvPr>
          <p:cNvSpPr txBox="1"/>
          <p:nvPr userDrawn="1"/>
        </p:nvSpPr>
        <p:spPr>
          <a:xfrm>
            <a:off x="2266289" y="4810978"/>
            <a:ext cx="4611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mn-lt"/>
              </a:rPr>
              <a:t>[ Press space bar or left-mouse</a:t>
            </a:r>
            <a:r>
              <a:rPr lang="en-GB" sz="1400" baseline="0" dirty="0">
                <a:solidFill>
                  <a:schemeClr val="tx1"/>
                </a:solidFill>
                <a:latin typeface="+mn-lt"/>
              </a:rPr>
              <a:t> click to start slide show ]</a:t>
            </a:r>
            <a:endParaRPr lang="en-GB" sz="1400" dirty="0">
              <a:solidFill>
                <a:schemeClr val="tx1"/>
              </a:solidFill>
              <a:latin typeface="+mn-lt"/>
            </a:endParaRPr>
          </a:p>
        </p:txBody>
      </p:sp>
      <p:sp>
        <p:nvSpPr>
          <p:cNvPr id="25" name="Title 1">
            <a:extLst>
              <a:ext uri="{FF2B5EF4-FFF2-40B4-BE49-F238E27FC236}">
                <a16:creationId xmlns:a16="http://schemas.microsoft.com/office/drawing/2014/main" id="{CE7EE7C4-5AE9-4C5B-BC96-3D8E34EA121B}"/>
              </a:ext>
            </a:extLst>
          </p:cNvPr>
          <p:cNvSpPr txBox="1">
            <a:spLocks/>
          </p:cNvSpPr>
          <p:nvPr userDrawn="1"/>
        </p:nvSpPr>
        <p:spPr>
          <a:xfrm>
            <a:off x="311650" y="2474961"/>
            <a:ext cx="2705819"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These are ready to go!</a:t>
            </a:r>
          </a:p>
        </p:txBody>
      </p:sp>
      <p:sp>
        <p:nvSpPr>
          <p:cNvPr id="26" name="Title 1">
            <a:extLst>
              <a:ext uri="{FF2B5EF4-FFF2-40B4-BE49-F238E27FC236}">
                <a16:creationId xmlns:a16="http://schemas.microsoft.com/office/drawing/2014/main" id="{B46C8202-069D-40E3-BB7A-E705EB8FA93D}"/>
              </a:ext>
            </a:extLst>
          </p:cNvPr>
          <p:cNvSpPr txBox="1">
            <a:spLocks/>
          </p:cNvSpPr>
          <p:nvPr userDrawn="1"/>
        </p:nvSpPr>
        <p:spPr>
          <a:xfrm>
            <a:off x="3186292" y="2471665"/>
            <a:ext cx="2881776"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print / prepare these before class.</a:t>
            </a:r>
          </a:p>
        </p:txBody>
      </p:sp>
      <p:sp>
        <p:nvSpPr>
          <p:cNvPr id="27" name="Title 1">
            <a:extLst>
              <a:ext uri="{FF2B5EF4-FFF2-40B4-BE49-F238E27FC236}">
                <a16:creationId xmlns:a16="http://schemas.microsoft.com/office/drawing/2014/main" id="{C267B8AC-28EF-4F6A-9B2D-9A4FEF3418F2}"/>
              </a:ext>
            </a:extLst>
          </p:cNvPr>
          <p:cNvSpPr txBox="1">
            <a:spLocks/>
          </p:cNvSpPr>
          <p:nvPr userDrawn="1"/>
        </p:nvSpPr>
        <p:spPr>
          <a:xfrm>
            <a:off x="6068068" y="2470994"/>
            <a:ext cx="2705768" cy="3096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900" dirty="0">
                <a:solidFill>
                  <a:schemeClr val="tx1"/>
                </a:solidFill>
                <a:latin typeface="Calibri" panose="020F0502020204030204" pitchFamily="34" charset="0"/>
              </a:rPr>
              <a:t>You need to provide these.</a:t>
            </a:r>
          </a:p>
        </p:txBody>
      </p:sp>
      <p:pic>
        <p:nvPicPr>
          <p:cNvPr id="28" name="Picture 27" descr="A picture containing drawing&#10;&#10;Description automatically generated">
            <a:extLst>
              <a:ext uri="{FF2B5EF4-FFF2-40B4-BE49-F238E27FC236}">
                <a16:creationId xmlns:a16="http://schemas.microsoft.com/office/drawing/2014/main" id="{35331CDA-AF9B-41C5-84B5-02D3AA5E5CD2}"/>
              </a:ext>
            </a:extLst>
          </p:cNvPr>
          <p:cNvPicPr>
            <a:picLocks noChangeAspect="1"/>
          </p:cNvPicPr>
          <p:nvPr userDrawn="1"/>
        </p:nvPicPr>
        <p:blipFill>
          <a:blip r:embed="rId2"/>
          <a:stretch>
            <a:fillRect/>
          </a:stretch>
        </p:blipFill>
        <p:spPr>
          <a:xfrm>
            <a:off x="2634448" y="962571"/>
            <a:ext cx="2709839" cy="385381"/>
          </a:xfrm>
          <a:prstGeom prst="rect">
            <a:avLst/>
          </a:prstGeom>
        </p:spPr>
      </p:pic>
      <p:sp>
        <p:nvSpPr>
          <p:cNvPr id="29" name="Title 1">
            <a:extLst>
              <a:ext uri="{FF2B5EF4-FFF2-40B4-BE49-F238E27FC236}">
                <a16:creationId xmlns:a16="http://schemas.microsoft.com/office/drawing/2014/main" id="{2074E5EA-1A8C-4043-8051-BE7CF7EF6B65}"/>
              </a:ext>
            </a:extLst>
          </p:cNvPr>
          <p:cNvSpPr txBox="1">
            <a:spLocks/>
          </p:cNvSpPr>
          <p:nvPr userDrawn="1"/>
        </p:nvSpPr>
        <p:spPr>
          <a:xfrm>
            <a:off x="367922" y="1612450"/>
            <a:ext cx="1097900" cy="377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100" dirty="0">
                <a:solidFill>
                  <a:schemeClr val="tx2">
                    <a:lumMod val="50000"/>
                  </a:schemeClr>
                </a:solidFill>
                <a:latin typeface="Calibri" panose="020F0502020204030204" pitchFamily="34" charset="0"/>
              </a:rPr>
              <a:t>New letters:</a:t>
            </a:r>
          </a:p>
        </p:txBody>
      </p:sp>
      <p:sp>
        <p:nvSpPr>
          <p:cNvPr id="30" name="Text Placeholder 9">
            <a:extLst>
              <a:ext uri="{FF2B5EF4-FFF2-40B4-BE49-F238E27FC236}">
                <a16:creationId xmlns:a16="http://schemas.microsoft.com/office/drawing/2014/main" id="{808BC7AD-EF38-41F4-BE69-211148E99FD1}"/>
              </a:ext>
            </a:extLst>
          </p:cNvPr>
          <p:cNvSpPr>
            <a:spLocks noGrp="1"/>
          </p:cNvSpPr>
          <p:nvPr>
            <p:ph type="body" sz="quarter" idx="17" hasCustomPrompt="1"/>
          </p:nvPr>
        </p:nvSpPr>
        <p:spPr>
          <a:xfrm>
            <a:off x="1195703" y="1685171"/>
            <a:ext cx="7519233" cy="200054"/>
          </a:xfrm>
        </p:spPr>
        <p:txBody>
          <a:bodyPr lIns="0" tIns="0" rIns="0" bIns="0"/>
          <a:lstStyle>
            <a:lvl1pPr marL="0" indent="0">
              <a:buFontTx/>
              <a:buNone/>
              <a:defRPr sz="1100">
                <a:solidFill>
                  <a:schemeClr val="tx1"/>
                </a:solidFill>
                <a:latin typeface="Calibri" panose="020F0502020204030204" pitchFamily="34" charset="0"/>
                <a:cs typeface="Calibri" panose="020F0502020204030204" pitchFamily="34" charset="0"/>
              </a:defRPr>
            </a:lvl1pPr>
          </a:lstStyle>
          <a:p>
            <a:pPr lvl="0"/>
            <a:r>
              <a:rPr lang="en-GB" dirty="0"/>
              <a:t>Add new letters here</a:t>
            </a:r>
          </a:p>
        </p:txBody>
      </p:sp>
      <p:sp>
        <p:nvSpPr>
          <p:cNvPr id="49" name="Rectangle 48">
            <a:extLst>
              <a:ext uri="{FF2B5EF4-FFF2-40B4-BE49-F238E27FC236}">
                <a16:creationId xmlns:a16="http://schemas.microsoft.com/office/drawing/2014/main" id="{3540BA05-DEDC-43AD-899E-B51D87706DB4}"/>
              </a:ext>
            </a:extLst>
          </p:cNvPr>
          <p:cNvSpPr/>
          <p:nvPr userDrawn="1"/>
        </p:nvSpPr>
        <p:spPr>
          <a:xfrm>
            <a:off x="429065" y="1436722"/>
            <a:ext cx="8344771" cy="471304"/>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Slide Number Placeholder 2">
            <a:extLst>
              <a:ext uri="{FF2B5EF4-FFF2-40B4-BE49-F238E27FC236}">
                <a16:creationId xmlns:a16="http://schemas.microsoft.com/office/drawing/2014/main" id="{82AA84AE-B665-4B25-96EC-DEFB8AA3B1AE}"/>
              </a:ext>
            </a:extLst>
          </p:cNvPr>
          <p:cNvSpPr txBox="1">
            <a:spLocks/>
          </p:cNvSpPr>
          <p:nvPr userDrawn="1"/>
        </p:nvSpPr>
        <p:spPr>
          <a:xfrm>
            <a:off x="9265" y="4839821"/>
            <a:ext cx="1981201"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latin typeface="Calibri" panose="020F0502020204030204" pitchFamily="34" charset="0"/>
              </a:rPr>
              <a:t>© ESLKidStuff.com </a:t>
            </a:r>
          </a:p>
        </p:txBody>
      </p:sp>
      <p:sp>
        <p:nvSpPr>
          <p:cNvPr id="80" name="Title 1">
            <a:extLst>
              <a:ext uri="{FF2B5EF4-FFF2-40B4-BE49-F238E27FC236}">
                <a16:creationId xmlns:a16="http://schemas.microsoft.com/office/drawing/2014/main" id="{9DEEA9E8-5677-43E5-AE4E-E87A9B2B060A}"/>
              </a:ext>
            </a:extLst>
          </p:cNvPr>
          <p:cNvSpPr txBox="1">
            <a:spLocks/>
          </p:cNvSpPr>
          <p:nvPr userDrawn="1"/>
        </p:nvSpPr>
        <p:spPr>
          <a:xfrm>
            <a:off x="311651" y="4066625"/>
            <a:ext cx="673088" cy="3399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2">
                    <a:lumMod val="50000"/>
                  </a:schemeClr>
                </a:solidFill>
                <a:latin typeface="+mn-lt"/>
              </a:rPr>
              <a:t>Notes:</a:t>
            </a:r>
          </a:p>
        </p:txBody>
      </p:sp>
      <p:sp>
        <p:nvSpPr>
          <p:cNvPr id="81" name="Text Placeholder 20">
            <a:extLst>
              <a:ext uri="{FF2B5EF4-FFF2-40B4-BE49-F238E27FC236}">
                <a16:creationId xmlns:a16="http://schemas.microsoft.com/office/drawing/2014/main" id="{BB3579AA-7FE1-4978-9707-A7DC33C11200}"/>
              </a:ext>
            </a:extLst>
          </p:cNvPr>
          <p:cNvSpPr>
            <a:spLocks noGrp="1"/>
          </p:cNvSpPr>
          <p:nvPr>
            <p:ph type="body" sz="quarter" idx="18" hasCustomPrompt="1"/>
          </p:nvPr>
        </p:nvSpPr>
        <p:spPr>
          <a:xfrm>
            <a:off x="311649" y="4366448"/>
            <a:ext cx="5580511" cy="414637"/>
          </a:xfrm>
        </p:spPr>
        <p:txBody>
          <a:bodyPr lIns="90000" tIns="0" rIns="0" bIns="0"/>
          <a:lstStyle>
            <a:lvl1pPr marL="0" indent="0">
              <a:buFontTx/>
              <a:buNone/>
              <a:defRPr sz="1050">
                <a:solidFill>
                  <a:schemeClr val="tx1"/>
                </a:solidFill>
                <a:latin typeface="Calibri" panose="020F0502020204030204" pitchFamily="34" charset="0"/>
                <a:cs typeface="Calibri" panose="020F0502020204030204" pitchFamily="34" charset="0"/>
              </a:defRPr>
            </a:lvl1pPr>
          </a:lstStyle>
          <a:p>
            <a:pPr lvl="0"/>
            <a:r>
              <a:rPr lang="en-GB" dirty="0"/>
              <a:t>Add notes here</a:t>
            </a:r>
          </a:p>
        </p:txBody>
      </p:sp>
      <p:sp>
        <p:nvSpPr>
          <p:cNvPr id="82" name="Title 1">
            <a:extLst>
              <a:ext uri="{FF2B5EF4-FFF2-40B4-BE49-F238E27FC236}">
                <a16:creationId xmlns:a16="http://schemas.microsoft.com/office/drawing/2014/main" id="{2A8DBBB2-EB0D-481A-AE2F-1BD97D1113AB}"/>
              </a:ext>
            </a:extLst>
          </p:cNvPr>
          <p:cNvSpPr txBox="1">
            <a:spLocks/>
          </p:cNvSpPr>
          <p:nvPr userDrawn="1"/>
        </p:nvSpPr>
        <p:spPr>
          <a:xfrm>
            <a:off x="311649" y="14534"/>
            <a:ext cx="1484726" cy="339901"/>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Barrio"/>
              <a:buNone/>
              <a:defRPr sz="28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r>
              <a:rPr lang="en-GB" sz="1200" dirty="0">
                <a:solidFill>
                  <a:schemeClr val="tx1"/>
                </a:solidFill>
                <a:latin typeface="Calibri" panose="020F0502020204030204" pitchFamily="34" charset="0"/>
              </a:rPr>
              <a:t>Alphabet mini-lesson</a:t>
            </a:r>
          </a:p>
        </p:txBody>
      </p:sp>
      <p:sp>
        <p:nvSpPr>
          <p:cNvPr id="83" name="Text Placeholder 9">
            <a:extLst>
              <a:ext uri="{FF2B5EF4-FFF2-40B4-BE49-F238E27FC236}">
                <a16:creationId xmlns:a16="http://schemas.microsoft.com/office/drawing/2014/main" id="{E4C954CC-F6AD-48F6-BC83-23FECC43D966}"/>
              </a:ext>
            </a:extLst>
          </p:cNvPr>
          <p:cNvSpPr>
            <a:spLocks noGrp="1"/>
          </p:cNvSpPr>
          <p:nvPr>
            <p:ph type="body" sz="quarter" idx="19" hasCustomPrompt="1"/>
          </p:nvPr>
        </p:nvSpPr>
        <p:spPr>
          <a:xfrm>
            <a:off x="1802027" y="82310"/>
            <a:ext cx="1336754" cy="195141"/>
          </a:xfrm>
        </p:spPr>
        <p:txBody>
          <a:bodyPr lIns="0" tIns="0" rIns="0" bIns="0"/>
          <a:lstStyle>
            <a:lvl1pPr marL="0" indent="0">
              <a:buFontTx/>
              <a:buNone/>
              <a:defRPr sz="1200">
                <a:solidFill>
                  <a:schemeClr val="tx1"/>
                </a:solidFill>
                <a:latin typeface="Calibri" panose="020F0502020204030204" pitchFamily="34" charset="0"/>
                <a:cs typeface="Calibri" panose="020F0502020204030204" pitchFamily="34" charset="0"/>
              </a:defRPr>
            </a:lvl1pPr>
          </a:lstStyle>
          <a:p>
            <a:pPr lvl="0"/>
            <a:r>
              <a:rPr lang="en-GB" dirty="0"/>
              <a:t>1</a:t>
            </a:r>
          </a:p>
        </p:txBody>
      </p:sp>
      <p:pic>
        <p:nvPicPr>
          <p:cNvPr id="6" name="Picture 5">
            <a:extLst>
              <a:ext uri="{FF2B5EF4-FFF2-40B4-BE49-F238E27FC236}">
                <a16:creationId xmlns:a16="http://schemas.microsoft.com/office/drawing/2014/main" id="{36429CF1-B04F-4A9D-882B-9066A1096B30}"/>
              </a:ext>
            </a:extLst>
          </p:cNvPr>
          <p:cNvPicPr>
            <a:picLocks noChangeAspect="1"/>
          </p:cNvPicPr>
          <p:nvPr userDrawn="1"/>
        </p:nvPicPr>
        <p:blipFill>
          <a:blip r:embed="rId3"/>
          <a:stretch>
            <a:fillRect/>
          </a:stretch>
        </p:blipFill>
        <p:spPr>
          <a:xfrm>
            <a:off x="5498038" y="874079"/>
            <a:ext cx="481626" cy="512108"/>
          </a:xfrm>
          <a:prstGeom prst="rect">
            <a:avLst/>
          </a:prstGeom>
        </p:spPr>
      </p:pic>
      <p:pic>
        <p:nvPicPr>
          <p:cNvPr id="31" name="Picture 30" descr="A close up of a sign&#10;&#10;Description automatically generated">
            <a:extLst>
              <a:ext uri="{FF2B5EF4-FFF2-40B4-BE49-F238E27FC236}">
                <a16:creationId xmlns:a16="http://schemas.microsoft.com/office/drawing/2014/main" id="{0C2E206B-E0E6-4B35-AB78-4A78F1E8D110}"/>
              </a:ext>
            </a:extLst>
          </p:cNvPr>
          <p:cNvPicPr>
            <a:picLocks noChangeAspect="1"/>
          </p:cNvPicPr>
          <p:nvPr userDrawn="1"/>
        </p:nvPicPr>
        <p:blipFill>
          <a:blip r:embed="rId4"/>
          <a:stretch>
            <a:fillRect/>
          </a:stretch>
        </p:blipFill>
        <p:spPr>
          <a:xfrm>
            <a:off x="7447224" y="3866877"/>
            <a:ext cx="1696776" cy="1272581"/>
          </a:xfrm>
          <a:prstGeom prst="rect">
            <a:avLst/>
          </a:prstGeom>
        </p:spPr>
      </p:pic>
    </p:spTree>
    <p:extLst>
      <p:ext uri="{BB962C8B-B14F-4D97-AF65-F5344CB8AC3E}">
        <p14:creationId xmlns:p14="http://schemas.microsoft.com/office/powerpoint/2010/main" val="25772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rgbClr val="FFF8E5"/>
        </a:solidFill>
        <a:effectLst/>
      </p:bgPr>
    </p:bg>
    <p:spTree>
      <p:nvGrpSpPr>
        <p:cNvPr id="1" name="Shape 8"/>
        <p:cNvGrpSpPr/>
        <p:nvPr/>
      </p:nvGrpSpPr>
      <p:grpSpPr>
        <a:xfrm>
          <a:off x="0" y="0"/>
          <a:ext cx="0" cy="0"/>
          <a:chOff x="0" y="0"/>
          <a:chExt cx="0" cy="0"/>
        </a:xfrm>
      </p:grpSpPr>
      <p:sp>
        <p:nvSpPr>
          <p:cNvPr id="174" name="Google Shape;166;p14">
            <a:extLst>
              <a:ext uri="{FF2B5EF4-FFF2-40B4-BE49-F238E27FC236}">
                <a16:creationId xmlns:a16="http://schemas.microsoft.com/office/drawing/2014/main" id="{99D0D737-E2D9-47A5-A81B-59557A7B7354}"/>
              </a:ext>
            </a:extLst>
          </p:cNvPr>
          <p:cNvSpPr/>
          <p:nvPr userDrawn="1"/>
        </p:nvSpPr>
        <p:spPr>
          <a:xfrm rot="2046432">
            <a:off x="4571109" y="4365608"/>
            <a:ext cx="2585876" cy="2585876"/>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3" name="Google Shape;166;p14">
            <a:extLst>
              <a:ext uri="{FF2B5EF4-FFF2-40B4-BE49-F238E27FC236}">
                <a16:creationId xmlns:a16="http://schemas.microsoft.com/office/drawing/2014/main" id="{ACD0F1E8-43F3-4557-B643-00A89CCF6438}"/>
              </a:ext>
            </a:extLst>
          </p:cNvPr>
          <p:cNvSpPr/>
          <p:nvPr userDrawn="1"/>
        </p:nvSpPr>
        <p:spPr>
          <a:xfrm rot="2046432">
            <a:off x="-1568548" y="-961698"/>
            <a:ext cx="3239224" cy="3239224"/>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1" name="Google Shape;31;p2"/>
          <p:cNvSpPr txBox="1">
            <a:spLocks noGrp="1"/>
          </p:cNvSpPr>
          <p:nvPr>
            <p:ph type="ctrTitle" hasCustomPrompt="1"/>
          </p:nvPr>
        </p:nvSpPr>
        <p:spPr>
          <a:xfrm>
            <a:off x="589723" y="2785205"/>
            <a:ext cx="7964555" cy="915985"/>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6000" b="1">
                <a:solidFill>
                  <a:srgbClr val="41294A"/>
                </a:solidFill>
                <a:latin typeface="Comic Sans MS" panose="030F0702030302020204" pitchFamily="66" charset="0"/>
                <a:ea typeface="Comic Sans MS" panose="030F0702030302020204" pitchFamily="66" charset="0"/>
                <a:cs typeface="Comic Sans MS" panose="030F0702030302020204" pitchFamily="66" charset="0"/>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GB" dirty="0"/>
              <a:t>Lesson title</a:t>
            </a:r>
          </a:p>
        </p:txBody>
      </p:sp>
      <p:pic>
        <p:nvPicPr>
          <p:cNvPr id="33" name="Picture 32" descr="A picture containing drawing&#10;&#10;Description automatically generated">
            <a:extLst>
              <a:ext uri="{FF2B5EF4-FFF2-40B4-BE49-F238E27FC236}">
                <a16:creationId xmlns:a16="http://schemas.microsoft.com/office/drawing/2014/main" id="{55865403-A66E-4120-A670-F432C3CD96B6}"/>
              </a:ext>
            </a:extLst>
          </p:cNvPr>
          <p:cNvPicPr>
            <a:picLocks noChangeAspect="1"/>
          </p:cNvPicPr>
          <p:nvPr/>
        </p:nvPicPr>
        <p:blipFill>
          <a:blip r:embed="rId3"/>
          <a:stretch>
            <a:fillRect/>
          </a:stretch>
        </p:blipFill>
        <p:spPr>
          <a:xfrm>
            <a:off x="2349106" y="342451"/>
            <a:ext cx="4445789" cy="632260"/>
          </a:xfrm>
          <a:prstGeom prst="rect">
            <a:avLst/>
          </a:prstGeom>
        </p:spPr>
      </p:pic>
      <p:sp>
        <p:nvSpPr>
          <p:cNvPr id="36" name="TextBox 35">
            <a:extLst>
              <a:ext uri="{FF2B5EF4-FFF2-40B4-BE49-F238E27FC236}">
                <a16:creationId xmlns:a16="http://schemas.microsoft.com/office/drawing/2014/main" id="{8B1FC641-5001-4C9B-B657-ACBCDA1D8B00}"/>
              </a:ext>
            </a:extLst>
          </p:cNvPr>
          <p:cNvSpPr txBox="1"/>
          <p:nvPr/>
        </p:nvSpPr>
        <p:spPr>
          <a:xfrm>
            <a:off x="1409550" y="3739234"/>
            <a:ext cx="6324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latin typeface="Calibri" panose="020F0502020204030204" pitchFamily="34" charset="0"/>
              </a:rPr>
              <a:t>Level Beginners</a:t>
            </a:r>
          </a:p>
        </p:txBody>
      </p:sp>
      <p:sp>
        <p:nvSpPr>
          <p:cNvPr id="32" name="Google Shape;32;p2"/>
          <p:cNvSpPr txBox="1">
            <a:spLocks noGrp="1"/>
          </p:cNvSpPr>
          <p:nvPr>
            <p:ph type="subTitle" idx="1" hasCustomPrompt="1"/>
          </p:nvPr>
        </p:nvSpPr>
        <p:spPr>
          <a:xfrm>
            <a:off x="3421864" y="4095053"/>
            <a:ext cx="2300273" cy="462600"/>
          </a:xfrm>
          <a:prstGeom prst="rect">
            <a:avLst/>
          </a:prstGeom>
        </p:spPr>
        <p:txBody>
          <a:bodyPr spcFirstLastPara="1" wrap="square" lIns="91425" tIns="91425" rIns="91425" bIns="91425" anchor="t" anchorCtr="0">
            <a:noAutofit/>
          </a:bodyPr>
          <a:lstStyle>
            <a:lvl1pPr marL="457200" lvl="0" indent="-457200" algn="ctr">
              <a:lnSpc>
                <a:spcPct val="100000"/>
              </a:lnSpc>
              <a:spcBef>
                <a:spcPts val="0"/>
              </a:spcBef>
              <a:spcAft>
                <a:spcPts val="0"/>
              </a:spcAft>
              <a:buSzPts val="2800"/>
              <a:buNone/>
              <a:defRPr sz="1800">
                <a:solidFill>
                  <a:srgbClr val="443351"/>
                </a:solidFill>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GB" dirty="0"/>
              <a:t>Lesson number</a:t>
            </a:r>
          </a:p>
        </p:txBody>
      </p:sp>
      <p:sp>
        <p:nvSpPr>
          <p:cNvPr id="165" name="TextBox 164">
            <a:extLst>
              <a:ext uri="{FF2B5EF4-FFF2-40B4-BE49-F238E27FC236}">
                <a16:creationId xmlns:a16="http://schemas.microsoft.com/office/drawing/2014/main" id="{4F0E879D-9D4F-4EE5-8916-EF7C49A6E0DA}"/>
              </a:ext>
            </a:extLst>
          </p:cNvPr>
          <p:cNvSpPr txBox="1"/>
          <p:nvPr userDrawn="1"/>
        </p:nvSpPr>
        <p:spPr>
          <a:xfrm>
            <a:off x="2823582" y="4752519"/>
            <a:ext cx="349683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begin ]</a:t>
            </a:r>
            <a:endParaRPr lang="en-GB" sz="900" dirty="0">
              <a:solidFill>
                <a:schemeClr val="tx1"/>
              </a:solidFill>
              <a:latin typeface="Calibri" panose="020F0502020204030204" pitchFamily="34" charset="0"/>
            </a:endParaRPr>
          </a:p>
        </p:txBody>
      </p:sp>
      <p:sp>
        <p:nvSpPr>
          <p:cNvPr id="166" name="TextBox 165">
            <a:extLst>
              <a:ext uri="{FF2B5EF4-FFF2-40B4-BE49-F238E27FC236}">
                <a16:creationId xmlns:a16="http://schemas.microsoft.com/office/drawing/2014/main" id="{B5B2AAF8-DE46-4286-A653-76060F404FB5}"/>
              </a:ext>
            </a:extLst>
          </p:cNvPr>
          <p:cNvSpPr txBox="1"/>
          <p:nvPr userDrawn="1"/>
        </p:nvSpPr>
        <p:spPr>
          <a:xfrm>
            <a:off x="2383726" y="4755161"/>
            <a:ext cx="43765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tx1"/>
                </a:solidFill>
                <a:latin typeface="Calibri" panose="020F0502020204030204" pitchFamily="34" charset="0"/>
              </a:rPr>
              <a:t>[ Press space bar or left-mouse</a:t>
            </a:r>
            <a:r>
              <a:rPr lang="en-GB" sz="900" baseline="0" dirty="0">
                <a:solidFill>
                  <a:schemeClr val="tx1"/>
                </a:solidFill>
                <a:latin typeface="Calibri" panose="020F0502020204030204" pitchFamily="34" charset="0"/>
              </a:rPr>
              <a:t> click to move through the slides ]</a:t>
            </a:r>
            <a:endParaRPr lang="en-GB" sz="900" dirty="0">
              <a:solidFill>
                <a:schemeClr val="tx1"/>
              </a:solidFill>
              <a:latin typeface="Calibri" panose="020F0502020204030204" pitchFamily="34" charset="0"/>
            </a:endParaRPr>
          </a:p>
        </p:txBody>
      </p:sp>
      <p:sp>
        <p:nvSpPr>
          <p:cNvPr id="7" name="Footer Placeholder 6">
            <a:extLst>
              <a:ext uri="{FF2B5EF4-FFF2-40B4-BE49-F238E27FC236}">
                <a16:creationId xmlns:a16="http://schemas.microsoft.com/office/drawing/2014/main" id="{8A44D33E-014E-4B62-8CEE-B7802B6DE932}"/>
              </a:ext>
            </a:extLst>
          </p:cNvPr>
          <p:cNvSpPr>
            <a:spLocks noGrp="1"/>
          </p:cNvSpPr>
          <p:nvPr>
            <p:ph type="ftr" sz="quarter" idx="10"/>
          </p:nvPr>
        </p:nvSpPr>
        <p:spPr/>
        <p:txBody>
          <a:bodyPr/>
          <a:lstStyle>
            <a:lvl1pPr>
              <a:defRPr>
                <a:latin typeface="Calibri" panose="020F0502020204030204" pitchFamily="34" charset="0"/>
              </a:defRPr>
            </a:lvl1pPr>
          </a:lstStyle>
          <a:p>
            <a:r>
              <a:rPr lang="en-GB" dirty="0"/>
              <a:t>© ESLKidStuff.com</a:t>
            </a:r>
          </a:p>
        </p:txBody>
      </p:sp>
      <p:sp>
        <p:nvSpPr>
          <p:cNvPr id="161" name="TextBox 160">
            <a:extLst>
              <a:ext uri="{FF2B5EF4-FFF2-40B4-BE49-F238E27FC236}">
                <a16:creationId xmlns:a16="http://schemas.microsoft.com/office/drawing/2014/main" id="{023EEEBC-EC72-4323-8087-388748BC0B44}"/>
              </a:ext>
            </a:extLst>
          </p:cNvPr>
          <p:cNvSpPr txBox="1"/>
          <p:nvPr userDrawn="1"/>
        </p:nvSpPr>
        <p:spPr>
          <a:xfrm>
            <a:off x="1409550" y="1062032"/>
            <a:ext cx="63249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800" b="0" dirty="0">
                <a:solidFill>
                  <a:schemeClr val="tx1"/>
                </a:solidFill>
                <a:latin typeface="+mj-lt"/>
              </a:rPr>
              <a:t>Alphabet mini-lesson</a:t>
            </a:r>
          </a:p>
        </p:txBody>
      </p:sp>
      <p:sp>
        <p:nvSpPr>
          <p:cNvPr id="162" name="Google Shape;146;p12">
            <a:extLst>
              <a:ext uri="{FF2B5EF4-FFF2-40B4-BE49-F238E27FC236}">
                <a16:creationId xmlns:a16="http://schemas.microsoft.com/office/drawing/2014/main" id="{DD74C5DB-DF56-43CE-AE70-4F3D2A2CCDAB}"/>
              </a:ext>
            </a:extLst>
          </p:cNvPr>
          <p:cNvSpPr/>
          <p:nvPr userDrawn="1"/>
        </p:nvSpPr>
        <p:spPr>
          <a:xfrm flipH="1">
            <a:off x="7280598" y="171895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4" name="Google Shape;147;p12">
            <a:extLst>
              <a:ext uri="{FF2B5EF4-FFF2-40B4-BE49-F238E27FC236}">
                <a16:creationId xmlns:a16="http://schemas.microsoft.com/office/drawing/2014/main" id="{5462CBE0-CE0E-46FF-97B1-719D71BA4B70}"/>
              </a:ext>
            </a:extLst>
          </p:cNvPr>
          <p:cNvSpPr/>
          <p:nvPr userDrawn="1"/>
        </p:nvSpPr>
        <p:spPr>
          <a:xfrm flipH="1">
            <a:off x="710911" y="53882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7" name="Google Shape;148;p12">
            <a:extLst>
              <a:ext uri="{FF2B5EF4-FFF2-40B4-BE49-F238E27FC236}">
                <a16:creationId xmlns:a16="http://schemas.microsoft.com/office/drawing/2014/main" id="{5DF58634-A742-41FF-B01C-8CB2AE2F9A0D}"/>
              </a:ext>
            </a:extLst>
          </p:cNvPr>
          <p:cNvSpPr/>
          <p:nvPr userDrawn="1"/>
        </p:nvSpPr>
        <p:spPr>
          <a:xfrm flipH="1">
            <a:off x="2823582" y="222526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9" name="Google Shape;166;p14">
            <a:extLst>
              <a:ext uri="{FF2B5EF4-FFF2-40B4-BE49-F238E27FC236}">
                <a16:creationId xmlns:a16="http://schemas.microsoft.com/office/drawing/2014/main" id="{B6BB1FBA-E38A-4446-92B7-B2A36D4FC914}"/>
              </a:ext>
            </a:extLst>
          </p:cNvPr>
          <p:cNvSpPr/>
          <p:nvPr userDrawn="1"/>
        </p:nvSpPr>
        <p:spPr>
          <a:xfrm rot="2046432">
            <a:off x="7940408" y="1052630"/>
            <a:ext cx="1992313" cy="1992313"/>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0" name="Google Shape;146;p12">
            <a:extLst>
              <a:ext uri="{FF2B5EF4-FFF2-40B4-BE49-F238E27FC236}">
                <a16:creationId xmlns:a16="http://schemas.microsoft.com/office/drawing/2014/main" id="{B8325157-0D3E-42E6-9450-A36EF6A2D36E}"/>
              </a:ext>
            </a:extLst>
          </p:cNvPr>
          <p:cNvSpPr/>
          <p:nvPr userDrawn="1"/>
        </p:nvSpPr>
        <p:spPr>
          <a:xfrm flipH="1">
            <a:off x="8201094" y="418896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9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1" name="Google Shape;146;p12">
            <a:extLst>
              <a:ext uri="{FF2B5EF4-FFF2-40B4-BE49-F238E27FC236}">
                <a16:creationId xmlns:a16="http://schemas.microsoft.com/office/drawing/2014/main" id="{B80B54C4-0053-446F-A588-64F179FDCA3A}"/>
              </a:ext>
            </a:extLst>
          </p:cNvPr>
          <p:cNvSpPr/>
          <p:nvPr userDrawn="1"/>
        </p:nvSpPr>
        <p:spPr>
          <a:xfrm flipH="1">
            <a:off x="8618670" y="41907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72" name="Google Shape;146;p12">
            <a:extLst>
              <a:ext uri="{FF2B5EF4-FFF2-40B4-BE49-F238E27FC236}">
                <a16:creationId xmlns:a16="http://schemas.microsoft.com/office/drawing/2014/main" id="{C55D46A4-A507-4C45-91A6-C06F8E964DA6}"/>
              </a:ext>
            </a:extLst>
          </p:cNvPr>
          <p:cNvSpPr/>
          <p:nvPr userDrawn="1"/>
        </p:nvSpPr>
        <p:spPr>
          <a:xfrm flipH="1">
            <a:off x="1513782" y="4554909"/>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pic>
        <p:nvPicPr>
          <p:cNvPr id="8" name="Picture 7" descr="A close up of a sign&#10;&#10;Description automatically generated">
            <a:extLst>
              <a:ext uri="{FF2B5EF4-FFF2-40B4-BE49-F238E27FC236}">
                <a16:creationId xmlns:a16="http://schemas.microsoft.com/office/drawing/2014/main" id="{9B43AC12-8BB3-426B-98D8-3A486CB36C56}"/>
              </a:ext>
            </a:extLst>
          </p:cNvPr>
          <p:cNvPicPr>
            <a:picLocks noChangeAspect="1"/>
          </p:cNvPicPr>
          <p:nvPr userDrawn="1"/>
        </p:nvPicPr>
        <p:blipFill>
          <a:blip r:embed="rId4"/>
          <a:stretch>
            <a:fillRect/>
          </a:stretch>
        </p:blipFill>
        <p:spPr>
          <a:xfrm>
            <a:off x="3907086" y="1706966"/>
            <a:ext cx="1329829" cy="997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hidden"/>
                                      </p:to>
                                    </p:set>
                                  </p:childTnLst>
                                </p:cTn>
                              </p:par>
                            </p:childTnLst>
                          </p:cTn>
                        </p:par>
                        <p:par>
                          <p:cTn id="7" fill="hold">
                            <p:stCondLst>
                              <p:cond delay="0"/>
                            </p:stCondLst>
                            <p:childTnLst>
                              <p:par>
                                <p:cTn id="8" presetID="2" presetClass="entr" presetSubtype="1"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fade">
                                      <p:cBhvr>
                                        <p:cTn id="15" dur="500"/>
                                        <p:tgtEl>
                                          <p:spTgt spid="16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childTnLst>
                                  <p:subTnLst>
                                    <p:audio>
                                      <p:cMediaNode>
                                        <p:cTn display="0" masterRel="sameClick">
                                          <p:stCondLst>
                                            <p:cond evt="begin" delay="0">
                                              <p:tn val="17"/>
                                            </p:cond>
                                          </p:stCondLst>
                                          <p:endCondLst>
                                            <p:cond evt="onStopAudio" delay="0">
                                              <p:tgtEl>
                                                <p:sldTgt/>
                                              </p:tgtEl>
                                            </p:cond>
                                          </p:endCondLst>
                                        </p:cTn>
                                        <p:tgtEl>
                                          <p:sndTgt r:embed="rId1" name="chimes.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500"/>
                                        <p:tgtEl>
                                          <p:spTgt spid="17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4"/>
                                        </p:tgtEl>
                                        <p:attrNameLst>
                                          <p:attrName>style.visibility</p:attrName>
                                        </p:attrNameLst>
                                      </p:cBhvr>
                                      <p:to>
                                        <p:strVal val="visible"/>
                                      </p:to>
                                    </p:set>
                                    <p:animEffect transition="in" filter="fade">
                                      <p:cBhvr>
                                        <p:cTn id="26" dur="500"/>
                                        <p:tgtEl>
                                          <p:spTgt spid="17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69"/>
                                        </p:tgtEl>
                                        <p:attrNameLst>
                                          <p:attrName>style.visibility</p:attrName>
                                        </p:attrNameLst>
                                      </p:cBhvr>
                                      <p:to>
                                        <p:strVal val="visible"/>
                                      </p:to>
                                    </p:set>
                                    <p:animEffect transition="in" filter="fade">
                                      <p:cBhvr>
                                        <p:cTn id="30" dur="500"/>
                                        <p:tgtEl>
                                          <p:spTgt spid="169"/>
                                        </p:tgtEl>
                                      </p:cBhvr>
                                    </p:animEffect>
                                  </p:childTnLst>
                                </p:cTn>
                              </p:par>
                            </p:childTnLst>
                          </p:cTn>
                        </p:par>
                        <p:par>
                          <p:cTn id="31" fill="hold">
                            <p:stCondLst>
                              <p:cond delay="3000"/>
                            </p:stCondLst>
                            <p:childTnLst>
                              <p:par>
                                <p:cTn id="32" presetID="10" presetClass="entr" presetSubtype="0" fill="hold" grpId="0" nodeType="after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fade">
                                      <p:cBhvr>
                                        <p:cTn id="38" dur="500"/>
                                        <p:tgtEl>
                                          <p:spTgt spid="32">
                                            <p:txEl>
                                              <p:pRg st="0" end="0"/>
                                            </p:txEl>
                                          </p:spTgt>
                                        </p:tgtEl>
                                      </p:cBhvr>
                                    </p:animEffect>
                                  </p:childTnLst>
                                </p:cTn>
                              </p:par>
                            </p:childTnLst>
                          </p:cTn>
                        </p:par>
                        <p:par>
                          <p:cTn id="39" fill="hold">
                            <p:stCondLst>
                              <p:cond delay="4250"/>
                            </p:stCondLst>
                            <p:childTnLst>
                              <p:par>
                                <p:cTn id="40" presetID="10" presetClass="entr" presetSubtype="0" fill="hold" grpId="0" nodeType="after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fade">
                                      <p:cBhvr>
                                        <p:cTn id="4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3" grpId="0" animBg="1"/>
      <p:bldP spid="31" grpId="0"/>
      <p:bldP spid="36"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165" grpId="0"/>
      <p:bldP spid="166" grpId="0"/>
      <p:bldP spid="161" grpId="0"/>
      <p:bldP spid="169" grpId="0" animBg="1"/>
    </p:bld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3" name="Google Shape;140;p12">
            <a:extLst>
              <a:ext uri="{FF2B5EF4-FFF2-40B4-BE49-F238E27FC236}">
                <a16:creationId xmlns:a16="http://schemas.microsoft.com/office/drawing/2014/main" id="{F7BB4F35-9EE2-4654-9EFE-201D9965C02F}"/>
              </a:ext>
            </a:extLst>
          </p:cNvPr>
          <p:cNvGrpSpPr/>
          <p:nvPr userDrawn="1"/>
        </p:nvGrpSpPr>
        <p:grpSpPr>
          <a:xfrm>
            <a:off x="-13175" y="-29224"/>
            <a:ext cx="9207000" cy="5211993"/>
            <a:chOff x="-13175" y="-68739"/>
            <a:chExt cx="9207000" cy="5211993"/>
          </a:xfrm>
        </p:grpSpPr>
        <p:sp>
          <p:nvSpPr>
            <p:cNvPr id="4" name="Google Shape;141;p12">
              <a:extLst>
                <a:ext uri="{FF2B5EF4-FFF2-40B4-BE49-F238E27FC236}">
                  <a16:creationId xmlns:a16="http://schemas.microsoft.com/office/drawing/2014/main" id="{2FD5C1ED-43F8-4C72-A421-BF103AC22F07}"/>
                </a:ext>
              </a:extLst>
            </p:cNvPr>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5" name="Google Shape;142;p12">
              <a:extLst>
                <a:ext uri="{FF2B5EF4-FFF2-40B4-BE49-F238E27FC236}">
                  <a16:creationId xmlns:a16="http://schemas.microsoft.com/office/drawing/2014/main" id="{8EB46D4B-DF84-4EC6-A6D7-B80326866682}"/>
                </a:ext>
              </a:extLst>
            </p:cNvPr>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6" name="Google Shape;143;p12">
              <a:extLst>
                <a:ext uri="{FF2B5EF4-FFF2-40B4-BE49-F238E27FC236}">
                  <a16:creationId xmlns:a16="http://schemas.microsoft.com/office/drawing/2014/main" id="{D797D7B5-B29C-4E5A-A29C-B79495B1721F}"/>
                </a:ext>
              </a:extLst>
            </p:cNvPr>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7" name="Google Shape;144;p12">
              <a:extLst>
                <a:ext uri="{FF2B5EF4-FFF2-40B4-BE49-F238E27FC236}">
                  <a16:creationId xmlns:a16="http://schemas.microsoft.com/office/drawing/2014/main" id="{E85D35E7-CD9E-460F-92CC-218CEBB384D5}"/>
                </a:ext>
              </a:extLst>
            </p:cNvPr>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4" name="Group 13">
            <a:extLst>
              <a:ext uri="{FF2B5EF4-FFF2-40B4-BE49-F238E27FC236}">
                <a16:creationId xmlns:a16="http://schemas.microsoft.com/office/drawing/2014/main" id="{A9C235BC-F059-4133-A43B-EA3A0F8BB307}"/>
              </a:ext>
            </a:extLst>
          </p:cNvPr>
          <p:cNvGrpSpPr/>
          <p:nvPr userDrawn="1"/>
        </p:nvGrpSpPr>
        <p:grpSpPr>
          <a:xfrm>
            <a:off x="-653217" y="571565"/>
            <a:ext cx="12184700" cy="4917201"/>
            <a:chOff x="-653217" y="630750"/>
            <a:chExt cx="12184700" cy="4858016"/>
          </a:xfrm>
        </p:grpSpPr>
        <p:sp>
          <p:nvSpPr>
            <p:cNvPr id="15" name="Google Shape;122;p9">
              <a:extLst>
                <a:ext uri="{FF2B5EF4-FFF2-40B4-BE49-F238E27FC236}">
                  <a16:creationId xmlns:a16="http://schemas.microsoft.com/office/drawing/2014/main" id="{99269735-F8A8-4FC0-BA8C-63F84157A85F}"/>
                </a:ext>
              </a:extLst>
            </p:cNvPr>
            <p:cNvSpPr/>
            <p:nvPr userDrawn="1"/>
          </p:nvSpPr>
          <p:spPr>
            <a:xfrm flipH="1">
              <a:off x="-418689" y="630750"/>
              <a:ext cx="11950172" cy="4858016"/>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Oval 15">
              <a:extLst>
                <a:ext uri="{FF2B5EF4-FFF2-40B4-BE49-F238E27FC236}">
                  <a16:creationId xmlns:a16="http://schemas.microsoft.com/office/drawing/2014/main" id="{5292D25D-1F55-4645-9C4B-D6776936A560}"/>
                </a:ext>
              </a:extLst>
            </p:cNvPr>
            <p:cNvSpPr/>
            <p:nvPr userDrawn="1"/>
          </p:nvSpPr>
          <p:spPr>
            <a:xfrm>
              <a:off x="-653217" y="1671942"/>
              <a:ext cx="2178204" cy="30930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AF877E85-B032-40F4-B4CC-85949D22D074}"/>
                </a:ext>
              </a:extLst>
            </p:cNvPr>
            <p:cNvSpPr/>
            <p:nvPr userDrawn="1"/>
          </p:nvSpPr>
          <p:spPr>
            <a:xfrm>
              <a:off x="940281" y="1381024"/>
              <a:ext cx="3563744" cy="33300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6" name="Google Shape;150;p12">
            <a:extLst>
              <a:ext uri="{FF2B5EF4-FFF2-40B4-BE49-F238E27FC236}">
                <a16:creationId xmlns:a16="http://schemas.microsoft.com/office/drawing/2014/main" id="{B6F189A0-C4AD-4932-A339-E5944CB46154}"/>
              </a:ext>
            </a:extLst>
          </p:cNvPr>
          <p:cNvSpPr txBox="1">
            <a:spLocks noGrp="1"/>
          </p:cNvSpPr>
          <p:nvPr userDrawn="1">
            <p:ph type="body" idx="1" hasCustomPrompt="1"/>
          </p:nvPr>
        </p:nvSpPr>
        <p:spPr>
          <a:xfrm>
            <a:off x="702160" y="2389227"/>
            <a:ext cx="6594895" cy="2595421"/>
          </a:xfrm>
          <a:prstGeom prst="rect">
            <a:avLst/>
          </a:prstGeom>
          <a:noFill/>
        </p:spPr>
        <p:txBody>
          <a:bodyPr spcFirstLastPara="1" wrap="square" lIns="91425" tIns="91425" rIns="91425" bIns="91425" anchor="t" anchorCtr="0">
            <a:noAutofit/>
          </a:bodyPr>
          <a:lstStyle>
            <a:lvl1pPr marL="268288" lvl="0" indent="-268288" algn="l">
              <a:spcBef>
                <a:spcPts val="0"/>
              </a:spcBef>
              <a:spcAft>
                <a:spcPts val="0"/>
              </a:spcAft>
              <a:buSzPts val="1400"/>
              <a:buFont typeface="+mj-lt"/>
              <a:buAutoNum type="arabicPeriod"/>
              <a:defRPr sz="1300">
                <a:latin typeface="Calibri" panose="020F0502020204030204" pitchFamily="34" charset="0"/>
                <a:cs typeface="Calibri" panose="020F050202020403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r>
              <a:rPr lang="en-GB" dirty="0"/>
              <a:t>Add lesson steps here</a:t>
            </a:r>
          </a:p>
          <a:p>
            <a:endParaRPr lang="en-GB" dirty="0"/>
          </a:p>
          <a:p>
            <a:endParaRPr lang="en-GB" dirty="0"/>
          </a:p>
          <a:p>
            <a:endParaRPr lang="en-GB" dirty="0"/>
          </a:p>
        </p:txBody>
      </p:sp>
      <p:grpSp>
        <p:nvGrpSpPr>
          <p:cNvPr id="38" name="Group 37">
            <a:extLst>
              <a:ext uri="{FF2B5EF4-FFF2-40B4-BE49-F238E27FC236}">
                <a16:creationId xmlns:a16="http://schemas.microsoft.com/office/drawing/2014/main" id="{F5091372-A17C-4EEF-BF3A-61080EF5B59D}"/>
              </a:ext>
            </a:extLst>
          </p:cNvPr>
          <p:cNvGrpSpPr/>
          <p:nvPr userDrawn="1"/>
        </p:nvGrpSpPr>
        <p:grpSpPr>
          <a:xfrm>
            <a:off x="-3111285" y="120353"/>
            <a:ext cx="12140297" cy="5796939"/>
            <a:chOff x="-3111285" y="120353"/>
            <a:chExt cx="12140297" cy="5796939"/>
          </a:xfrm>
        </p:grpSpPr>
        <p:sp>
          <p:nvSpPr>
            <p:cNvPr id="8" name="Google Shape;146;p12">
              <a:extLst>
                <a:ext uri="{FF2B5EF4-FFF2-40B4-BE49-F238E27FC236}">
                  <a16:creationId xmlns:a16="http://schemas.microsoft.com/office/drawing/2014/main" id="{300714F1-C268-40A7-875F-372F110503B1}"/>
                </a:ext>
              </a:extLst>
            </p:cNvPr>
            <p:cNvSpPr/>
            <p:nvPr userDrawn="1"/>
          </p:nvSpPr>
          <p:spPr>
            <a:xfrm flipH="1">
              <a:off x="7205678" y="1203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9" name="Google Shape;147;p12">
              <a:extLst>
                <a:ext uri="{FF2B5EF4-FFF2-40B4-BE49-F238E27FC236}">
                  <a16:creationId xmlns:a16="http://schemas.microsoft.com/office/drawing/2014/main" id="{CB79CBE6-DB2C-4376-98F9-902310353F9C}"/>
                </a:ext>
              </a:extLst>
            </p:cNvPr>
            <p:cNvSpPr/>
            <p:nvPr userDrawn="1"/>
          </p:nvSpPr>
          <p:spPr>
            <a:xfrm flipH="1">
              <a:off x="5320662" y="151417"/>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0" name="Google Shape;148;p12">
              <a:extLst>
                <a:ext uri="{FF2B5EF4-FFF2-40B4-BE49-F238E27FC236}">
                  <a16:creationId xmlns:a16="http://schemas.microsoft.com/office/drawing/2014/main" id="{A4861F86-37C0-4D43-B438-A0ECED1C81DF}"/>
                </a:ext>
              </a:extLst>
            </p:cNvPr>
            <p:cNvSpPr/>
            <p:nvPr userDrawn="1"/>
          </p:nvSpPr>
          <p:spPr>
            <a:xfrm flipH="1">
              <a:off x="6468330" y="10720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30" name="Google Shape;25;p2">
              <a:extLst>
                <a:ext uri="{FF2B5EF4-FFF2-40B4-BE49-F238E27FC236}">
                  <a16:creationId xmlns:a16="http://schemas.microsoft.com/office/drawing/2014/main" id="{9715D15A-3B7E-4BF1-A5CC-5B27AB0E65B1}"/>
                </a:ext>
              </a:extLst>
            </p:cNvPr>
            <p:cNvGrpSpPr/>
            <p:nvPr userDrawn="1"/>
          </p:nvGrpSpPr>
          <p:grpSpPr>
            <a:xfrm>
              <a:off x="-3111285" y="4217261"/>
              <a:ext cx="4267541" cy="1700031"/>
              <a:chOff x="4853275" y="3998575"/>
              <a:chExt cx="2673000" cy="1065000"/>
            </a:xfrm>
          </p:grpSpPr>
          <p:sp>
            <p:nvSpPr>
              <p:cNvPr id="31" name="Google Shape;26;p2">
                <a:extLst>
                  <a:ext uri="{FF2B5EF4-FFF2-40B4-BE49-F238E27FC236}">
                    <a16:creationId xmlns:a16="http://schemas.microsoft.com/office/drawing/2014/main" id="{736F05B9-CAF4-4BB0-A80D-B1399B12C956}"/>
                  </a:ext>
                </a:extLst>
              </p:cNvPr>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2" name="Google Shape;27;p2">
                <a:extLst>
                  <a:ext uri="{FF2B5EF4-FFF2-40B4-BE49-F238E27FC236}">
                    <a16:creationId xmlns:a16="http://schemas.microsoft.com/office/drawing/2014/main" id="{F963BF93-1A25-4B6A-89FC-139F91BDFCB0}"/>
                  </a:ext>
                </a:extLst>
              </p:cNvPr>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3" name="Google Shape;28;p2">
                <a:extLst>
                  <a:ext uri="{FF2B5EF4-FFF2-40B4-BE49-F238E27FC236}">
                    <a16:creationId xmlns:a16="http://schemas.microsoft.com/office/drawing/2014/main" id="{68D2580E-9E3E-4CE0-8C11-9AB459C07378}"/>
                  </a:ext>
                </a:extLst>
              </p:cNvPr>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29;p2">
                <a:extLst>
                  <a:ext uri="{FF2B5EF4-FFF2-40B4-BE49-F238E27FC236}">
                    <a16:creationId xmlns:a16="http://schemas.microsoft.com/office/drawing/2014/main" id="{2A35EB04-6E45-439C-B7A7-F31EBC2F88F3}"/>
                  </a:ext>
                </a:extLst>
              </p:cNvPr>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30;p2">
                <a:extLst>
                  <a:ext uri="{FF2B5EF4-FFF2-40B4-BE49-F238E27FC236}">
                    <a16:creationId xmlns:a16="http://schemas.microsoft.com/office/drawing/2014/main" id="{81A004A7-794A-4893-AD64-E51A2B9E13B2}"/>
                  </a:ext>
                </a:extLst>
              </p:cNvPr>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1" name="Google Shape;1258;p39">
              <a:extLst>
                <a:ext uri="{FF2B5EF4-FFF2-40B4-BE49-F238E27FC236}">
                  <a16:creationId xmlns:a16="http://schemas.microsoft.com/office/drawing/2014/main" id="{6EB44112-092C-4C20-B12D-3624559902B2}"/>
                </a:ext>
              </a:extLst>
            </p:cNvPr>
            <p:cNvGrpSpPr/>
            <p:nvPr userDrawn="1"/>
          </p:nvGrpSpPr>
          <p:grpSpPr>
            <a:xfrm>
              <a:off x="8086989" y="127321"/>
              <a:ext cx="942023" cy="791496"/>
              <a:chOff x="781540" y="396966"/>
              <a:chExt cx="942023" cy="791496"/>
            </a:xfrm>
          </p:grpSpPr>
          <p:sp>
            <p:nvSpPr>
              <p:cNvPr id="12" name="Google Shape;1259;p39">
                <a:extLst>
                  <a:ext uri="{FF2B5EF4-FFF2-40B4-BE49-F238E27FC236}">
                    <a16:creationId xmlns:a16="http://schemas.microsoft.com/office/drawing/2014/main" id="{A73F493B-4D7D-4EA3-8DDE-7F5392F458DC}"/>
                  </a:ext>
                </a:extLst>
              </p:cNvPr>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1260;p39">
                <a:extLst>
                  <a:ext uri="{FF2B5EF4-FFF2-40B4-BE49-F238E27FC236}">
                    <a16:creationId xmlns:a16="http://schemas.microsoft.com/office/drawing/2014/main" id="{7B8AC870-8385-4465-9900-FC903B288715}"/>
                  </a:ext>
                </a:extLst>
              </p:cNvPr>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sp>
        <p:nvSpPr>
          <p:cNvPr id="18" name="Google Shape;149;p12">
            <a:extLst>
              <a:ext uri="{FF2B5EF4-FFF2-40B4-BE49-F238E27FC236}">
                <a16:creationId xmlns:a16="http://schemas.microsoft.com/office/drawing/2014/main" id="{F98310EC-358E-47B8-AF38-4116DF1E3B23}"/>
              </a:ext>
            </a:extLst>
          </p:cNvPr>
          <p:cNvSpPr txBox="1">
            <a:spLocks noGrp="1"/>
          </p:cNvSpPr>
          <p:nvPr userDrawn="1">
            <p:ph type="title" hasCustomPrompt="1"/>
          </p:nvPr>
        </p:nvSpPr>
        <p:spPr>
          <a:xfrm>
            <a:off x="716369" y="481606"/>
            <a:ext cx="4840984" cy="1666124"/>
          </a:xfrm>
          <a:prstGeom prst="rect">
            <a:avLst/>
          </a:prstGeom>
        </p:spPr>
        <p:txBody>
          <a:bodyPr spcFirstLastPara="1" wrap="square" lIns="91425" tIns="91425" rIns="91425" bIns="91425" anchor="b" anchorCtr="0">
            <a:noAutofit/>
          </a:bodyPr>
          <a:lstStyle>
            <a:lvl1pPr lvl="0" algn="l">
              <a:spcBef>
                <a:spcPts val="0"/>
              </a:spcBef>
              <a:spcAft>
                <a:spcPts val="0"/>
              </a:spcAft>
              <a:buSzPts val="12000"/>
              <a:buNone/>
              <a:defRPr sz="4800" b="1">
                <a:latin typeface="Comic Sans MS" panose="030F0702030302020204" pitchFamily="66"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GB" dirty="0"/>
              <a:t>Section title here</a:t>
            </a:r>
          </a:p>
        </p:txBody>
      </p:sp>
      <p:sp>
        <p:nvSpPr>
          <p:cNvPr id="41" name="Footer Placeholder 40">
            <a:extLst>
              <a:ext uri="{FF2B5EF4-FFF2-40B4-BE49-F238E27FC236}">
                <a16:creationId xmlns:a16="http://schemas.microsoft.com/office/drawing/2014/main" id="{4F42EC06-12B7-453A-B81B-4DDBA09DD994}"/>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6232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2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step">
    <p:bg>
      <p:bgPr>
        <a:solidFill>
          <a:srgbClr val="FFFFF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D6D26A-F069-4225-AB5E-658C088700AD}"/>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a:t>
            </a:fld>
            <a:r>
              <a:rPr lang="en-GB" dirty="0">
                <a:latin typeface="Calibri" panose="020F0502020204030204" pitchFamily="34" charset="0"/>
              </a:rPr>
              <a:t>  |  © ESLKidStuff.com</a:t>
            </a:r>
          </a:p>
        </p:txBody>
      </p:sp>
    </p:spTree>
    <p:extLst>
      <p:ext uri="{BB962C8B-B14F-4D97-AF65-F5344CB8AC3E}">
        <p14:creationId xmlns:p14="http://schemas.microsoft.com/office/powerpoint/2010/main" val="209069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userDrawn="1">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162" name="Google Shape;162;p14"/>
          <p:cNvGrpSpPr/>
          <p:nvPr userDrawn="1"/>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30" name="Google Shape;452;p26">
            <a:extLst>
              <a:ext uri="{FF2B5EF4-FFF2-40B4-BE49-F238E27FC236}">
                <a16:creationId xmlns:a16="http://schemas.microsoft.com/office/drawing/2014/main" id="{4C66A5B6-526E-4C97-8F44-7B5F4EAA74F6}"/>
              </a:ext>
            </a:extLst>
          </p:cNvPr>
          <p:cNvGrpSpPr/>
          <p:nvPr userDrawn="1"/>
        </p:nvGrpSpPr>
        <p:grpSpPr>
          <a:xfrm>
            <a:off x="5363597" y="454021"/>
            <a:ext cx="2536262" cy="1906091"/>
            <a:chOff x="5363597" y="454021"/>
            <a:chExt cx="2536262" cy="1906091"/>
          </a:xfrm>
        </p:grpSpPr>
        <p:sp>
          <p:nvSpPr>
            <p:cNvPr id="31" name="Google Shape;453;p26">
              <a:extLst>
                <a:ext uri="{FF2B5EF4-FFF2-40B4-BE49-F238E27FC236}">
                  <a16:creationId xmlns:a16="http://schemas.microsoft.com/office/drawing/2014/main" id="{0720315E-2992-4CD7-BDFF-0E3B52AB4DF4}"/>
                </a:ext>
              </a:extLst>
            </p:cNvPr>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2" name="Google Shape;454;p26">
              <a:extLst>
                <a:ext uri="{FF2B5EF4-FFF2-40B4-BE49-F238E27FC236}">
                  <a16:creationId xmlns:a16="http://schemas.microsoft.com/office/drawing/2014/main" id="{5B096D14-666D-4E92-AD5E-C3E7D7AD216C}"/>
                </a:ext>
              </a:extLst>
            </p:cNvPr>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sp>
          <p:nvSpPr>
            <p:cNvPr id="33" name="Google Shape;455;p26">
              <a:extLst>
                <a:ext uri="{FF2B5EF4-FFF2-40B4-BE49-F238E27FC236}">
                  <a16:creationId xmlns:a16="http://schemas.microsoft.com/office/drawing/2014/main" id="{60248303-6BA9-45EB-917D-DD563D42A594}"/>
                </a:ext>
              </a:extLst>
            </p:cNvPr>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4" name="Google Shape;456;p26">
              <a:extLst>
                <a:ext uri="{FF2B5EF4-FFF2-40B4-BE49-F238E27FC236}">
                  <a16:creationId xmlns:a16="http://schemas.microsoft.com/office/drawing/2014/main" id="{5782EAE0-A209-49FF-B0E1-C6D796454199}"/>
                </a:ext>
              </a:extLst>
            </p:cNvPr>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5" name="Google Shape;457;p26">
              <a:extLst>
                <a:ext uri="{FF2B5EF4-FFF2-40B4-BE49-F238E27FC236}">
                  <a16:creationId xmlns:a16="http://schemas.microsoft.com/office/drawing/2014/main" id="{2F02A618-1133-4139-B483-C3FA5033F8C3}"/>
                </a:ext>
              </a:extLst>
            </p:cNvPr>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6" name="Google Shape;458;p26">
              <a:extLst>
                <a:ext uri="{FF2B5EF4-FFF2-40B4-BE49-F238E27FC236}">
                  <a16:creationId xmlns:a16="http://schemas.microsoft.com/office/drawing/2014/main" id="{7C588F91-4F6A-473F-8C6D-D4BE254EBF5A}"/>
                </a:ext>
              </a:extLst>
            </p:cNvPr>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7" name="Google Shape;459;p26">
              <a:extLst>
                <a:ext uri="{FF2B5EF4-FFF2-40B4-BE49-F238E27FC236}">
                  <a16:creationId xmlns:a16="http://schemas.microsoft.com/office/drawing/2014/main" id="{BF4B7745-FCD8-4206-91A1-4F18C28B6014}"/>
                </a:ext>
              </a:extLst>
            </p:cNvPr>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8" name="Google Shape;460;p26">
              <a:extLst>
                <a:ext uri="{FF2B5EF4-FFF2-40B4-BE49-F238E27FC236}">
                  <a16:creationId xmlns:a16="http://schemas.microsoft.com/office/drawing/2014/main" id="{ECD79BC9-04FB-4AAB-837C-91498F765650}"/>
                </a:ext>
              </a:extLst>
            </p:cNvPr>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solidFill>
                  <a:srgbClr val="E8595D"/>
                </a:solidFill>
              </a:endParaRPr>
            </a:p>
          </p:txBody>
        </p:sp>
      </p:grpSp>
      <p:sp>
        <p:nvSpPr>
          <p:cNvPr id="43" name="Google Shape;945;p41">
            <a:extLst>
              <a:ext uri="{FF2B5EF4-FFF2-40B4-BE49-F238E27FC236}">
                <a16:creationId xmlns:a16="http://schemas.microsoft.com/office/drawing/2014/main" id="{26675F92-66E5-4C28-A183-5B10445A2B71}"/>
              </a:ext>
            </a:extLst>
          </p:cNvPr>
          <p:cNvSpPr txBox="1">
            <a:spLocks/>
          </p:cNvSpPr>
          <p:nvPr userDrawn="1"/>
        </p:nvSpPr>
        <p:spPr>
          <a:xfrm>
            <a:off x="868079" y="2050149"/>
            <a:ext cx="2537037" cy="6901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3600"/>
              <a:buFont typeface="Barrio"/>
              <a:buNone/>
              <a:tabLst/>
              <a:defRPr/>
            </a:pPr>
            <a:r>
              <a:rPr kumimoji="0" lang="en-GB" sz="2400" b="0" i="0" u="none" strike="noStrike" kern="0" cap="none" spc="0" normalizeH="0" baseline="0" noProof="0" dirty="0">
                <a:ln>
                  <a:noFill/>
                </a:ln>
                <a:solidFill>
                  <a:srgbClr val="434343"/>
                </a:solidFill>
                <a:effectLst/>
                <a:uLnTx/>
                <a:uFillTx/>
                <a:latin typeface="+mj-lt"/>
                <a:sym typeface="Barrio"/>
              </a:rPr>
              <a:t>Thank you!</a:t>
            </a:r>
          </a:p>
        </p:txBody>
      </p:sp>
      <p:sp>
        <p:nvSpPr>
          <p:cNvPr id="44" name="Google Shape;946;p41">
            <a:extLst>
              <a:ext uri="{FF2B5EF4-FFF2-40B4-BE49-F238E27FC236}">
                <a16:creationId xmlns:a16="http://schemas.microsoft.com/office/drawing/2014/main" id="{6CA00C38-21AA-4BEB-B87F-0977AF4CC210}"/>
              </a:ext>
            </a:extLst>
          </p:cNvPr>
          <p:cNvSpPr txBox="1">
            <a:spLocks/>
          </p:cNvSpPr>
          <p:nvPr userDrawn="1"/>
        </p:nvSpPr>
        <p:spPr>
          <a:xfrm>
            <a:off x="798750" y="1244655"/>
            <a:ext cx="3154634" cy="819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9600"/>
              <a:buFont typeface="Barrio"/>
              <a:buNone/>
              <a:defRPr sz="9600" b="0" i="0" u="none" strike="noStrike" cap="none">
                <a:solidFill>
                  <a:schemeClr val="dk2"/>
                </a:solidFill>
                <a:latin typeface="Barrio"/>
                <a:ea typeface="Barrio"/>
                <a:cs typeface="Barrio"/>
                <a:sym typeface="Barrio"/>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434343"/>
              </a:buClr>
              <a:buSzPts val="9600"/>
              <a:buFont typeface="Barrio"/>
              <a:buNone/>
              <a:tabLst/>
              <a:defRPr/>
            </a:pPr>
            <a:r>
              <a:rPr kumimoji="0" lang="en-GB" sz="5400" b="1" i="0" u="none" strike="noStrike" kern="0" cap="none" spc="0" normalizeH="0" baseline="0" noProof="0" dirty="0">
                <a:ln>
                  <a:noFill/>
                </a:ln>
                <a:solidFill>
                  <a:srgbClr val="434343"/>
                </a:solidFill>
                <a:effectLst/>
                <a:uLnTx/>
                <a:uFillTx/>
                <a:latin typeface="+mj-lt"/>
                <a:sym typeface="Barrio"/>
              </a:rPr>
              <a:t>The end</a:t>
            </a:r>
          </a:p>
        </p:txBody>
      </p:sp>
      <p:sp>
        <p:nvSpPr>
          <p:cNvPr id="45" name="Subtitle 5">
            <a:extLst>
              <a:ext uri="{FF2B5EF4-FFF2-40B4-BE49-F238E27FC236}">
                <a16:creationId xmlns:a16="http://schemas.microsoft.com/office/drawing/2014/main" id="{A283D7C0-856D-46F8-9BA5-83A72AD311E2}"/>
              </a:ext>
            </a:extLst>
          </p:cNvPr>
          <p:cNvSpPr txBox="1">
            <a:spLocks/>
          </p:cNvSpPr>
          <p:nvPr userDrawn="1"/>
        </p:nvSpPr>
        <p:spPr>
          <a:xfrm>
            <a:off x="762921" y="3781050"/>
            <a:ext cx="3722075" cy="55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800"/>
              <a:buFont typeface="Didact Gothic"/>
              <a:buNone/>
              <a:defRPr sz="1800" b="0" i="0" u="none" strike="noStrike" cap="none">
                <a:solidFill>
                  <a:schemeClr val="dk2"/>
                </a:solidFill>
                <a:latin typeface="Didact Gothic"/>
                <a:ea typeface="Didact Gothic"/>
                <a:cs typeface="Didact Gothic"/>
                <a:sym typeface="Didact Gothic"/>
              </a:defRPr>
            </a:lvl1pPr>
            <a:lvl2pPr marL="914400" marR="0" lvl="1"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17500" algn="l"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 Copyright ESL KidStuff</a:t>
            </a:r>
          </a:p>
          <a:p>
            <a:pPr marL="457200" marR="0" lvl="0" indent="-317500" algn="l" defTabSz="914400" rtl="0" eaLnBrk="1" fontAlgn="auto" latinLnBrk="0" hangingPunct="1">
              <a:lnSpc>
                <a:spcPct val="100000"/>
              </a:lnSpc>
              <a:spcBef>
                <a:spcPts val="0"/>
              </a:spcBef>
              <a:spcAft>
                <a:spcPts val="0"/>
              </a:spcAft>
              <a:buClr>
                <a:srgbClr val="434343"/>
              </a:buClr>
              <a:buSzPts val="1800"/>
              <a:buFont typeface="Didact Gothic"/>
              <a:buNone/>
              <a:tabLst/>
              <a:defRPr/>
            </a:pPr>
            <a:r>
              <a:rPr kumimoji="0" lang="en-GB" sz="1800" b="0" i="0" u="none" strike="noStrike" kern="0" cap="none" spc="0" normalizeH="0" baseline="0" noProof="0" dirty="0">
                <a:ln>
                  <a:noFill/>
                </a:ln>
                <a:solidFill>
                  <a:srgbClr val="434343"/>
                </a:solidFill>
                <a:effectLst/>
                <a:uLnTx/>
                <a:uFillTx/>
                <a:latin typeface="Calibri" panose="020F0502020204030204" pitchFamily="34" charset="0"/>
                <a:cs typeface="Calibri" panose="020F0502020204030204" pitchFamily="34" charset="0"/>
                <a:sym typeface="Didact Gothic"/>
              </a:rPr>
              <a:t>www.eslkidstuff.com</a:t>
            </a:r>
          </a:p>
        </p:txBody>
      </p:sp>
      <p:pic>
        <p:nvPicPr>
          <p:cNvPr id="46" name="Picture 45" descr="A picture containing drawing&#10;&#10;Description automatically generated">
            <a:extLst>
              <a:ext uri="{FF2B5EF4-FFF2-40B4-BE49-F238E27FC236}">
                <a16:creationId xmlns:a16="http://schemas.microsoft.com/office/drawing/2014/main" id="{FF8CF4C7-4FF6-43E6-94FF-8E90997B762C}"/>
              </a:ext>
            </a:extLst>
          </p:cNvPr>
          <p:cNvPicPr>
            <a:picLocks noChangeAspect="1"/>
          </p:cNvPicPr>
          <p:nvPr userDrawn="1"/>
        </p:nvPicPr>
        <p:blipFill>
          <a:blip r:embed="rId2"/>
          <a:stretch>
            <a:fillRect/>
          </a:stretch>
        </p:blipFill>
        <p:spPr>
          <a:xfrm>
            <a:off x="965717" y="3328520"/>
            <a:ext cx="3546114" cy="504312"/>
          </a:xfrm>
          <a:prstGeom prst="rect">
            <a:avLst/>
          </a:prstGeom>
        </p:spPr>
      </p:pic>
      <p:grpSp>
        <p:nvGrpSpPr>
          <p:cNvPr id="47" name="Google Shape;461;p26">
            <a:extLst>
              <a:ext uri="{FF2B5EF4-FFF2-40B4-BE49-F238E27FC236}">
                <a16:creationId xmlns:a16="http://schemas.microsoft.com/office/drawing/2014/main" id="{438BD19B-0A04-4814-8B38-6C15524E918D}"/>
              </a:ext>
            </a:extLst>
          </p:cNvPr>
          <p:cNvGrpSpPr/>
          <p:nvPr userDrawn="1"/>
        </p:nvGrpSpPr>
        <p:grpSpPr>
          <a:xfrm>
            <a:off x="7899845" y="4120808"/>
            <a:ext cx="897921" cy="713486"/>
            <a:chOff x="5185525" y="3461850"/>
            <a:chExt cx="508018" cy="403669"/>
          </a:xfrm>
        </p:grpSpPr>
        <p:sp>
          <p:nvSpPr>
            <p:cNvPr id="48" name="Google Shape;462;p26">
              <a:extLst>
                <a:ext uri="{FF2B5EF4-FFF2-40B4-BE49-F238E27FC236}">
                  <a16:creationId xmlns:a16="http://schemas.microsoft.com/office/drawing/2014/main" id="{9CFEBAAC-4C7F-4A9D-905E-51DE78A048ED}"/>
                </a:ext>
              </a:extLst>
            </p:cNvPr>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49" name="Google Shape;463;p26">
              <a:extLst>
                <a:ext uri="{FF2B5EF4-FFF2-40B4-BE49-F238E27FC236}">
                  <a16:creationId xmlns:a16="http://schemas.microsoft.com/office/drawing/2014/main" id="{06D1FA69-3A82-4438-B3E0-56672D558434}"/>
                </a:ext>
              </a:extLst>
            </p:cNvPr>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reserve="1" userDrawn="1">
  <p:cSld name="Background">
    <p:bg>
      <p:bgPr>
        <a:solidFill>
          <a:schemeClr val="bg1"/>
        </a:solidFill>
        <a:effectLst/>
      </p:bgPr>
    </p:bg>
    <p:spTree>
      <p:nvGrpSpPr>
        <p:cNvPr id="1" name="Shape 111"/>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8F03B3-73A9-496E-AC03-4F9538BCE170}"/>
              </a:ext>
            </a:extLst>
          </p:cNvPr>
          <p:cNvSpPr>
            <a:spLocks noGrp="1"/>
          </p:cNvSpPr>
          <p:nvPr>
            <p:ph type="sldNum" sz="quarter" idx="11"/>
          </p:nvPr>
        </p:nvSpPr>
        <p:spPr/>
        <p:txBody>
          <a:body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427718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dirty="0"/>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r>
              <a:rPr lang="en-US" dirty="0">
                <a:latin typeface="Didact Gothic" panose="00000500000000000000" pitchFamily="2" charset="0"/>
              </a:rPr>
              <a:t>Text here</a:t>
            </a:r>
            <a:endParaRPr dirty="0"/>
          </a:p>
        </p:txBody>
      </p:sp>
      <p:sp>
        <p:nvSpPr>
          <p:cNvPr id="2" name="Footer Placeholder 1">
            <a:extLst>
              <a:ext uri="{FF2B5EF4-FFF2-40B4-BE49-F238E27FC236}">
                <a16:creationId xmlns:a16="http://schemas.microsoft.com/office/drawing/2014/main" id="{419CC6BF-998D-4987-8802-E02ECC75424B}"/>
              </a:ext>
            </a:extLst>
          </p:cNvPr>
          <p:cNvSpPr>
            <a:spLocks noGrp="1"/>
          </p:cNvSpPr>
          <p:nvPr>
            <p:ph type="ftr" sz="quarter" idx="3"/>
          </p:nvPr>
        </p:nvSpPr>
        <p:spPr>
          <a:xfrm>
            <a:off x="0" y="4824259"/>
            <a:ext cx="1895707" cy="274637"/>
          </a:xfrm>
          <a:prstGeom prst="rect">
            <a:avLst/>
          </a:prstGeom>
        </p:spPr>
        <p:txBody>
          <a:bodyPr vert="horz" lIns="9144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cSld>
  <p:clrMap bg1="lt1" tx1="dk1" bg2="dk2" tx2="lt2" accent1="accent1" accent2="accent2" accent3="accent3" accent4="accent4" accent5="accent5" accent6="accent6" hlink="hlink" folHlink="folHlink"/>
  <p:sldLayoutIdLst>
    <p:sldLayoutId id="2147483673" r:id="rId1"/>
    <p:sldLayoutId id="2147483648" r:id="rId2"/>
    <p:sldLayoutId id="2147483671" r:id="rId3"/>
    <p:sldLayoutId id="2147483672" r:id="rId4"/>
    <p:sldLayoutId id="2147483660" r:id="rId5"/>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F48A967-E8EB-4858-942D-1E10A6E55DD5}"/>
              </a:ext>
            </a:extLst>
          </p:cNvPr>
          <p:cNvSpPr>
            <a:spLocks noGrp="1"/>
          </p:cNvSpPr>
          <p:nvPr>
            <p:ph type="sldNum" sz="quarter" idx="4"/>
          </p:nvPr>
        </p:nvSpPr>
        <p:spPr>
          <a:xfrm>
            <a:off x="-1" y="4834455"/>
            <a:ext cx="1981201" cy="274637"/>
          </a:xfrm>
          <a:prstGeom prst="rect">
            <a:avLst/>
          </a:prstGeom>
        </p:spPr>
        <p:txBody>
          <a:bodyPr vert="horz" lIns="90000" tIns="45720" rIns="91440" bIns="45720" rtlCol="0" anchor="ctr"/>
          <a:lstStyle>
            <a:lvl1pPr algn="l">
              <a:defRPr sz="1000">
                <a:solidFill>
                  <a:schemeClr val="tx1">
                    <a:tint val="75000"/>
                  </a:schemeClr>
                </a:solidFill>
                <a:latin typeface="Didact Gothic" panose="00000500000000000000" pitchFamily="2" charset="0"/>
              </a:defRPr>
            </a:lvl1pPr>
          </a:lstStyle>
          <a:p>
            <a:fld id="{B96F4E83-97C6-49E4-80AD-722C32EB5786}" type="slidenum">
              <a:rPr lang="en-US" smtClean="0">
                <a:latin typeface="Calibri" panose="020F0502020204030204" pitchFamily="34" charset="0"/>
              </a:rPr>
              <a:pPr/>
              <a:t>‹#›</a:t>
            </a:fld>
            <a:r>
              <a:rPr lang="en-US" dirty="0">
                <a:latin typeface="Calibri" panose="020F0502020204030204" pitchFamily="34" charset="0"/>
              </a:rPr>
              <a:t>  |  © ESLKidStuff.com</a:t>
            </a:r>
          </a:p>
        </p:txBody>
      </p:sp>
    </p:spTree>
    <p:extLst>
      <p:ext uri="{BB962C8B-B14F-4D97-AF65-F5344CB8AC3E}">
        <p14:creationId xmlns:p14="http://schemas.microsoft.com/office/powerpoint/2010/main" val="1253895637"/>
      </p:ext>
    </p:extLst>
  </p:cSld>
  <p:clrMap bg1="lt1" tx1="dk1" bg2="dk2" tx2="lt2" accent1="accent1" accent2="accent2" accent3="accent3" accent4="accent4" accent5="accent5" accent6="accent6" hlink="hlink" folHlink="folHlink"/>
  <p:sldLayoutIdLst>
    <p:sldLayoutId id="2147483678"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image" Target="../media/image15.png"/><Relationship Id="rId3" Type="http://schemas.microsoft.com/office/2007/relationships/media" Target="../media/media2.mp3"/><Relationship Id="rId21" Type="http://schemas.openxmlformats.org/officeDocument/2006/relationships/image" Target="../media/image7.jpe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openxmlformats.org/officeDocument/2006/relationships/hyperlink" Target="https://pixabay.com/en/beach-ball-ball-inflatable-beach-575425/" TargetMode="External"/><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notesSlide" Target="../notesSlides/notesSlide7.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image" Target="../media/image14.png"/><Relationship Id="rId5" Type="http://schemas.microsoft.com/office/2007/relationships/media" Target="../media/media3.mp3"/><Relationship Id="rId15" Type="http://schemas.microsoft.com/office/2007/relationships/media" Target="../media/media8.mp3"/><Relationship Id="rId23" Type="http://schemas.openxmlformats.org/officeDocument/2006/relationships/image" Target="../media/image8.png"/><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hyperlink" Target="http://myownwritersnook.blogspot.com/2011/11/love-and-apples-will-there-ever-be.html" TargetMode="External"/><Relationship Id="rId27" Type="http://schemas.openxmlformats.org/officeDocument/2006/relationships/hyperlink" Target="http://purplecrayoncreations.blogspot.com/2012/06/what-is-purple-crayon-crea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1.xml"/><Relationship Id="rId3" Type="http://schemas.microsoft.com/office/2007/relationships/media" Target="../media/media2.mp3"/><Relationship Id="rId7"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hyperlink" Target="http://myownwritersnook.blogspot.com/2011/11/love-and-apples-will-there-ever-be.html" TargetMode="External"/><Relationship Id="rId4" Type="http://schemas.openxmlformats.org/officeDocument/2006/relationships/audio" Target="../media/media2.mp3"/><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5.mp3"/><Relationship Id="rId7" Type="http://schemas.openxmlformats.org/officeDocument/2006/relationships/slideLayout" Target="../slideLayouts/slideLayout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8.png"/><Relationship Id="rId5" Type="http://schemas.microsoft.com/office/2007/relationships/media" Target="../media/media6.mp3"/><Relationship Id="rId10" Type="http://schemas.openxmlformats.org/officeDocument/2006/relationships/hyperlink" Target="https://pixabay.com/en/beach-ball-ball-inflatable-beach-575425/" TargetMode="External"/><Relationship Id="rId4" Type="http://schemas.openxmlformats.org/officeDocument/2006/relationships/audio" Target="../media/media5.mp3"/><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8.mp3"/><Relationship Id="rId7" Type="http://schemas.openxmlformats.org/officeDocument/2006/relationships/slideLayout" Target="../slideLayouts/slideLayout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audio" Target="../media/media9.mp3"/><Relationship Id="rId11" Type="http://schemas.openxmlformats.org/officeDocument/2006/relationships/image" Target="../media/image8.png"/><Relationship Id="rId5" Type="http://schemas.microsoft.com/office/2007/relationships/media" Target="../media/media9.mp3"/><Relationship Id="rId10" Type="http://schemas.openxmlformats.org/officeDocument/2006/relationships/hyperlink" Target="http://purplecrayoncreations.blogspot.com/2012/06/what-is-purple-crayon-creations.html" TargetMode="External"/><Relationship Id="rId4" Type="http://schemas.openxmlformats.org/officeDocument/2006/relationships/audio" Target="../media/media8.mp3"/><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68-8E6D-447D-A062-C94E0746DD90}"/>
              </a:ext>
            </a:extLst>
          </p:cNvPr>
          <p:cNvSpPr>
            <a:spLocks noGrp="1"/>
          </p:cNvSpPr>
          <p:nvPr>
            <p:ph type="title"/>
          </p:nvPr>
        </p:nvSpPr>
        <p:spPr/>
        <p:txBody>
          <a:bodyPr/>
          <a:lstStyle/>
          <a:p>
            <a:r>
              <a:rPr lang="en-GB" dirty="0"/>
              <a:t>Alphabet – a b c</a:t>
            </a:r>
          </a:p>
        </p:txBody>
      </p:sp>
      <p:sp>
        <p:nvSpPr>
          <p:cNvPr id="3" name="Text Placeholder 2">
            <a:extLst>
              <a:ext uri="{FF2B5EF4-FFF2-40B4-BE49-F238E27FC236}">
                <a16:creationId xmlns:a16="http://schemas.microsoft.com/office/drawing/2014/main" id="{4EF885C3-2113-4C11-BF8A-0DB850BD1A73}"/>
              </a:ext>
            </a:extLst>
          </p:cNvPr>
          <p:cNvSpPr>
            <a:spLocks noGrp="1"/>
          </p:cNvSpPr>
          <p:nvPr>
            <p:ph type="body" sz="quarter" idx="12"/>
          </p:nvPr>
        </p:nvSpPr>
        <p:spPr/>
        <p:txBody>
          <a:bodyPr/>
          <a:lstStyle/>
          <a:p>
            <a:r>
              <a:rPr lang="en-GB" dirty="0"/>
              <a:t>Identify, recognize and print 3 lowercase letters.</a:t>
            </a:r>
          </a:p>
        </p:txBody>
      </p:sp>
      <p:sp>
        <p:nvSpPr>
          <p:cNvPr id="4" name="Text Placeholder 3">
            <a:extLst>
              <a:ext uri="{FF2B5EF4-FFF2-40B4-BE49-F238E27FC236}">
                <a16:creationId xmlns:a16="http://schemas.microsoft.com/office/drawing/2014/main" id="{A1D12198-4B44-41F5-B8CF-F7DB474C433A}"/>
              </a:ext>
            </a:extLst>
          </p:cNvPr>
          <p:cNvSpPr>
            <a:spLocks noGrp="1"/>
          </p:cNvSpPr>
          <p:nvPr>
            <p:ph type="body" sz="quarter" idx="14"/>
          </p:nvPr>
        </p:nvSpPr>
        <p:spPr/>
        <p:txBody>
          <a:bodyPr/>
          <a:lstStyle/>
          <a:p>
            <a:r>
              <a:rPr lang="en-GB" dirty="0"/>
              <a:t>The ABC song (audio &amp; video)</a:t>
            </a:r>
          </a:p>
        </p:txBody>
      </p:sp>
      <p:sp>
        <p:nvSpPr>
          <p:cNvPr id="5" name="Text Placeholder 4">
            <a:extLst>
              <a:ext uri="{FF2B5EF4-FFF2-40B4-BE49-F238E27FC236}">
                <a16:creationId xmlns:a16="http://schemas.microsoft.com/office/drawing/2014/main" id="{1FCB0964-197F-443E-A2FF-343B4FB2068D}"/>
              </a:ext>
            </a:extLst>
          </p:cNvPr>
          <p:cNvSpPr>
            <a:spLocks noGrp="1"/>
          </p:cNvSpPr>
          <p:nvPr>
            <p:ph type="body" sz="quarter" idx="15"/>
          </p:nvPr>
        </p:nvSpPr>
        <p:spPr/>
        <p:txBody>
          <a:bodyPr/>
          <a:lstStyle/>
          <a:p>
            <a:r>
              <a:rPr lang="en-GB" dirty="0"/>
              <a:t>a-c flashcards</a:t>
            </a:r>
          </a:p>
          <a:p>
            <a:r>
              <a:rPr lang="en-GB" dirty="0" err="1"/>
              <a:t>abc</a:t>
            </a:r>
            <a:r>
              <a:rPr lang="en-GB" dirty="0"/>
              <a:t> printing sheet</a:t>
            </a:r>
          </a:p>
        </p:txBody>
      </p:sp>
      <p:sp>
        <p:nvSpPr>
          <p:cNvPr id="6" name="Text Placeholder 5">
            <a:extLst>
              <a:ext uri="{FF2B5EF4-FFF2-40B4-BE49-F238E27FC236}">
                <a16:creationId xmlns:a16="http://schemas.microsoft.com/office/drawing/2014/main" id="{B18E1E15-CED6-482A-9953-561CF99AE052}"/>
              </a:ext>
            </a:extLst>
          </p:cNvPr>
          <p:cNvSpPr>
            <a:spLocks noGrp="1"/>
          </p:cNvSpPr>
          <p:nvPr>
            <p:ph type="body" sz="quarter" idx="16"/>
          </p:nvPr>
        </p:nvSpPr>
        <p:spPr/>
        <p:txBody>
          <a:bodyPr/>
          <a:lstStyle/>
          <a:p>
            <a:r>
              <a:rPr lang="en-GB" dirty="0"/>
              <a:t>Blackboard / Whiteboard with chalk / markers</a:t>
            </a:r>
          </a:p>
        </p:txBody>
      </p:sp>
      <p:sp>
        <p:nvSpPr>
          <p:cNvPr id="7" name="Text Placeholder 6">
            <a:extLst>
              <a:ext uri="{FF2B5EF4-FFF2-40B4-BE49-F238E27FC236}">
                <a16:creationId xmlns:a16="http://schemas.microsoft.com/office/drawing/2014/main" id="{0339E951-3A2C-4AA0-8CBB-609FF586B8EB}"/>
              </a:ext>
            </a:extLst>
          </p:cNvPr>
          <p:cNvSpPr>
            <a:spLocks noGrp="1"/>
          </p:cNvSpPr>
          <p:nvPr>
            <p:ph type="body" sz="quarter" idx="17"/>
          </p:nvPr>
        </p:nvSpPr>
        <p:spPr/>
        <p:txBody>
          <a:bodyPr/>
          <a:lstStyle/>
          <a:p>
            <a:r>
              <a:rPr lang="en-GB" dirty="0"/>
              <a:t>a, b, c.</a:t>
            </a:r>
          </a:p>
        </p:txBody>
      </p:sp>
      <p:sp>
        <p:nvSpPr>
          <p:cNvPr id="8" name="Text Placeholder 7">
            <a:extLst>
              <a:ext uri="{FF2B5EF4-FFF2-40B4-BE49-F238E27FC236}">
                <a16:creationId xmlns:a16="http://schemas.microsoft.com/office/drawing/2014/main" id="{D6EF27DE-0DA7-4E62-9643-34800850F875}"/>
              </a:ext>
            </a:extLst>
          </p:cNvPr>
          <p:cNvSpPr>
            <a:spLocks noGrp="1"/>
          </p:cNvSpPr>
          <p:nvPr>
            <p:ph type="body" sz="quarter" idx="18"/>
          </p:nvPr>
        </p:nvSpPr>
        <p:spPr>
          <a:xfrm>
            <a:off x="311649" y="4366448"/>
            <a:ext cx="6017714" cy="414637"/>
          </a:xfrm>
        </p:spPr>
        <p:txBody>
          <a:bodyPr/>
          <a:lstStyle/>
          <a:p>
            <a:r>
              <a:rPr lang="en-GB" dirty="0"/>
              <a:t>Use this mini-lesson within your main lesson for alphabet practice.</a:t>
            </a:r>
          </a:p>
          <a:p>
            <a:r>
              <a:rPr lang="en-GB" dirty="0"/>
              <a:t>Audio is played for the letters and words.  If you do not wish the audio to play, please mute your speakers.</a:t>
            </a:r>
          </a:p>
          <a:p>
            <a:endParaRPr lang="en-GB" dirty="0"/>
          </a:p>
        </p:txBody>
      </p:sp>
      <p:sp>
        <p:nvSpPr>
          <p:cNvPr id="9" name="Text Placeholder 8">
            <a:extLst>
              <a:ext uri="{FF2B5EF4-FFF2-40B4-BE49-F238E27FC236}">
                <a16:creationId xmlns:a16="http://schemas.microsoft.com/office/drawing/2014/main" id="{053A648B-16F0-41CE-BBDF-11C5A52E30C7}"/>
              </a:ext>
            </a:extLst>
          </p:cNvPr>
          <p:cNvSpPr>
            <a:spLocks noGrp="1"/>
          </p:cNvSpPr>
          <p:nvPr>
            <p:ph type="body" sz="quarter" idx="19"/>
          </p:nvPr>
        </p:nvSpPr>
        <p:spPr/>
        <p:txBody>
          <a:bodyPr/>
          <a:lstStyle/>
          <a:p>
            <a:r>
              <a:rPr lang="en-GB" dirty="0"/>
              <a:t>1</a:t>
            </a:r>
          </a:p>
        </p:txBody>
      </p:sp>
    </p:spTree>
    <p:extLst>
      <p:ext uri="{BB962C8B-B14F-4D97-AF65-F5344CB8AC3E}">
        <p14:creationId xmlns:p14="http://schemas.microsoft.com/office/powerpoint/2010/main" val="388141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00A9AB-A412-46EA-8E38-36F978D07C40}"/>
              </a:ext>
            </a:extLst>
          </p:cNvPr>
          <p:cNvSpPr/>
          <p:nvPr/>
        </p:nvSpPr>
        <p:spPr>
          <a:xfrm>
            <a:off x="329184" y="606989"/>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a:extLst>
              <a:ext uri="{FF2B5EF4-FFF2-40B4-BE49-F238E27FC236}">
                <a16:creationId xmlns:a16="http://schemas.microsoft.com/office/drawing/2014/main" id="{5B91F160-37E5-4337-AAA5-C1B50284F7A6}"/>
              </a:ext>
            </a:extLst>
          </p:cNvPr>
          <p:cNvSpPr/>
          <p:nvPr/>
        </p:nvSpPr>
        <p:spPr>
          <a:xfrm>
            <a:off x="2607389"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B7A7DC7E-FD42-4BEB-95C1-099F4DA5D770}"/>
              </a:ext>
            </a:extLst>
          </p:cNvPr>
          <p:cNvSpPr/>
          <p:nvPr/>
        </p:nvSpPr>
        <p:spPr>
          <a:xfrm>
            <a:off x="4885594" y="606988"/>
            <a:ext cx="2059411" cy="2693700"/>
          </a:xfrm>
          <a:prstGeom prst="rect">
            <a:avLst/>
          </a:prstGeom>
          <a:solidFill>
            <a:srgbClr val="FFFFFF"/>
          </a:solidFill>
          <a:ln w="12700">
            <a:solidFill>
              <a:srgbClr val="B2B2B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21" cstate="screen">
            <a:extLst>
              <a:ext uri="{28A0092B-C50C-407E-A947-70E740481C1C}">
                <a14:useLocalDpi xmlns:a14="http://schemas.microsoft.com/office/drawing/2010/main"/>
              </a:ext>
              <a:ext uri="{837473B0-CC2E-450A-ABE3-18F120FF3D39}">
                <a1611:picAttrSrcUrl xmlns:a1611="http://schemas.microsoft.com/office/drawing/2016/11/main" r:id="rId22"/>
              </a:ext>
            </a:extLst>
          </a:blip>
          <a:srcRect/>
          <a:stretch/>
        </p:blipFill>
        <p:spPr>
          <a:xfrm>
            <a:off x="488337" y="977375"/>
            <a:ext cx="1774968" cy="2082504"/>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a:xfrm>
            <a:off x="0" y="4816308"/>
            <a:ext cx="1895707" cy="274637"/>
          </a:xfrm>
        </p:spPr>
        <p:txBody>
          <a:bodyPr/>
          <a:lstStyle/>
          <a:p>
            <a:fld id="{B96F4E83-97C6-49E4-80AD-722C32EB5786}" type="slidenum">
              <a:rPr lang="en-GB" smtClean="0">
                <a:latin typeface="Calibri" panose="020F0502020204030204" pitchFamily="34" charset="0"/>
              </a:rPr>
              <a:pPr/>
              <a:t>9</a:t>
            </a:fld>
            <a:r>
              <a:rPr lang="en-GB"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43500"/>
            <a:chOff x="8777197" y="0"/>
            <a:chExt cx="1879253" cy="514350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1457698"/>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Check the 3 letters</a:t>
              </a:r>
            </a:p>
            <a:p>
              <a:pPr lvl="0">
                <a:buClrTx/>
                <a:defRPr/>
              </a:pPr>
              <a:r>
                <a:rPr lang="en-GB" sz="1000" dirty="0">
                  <a:solidFill>
                    <a:sysClr val="windowText" lastClr="000000"/>
                  </a:solidFill>
                  <a:latin typeface="Calibri" panose="020F0502020204030204" pitchFamily="34" charset="0"/>
                </a:rPr>
                <a:t>Run quickly through the letters, sounds and pictures by clicking the </a:t>
              </a:r>
              <a:br>
                <a:rPr lang="en-GB" sz="1000" dirty="0">
                  <a:solidFill>
                    <a:sysClr val="windowText" lastClr="000000"/>
                  </a:solidFill>
                  <a:latin typeface="Calibri" panose="020F0502020204030204" pitchFamily="34" charset="0"/>
                </a:rPr>
              </a:br>
              <a:r>
                <a:rPr lang="en-GB" sz="1000" dirty="0">
                  <a:solidFill>
                    <a:sysClr val="windowText" lastClr="000000"/>
                  </a:solidFill>
                  <a:latin typeface="Calibri" panose="020F0502020204030204" pitchFamily="34" charset="0"/>
                </a:rPr>
                <a:t>[ space  bar ].</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everyone chant along as you go through them.</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145989" y="697859"/>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771114" y="3305759"/>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755603" y="4260276"/>
            <a:ext cx="1580435"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1188919" y="3425342"/>
            <a:ext cx="894280"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771114" y="3743061"/>
            <a:ext cx="956081" cy="688256"/>
          </a:xfrm>
          <a:prstGeom prst="rect">
            <a:avLst/>
          </a:prstGeom>
          <a:noFill/>
        </p:spPr>
        <p:txBody>
          <a:bodyPr wrap="square" lIns="36000" tIns="36000" rIns="36000" bIns="36000" rtlCol="0">
            <a:spAutoFit/>
          </a:bodyPr>
          <a:lstStyle/>
          <a:p>
            <a:pPr lvl="0">
              <a:buClrTx/>
              <a:defRPr/>
            </a:pPr>
            <a:r>
              <a:rPr lang="en-GB"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1599568" y="3881169"/>
            <a:ext cx="874756"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335809" y="3455253"/>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335810" y="3888519"/>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335809" y="4396505"/>
            <a:ext cx="406518" cy="406518"/>
          </a:xfrm>
          <a:prstGeom prst="rect">
            <a:avLst/>
          </a:prstGeom>
        </p:spPr>
      </p:pic>
      <p:grpSp>
        <p:nvGrpSpPr>
          <p:cNvPr id="56" name="Group 55">
            <a:extLst>
              <a:ext uri="{FF2B5EF4-FFF2-40B4-BE49-F238E27FC236}">
                <a16:creationId xmlns:a16="http://schemas.microsoft.com/office/drawing/2014/main" id="{BE57C7C3-CDBB-4A3F-975B-349F2EF3EBC2}"/>
              </a:ext>
            </a:extLst>
          </p:cNvPr>
          <p:cNvGrpSpPr/>
          <p:nvPr/>
        </p:nvGrpSpPr>
        <p:grpSpPr>
          <a:xfrm>
            <a:off x="2809429" y="103269"/>
            <a:ext cx="1702003" cy="406729"/>
            <a:chOff x="5476397" y="4035109"/>
            <a:chExt cx="1550126" cy="406729"/>
          </a:xfrm>
        </p:grpSpPr>
        <p:sp>
          <p:nvSpPr>
            <p:cNvPr id="57" name="Oval 56">
              <a:extLst>
                <a:ext uri="{FF2B5EF4-FFF2-40B4-BE49-F238E27FC236}">
                  <a16:creationId xmlns:a16="http://schemas.microsoft.com/office/drawing/2014/main" id="{C5F88330-A9B9-405F-997C-FA8B0BBE96EC}"/>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61" name="TextBox 60">
              <a:extLst>
                <a:ext uri="{FF2B5EF4-FFF2-40B4-BE49-F238E27FC236}">
                  <a16:creationId xmlns:a16="http://schemas.microsoft.com/office/drawing/2014/main" id="{C0D40571-22C0-4CD3-B6A6-307F4BC36D60}"/>
                </a:ext>
              </a:extLst>
            </p:cNvPr>
            <p:cNvSpPr txBox="1"/>
            <p:nvPr/>
          </p:nvSpPr>
          <p:spPr>
            <a:xfrm>
              <a:off x="5808227" y="4084584"/>
              <a:ext cx="91714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Let’s check</a:t>
              </a:r>
            </a:p>
          </p:txBody>
        </p:sp>
      </p:grpSp>
      <p:pic>
        <p:nvPicPr>
          <p:cNvPr id="74" name="Picture 73" descr="A picture containing ball&#10;&#10;Description automatically generated">
            <a:extLst>
              <a:ext uri="{FF2B5EF4-FFF2-40B4-BE49-F238E27FC236}">
                <a16:creationId xmlns:a16="http://schemas.microsoft.com/office/drawing/2014/main" id="{5DC2D66E-F4E6-433E-94EA-8EF09A719D47}"/>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743041" y="1126503"/>
            <a:ext cx="1788105" cy="1788105"/>
          </a:xfrm>
          <a:prstGeom prst="rect">
            <a:avLst/>
          </a:prstGeom>
        </p:spPr>
      </p:pic>
      <p:sp>
        <p:nvSpPr>
          <p:cNvPr id="75" name="TextBox 74">
            <a:extLst>
              <a:ext uri="{FF2B5EF4-FFF2-40B4-BE49-F238E27FC236}">
                <a16:creationId xmlns:a16="http://schemas.microsoft.com/office/drawing/2014/main" id="{F8D9A325-C0D7-4D5E-8A48-78F2E12E687C}"/>
              </a:ext>
            </a:extLst>
          </p:cNvPr>
          <p:cNvSpPr txBox="1"/>
          <p:nvPr/>
        </p:nvSpPr>
        <p:spPr>
          <a:xfrm>
            <a:off x="2453168" y="713695"/>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b</a:t>
            </a:r>
          </a:p>
        </p:txBody>
      </p:sp>
      <p:sp>
        <p:nvSpPr>
          <p:cNvPr id="76" name="side panel textbox">
            <a:extLst>
              <a:ext uri="{FF2B5EF4-FFF2-40B4-BE49-F238E27FC236}">
                <a16:creationId xmlns:a16="http://schemas.microsoft.com/office/drawing/2014/main" id="{707F9423-3152-4F7C-8ED9-686496BA62A4}"/>
              </a:ext>
            </a:extLst>
          </p:cNvPr>
          <p:cNvSpPr txBox="1"/>
          <p:nvPr/>
        </p:nvSpPr>
        <p:spPr>
          <a:xfrm>
            <a:off x="3047584" y="3304604"/>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77" name="side panel textbox">
            <a:extLst>
              <a:ext uri="{FF2B5EF4-FFF2-40B4-BE49-F238E27FC236}">
                <a16:creationId xmlns:a16="http://schemas.microsoft.com/office/drawing/2014/main" id="{00A6A858-F064-40EA-B3E0-91612D56A428}"/>
              </a:ext>
            </a:extLst>
          </p:cNvPr>
          <p:cNvSpPr txBox="1"/>
          <p:nvPr/>
        </p:nvSpPr>
        <p:spPr>
          <a:xfrm>
            <a:off x="3028116" y="4265025"/>
            <a:ext cx="158043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ball</a:t>
            </a:r>
          </a:p>
        </p:txBody>
      </p:sp>
      <p:sp>
        <p:nvSpPr>
          <p:cNvPr id="78" name="side panel textbox">
            <a:extLst>
              <a:ext uri="{FF2B5EF4-FFF2-40B4-BE49-F238E27FC236}">
                <a16:creationId xmlns:a16="http://schemas.microsoft.com/office/drawing/2014/main" id="{19C157F0-DBAB-4DC4-9B2A-ED0B516AD3CF}"/>
              </a:ext>
            </a:extLst>
          </p:cNvPr>
          <p:cNvSpPr txBox="1"/>
          <p:nvPr/>
        </p:nvSpPr>
        <p:spPr>
          <a:xfrm>
            <a:off x="3416624" y="3411707"/>
            <a:ext cx="869703"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79" name="side panel textbox">
            <a:extLst>
              <a:ext uri="{FF2B5EF4-FFF2-40B4-BE49-F238E27FC236}">
                <a16:creationId xmlns:a16="http://schemas.microsoft.com/office/drawing/2014/main" id="{AEC5C295-8DC8-43D7-B391-0BC7538E6593}"/>
              </a:ext>
            </a:extLst>
          </p:cNvPr>
          <p:cNvSpPr txBox="1"/>
          <p:nvPr/>
        </p:nvSpPr>
        <p:spPr>
          <a:xfrm>
            <a:off x="3042123" y="3739333"/>
            <a:ext cx="783767"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/b/</a:t>
            </a:r>
          </a:p>
        </p:txBody>
      </p:sp>
      <p:pic>
        <p:nvPicPr>
          <p:cNvPr id="81" name="b-letter-US">
            <a:hlinkClick r:id="" action="ppaction://media"/>
            <a:extLst>
              <a:ext uri="{FF2B5EF4-FFF2-40B4-BE49-F238E27FC236}">
                <a16:creationId xmlns:a16="http://schemas.microsoft.com/office/drawing/2014/main" id="{A8A97B5D-812D-4CC3-899F-E906EA756498}"/>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07412" y="3409494"/>
            <a:ext cx="406518" cy="406518"/>
          </a:xfrm>
          <a:prstGeom prst="rect">
            <a:avLst/>
          </a:prstGeom>
        </p:spPr>
      </p:pic>
      <p:pic>
        <p:nvPicPr>
          <p:cNvPr id="82" name="b-sound">
            <a:hlinkClick r:id="" action="ppaction://media"/>
            <a:extLst>
              <a:ext uri="{FF2B5EF4-FFF2-40B4-BE49-F238E27FC236}">
                <a16:creationId xmlns:a16="http://schemas.microsoft.com/office/drawing/2014/main" id="{9DFB0ADF-A646-4C9A-B511-4B1F0952959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2601953" y="3897611"/>
            <a:ext cx="406519" cy="406519"/>
          </a:xfrm>
          <a:prstGeom prst="rect">
            <a:avLst/>
          </a:prstGeom>
        </p:spPr>
      </p:pic>
      <p:pic>
        <p:nvPicPr>
          <p:cNvPr id="83" name="b-word-ball-US">
            <a:hlinkClick r:id="" action="ppaction://media"/>
            <a:extLst>
              <a:ext uri="{FF2B5EF4-FFF2-40B4-BE49-F238E27FC236}">
                <a16:creationId xmlns:a16="http://schemas.microsoft.com/office/drawing/2014/main" id="{328B4314-18FF-41EA-961C-550262B7627D}"/>
              </a:ext>
            </a:extLst>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2596494" y="4364555"/>
            <a:ext cx="406519" cy="406519"/>
          </a:xfrm>
          <a:prstGeom prst="rect">
            <a:avLst/>
          </a:prstGeom>
        </p:spPr>
      </p:pic>
      <p:sp>
        <p:nvSpPr>
          <p:cNvPr id="86" name="side panel textbox">
            <a:extLst>
              <a:ext uri="{FF2B5EF4-FFF2-40B4-BE49-F238E27FC236}">
                <a16:creationId xmlns:a16="http://schemas.microsoft.com/office/drawing/2014/main" id="{3EFB1256-C17A-42B5-8AE9-69F13AEAD6FA}"/>
              </a:ext>
            </a:extLst>
          </p:cNvPr>
          <p:cNvSpPr txBox="1"/>
          <p:nvPr/>
        </p:nvSpPr>
        <p:spPr>
          <a:xfrm>
            <a:off x="3797904" y="3882156"/>
            <a:ext cx="874756"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87" name="Picture 86" descr="A picture containing implement, stationary&#10;&#10;Description automatically generated">
            <a:extLst>
              <a:ext uri="{FF2B5EF4-FFF2-40B4-BE49-F238E27FC236}">
                <a16:creationId xmlns:a16="http://schemas.microsoft.com/office/drawing/2014/main" id="{91CAC050-EDA4-4598-968C-865E3D91EF25}"/>
              </a:ext>
            </a:extLst>
          </p:cNvPr>
          <p:cNvPicPr>
            <a:picLocks noChangeAspect="1"/>
          </p:cNvPicPr>
          <p:nvPr/>
        </p:nvPicPr>
        <p:blipFill>
          <a:blip r:embed="rId26">
            <a:extLst>
              <a:ext uri="{837473B0-CC2E-450A-ABE3-18F120FF3D39}">
                <a1611:picAttrSrcUrl xmlns:a1611="http://schemas.microsoft.com/office/drawing/2016/11/main" r:id="rId27"/>
              </a:ext>
            </a:extLst>
          </a:blip>
          <a:stretch>
            <a:fillRect/>
          </a:stretch>
        </p:blipFill>
        <p:spPr>
          <a:xfrm>
            <a:off x="4973708" y="1022207"/>
            <a:ext cx="1875143" cy="1901553"/>
          </a:xfrm>
          <a:prstGeom prst="rect">
            <a:avLst/>
          </a:prstGeom>
        </p:spPr>
      </p:pic>
      <p:sp>
        <p:nvSpPr>
          <p:cNvPr id="88" name="TextBox 87">
            <a:extLst>
              <a:ext uri="{FF2B5EF4-FFF2-40B4-BE49-F238E27FC236}">
                <a16:creationId xmlns:a16="http://schemas.microsoft.com/office/drawing/2014/main" id="{9D0E109D-7532-4EA4-8F93-186A1831F6CA}"/>
              </a:ext>
            </a:extLst>
          </p:cNvPr>
          <p:cNvSpPr txBox="1"/>
          <p:nvPr/>
        </p:nvSpPr>
        <p:spPr>
          <a:xfrm>
            <a:off x="4679240" y="624969"/>
            <a:ext cx="2459665" cy="2462213"/>
          </a:xfrm>
          <a:prstGeom prst="rect">
            <a:avLst/>
          </a:prstGeom>
          <a:noFill/>
        </p:spPr>
        <p:txBody>
          <a:bodyPr wrap="square" lIns="0" tIns="0" rIns="0" bIns="0" rtlCol="0">
            <a:spAutoFit/>
          </a:bodyPr>
          <a:lstStyle/>
          <a:p>
            <a:pPr algn="ctr"/>
            <a:r>
              <a:rPr lang="en-GB" sz="16000" dirty="0">
                <a:latin typeface="Comic Sans MS" panose="030F0702030302020204" pitchFamily="66" charset="0"/>
              </a:rPr>
              <a:t>c</a:t>
            </a:r>
          </a:p>
        </p:txBody>
      </p:sp>
      <p:sp>
        <p:nvSpPr>
          <p:cNvPr id="89" name="side panel textbox">
            <a:extLst>
              <a:ext uri="{FF2B5EF4-FFF2-40B4-BE49-F238E27FC236}">
                <a16:creationId xmlns:a16="http://schemas.microsoft.com/office/drawing/2014/main" id="{593495F7-DC39-4C24-A586-183F43FA64C0}"/>
              </a:ext>
            </a:extLst>
          </p:cNvPr>
          <p:cNvSpPr txBox="1"/>
          <p:nvPr/>
        </p:nvSpPr>
        <p:spPr>
          <a:xfrm>
            <a:off x="5318111" y="3305079"/>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90" name="side panel textbox">
            <a:extLst>
              <a:ext uri="{FF2B5EF4-FFF2-40B4-BE49-F238E27FC236}">
                <a16:creationId xmlns:a16="http://schemas.microsoft.com/office/drawing/2014/main" id="{A93EEDBB-7B57-4880-8E17-B7D0765D5CAB}"/>
              </a:ext>
            </a:extLst>
          </p:cNvPr>
          <p:cNvSpPr txBox="1"/>
          <p:nvPr/>
        </p:nvSpPr>
        <p:spPr>
          <a:xfrm>
            <a:off x="5318111" y="4269792"/>
            <a:ext cx="158043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crayon</a:t>
            </a:r>
          </a:p>
        </p:txBody>
      </p:sp>
      <p:sp>
        <p:nvSpPr>
          <p:cNvPr id="91" name="side panel textbox">
            <a:extLst>
              <a:ext uri="{FF2B5EF4-FFF2-40B4-BE49-F238E27FC236}">
                <a16:creationId xmlns:a16="http://schemas.microsoft.com/office/drawing/2014/main" id="{806A8AAE-069C-4A28-9F3D-AF34A3BEE8BB}"/>
              </a:ext>
            </a:extLst>
          </p:cNvPr>
          <p:cNvSpPr txBox="1"/>
          <p:nvPr/>
        </p:nvSpPr>
        <p:spPr>
          <a:xfrm>
            <a:off x="5685307" y="3417391"/>
            <a:ext cx="8423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92" name="side panel textbox">
            <a:extLst>
              <a:ext uri="{FF2B5EF4-FFF2-40B4-BE49-F238E27FC236}">
                <a16:creationId xmlns:a16="http://schemas.microsoft.com/office/drawing/2014/main" id="{EF554535-9C1C-4AD7-9A20-22AB72B919FD}"/>
              </a:ext>
            </a:extLst>
          </p:cNvPr>
          <p:cNvSpPr txBox="1"/>
          <p:nvPr/>
        </p:nvSpPr>
        <p:spPr>
          <a:xfrm>
            <a:off x="5324750" y="3742324"/>
            <a:ext cx="771100"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/k/</a:t>
            </a:r>
          </a:p>
        </p:txBody>
      </p:sp>
      <p:sp>
        <p:nvSpPr>
          <p:cNvPr id="93" name="side panel textbox">
            <a:extLst>
              <a:ext uri="{FF2B5EF4-FFF2-40B4-BE49-F238E27FC236}">
                <a16:creationId xmlns:a16="http://schemas.microsoft.com/office/drawing/2014/main" id="{6C1B42B2-2453-4121-B06A-88A3272969A4}"/>
              </a:ext>
            </a:extLst>
          </p:cNvPr>
          <p:cNvSpPr txBox="1"/>
          <p:nvPr/>
        </p:nvSpPr>
        <p:spPr>
          <a:xfrm>
            <a:off x="6014295" y="3872735"/>
            <a:ext cx="848785"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94" name="c-letter-US">
            <a:hlinkClick r:id="" action="ppaction://media"/>
            <a:extLst>
              <a:ext uri="{FF2B5EF4-FFF2-40B4-BE49-F238E27FC236}">
                <a16:creationId xmlns:a16="http://schemas.microsoft.com/office/drawing/2014/main" id="{663F6CF1-7468-4947-B3BD-EEDBDC8A8FF8}"/>
              </a:ext>
            </a:extLst>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4877938" y="3454832"/>
            <a:ext cx="406518" cy="406518"/>
          </a:xfrm>
          <a:prstGeom prst="rect">
            <a:avLst/>
          </a:prstGeom>
        </p:spPr>
      </p:pic>
      <p:pic>
        <p:nvPicPr>
          <p:cNvPr id="95" name="c-sound">
            <a:hlinkClick r:id="" action="ppaction://media"/>
            <a:extLst>
              <a:ext uri="{FF2B5EF4-FFF2-40B4-BE49-F238E27FC236}">
                <a16:creationId xmlns:a16="http://schemas.microsoft.com/office/drawing/2014/main" id="{BBE10FEE-97A1-4EC5-95B4-D1DEF00EB60B}"/>
              </a:ext>
            </a:extLst>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4884578" y="3883192"/>
            <a:ext cx="406519" cy="406519"/>
          </a:xfrm>
          <a:prstGeom prst="rect">
            <a:avLst/>
          </a:prstGeom>
        </p:spPr>
      </p:pic>
      <p:pic>
        <p:nvPicPr>
          <p:cNvPr id="96" name="c-word-crayon-US">
            <a:hlinkClick r:id="" action="ppaction://media"/>
            <a:extLst>
              <a:ext uri="{FF2B5EF4-FFF2-40B4-BE49-F238E27FC236}">
                <a16:creationId xmlns:a16="http://schemas.microsoft.com/office/drawing/2014/main" id="{089B1F80-E1D5-4577-9D84-FF7A917CE1D8}"/>
              </a:ext>
            </a:extLst>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4886488" y="4391847"/>
            <a:ext cx="422525" cy="422525"/>
          </a:xfrm>
          <a:prstGeom prst="rect">
            <a:avLst/>
          </a:prstGeom>
        </p:spPr>
      </p:pic>
      <p:grpSp>
        <p:nvGrpSpPr>
          <p:cNvPr id="8" name="Group 7">
            <a:extLst>
              <a:ext uri="{FF2B5EF4-FFF2-40B4-BE49-F238E27FC236}">
                <a16:creationId xmlns:a16="http://schemas.microsoft.com/office/drawing/2014/main" id="{50BEA46F-F1FE-70F0-E16E-A6C9D752A8F1}"/>
              </a:ext>
            </a:extLst>
          </p:cNvPr>
          <p:cNvGrpSpPr>
            <a:grpSpLocks noGrp="1" noUngrp="1" noRot="1" noMove="1" noResize="1"/>
          </p:cNvGrpSpPr>
          <p:nvPr/>
        </p:nvGrpSpPr>
        <p:grpSpPr>
          <a:xfrm>
            <a:off x="-14628" y="0"/>
            <a:ext cx="9158628" cy="5143500"/>
            <a:chOff x="-14628" y="0"/>
            <a:chExt cx="9158628" cy="5143500"/>
          </a:xfrm>
        </p:grpSpPr>
        <p:cxnSp>
          <p:nvCxnSpPr>
            <p:cNvPr id="9" name="AutoShape 3">
              <a:extLst>
                <a:ext uri="{FF2B5EF4-FFF2-40B4-BE49-F238E27FC236}">
                  <a16:creationId xmlns:a16="http://schemas.microsoft.com/office/drawing/2014/main" id="{D8F52BAD-6D04-720D-0C5C-1B2C601E3DE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0" name="AutoShape 4">
              <a:extLst>
                <a:ext uri="{FF2B5EF4-FFF2-40B4-BE49-F238E27FC236}">
                  <a16:creationId xmlns:a16="http://schemas.microsoft.com/office/drawing/2014/main" id="{7B19432A-0E93-FC8C-792D-546DE6DF7455}"/>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1" name="Group 10">
              <a:extLst>
                <a:ext uri="{FF2B5EF4-FFF2-40B4-BE49-F238E27FC236}">
                  <a16:creationId xmlns:a16="http://schemas.microsoft.com/office/drawing/2014/main" id="{88EDEC97-2DDA-976C-E122-F3FF16830121}"/>
                </a:ext>
              </a:extLst>
            </p:cNvPr>
            <p:cNvGrpSpPr>
              <a:grpSpLocks noGrp="1" noUngrp="1" noRot="1" noMove="1" noResize="1"/>
            </p:cNvGrpSpPr>
            <p:nvPr/>
          </p:nvGrpSpPr>
          <p:grpSpPr bwMode="auto">
            <a:xfrm>
              <a:off x="3588189" y="2214383"/>
              <a:ext cx="1967622" cy="714734"/>
              <a:chOff x="6549" y="5686"/>
              <a:chExt cx="3510" cy="1275"/>
            </a:xfrm>
          </p:grpSpPr>
          <p:sp>
            <p:nvSpPr>
              <p:cNvPr id="12" name="AutoShape 6">
                <a:extLst>
                  <a:ext uri="{FF2B5EF4-FFF2-40B4-BE49-F238E27FC236}">
                    <a16:creationId xmlns:a16="http://schemas.microsoft.com/office/drawing/2014/main" id="{E25450F7-CA95-243A-5F87-8758ADBBDEDC}"/>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3" name="Text Box 7">
                <a:extLst>
                  <a:ext uri="{FF2B5EF4-FFF2-40B4-BE49-F238E27FC236}">
                    <a16:creationId xmlns:a16="http://schemas.microsoft.com/office/drawing/2014/main" id="{7D212EEA-BE80-EBA3-8417-F8D3ECE5E92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40951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fade">
                                      <p:cBhvr>
                                        <p:cTn id="19" dur="500"/>
                                        <p:tgtEl>
                                          <p:spTgt spid="2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1201"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 presetClass="mediacall" presetSubtype="0" fill="hold" nodeType="withEffect">
                                  <p:stCondLst>
                                    <p:cond delay="0"/>
                                  </p:stCondLst>
                                  <p:childTnLst>
                                    <p:cmd type="call" cmd="playFrom(0.0)">
                                      <p:cBhvr>
                                        <p:cTn id="66" dur="574" fill="hold"/>
                                        <p:tgtEl>
                                          <p:spTgt spid="6"/>
                                        </p:tgtEl>
                                      </p:cBhvr>
                                    </p:cmd>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500"/>
                                        <p:tgtEl>
                                          <p:spTgt spid="7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 presetClass="mediacall" presetSubtype="0" fill="hold" nodeType="withEffect">
                                  <p:stCondLst>
                                    <p:cond delay="0"/>
                                  </p:stCondLst>
                                  <p:childTnLst>
                                    <p:cmd type="call" cmd="playFrom(0.0)">
                                      <p:cBhvr>
                                        <p:cTn id="81" dur="940" fill="hold"/>
                                        <p:tgtEl>
                                          <p:spTgt spid="81"/>
                                        </p:tgtEl>
                                      </p:cBhvr>
                                    </p:cmd>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par>
                                <p:cTn id="92" presetID="10" presetClass="entr" presetSubtype="0" fill="hold"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childTnLst>
                          </p:cTn>
                        </p:par>
                        <p:par>
                          <p:cTn id="95" fill="hold">
                            <p:stCondLst>
                              <p:cond delay="500"/>
                            </p:stCondLst>
                            <p:childTnLst>
                              <p:par>
                                <p:cTn id="96" presetID="1" presetClass="mediacall" presetSubtype="0" fill="hold" nodeType="afterEffect">
                                  <p:stCondLst>
                                    <p:cond delay="0"/>
                                  </p:stCondLst>
                                  <p:childTnLst>
                                    <p:cmd type="call" cmd="playFrom(0.0)">
                                      <p:cBhvr>
                                        <p:cTn id="97" dur="653" fill="hold"/>
                                        <p:tgtEl>
                                          <p:spTgt spid="82"/>
                                        </p:tgtEl>
                                      </p:cBhvr>
                                    </p:cmd>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75"/>
                                        </p:tgtEl>
                                        <p:attrNameLst>
                                          <p:attrName>style.visibility</p:attrName>
                                        </p:attrNameLst>
                                      </p:cBhvr>
                                      <p:to>
                                        <p:strVal val="hidden"/>
                                      </p:to>
                                    </p:set>
                                  </p:childTnLst>
                                </p:cTn>
                              </p:par>
                            </p:childTnLst>
                          </p:cTn>
                        </p:par>
                        <p:par>
                          <p:cTn id="107" fill="hold">
                            <p:stCondLst>
                              <p:cond delay="0"/>
                            </p:stCondLst>
                            <p:childTnLst>
                              <p:par>
                                <p:cTn id="108" presetID="10" presetClass="entr" presetSubtype="0" fill="hold"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500"/>
                                        <p:tgtEl>
                                          <p:spTgt spid="7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par>
                                <p:cTn id="114" presetID="10" presetClass="entr" presetSubtype="0" fill="hold"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 presetClass="mediacall" presetSubtype="0" fill="hold" nodeType="withEffect">
                                  <p:stCondLst>
                                    <p:cond delay="0"/>
                                  </p:stCondLst>
                                  <p:childTnLst>
                                    <p:cmd type="call" cmd="playFrom(0.0)">
                                      <p:cBhvr>
                                        <p:cTn id="118" dur="626" fill="hold"/>
                                        <p:tgtEl>
                                          <p:spTgt spid="83"/>
                                        </p:tgtEl>
                                      </p:cBhvr>
                                    </p:cmd>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88"/>
                                        </p:tgtEl>
                                        <p:attrNameLst>
                                          <p:attrName>style.visibility</p:attrName>
                                        </p:attrNameLst>
                                      </p:cBhvr>
                                      <p:to>
                                        <p:strVal val="visible"/>
                                      </p:to>
                                    </p:set>
                                    <p:animEffect transition="in" filter="fade">
                                      <p:cBhvr>
                                        <p:cTn id="123" dur="500"/>
                                        <p:tgtEl>
                                          <p:spTgt spid="88"/>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 presetClass="mediacall" presetSubtype="0" fill="hold" nodeType="withEffect">
                                  <p:stCondLst>
                                    <p:cond delay="0"/>
                                  </p:stCondLst>
                                  <p:childTnLst>
                                    <p:cmd type="call" cmd="playFrom(0.0)">
                                      <p:cBhvr>
                                        <p:cTn id="133" dur="783" fill="hold"/>
                                        <p:tgtEl>
                                          <p:spTgt spid="94"/>
                                        </p:tgtEl>
                                      </p:cBhvr>
                                    </p:cmd>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fade">
                                      <p:cBhvr>
                                        <p:cTn id="138" dur="500"/>
                                        <p:tgtEl>
                                          <p:spTgt spid="9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nodeType="withEffect">
                                  <p:stCondLst>
                                    <p:cond delay="0"/>
                                  </p:stCondLst>
                                  <p:childTnLst>
                                    <p:set>
                                      <p:cBhvr>
                                        <p:cTn id="145" dur="1" fill="hold">
                                          <p:stCondLst>
                                            <p:cond delay="0"/>
                                          </p:stCondLst>
                                        </p:cTn>
                                        <p:tgtEl>
                                          <p:spTgt spid="95"/>
                                        </p:tgtEl>
                                        <p:attrNameLst>
                                          <p:attrName>style.visibility</p:attrName>
                                        </p:attrNameLst>
                                      </p:cBhvr>
                                      <p:to>
                                        <p:strVal val="visible"/>
                                      </p:to>
                                    </p:set>
                                    <p:animEffect transition="in" filter="fade">
                                      <p:cBhvr>
                                        <p:cTn id="146" dur="500"/>
                                        <p:tgtEl>
                                          <p:spTgt spid="95"/>
                                        </p:tgtEl>
                                      </p:cBhvr>
                                    </p:animEffect>
                                  </p:childTnLst>
                                </p:cTn>
                              </p:par>
                            </p:childTnLst>
                          </p:cTn>
                        </p:par>
                        <p:par>
                          <p:cTn id="147" fill="hold">
                            <p:stCondLst>
                              <p:cond delay="500"/>
                            </p:stCondLst>
                            <p:childTnLst>
                              <p:par>
                                <p:cTn id="148" presetID="1" presetClass="mediacall" presetSubtype="0" fill="hold" nodeType="afterEffect">
                                  <p:stCondLst>
                                    <p:cond delay="0"/>
                                  </p:stCondLst>
                                  <p:childTnLst>
                                    <p:cmd type="call" cmd="playFrom(0.0)">
                                      <p:cBhvr>
                                        <p:cTn id="149" dur="731" fill="hold"/>
                                        <p:tgtEl>
                                          <p:spTgt spid="95"/>
                                        </p:tgtEl>
                                      </p:cBhvr>
                                    </p:cmd>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3"/>
                                        </p:tgtEl>
                                        <p:attrNameLst>
                                          <p:attrName>style.visibility</p:attrName>
                                        </p:attrNameLst>
                                      </p:cBhvr>
                                      <p:to>
                                        <p:strVal val="visible"/>
                                      </p:to>
                                    </p:set>
                                    <p:animEffect transition="in" filter="fade">
                                      <p:cBhvr>
                                        <p:cTn id="154" dur="500"/>
                                        <p:tgtEl>
                                          <p:spTgt spid="93"/>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88"/>
                                        </p:tgtEl>
                                        <p:attrNameLst>
                                          <p:attrName>style.visibility</p:attrName>
                                        </p:attrNameLst>
                                      </p:cBhvr>
                                      <p:to>
                                        <p:strVal val="hidden"/>
                                      </p:to>
                                    </p:set>
                                  </p:childTnLst>
                                </p:cTn>
                              </p:par>
                            </p:childTnLst>
                          </p:cTn>
                        </p:par>
                        <p:par>
                          <p:cTn id="159" fill="hold">
                            <p:stCondLst>
                              <p:cond delay="0"/>
                            </p:stCondLst>
                            <p:childTnLst>
                              <p:par>
                                <p:cTn id="160" presetID="10" presetClass="entr" presetSubtype="0" fill="hold" nodeType="afterEffect">
                                  <p:stCondLst>
                                    <p:cond delay="0"/>
                                  </p:stCondLst>
                                  <p:childTnLst>
                                    <p:set>
                                      <p:cBhvr>
                                        <p:cTn id="161" dur="1" fill="hold">
                                          <p:stCondLst>
                                            <p:cond delay="0"/>
                                          </p:stCondLst>
                                        </p:cTn>
                                        <p:tgtEl>
                                          <p:spTgt spid="87"/>
                                        </p:tgtEl>
                                        <p:attrNameLst>
                                          <p:attrName>style.visibility</p:attrName>
                                        </p:attrNameLst>
                                      </p:cBhvr>
                                      <p:to>
                                        <p:strVal val="visible"/>
                                      </p:to>
                                    </p:set>
                                    <p:animEffect transition="in" filter="fade">
                                      <p:cBhvr>
                                        <p:cTn id="162" dur="500"/>
                                        <p:tgtEl>
                                          <p:spTgt spid="8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90"/>
                                        </p:tgtEl>
                                        <p:attrNameLst>
                                          <p:attrName>style.visibility</p:attrName>
                                        </p:attrNameLst>
                                      </p:cBhvr>
                                      <p:to>
                                        <p:strVal val="visible"/>
                                      </p:to>
                                    </p:set>
                                    <p:animEffect transition="in" filter="fade">
                                      <p:cBhvr>
                                        <p:cTn id="165" dur="500"/>
                                        <p:tgtEl>
                                          <p:spTgt spid="90"/>
                                        </p:tgtEl>
                                      </p:cBhvr>
                                    </p:animEffect>
                                  </p:childTnLst>
                                </p:cTn>
                              </p:par>
                              <p:par>
                                <p:cTn id="166" presetID="10" presetClass="entr" presetSubtype="0" fill="hold" nodeType="withEffect">
                                  <p:stCondLst>
                                    <p:cond delay="0"/>
                                  </p:stCondLst>
                                  <p:childTnLst>
                                    <p:set>
                                      <p:cBhvr>
                                        <p:cTn id="167" dur="1" fill="hold">
                                          <p:stCondLst>
                                            <p:cond delay="0"/>
                                          </p:stCondLst>
                                        </p:cTn>
                                        <p:tgtEl>
                                          <p:spTgt spid="96"/>
                                        </p:tgtEl>
                                        <p:attrNameLst>
                                          <p:attrName>style.visibility</p:attrName>
                                        </p:attrNameLst>
                                      </p:cBhvr>
                                      <p:to>
                                        <p:strVal val="visible"/>
                                      </p:to>
                                    </p:set>
                                    <p:animEffect transition="in" filter="fade">
                                      <p:cBhvr>
                                        <p:cTn id="168" dur="500"/>
                                        <p:tgtEl>
                                          <p:spTgt spid="96"/>
                                        </p:tgtEl>
                                      </p:cBhvr>
                                    </p:animEffect>
                                  </p:childTnLst>
                                </p:cTn>
                              </p:par>
                              <p:par>
                                <p:cTn id="169" presetID="1" presetClass="mediacall" presetSubtype="0" fill="hold" nodeType="withEffect">
                                  <p:stCondLst>
                                    <p:cond delay="0"/>
                                  </p:stCondLst>
                                  <p:childTnLst>
                                    <p:cmd type="call" cmd="playFrom(0.0)">
                                      <p:cBhvr>
                                        <p:cTn id="170" dur="783" fill="hold"/>
                                        <p:tgtEl>
                                          <p:spTgt spid="96"/>
                                        </p:tgtEl>
                                      </p:cBhvr>
                                    </p:cmd>
                                  </p:childTnLst>
                                </p:cTn>
                              </p:par>
                              <p:par>
                                <p:cTn id="171" presetID="10" presetClass="entr" presetSubtype="0" fill="hold" grpId="0" nodeType="with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fade">
                                      <p:cBhvr>
                                        <p:cTn id="173"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4" fill="hold" display="0">
                  <p:stCondLst>
                    <p:cond delay="indefinite"/>
                  </p:stCondLst>
                  <p:endCondLst>
                    <p:cond evt="onStopAudio" delay="0">
                      <p:tgtEl>
                        <p:sldTgt/>
                      </p:tgtEl>
                    </p:cond>
                  </p:endCondLst>
                </p:cTn>
                <p:tgtEl>
                  <p:spTgt spid="3"/>
                </p:tgtEl>
              </p:cMediaNode>
            </p:audio>
            <p:audio>
              <p:cMediaNode vol="80000">
                <p:cTn id="175" fill="hold" display="0">
                  <p:stCondLst>
                    <p:cond delay="indefinite"/>
                  </p:stCondLst>
                  <p:endCondLst>
                    <p:cond evt="onStopAudio" delay="0">
                      <p:tgtEl>
                        <p:sldTgt/>
                      </p:tgtEl>
                    </p:cond>
                  </p:endCondLst>
                </p:cTn>
                <p:tgtEl>
                  <p:spTgt spid="4"/>
                </p:tgtEl>
              </p:cMediaNode>
            </p:audio>
            <p:audio>
              <p:cMediaNode vol="80000">
                <p:cTn id="176" fill="hold" display="0">
                  <p:stCondLst>
                    <p:cond delay="indefinite"/>
                  </p:stCondLst>
                  <p:endCondLst>
                    <p:cond evt="onStopAudio" delay="0">
                      <p:tgtEl>
                        <p:sldTgt/>
                      </p:tgtEl>
                    </p:cond>
                  </p:endCondLst>
                </p:cTn>
                <p:tgtEl>
                  <p:spTgt spid="6"/>
                </p:tgtEl>
              </p:cMediaNode>
            </p:audio>
            <p:audio>
              <p:cMediaNode vol="80000">
                <p:cTn id="177" fill="hold" display="0">
                  <p:stCondLst>
                    <p:cond delay="indefinite"/>
                  </p:stCondLst>
                  <p:endCondLst>
                    <p:cond evt="onStopAudio" delay="0">
                      <p:tgtEl>
                        <p:sldTgt/>
                      </p:tgtEl>
                    </p:cond>
                  </p:endCondLst>
                </p:cTn>
                <p:tgtEl>
                  <p:spTgt spid="81"/>
                </p:tgtEl>
              </p:cMediaNode>
            </p:audio>
            <p:audio>
              <p:cMediaNode vol="80000">
                <p:cTn id="178" fill="hold" display="0">
                  <p:stCondLst>
                    <p:cond delay="indefinite"/>
                  </p:stCondLst>
                  <p:endCondLst>
                    <p:cond evt="onStopAudio" delay="0">
                      <p:tgtEl>
                        <p:sldTgt/>
                      </p:tgtEl>
                    </p:cond>
                  </p:endCondLst>
                </p:cTn>
                <p:tgtEl>
                  <p:spTgt spid="82"/>
                </p:tgtEl>
              </p:cMediaNode>
            </p:audio>
            <p:audio>
              <p:cMediaNode vol="80000">
                <p:cTn id="179" fill="hold" display="0">
                  <p:stCondLst>
                    <p:cond delay="indefinite"/>
                  </p:stCondLst>
                  <p:endCondLst>
                    <p:cond evt="onStopAudio" delay="0">
                      <p:tgtEl>
                        <p:sldTgt/>
                      </p:tgtEl>
                    </p:cond>
                  </p:endCondLst>
                </p:cTn>
                <p:tgtEl>
                  <p:spTgt spid="83"/>
                </p:tgtEl>
              </p:cMediaNode>
            </p:audio>
            <p:audio>
              <p:cMediaNode vol="80000">
                <p:cTn id="180" fill="hold" display="0">
                  <p:stCondLst>
                    <p:cond delay="indefinite"/>
                  </p:stCondLst>
                  <p:endCondLst>
                    <p:cond evt="onStopAudio" delay="0">
                      <p:tgtEl>
                        <p:sldTgt/>
                      </p:tgtEl>
                    </p:cond>
                  </p:endCondLst>
                </p:cTn>
                <p:tgtEl>
                  <p:spTgt spid="94"/>
                </p:tgtEl>
              </p:cMediaNode>
            </p:audio>
            <p:audio>
              <p:cMediaNode vol="80000">
                <p:cTn id="181" fill="hold" display="0">
                  <p:stCondLst>
                    <p:cond delay="indefinite"/>
                  </p:stCondLst>
                  <p:endCondLst>
                    <p:cond evt="onStopAudio" delay="0">
                      <p:tgtEl>
                        <p:sldTgt/>
                      </p:tgtEl>
                    </p:cond>
                  </p:endCondLst>
                </p:cTn>
                <p:tgtEl>
                  <p:spTgt spid="95"/>
                </p:tgtEl>
              </p:cMediaNode>
            </p:audio>
            <p:audio>
              <p:cMediaNode vol="80000">
                <p:cTn id="182" fill="hold" display="0">
                  <p:stCondLst>
                    <p:cond delay="indefinite"/>
                  </p:stCondLst>
                  <p:endCondLst>
                    <p:cond evt="onStopAudio" delay="0">
                      <p:tgtEl>
                        <p:sldTgt/>
                      </p:tgtEl>
                    </p:cond>
                  </p:endCondLst>
                </p:cTn>
                <p:tgtEl>
                  <p:spTgt spid="96"/>
                </p:tgtEl>
              </p:cMediaNode>
            </p:audio>
          </p:childTnLst>
        </p:cTn>
      </p:par>
    </p:tnLst>
    <p:bldLst>
      <p:bldP spid="138" grpId="0"/>
      <p:bldP spid="55" grpId="0"/>
      <p:bldP spid="55" grpId="1"/>
      <p:bldP spid="49" grpId="0"/>
      <p:bldP spid="51" grpId="0"/>
      <p:bldP spid="52" grpId="0"/>
      <p:bldP spid="53" grpId="0"/>
      <p:bldP spid="54" grpId="0"/>
      <p:bldP spid="75" grpId="0"/>
      <p:bldP spid="75" grpId="1"/>
      <p:bldP spid="76" grpId="0"/>
      <p:bldP spid="77" grpId="0"/>
      <p:bldP spid="78" grpId="0"/>
      <p:bldP spid="79" grpId="0"/>
      <p:bldP spid="86" grpId="0"/>
      <p:bldP spid="88" grpId="0"/>
      <p:bldP spid="88" grpId="1"/>
      <p:bldP spid="89" grpId="0"/>
      <p:bldP spid="90" grpId="0"/>
      <p:bldP spid="91" grpId="0"/>
      <p:bldP spid="92" grpId="0"/>
      <p:bldP spid="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10</a:t>
            </a:fld>
            <a:r>
              <a:rPr lang="en-GB"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1765474"/>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Review letters with games</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Let’s play a couple of quick games to reinforce these letters.  In future lessons you can include previously leaned letters as well.</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These games can be rotated each week.</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11" name="Group 10">
            <a:extLst>
              <a:ext uri="{FF2B5EF4-FFF2-40B4-BE49-F238E27FC236}">
                <a16:creationId xmlns:a16="http://schemas.microsoft.com/office/drawing/2014/main" id="{D54B393F-686B-4227-9A95-FFEACC06CA67}"/>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2073251"/>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Letter touch</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Place the alphabet letter cards, face-up, on the floor. Students sit in a circle around the cards. Tell everyone to hold up their hands. The teacher then says a letter and the students must race to touch that letter first. The person who touches the letter first picks up the card and keeps it. At the end of the  game, the </a:t>
              </a:r>
              <a:br>
                <a:rPr lang="en-GB" sz="1000" dirty="0">
                  <a:solidFill>
                    <a:sysClr val="windowText" lastClr="000000"/>
                  </a:solidFill>
                  <a:latin typeface="Calibri" panose="020F0502020204030204" pitchFamily="34" charset="0"/>
                </a:rPr>
              </a:br>
              <a:r>
                <a:rPr lang="en-GB" sz="1000" dirty="0">
                  <a:solidFill>
                    <a:sysClr val="windowText" lastClr="000000"/>
                  </a:solidFill>
                  <a:latin typeface="Calibri" panose="020F0502020204030204" pitchFamily="34" charset="0"/>
                </a:rPr>
                <a:t>student with the</a:t>
              </a:r>
              <a:br>
                <a:rPr lang="en-GB" sz="1000" dirty="0">
                  <a:solidFill>
                    <a:sysClr val="windowText" lastClr="000000"/>
                  </a:solidFill>
                  <a:latin typeface="Calibri" panose="020F0502020204030204" pitchFamily="34" charset="0"/>
                </a:rPr>
              </a:br>
              <a:r>
                <a:rPr lang="en-GB" sz="1000" dirty="0">
                  <a:solidFill>
                    <a:sysClr val="windowText" lastClr="000000"/>
                  </a:solidFill>
                  <a:latin typeface="Calibri" panose="020F0502020204030204" pitchFamily="34" charset="0"/>
                </a:rPr>
                <a:t>most letter cards</a:t>
              </a:r>
              <a:br>
                <a:rPr lang="en-GB" sz="1000" dirty="0">
                  <a:solidFill>
                    <a:sysClr val="windowText" lastClr="000000"/>
                  </a:solidFill>
                  <a:latin typeface="Calibri" panose="020F0502020204030204" pitchFamily="34" charset="0"/>
                </a:rPr>
              </a:br>
              <a:r>
                <a:rPr lang="en-GB" sz="1000" dirty="0">
                  <a:solidFill>
                    <a:sysClr val="windowText" lastClr="000000"/>
                  </a:solidFill>
                  <a:latin typeface="Calibri" panose="020F0502020204030204" pitchFamily="34" charset="0"/>
                </a:rPr>
                <a:t>is the winner.</a:t>
              </a:r>
            </a:p>
          </p:txBody>
        </p:sp>
        <p:pic>
          <p:nvPicPr>
            <p:cNvPr id="4" name="Picture 3">
              <a:extLst>
                <a:ext uri="{FF2B5EF4-FFF2-40B4-BE49-F238E27FC236}">
                  <a16:creationId xmlns:a16="http://schemas.microsoft.com/office/drawing/2014/main" id="{5A9500F2-66EB-43EA-A1D8-97018012E766}"/>
                </a:ext>
              </a:extLst>
            </p:cNvPr>
            <p:cNvPicPr>
              <a:picLocks noChangeAspect="1"/>
            </p:cNvPicPr>
            <p:nvPr/>
          </p:nvPicPr>
          <p:blipFill>
            <a:blip r:embed="rId3"/>
            <a:stretch>
              <a:fillRect/>
            </a:stretch>
          </p:blipFill>
          <p:spPr>
            <a:xfrm>
              <a:off x="3577437" y="1574357"/>
              <a:ext cx="1159556" cy="803407"/>
            </a:xfrm>
            <a:prstGeom prst="rect">
              <a:avLst/>
            </a:prstGeom>
          </p:spPr>
        </p:pic>
      </p:grpSp>
      <p:grpSp>
        <p:nvGrpSpPr>
          <p:cNvPr id="10" name="Group 9">
            <a:extLst>
              <a:ext uri="{FF2B5EF4-FFF2-40B4-BE49-F238E27FC236}">
                <a16:creationId xmlns:a16="http://schemas.microsoft.com/office/drawing/2014/main" id="{C99E903B-B9B5-4D61-956B-9D1D8944BF16}"/>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1457698"/>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Hold it up</a:t>
              </a:r>
            </a:p>
            <a:p>
              <a:pPr lvl="0">
                <a:buClrTx/>
                <a:defRPr/>
              </a:pPr>
              <a:r>
                <a:rPr lang="en-GB" sz="1000" dirty="0">
                  <a:solidFill>
                    <a:sysClr val="windowText" lastClr="000000"/>
                  </a:solidFill>
                  <a:latin typeface="Calibri" panose="020F0502020204030204" pitchFamily="34" charset="0"/>
                </a:rPr>
                <a:t>Give out all the letter flashcards to the students. Each student can have more than one letter. Say a letter and the student holding that card must hold it up in the air.  Variation: say different actions as well - the student holding the card must do them, e.g. “The student with card “a”, jump 5 times!”</a:t>
              </a:r>
            </a:p>
          </p:txBody>
        </p:sp>
        <p:pic>
          <p:nvPicPr>
            <p:cNvPr id="5" name="Picture 4">
              <a:extLst>
                <a:ext uri="{FF2B5EF4-FFF2-40B4-BE49-F238E27FC236}">
                  <a16:creationId xmlns:a16="http://schemas.microsoft.com/office/drawing/2014/main" id="{58A55422-1FFC-4E5E-A318-A5B3BCD7C40B}"/>
                </a:ext>
              </a:extLst>
            </p:cNvPr>
            <p:cNvPicPr>
              <a:picLocks noChangeAspect="1"/>
            </p:cNvPicPr>
            <p:nvPr/>
          </p:nvPicPr>
          <p:blipFill>
            <a:blip r:embed="rId4"/>
            <a:stretch>
              <a:fillRect/>
            </a:stretch>
          </p:blipFill>
          <p:spPr>
            <a:xfrm>
              <a:off x="308696" y="1590259"/>
              <a:ext cx="1946146" cy="813739"/>
            </a:xfrm>
            <a:prstGeom prst="rect">
              <a:avLst/>
            </a:prstGeom>
          </p:spPr>
        </p:pic>
      </p:grpSp>
      <p:grpSp>
        <p:nvGrpSpPr>
          <p:cNvPr id="16" name="Group 15">
            <a:extLst>
              <a:ext uri="{FF2B5EF4-FFF2-40B4-BE49-F238E27FC236}">
                <a16:creationId xmlns:a16="http://schemas.microsoft.com/office/drawing/2014/main" id="{FB87795F-E2DF-449E-85EF-440FAE5FE8A9}"/>
              </a:ext>
            </a:extLst>
          </p:cNvPr>
          <p:cNvGrpSpPr/>
          <p:nvPr/>
        </p:nvGrpSpPr>
        <p:grpSpPr>
          <a:xfrm>
            <a:off x="3726282" y="2509989"/>
            <a:ext cx="3463206" cy="2321414"/>
            <a:chOff x="3726282" y="2509989"/>
            <a:chExt cx="3463206" cy="2321414"/>
          </a:xfrm>
        </p:grpSpPr>
        <p:sp>
          <p:nvSpPr>
            <p:cNvPr id="99" name="Rectangle 98">
              <a:extLst>
                <a:ext uri="{FF2B5EF4-FFF2-40B4-BE49-F238E27FC236}">
                  <a16:creationId xmlns:a16="http://schemas.microsoft.com/office/drawing/2014/main" id="{8D25ABF6-18DD-40D7-BDC9-C569383A7EBD}"/>
                </a:ext>
              </a:extLst>
            </p:cNvPr>
            <p:cNvSpPr/>
            <p:nvPr/>
          </p:nvSpPr>
          <p:spPr>
            <a:xfrm>
              <a:off x="3726282" y="2509989"/>
              <a:ext cx="3463206"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3867773" y="2597763"/>
              <a:ext cx="3180223" cy="2073251"/>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Vanishing alphabet flashcards</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a:buClrTx/>
                <a:defRPr/>
              </a:pPr>
              <a:r>
                <a:rPr lang="en-GB" sz="1000" dirty="0">
                  <a:solidFill>
                    <a:sysClr val="windowText" lastClr="000000"/>
                  </a:solidFill>
                  <a:latin typeface="Calibri" panose="020F0502020204030204" pitchFamily="34" charset="0"/>
                </a:rPr>
                <a:t>Stick the flashcard letters to the board. Tell everyone to close their eyes. Take away one of the flashcards and then tell your students to open their eyes again. The first student to shout out</a:t>
              </a:r>
            </a:p>
            <a:p>
              <a:pPr>
                <a:buClrTx/>
                <a:defRPr/>
              </a:pPr>
              <a:r>
                <a:rPr lang="en-GB" sz="1000" dirty="0">
                  <a:solidFill>
                    <a:sysClr val="windowText" lastClr="000000"/>
                  </a:solidFill>
                  <a:latin typeface="Calibri" panose="020F0502020204030204" pitchFamily="34" charset="0"/>
                </a:rPr>
                <a:t>the missing letter</a:t>
              </a:r>
            </a:p>
            <a:p>
              <a:pPr>
                <a:buClrTx/>
                <a:defRPr/>
              </a:pPr>
              <a:r>
                <a:rPr lang="en-GB" sz="1000" dirty="0">
                  <a:solidFill>
                    <a:sysClr val="windowText" lastClr="000000"/>
                  </a:solidFill>
                  <a:latin typeface="Calibri" panose="020F0502020204030204" pitchFamily="34" charset="0"/>
                </a:rPr>
                <a:t>can keep that</a:t>
              </a:r>
            </a:p>
            <a:p>
              <a:pPr>
                <a:buClrTx/>
                <a:defRPr/>
              </a:pPr>
              <a:r>
                <a:rPr lang="en-GB" sz="1000" dirty="0">
                  <a:solidFill>
                    <a:sysClr val="windowText" lastClr="000000"/>
                  </a:solidFill>
                  <a:latin typeface="Calibri" panose="020F0502020204030204" pitchFamily="34" charset="0"/>
                </a:rPr>
                <a:t>flashcard.</a:t>
              </a:r>
            </a:p>
            <a:p>
              <a:pPr>
                <a:buClrTx/>
                <a:defRPr/>
              </a:pPr>
              <a:endParaRPr lang="en-GB" sz="1000" dirty="0">
                <a:solidFill>
                  <a:sysClr val="windowText" lastClr="000000"/>
                </a:solidFill>
                <a:latin typeface="Calibri" panose="020F0502020204030204" pitchFamily="34" charset="0"/>
              </a:endParaRPr>
            </a:p>
            <a:p>
              <a:pPr>
                <a:buClrTx/>
                <a:defRPr/>
              </a:pPr>
              <a:r>
                <a:rPr lang="en-GB" sz="1000" dirty="0">
                  <a:solidFill>
                    <a:sysClr val="windowText" lastClr="000000"/>
                  </a:solidFill>
                  <a:latin typeface="Calibri" panose="020F0502020204030204" pitchFamily="34" charset="0"/>
                </a:rPr>
                <a:t>At the end of the</a:t>
              </a:r>
            </a:p>
            <a:p>
              <a:pPr>
                <a:buClrTx/>
                <a:defRPr/>
              </a:pPr>
              <a:r>
                <a:rPr lang="en-GB" sz="1000" dirty="0">
                  <a:solidFill>
                    <a:sysClr val="windowText" lastClr="000000"/>
                  </a:solidFill>
                  <a:latin typeface="Calibri" panose="020F0502020204030204" pitchFamily="34" charset="0"/>
                </a:rPr>
                <a:t>game, the student</a:t>
              </a:r>
            </a:p>
            <a:p>
              <a:pPr>
                <a:buClrTx/>
                <a:defRPr/>
              </a:pPr>
              <a:r>
                <a:rPr lang="en-GB" sz="1000" dirty="0">
                  <a:solidFill>
                    <a:sysClr val="windowText" lastClr="000000"/>
                  </a:solidFill>
                  <a:latin typeface="Calibri" panose="020F0502020204030204" pitchFamily="34" charset="0"/>
                </a:rPr>
                <a:t>with the most letter</a:t>
              </a:r>
            </a:p>
            <a:p>
              <a:pPr>
                <a:buClrTx/>
                <a:defRPr/>
              </a:pPr>
              <a:r>
                <a:rPr lang="en-GB" sz="1000" dirty="0">
                  <a:solidFill>
                    <a:sysClr val="windowText" lastClr="000000"/>
                  </a:solidFill>
                  <a:latin typeface="Calibri" panose="020F0502020204030204" pitchFamily="34" charset="0"/>
                </a:rPr>
                <a:t>cards is the winner. </a:t>
              </a:r>
            </a:p>
          </p:txBody>
        </p:sp>
        <p:pic>
          <p:nvPicPr>
            <p:cNvPr id="6" name="Picture 5">
              <a:extLst>
                <a:ext uri="{FF2B5EF4-FFF2-40B4-BE49-F238E27FC236}">
                  <a16:creationId xmlns:a16="http://schemas.microsoft.com/office/drawing/2014/main" id="{D23F9819-DB72-46D7-A2CC-4D18A220E339}"/>
                </a:ext>
              </a:extLst>
            </p:cNvPr>
            <p:cNvPicPr>
              <a:picLocks noChangeAspect="1"/>
            </p:cNvPicPr>
            <p:nvPr/>
          </p:nvPicPr>
          <p:blipFill>
            <a:blip r:embed="rId5"/>
            <a:stretch>
              <a:fillRect/>
            </a:stretch>
          </p:blipFill>
          <p:spPr>
            <a:xfrm>
              <a:off x="5116678" y="3454687"/>
              <a:ext cx="2011051" cy="1316055"/>
            </a:xfrm>
            <a:prstGeom prst="rect">
              <a:avLst/>
            </a:prstGeom>
          </p:spPr>
        </p:pic>
      </p:grpSp>
      <p:grpSp>
        <p:nvGrpSpPr>
          <p:cNvPr id="15" name="Group 14">
            <a:extLst>
              <a:ext uri="{FF2B5EF4-FFF2-40B4-BE49-F238E27FC236}">
                <a16:creationId xmlns:a16="http://schemas.microsoft.com/office/drawing/2014/main" id="{CCAABDCC-4C4B-46EF-8F1D-2A59931B1E88}"/>
              </a:ext>
            </a:extLst>
          </p:cNvPr>
          <p:cNvGrpSpPr/>
          <p:nvPr/>
        </p:nvGrpSpPr>
        <p:grpSpPr>
          <a:xfrm>
            <a:off x="83199" y="2509989"/>
            <a:ext cx="3567824" cy="2321414"/>
            <a:chOff x="83199" y="2509989"/>
            <a:chExt cx="3567824"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3567824"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BF6228D4-00D5-41A9-92AB-D2B1D1AE2B93}"/>
                </a:ext>
              </a:extLst>
            </p:cNvPr>
            <p:cNvPicPr>
              <a:picLocks noChangeAspect="1"/>
            </p:cNvPicPr>
            <p:nvPr/>
          </p:nvPicPr>
          <p:blipFill>
            <a:blip r:embed="rId6"/>
            <a:stretch>
              <a:fillRect/>
            </a:stretch>
          </p:blipFill>
          <p:spPr>
            <a:xfrm>
              <a:off x="1747522" y="3572008"/>
              <a:ext cx="1829915" cy="1226168"/>
            </a:xfrm>
            <a:prstGeom prst="rect">
              <a:avLst/>
            </a:prstGeom>
          </p:spPr>
        </p:pic>
        <p:sp>
          <p:nvSpPr>
            <p:cNvPr id="104" name="side panel textbox">
              <a:extLst>
                <a:ext uri="{FF2B5EF4-FFF2-40B4-BE49-F238E27FC236}">
                  <a16:creationId xmlns:a16="http://schemas.microsoft.com/office/drawing/2014/main" id="{A9688FE8-F67D-4E46-87AB-47AC674FAD3F}"/>
                </a:ext>
              </a:extLst>
            </p:cNvPr>
            <p:cNvSpPr txBox="1"/>
            <p:nvPr/>
          </p:nvSpPr>
          <p:spPr>
            <a:xfrm>
              <a:off x="171555" y="2597763"/>
              <a:ext cx="3368915" cy="2073251"/>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Slow motion</a:t>
              </a:r>
            </a:p>
            <a:p>
              <a:pPr lvl="0">
                <a:buClrTx/>
                <a:defRPr/>
              </a:pPr>
              <a:r>
                <a:rPr lang="en-GB" sz="1000" dirty="0">
                  <a:solidFill>
                    <a:sysClr val="windowText" lastClr="000000"/>
                  </a:solidFill>
                  <a:latin typeface="Calibri" panose="020F0502020204030204" pitchFamily="34" charset="0"/>
                </a:rPr>
                <a:t>Hold the pack of alphabet flashcards with the letters facing towards yourself. The first letter card should be turned around, so the letter is facing the students but is hidden as it is behind the pack. Slowly pull the flashcard up inch by inch so the students can only see part of the letter. As the letter is slowly revealed, students try to guess</a:t>
              </a:r>
            </a:p>
            <a:p>
              <a:pPr lvl="0">
                <a:buClrTx/>
                <a:defRPr/>
              </a:pPr>
              <a:r>
                <a:rPr lang="en-GB" sz="1000" dirty="0">
                  <a:solidFill>
                    <a:sysClr val="windowText" lastClr="000000"/>
                  </a:solidFill>
                  <a:latin typeface="Calibri" panose="020F0502020204030204" pitchFamily="34" charset="0"/>
                </a:rPr>
                <a:t>what it is. The first student to guess</a:t>
              </a:r>
            </a:p>
            <a:p>
              <a:pPr lvl="0">
                <a:buClrTx/>
                <a:defRPr/>
              </a:pPr>
              <a:r>
                <a:rPr lang="en-GB" sz="1000" dirty="0">
                  <a:solidFill>
                    <a:sysClr val="windowText" lastClr="000000"/>
                  </a:solidFill>
                  <a:latin typeface="Calibri" panose="020F0502020204030204" pitchFamily="34" charset="0"/>
                </a:rPr>
                <a:t>correctly keeps the card (for</a:t>
              </a:r>
            </a:p>
            <a:p>
              <a:pPr lvl="0">
                <a:buClrTx/>
                <a:defRPr/>
              </a:pPr>
              <a:r>
                <a:rPr lang="en-GB" sz="1000" dirty="0">
                  <a:solidFill>
                    <a:sysClr val="windowText" lastClr="000000"/>
                  </a:solidFill>
                  <a:latin typeface="Calibri" panose="020F0502020204030204" pitchFamily="34" charset="0"/>
                </a:rPr>
                <a:t>1 point). Variation: to make</a:t>
              </a:r>
            </a:p>
            <a:p>
              <a:pPr lvl="0">
                <a:buClrTx/>
                <a:defRPr/>
              </a:pPr>
              <a:r>
                <a:rPr lang="en-GB" sz="1000" dirty="0">
                  <a:solidFill>
                    <a:sysClr val="windowText" lastClr="000000"/>
                  </a:solidFill>
                  <a:latin typeface="Calibri" panose="020F0502020204030204" pitchFamily="34" charset="0"/>
                </a:rPr>
                <a:t>it a little more difficult, turn</a:t>
              </a:r>
            </a:p>
            <a:p>
              <a:pPr lvl="0">
                <a:buClrTx/>
                <a:defRPr/>
              </a:pPr>
              <a:r>
                <a:rPr lang="en-GB" sz="1000" dirty="0">
                  <a:solidFill>
                    <a:sysClr val="windowText" lastClr="000000"/>
                  </a:solidFill>
                  <a:latin typeface="Calibri" panose="020F0502020204030204" pitchFamily="34" charset="0"/>
                </a:rPr>
                <a:t>each letter flashcard upside</a:t>
              </a:r>
            </a:p>
            <a:p>
              <a:pPr lvl="0">
                <a:buClrTx/>
                <a:defRPr/>
              </a:pPr>
              <a:r>
                <a:rPr lang="en-GB" sz="1000" dirty="0">
                  <a:solidFill>
                    <a:sysClr val="windowText" lastClr="000000"/>
                  </a:solidFill>
                  <a:latin typeface="Calibri" panose="020F0502020204030204" pitchFamily="34" charset="0"/>
                </a:rPr>
                <a:t>down.</a:t>
              </a:r>
            </a:p>
          </p:txBody>
        </p:sp>
      </p:grpSp>
      <p:grpSp>
        <p:nvGrpSpPr>
          <p:cNvPr id="13" name="Group 12">
            <a:extLst>
              <a:ext uri="{FF2B5EF4-FFF2-40B4-BE49-F238E27FC236}">
                <a16:creationId xmlns:a16="http://schemas.microsoft.com/office/drawing/2014/main" id="{DB417727-9B3B-403A-97FC-2F885BB1770F}"/>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Find it</a:t>
              </a:r>
            </a:p>
            <a:p>
              <a:pPr lvl="0">
                <a:buClrTx/>
                <a:defRPr/>
              </a:pPr>
              <a:r>
                <a:rPr lang="en-GB" sz="1000" dirty="0">
                  <a:solidFill>
                    <a:sysClr val="windowText" lastClr="000000"/>
                  </a:solidFill>
                  <a:latin typeface="Calibri" panose="020F0502020204030204" pitchFamily="34" charset="0"/>
                </a:rPr>
                <a:t>Hold up a letter flashcard and the students search around the room for an object beginning with that letter. (e.g. a - arm, b - book, c - clock).</a:t>
              </a:r>
            </a:p>
          </p:txBody>
        </p:sp>
        <p:pic>
          <p:nvPicPr>
            <p:cNvPr id="9" name="Picture 8">
              <a:extLst>
                <a:ext uri="{FF2B5EF4-FFF2-40B4-BE49-F238E27FC236}">
                  <a16:creationId xmlns:a16="http://schemas.microsoft.com/office/drawing/2014/main" id="{AE180532-5499-4A71-90E1-9B6240440998}"/>
                </a:ext>
              </a:extLst>
            </p:cNvPr>
            <p:cNvPicPr>
              <a:picLocks noChangeAspect="1"/>
            </p:cNvPicPr>
            <p:nvPr/>
          </p:nvPicPr>
          <p:blipFill>
            <a:blip r:embed="rId7"/>
            <a:stretch>
              <a:fillRect/>
            </a:stretch>
          </p:blipFill>
          <p:spPr>
            <a:xfrm>
              <a:off x="5203160" y="1007280"/>
              <a:ext cx="1690621" cy="1337902"/>
            </a:xfrm>
            <a:prstGeom prst="rect">
              <a:avLst/>
            </a:prstGeom>
          </p:spPr>
        </p:pic>
      </p:grpSp>
      <p:grpSp>
        <p:nvGrpSpPr>
          <p:cNvPr id="7" name="Group 6">
            <a:extLst>
              <a:ext uri="{FF2B5EF4-FFF2-40B4-BE49-F238E27FC236}">
                <a16:creationId xmlns:a16="http://schemas.microsoft.com/office/drawing/2014/main" id="{C504F04D-C0A3-C033-ABF0-7763392D16FC}"/>
              </a:ext>
            </a:extLst>
          </p:cNvPr>
          <p:cNvGrpSpPr>
            <a:grpSpLocks noGrp="1" noUngrp="1" noRot="1" noMove="1" noResize="1"/>
          </p:cNvGrpSpPr>
          <p:nvPr/>
        </p:nvGrpSpPr>
        <p:grpSpPr>
          <a:xfrm>
            <a:off x="-14628" y="0"/>
            <a:ext cx="9158628" cy="5143500"/>
            <a:chOff x="-14628" y="0"/>
            <a:chExt cx="9158628" cy="5143500"/>
          </a:xfrm>
        </p:grpSpPr>
        <p:cxnSp>
          <p:nvCxnSpPr>
            <p:cNvPr id="12" name="AutoShape 3">
              <a:extLst>
                <a:ext uri="{FF2B5EF4-FFF2-40B4-BE49-F238E27FC236}">
                  <a16:creationId xmlns:a16="http://schemas.microsoft.com/office/drawing/2014/main" id="{B8F999E1-F277-25F9-521F-570121DD3BA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14" name="AutoShape 4">
              <a:extLst>
                <a:ext uri="{FF2B5EF4-FFF2-40B4-BE49-F238E27FC236}">
                  <a16:creationId xmlns:a16="http://schemas.microsoft.com/office/drawing/2014/main" id="{DDA73984-D8CF-15A8-D971-DC4DEBA3C787}"/>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7" name="Group 16">
              <a:extLst>
                <a:ext uri="{FF2B5EF4-FFF2-40B4-BE49-F238E27FC236}">
                  <a16:creationId xmlns:a16="http://schemas.microsoft.com/office/drawing/2014/main" id="{BC738C44-A2F0-F348-CA89-B00098BCE184}"/>
                </a:ext>
              </a:extLst>
            </p:cNvPr>
            <p:cNvGrpSpPr>
              <a:grpSpLocks noGrp="1" noUngrp="1" noRot="1" noMove="1" noResize="1"/>
            </p:cNvGrpSpPr>
            <p:nvPr/>
          </p:nvGrpSpPr>
          <p:grpSpPr bwMode="auto">
            <a:xfrm>
              <a:off x="3588189" y="2214383"/>
              <a:ext cx="1967622" cy="714734"/>
              <a:chOff x="6549" y="5686"/>
              <a:chExt cx="3510" cy="1275"/>
            </a:xfrm>
          </p:grpSpPr>
          <p:sp>
            <p:nvSpPr>
              <p:cNvPr id="18" name="AutoShape 6">
                <a:extLst>
                  <a:ext uri="{FF2B5EF4-FFF2-40B4-BE49-F238E27FC236}">
                    <a16:creationId xmlns:a16="http://schemas.microsoft.com/office/drawing/2014/main" id="{55629FCA-89A8-020D-4357-30BCD1A44C04}"/>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9" name="Text Box 7">
                <a:extLst>
                  <a:ext uri="{FF2B5EF4-FFF2-40B4-BE49-F238E27FC236}">
                    <a16:creationId xmlns:a16="http://schemas.microsoft.com/office/drawing/2014/main" id="{5478E0DD-86E4-E45C-9717-01E57FD87698}"/>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40216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500" fill="hold"/>
                                        <p:tgtEl>
                                          <p:spTgt spid="10"/>
                                        </p:tgtEl>
                                        <p:attrNameLst>
                                          <p:attrName>ppt_w</p:attrName>
                                        </p:attrNameLst>
                                      </p:cBhvr>
                                      <p:tavLst>
                                        <p:tav tm="0">
                                          <p:val>
                                            <p:fltVal val="0"/>
                                          </p:val>
                                        </p:tav>
                                        <p:tav tm="100000">
                                          <p:val>
                                            <p:strVal val="#ppt_w"/>
                                          </p:val>
                                        </p:tav>
                                      </p:tavLst>
                                    </p:anim>
                                    <p:anim calcmode="lin" valueType="num">
                                      <p:cBhvr>
                                        <p:cTn id="15" dur="1500" fill="hold"/>
                                        <p:tgtEl>
                                          <p:spTgt spid="10"/>
                                        </p:tgtEl>
                                        <p:attrNameLst>
                                          <p:attrName>ppt_h</p:attrName>
                                        </p:attrNameLst>
                                      </p:cBhvr>
                                      <p:tavLst>
                                        <p:tav tm="0">
                                          <p:val>
                                            <p:fltVal val="0"/>
                                          </p:val>
                                        </p:tav>
                                        <p:tav tm="100000">
                                          <p:val>
                                            <p:strVal val="#ppt_h"/>
                                          </p:val>
                                        </p:tav>
                                      </p:tavLst>
                                    </p:anim>
                                    <p:anim calcmode="lin" valueType="num">
                                      <p:cBhvr>
                                        <p:cTn id="16" dur="1500" fill="hold"/>
                                        <p:tgtEl>
                                          <p:spTgt spid="10"/>
                                        </p:tgtEl>
                                        <p:attrNameLst>
                                          <p:attrName>style.rotation</p:attrName>
                                        </p:attrNameLst>
                                      </p:cBhvr>
                                      <p:tavLst>
                                        <p:tav tm="0">
                                          <p:val>
                                            <p:fltVal val="90"/>
                                          </p:val>
                                        </p:tav>
                                        <p:tav tm="100000">
                                          <p:val>
                                            <p:fltVal val="0"/>
                                          </p:val>
                                        </p:tav>
                                      </p:tavLst>
                                    </p:anim>
                                    <p:animEffect transition="in" filter="fade">
                                      <p:cBhvr>
                                        <p:cTn id="17" dur="1500"/>
                                        <p:tgtEl>
                                          <p:spTgt spid="10"/>
                                        </p:tgtEl>
                                      </p:cBhvr>
                                    </p:animEffect>
                                  </p:childTnLst>
                                </p:cTn>
                              </p:par>
                              <p:par>
                                <p:cTn id="18" presetID="3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fltVal val="0"/>
                                          </p:val>
                                        </p:tav>
                                        <p:tav tm="100000">
                                          <p:val>
                                            <p:strVal val="#ppt_w"/>
                                          </p:val>
                                        </p:tav>
                                      </p:tavLst>
                                    </p:anim>
                                    <p:anim calcmode="lin" valueType="num">
                                      <p:cBhvr>
                                        <p:cTn id="21" dur="1500" fill="hold"/>
                                        <p:tgtEl>
                                          <p:spTgt spid="11"/>
                                        </p:tgtEl>
                                        <p:attrNameLst>
                                          <p:attrName>ppt_h</p:attrName>
                                        </p:attrNameLst>
                                      </p:cBhvr>
                                      <p:tavLst>
                                        <p:tav tm="0">
                                          <p:val>
                                            <p:fltVal val="0"/>
                                          </p:val>
                                        </p:tav>
                                        <p:tav tm="100000">
                                          <p:val>
                                            <p:strVal val="#ppt_h"/>
                                          </p:val>
                                        </p:tav>
                                      </p:tavLst>
                                    </p:anim>
                                    <p:anim calcmode="lin" valueType="num">
                                      <p:cBhvr>
                                        <p:cTn id="22" dur="1500" fill="hold"/>
                                        <p:tgtEl>
                                          <p:spTgt spid="11"/>
                                        </p:tgtEl>
                                        <p:attrNameLst>
                                          <p:attrName>style.rotation</p:attrName>
                                        </p:attrNameLst>
                                      </p:cBhvr>
                                      <p:tavLst>
                                        <p:tav tm="0">
                                          <p:val>
                                            <p:fltVal val="90"/>
                                          </p:val>
                                        </p:tav>
                                        <p:tav tm="100000">
                                          <p:val>
                                            <p:fltVal val="0"/>
                                          </p:val>
                                        </p:tav>
                                      </p:tavLst>
                                    </p:anim>
                                    <p:animEffect transition="in" filter="fade">
                                      <p:cBhvr>
                                        <p:cTn id="23" dur="15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500" fill="hold"/>
                                        <p:tgtEl>
                                          <p:spTgt spid="13"/>
                                        </p:tgtEl>
                                        <p:attrNameLst>
                                          <p:attrName>ppt_w</p:attrName>
                                        </p:attrNameLst>
                                      </p:cBhvr>
                                      <p:tavLst>
                                        <p:tav tm="0">
                                          <p:val>
                                            <p:fltVal val="0"/>
                                          </p:val>
                                        </p:tav>
                                        <p:tav tm="100000">
                                          <p:val>
                                            <p:strVal val="#ppt_w"/>
                                          </p:val>
                                        </p:tav>
                                      </p:tavLst>
                                    </p:anim>
                                    <p:anim calcmode="lin" valueType="num">
                                      <p:cBhvr>
                                        <p:cTn id="27" dur="1500" fill="hold"/>
                                        <p:tgtEl>
                                          <p:spTgt spid="13"/>
                                        </p:tgtEl>
                                        <p:attrNameLst>
                                          <p:attrName>ppt_h</p:attrName>
                                        </p:attrNameLst>
                                      </p:cBhvr>
                                      <p:tavLst>
                                        <p:tav tm="0">
                                          <p:val>
                                            <p:fltVal val="0"/>
                                          </p:val>
                                        </p:tav>
                                        <p:tav tm="100000">
                                          <p:val>
                                            <p:strVal val="#ppt_h"/>
                                          </p:val>
                                        </p:tav>
                                      </p:tavLst>
                                    </p:anim>
                                    <p:anim calcmode="lin" valueType="num">
                                      <p:cBhvr>
                                        <p:cTn id="28" dur="1500" fill="hold"/>
                                        <p:tgtEl>
                                          <p:spTgt spid="13"/>
                                        </p:tgtEl>
                                        <p:attrNameLst>
                                          <p:attrName>style.rotation</p:attrName>
                                        </p:attrNameLst>
                                      </p:cBhvr>
                                      <p:tavLst>
                                        <p:tav tm="0">
                                          <p:val>
                                            <p:fltVal val="90"/>
                                          </p:val>
                                        </p:tav>
                                        <p:tav tm="100000">
                                          <p:val>
                                            <p:fltVal val="0"/>
                                          </p:val>
                                        </p:tav>
                                      </p:tavLst>
                                    </p:anim>
                                    <p:animEffect transition="in" filter="fade">
                                      <p:cBhvr>
                                        <p:cTn id="29" dur="1500"/>
                                        <p:tgtEl>
                                          <p:spTgt spid="13"/>
                                        </p:tgtEl>
                                      </p:cBhvr>
                                    </p:animEffect>
                                  </p:childTnLst>
                                </p:cTn>
                              </p:par>
                              <p:par>
                                <p:cTn id="30" presetID="3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500" fill="hold"/>
                                        <p:tgtEl>
                                          <p:spTgt spid="15"/>
                                        </p:tgtEl>
                                        <p:attrNameLst>
                                          <p:attrName>ppt_w</p:attrName>
                                        </p:attrNameLst>
                                      </p:cBhvr>
                                      <p:tavLst>
                                        <p:tav tm="0">
                                          <p:val>
                                            <p:fltVal val="0"/>
                                          </p:val>
                                        </p:tav>
                                        <p:tav tm="100000">
                                          <p:val>
                                            <p:strVal val="#ppt_w"/>
                                          </p:val>
                                        </p:tav>
                                      </p:tavLst>
                                    </p:anim>
                                    <p:anim calcmode="lin" valueType="num">
                                      <p:cBhvr>
                                        <p:cTn id="33" dur="1500" fill="hold"/>
                                        <p:tgtEl>
                                          <p:spTgt spid="15"/>
                                        </p:tgtEl>
                                        <p:attrNameLst>
                                          <p:attrName>ppt_h</p:attrName>
                                        </p:attrNameLst>
                                      </p:cBhvr>
                                      <p:tavLst>
                                        <p:tav tm="0">
                                          <p:val>
                                            <p:fltVal val="0"/>
                                          </p:val>
                                        </p:tav>
                                        <p:tav tm="100000">
                                          <p:val>
                                            <p:strVal val="#ppt_h"/>
                                          </p:val>
                                        </p:tav>
                                      </p:tavLst>
                                    </p:anim>
                                    <p:anim calcmode="lin" valueType="num">
                                      <p:cBhvr>
                                        <p:cTn id="34" dur="1500" fill="hold"/>
                                        <p:tgtEl>
                                          <p:spTgt spid="15"/>
                                        </p:tgtEl>
                                        <p:attrNameLst>
                                          <p:attrName>style.rotation</p:attrName>
                                        </p:attrNameLst>
                                      </p:cBhvr>
                                      <p:tavLst>
                                        <p:tav tm="0">
                                          <p:val>
                                            <p:fltVal val="90"/>
                                          </p:val>
                                        </p:tav>
                                        <p:tav tm="100000">
                                          <p:val>
                                            <p:fltVal val="0"/>
                                          </p:val>
                                        </p:tav>
                                      </p:tavLst>
                                    </p:anim>
                                    <p:animEffect transition="in" filter="fade">
                                      <p:cBhvr>
                                        <p:cTn id="35" dur="1500"/>
                                        <p:tgtEl>
                                          <p:spTgt spid="15"/>
                                        </p:tgtEl>
                                      </p:cBhvr>
                                    </p:animEffec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500" fill="hold"/>
                                        <p:tgtEl>
                                          <p:spTgt spid="16"/>
                                        </p:tgtEl>
                                        <p:attrNameLst>
                                          <p:attrName>ppt_w</p:attrName>
                                        </p:attrNameLst>
                                      </p:cBhvr>
                                      <p:tavLst>
                                        <p:tav tm="0">
                                          <p:val>
                                            <p:fltVal val="0"/>
                                          </p:val>
                                        </p:tav>
                                        <p:tav tm="100000">
                                          <p:val>
                                            <p:strVal val="#ppt_w"/>
                                          </p:val>
                                        </p:tav>
                                      </p:tavLst>
                                    </p:anim>
                                    <p:anim calcmode="lin" valueType="num">
                                      <p:cBhvr>
                                        <p:cTn id="39" dur="1500" fill="hold"/>
                                        <p:tgtEl>
                                          <p:spTgt spid="16"/>
                                        </p:tgtEl>
                                        <p:attrNameLst>
                                          <p:attrName>ppt_h</p:attrName>
                                        </p:attrNameLst>
                                      </p:cBhvr>
                                      <p:tavLst>
                                        <p:tav tm="0">
                                          <p:val>
                                            <p:fltVal val="0"/>
                                          </p:val>
                                        </p:tav>
                                        <p:tav tm="100000">
                                          <p:val>
                                            <p:strVal val="#ppt_h"/>
                                          </p:val>
                                        </p:tav>
                                      </p:tavLst>
                                    </p:anim>
                                    <p:anim calcmode="lin" valueType="num">
                                      <p:cBhvr>
                                        <p:cTn id="40" dur="1500" fill="hold"/>
                                        <p:tgtEl>
                                          <p:spTgt spid="16"/>
                                        </p:tgtEl>
                                        <p:attrNameLst>
                                          <p:attrName>style.rotation</p:attrName>
                                        </p:attrNameLst>
                                      </p:cBhvr>
                                      <p:tavLst>
                                        <p:tav tm="0">
                                          <p:val>
                                            <p:fltVal val="90"/>
                                          </p:val>
                                        </p:tav>
                                        <p:tav tm="100000">
                                          <p:val>
                                            <p:fltVal val="0"/>
                                          </p:val>
                                        </p:tav>
                                      </p:tavLst>
                                    </p:anim>
                                    <p:animEffect transition="in" filter="fade">
                                      <p:cBhvr>
                                        <p:cTn id="41" dur="1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C9B3F0D-A102-4279-8FE6-EA9EE663EDBB}"/>
              </a:ext>
            </a:extLst>
          </p:cNvPr>
          <p:cNvPicPr>
            <a:picLocks noChangeAspect="1"/>
          </p:cNvPicPr>
          <p:nvPr/>
        </p:nvPicPr>
        <p:blipFill>
          <a:blip r:embed="rId2"/>
          <a:stretch>
            <a:fillRect/>
          </a:stretch>
        </p:blipFill>
        <p:spPr>
          <a:xfrm>
            <a:off x="1542933" y="1137896"/>
            <a:ext cx="4642111" cy="3077736"/>
          </a:xfrm>
          <a:prstGeom prst="rect">
            <a:avLst/>
          </a:prstGeom>
        </p:spPr>
      </p:pic>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B96F4E83-97C6-49E4-80AD-722C32EB5786}" type="slidenum">
              <a:rPr lang="en-GB" smtClean="0">
                <a:latin typeface="Calibri" panose="020F0502020204030204" pitchFamily="34" charset="0"/>
              </a:rPr>
              <a:pPr/>
              <a:t>11</a:t>
            </a:fld>
            <a:r>
              <a:rPr lang="en-GB" dirty="0">
                <a:latin typeface="Calibri" panose="020F0502020204030204" pitchFamily="34" charset="0"/>
              </a:rPr>
              <a:t>  |  © ESLKidStuff.com</a:t>
            </a:r>
          </a:p>
        </p:txBody>
      </p:sp>
      <p:sp>
        <p:nvSpPr>
          <p:cNvPr id="73" name="TextBox 72">
            <a:extLst>
              <a:ext uri="{FF2B5EF4-FFF2-40B4-BE49-F238E27FC236}">
                <a16:creationId xmlns:a16="http://schemas.microsoft.com/office/drawing/2014/main" id="{CF88342F-32F1-46F7-A5B4-276A219BE544}"/>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dirty="0">
                <a:solidFill>
                  <a:schemeClr val="bg2"/>
                </a:solidFill>
                <a:latin typeface="Calibri" panose="020F0502020204030204" pitchFamily="34" charset="0"/>
              </a:rPr>
              <a:t>[ Press space bar or left-mouse</a:t>
            </a:r>
            <a:r>
              <a:rPr lang="en-GB" sz="900" baseline="0" dirty="0">
                <a:solidFill>
                  <a:schemeClr val="bg2"/>
                </a:solidFill>
                <a:latin typeface="Calibri" panose="020F0502020204030204" pitchFamily="34" charset="0"/>
              </a:rPr>
              <a:t> click to move to the next slide ]</a:t>
            </a:r>
            <a:endParaRPr lang="en-GB" sz="900" dirty="0">
              <a:solidFill>
                <a:schemeClr val="bg2"/>
              </a:solidFill>
              <a:latin typeface="Calibri" panose="020F0502020204030204" pitchFamily="34" charset="0"/>
            </a:endParaRPr>
          </a:p>
        </p:txBody>
      </p:sp>
      <p:sp>
        <p:nvSpPr>
          <p:cNvPr id="77" name="TextBox 76">
            <a:extLst>
              <a:ext uri="{FF2B5EF4-FFF2-40B4-BE49-F238E27FC236}">
                <a16:creationId xmlns:a16="http://schemas.microsoft.com/office/drawing/2014/main" id="{DF184437-99B9-4664-B8C8-78527DFEEC79}"/>
              </a:ext>
            </a:extLst>
          </p:cNvPr>
          <p:cNvSpPr txBox="1"/>
          <p:nvPr/>
        </p:nvSpPr>
        <p:spPr>
          <a:xfrm>
            <a:off x="37287" y="3293793"/>
            <a:ext cx="1100137" cy="461665"/>
          </a:xfrm>
          <a:prstGeom prst="rect">
            <a:avLst/>
          </a:prstGeom>
          <a:noFill/>
        </p:spPr>
        <p:txBody>
          <a:bodyPr wrap="square" rtlCol="0">
            <a:spAutoFit/>
          </a:bodyPr>
          <a:lstStyle/>
          <a:p>
            <a:pPr algn="ctr"/>
            <a:r>
              <a:rPr lang="en-GB" sz="1200" dirty="0">
                <a:solidFill>
                  <a:schemeClr val="bg2">
                    <a:lumMod val="75000"/>
                  </a:schemeClr>
                </a:solidFill>
                <a:latin typeface="Calibri" panose="020F0502020204030204" pitchFamily="34" charset="0"/>
              </a:rPr>
              <a:t>Regular printing sheet</a:t>
            </a:r>
          </a:p>
        </p:txBody>
      </p:sp>
      <p:pic>
        <p:nvPicPr>
          <p:cNvPr id="49" name="Picture 48" descr="A close up of a logo&#10;&#10;Description automatically generated">
            <a:extLst>
              <a:ext uri="{FF2B5EF4-FFF2-40B4-BE49-F238E27FC236}">
                <a16:creationId xmlns:a16="http://schemas.microsoft.com/office/drawing/2014/main" id="{BA2AD0FA-6896-4C5E-A522-3CEEA6422774}"/>
              </a:ext>
            </a:extLst>
          </p:cNvPr>
          <p:cNvPicPr>
            <a:picLocks noChangeAspect="1"/>
          </p:cNvPicPr>
          <p:nvPr/>
        </p:nvPicPr>
        <p:blipFill>
          <a:blip r:embed="rId3"/>
          <a:stretch>
            <a:fillRect/>
          </a:stretch>
        </p:blipFill>
        <p:spPr>
          <a:xfrm>
            <a:off x="351447" y="2814745"/>
            <a:ext cx="517917" cy="517917"/>
          </a:xfrm>
          <a:prstGeom prst="rect">
            <a:avLst/>
          </a:prstGeom>
        </p:spPr>
      </p:pic>
      <p:grpSp>
        <p:nvGrpSpPr>
          <p:cNvPr id="51" name="Group 50">
            <a:extLst>
              <a:ext uri="{FF2B5EF4-FFF2-40B4-BE49-F238E27FC236}">
                <a16:creationId xmlns:a16="http://schemas.microsoft.com/office/drawing/2014/main" id="{6852A63A-7137-4C43-8151-5A3F68F80046}"/>
              </a:ext>
            </a:extLst>
          </p:cNvPr>
          <p:cNvGrpSpPr/>
          <p:nvPr/>
        </p:nvGrpSpPr>
        <p:grpSpPr>
          <a:xfrm>
            <a:off x="7264747" y="0"/>
            <a:ext cx="1879253" cy="5143500"/>
            <a:chOff x="8777197" y="0"/>
            <a:chExt cx="1879253" cy="5143500"/>
          </a:xfrm>
        </p:grpSpPr>
        <p:sp>
          <p:nvSpPr>
            <p:cNvPr id="52" name="side panel dark rectangle">
              <a:extLst>
                <a:ext uri="{FF2B5EF4-FFF2-40B4-BE49-F238E27FC236}">
                  <a16:creationId xmlns:a16="http://schemas.microsoft.com/office/drawing/2014/main" id="{7C25E481-4CD3-4A55-BEA2-16B40BF4B92C}"/>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3" name="side panel light rectangle">
              <a:extLst>
                <a:ext uri="{FF2B5EF4-FFF2-40B4-BE49-F238E27FC236}">
                  <a16:creationId xmlns:a16="http://schemas.microsoft.com/office/drawing/2014/main" id="{C82E56C0-372F-4020-ADD2-FA3576F0704B}"/>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4" name="side panel textbox">
              <a:extLst>
                <a:ext uri="{FF2B5EF4-FFF2-40B4-BE49-F238E27FC236}">
                  <a16:creationId xmlns:a16="http://schemas.microsoft.com/office/drawing/2014/main" id="{C3D93785-DEAF-4F86-A289-BB610DC08B31}"/>
                </a:ext>
              </a:extLst>
            </p:cNvPr>
            <p:cNvSpPr txBox="1"/>
            <p:nvPr/>
          </p:nvSpPr>
          <p:spPr>
            <a:xfrm>
              <a:off x="9183300" y="27074"/>
              <a:ext cx="1450860" cy="4227687"/>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Do the “</a:t>
              </a:r>
              <a:r>
                <a:rPr lang="en-GB" sz="1000" b="1" dirty="0" err="1">
                  <a:solidFill>
                    <a:sysClr val="windowText" lastClr="000000"/>
                  </a:solidFill>
                  <a:latin typeface="Calibri" panose="020F0502020204030204" pitchFamily="34" charset="0"/>
                </a:rPr>
                <a:t>abc</a:t>
              </a:r>
              <a:r>
                <a:rPr lang="en-GB" sz="1000" b="1" dirty="0">
                  <a:solidFill>
                    <a:sysClr val="windowText" lastClr="000000"/>
                  </a:solidFill>
                  <a:latin typeface="Calibri" panose="020F0502020204030204" pitchFamily="34" charset="0"/>
                </a:rPr>
                <a:t> printing sheet”</a:t>
              </a:r>
            </a:p>
            <a:p>
              <a:pPr lvl="0">
                <a:buClrTx/>
                <a:defRPr/>
              </a:pPr>
              <a:r>
                <a:rPr lang="en-GB" sz="1000" dirty="0">
                  <a:solidFill>
                    <a:sysClr val="windowText" lastClr="000000"/>
                  </a:solidFill>
                  <a:latin typeface="Calibri" panose="020F0502020204030204" pitchFamily="34" charset="0"/>
                </a:rPr>
                <a:t>We’ll finish with some printing practice.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Hold up the worksheet and model tracing and printing each letter.  Clearly show the directions of printing each letter and emphasize the importance of staying on the line.</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Have your students work on their worksheets.  Spend time with each student helping, asking what the letter is, and praising.</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The printing sheet is available in clear print letters or </a:t>
              </a:r>
              <a:r>
                <a:rPr lang="en-GB" sz="1000" dirty="0" err="1">
                  <a:solidFill>
                    <a:sysClr val="windowText" lastClr="000000"/>
                  </a:solidFill>
                  <a:latin typeface="Calibri" panose="020F0502020204030204" pitchFamily="34" charset="0"/>
                </a:rPr>
                <a:t>D’Nealian</a:t>
              </a:r>
              <a:r>
                <a:rPr lang="en-GB" sz="1000" dirty="0">
                  <a:solidFill>
                    <a:sysClr val="windowText" lastClr="000000"/>
                  </a:solidFill>
                  <a:latin typeface="Calibri" panose="020F0502020204030204" pitchFamily="34" charset="0"/>
                </a:rPr>
                <a:t> script. </a:t>
              </a:r>
              <a:r>
                <a:rPr lang="en-GB" sz="1000" dirty="0" err="1">
                  <a:solidFill>
                    <a:sysClr val="windowText" lastClr="000000"/>
                  </a:solidFill>
                  <a:latin typeface="Calibri" panose="020F0502020204030204" pitchFamily="34" charset="0"/>
                </a:rPr>
                <a:t>D'Nealian</a:t>
              </a:r>
              <a:r>
                <a:rPr lang="en-GB" sz="1000" dirty="0">
                  <a:solidFill>
                    <a:sysClr val="windowText" lastClr="000000"/>
                  </a:solidFill>
                  <a:latin typeface="Calibri" panose="020F0502020204030204" pitchFamily="34" charset="0"/>
                </a:rPr>
                <a:t> is a style of writing in cursive and print (block) handwriting.</a:t>
              </a:r>
            </a:p>
          </p:txBody>
        </p:sp>
        <p:grpSp>
          <p:nvGrpSpPr>
            <p:cNvPr id="55" name="teacher icon group">
              <a:extLst>
                <a:ext uri="{FF2B5EF4-FFF2-40B4-BE49-F238E27FC236}">
                  <a16:creationId xmlns:a16="http://schemas.microsoft.com/office/drawing/2014/main" id="{7F93CA89-BC95-4F2D-971F-85D6807847ED}"/>
                </a:ext>
              </a:extLst>
            </p:cNvPr>
            <p:cNvGrpSpPr/>
            <p:nvPr/>
          </p:nvGrpSpPr>
          <p:grpSpPr>
            <a:xfrm>
              <a:off x="8810640" y="151620"/>
              <a:ext cx="296181" cy="296181"/>
              <a:chOff x="8810640" y="62245"/>
              <a:chExt cx="296181" cy="296181"/>
            </a:xfrm>
          </p:grpSpPr>
          <p:sp>
            <p:nvSpPr>
              <p:cNvPr id="56" name="icon circle">
                <a:extLst>
                  <a:ext uri="{FF2B5EF4-FFF2-40B4-BE49-F238E27FC236}">
                    <a16:creationId xmlns:a16="http://schemas.microsoft.com/office/drawing/2014/main" id="{D2032C2C-6AD9-490C-ACB3-19F24A0BED40}"/>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57" name="teacher icon">
                <a:extLst>
                  <a:ext uri="{FF2B5EF4-FFF2-40B4-BE49-F238E27FC236}">
                    <a16:creationId xmlns:a16="http://schemas.microsoft.com/office/drawing/2014/main" id="{C1995BF7-196F-4C95-B0DA-B0F80583F04C}"/>
                  </a:ext>
                </a:extLst>
              </p:cNvPr>
              <p:cNvGrpSpPr/>
              <p:nvPr/>
            </p:nvGrpSpPr>
            <p:grpSpPr>
              <a:xfrm>
                <a:off x="8864754" y="93114"/>
                <a:ext cx="193866" cy="206740"/>
                <a:chOff x="2542389" y="2767092"/>
                <a:chExt cx="480536" cy="512445"/>
              </a:xfrm>
            </p:grpSpPr>
            <p:sp>
              <p:nvSpPr>
                <p:cNvPr id="58" name="Google Shape;1395;p49">
                  <a:extLst>
                    <a:ext uri="{FF2B5EF4-FFF2-40B4-BE49-F238E27FC236}">
                      <a16:creationId xmlns:a16="http://schemas.microsoft.com/office/drawing/2014/main" id="{C3911134-2E2D-4AFF-97DB-44A8ED9809B9}"/>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9" name="Google Shape;1396;p49">
                  <a:extLst>
                    <a:ext uri="{FF2B5EF4-FFF2-40B4-BE49-F238E27FC236}">
                      <a16:creationId xmlns:a16="http://schemas.microsoft.com/office/drawing/2014/main" id="{EA988395-107C-46F3-A3D8-48378C087E24}"/>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Google Shape;1397;p49">
                  <a:extLst>
                    <a:ext uri="{FF2B5EF4-FFF2-40B4-BE49-F238E27FC236}">
                      <a16:creationId xmlns:a16="http://schemas.microsoft.com/office/drawing/2014/main" id="{ED2406CF-FC3B-40D0-9247-D07961207D8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1" name="Google Shape;1398;p49">
                  <a:extLst>
                    <a:ext uri="{FF2B5EF4-FFF2-40B4-BE49-F238E27FC236}">
                      <a16:creationId xmlns:a16="http://schemas.microsoft.com/office/drawing/2014/main" id="{B139DE58-1057-4B83-94B2-469C6311CDD7}"/>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2" name="Google Shape;1399;p49">
                  <a:extLst>
                    <a:ext uri="{FF2B5EF4-FFF2-40B4-BE49-F238E27FC236}">
                      <a16:creationId xmlns:a16="http://schemas.microsoft.com/office/drawing/2014/main" id="{8C245D00-FDDF-42F8-9AF8-7AEA55E9A5CB}"/>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3" name="Google Shape;1400;p49">
                  <a:extLst>
                    <a:ext uri="{FF2B5EF4-FFF2-40B4-BE49-F238E27FC236}">
                      <a16:creationId xmlns:a16="http://schemas.microsoft.com/office/drawing/2014/main" id="{52C6B823-1184-4FB3-A7C8-CE88753FDF5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4" name="Google Shape;1401;p49">
                  <a:extLst>
                    <a:ext uri="{FF2B5EF4-FFF2-40B4-BE49-F238E27FC236}">
                      <a16:creationId xmlns:a16="http://schemas.microsoft.com/office/drawing/2014/main" id="{05C7A950-F180-4E9B-A82A-52AF90D7C7EF}"/>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5" name="Google Shape;1402;p49">
                  <a:extLst>
                    <a:ext uri="{FF2B5EF4-FFF2-40B4-BE49-F238E27FC236}">
                      <a16:creationId xmlns:a16="http://schemas.microsoft.com/office/drawing/2014/main" id="{EF4114CD-5168-40D5-BF60-963E6ABA9346}"/>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403;p49">
                  <a:extLst>
                    <a:ext uri="{FF2B5EF4-FFF2-40B4-BE49-F238E27FC236}">
                      <a16:creationId xmlns:a16="http://schemas.microsoft.com/office/drawing/2014/main" id="{E33C0044-1639-4119-B872-E00A22CE74F1}"/>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404;p49">
                  <a:extLst>
                    <a:ext uri="{FF2B5EF4-FFF2-40B4-BE49-F238E27FC236}">
                      <a16:creationId xmlns:a16="http://schemas.microsoft.com/office/drawing/2014/main" id="{6C8097B4-509C-4042-BC2D-7AAB70F8F8F9}"/>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5;p49">
                  <a:extLst>
                    <a:ext uri="{FF2B5EF4-FFF2-40B4-BE49-F238E27FC236}">
                      <a16:creationId xmlns:a16="http://schemas.microsoft.com/office/drawing/2014/main" id="{EF561EE1-3613-4888-840D-98E65E6BC52F}"/>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6;p49">
                  <a:extLst>
                    <a:ext uri="{FF2B5EF4-FFF2-40B4-BE49-F238E27FC236}">
                      <a16:creationId xmlns:a16="http://schemas.microsoft.com/office/drawing/2014/main" id="{0A441EF6-CD2C-4014-A778-90C0C704A821}"/>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7;p49">
                  <a:extLst>
                    <a:ext uri="{FF2B5EF4-FFF2-40B4-BE49-F238E27FC236}">
                      <a16:creationId xmlns:a16="http://schemas.microsoft.com/office/drawing/2014/main" id="{48164A1F-DDD5-481C-93CA-D61AE178F0A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8;p49">
                  <a:extLst>
                    <a:ext uri="{FF2B5EF4-FFF2-40B4-BE49-F238E27FC236}">
                      <a16:creationId xmlns:a16="http://schemas.microsoft.com/office/drawing/2014/main" id="{7D60F0A2-6A43-4779-ACBE-BC1B6430A8A7}"/>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9;p49">
                  <a:extLst>
                    <a:ext uri="{FF2B5EF4-FFF2-40B4-BE49-F238E27FC236}">
                      <a16:creationId xmlns:a16="http://schemas.microsoft.com/office/drawing/2014/main" id="{477C405C-EBA3-490B-9792-BEFDEE06F37C}"/>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10;p49">
                  <a:extLst>
                    <a:ext uri="{FF2B5EF4-FFF2-40B4-BE49-F238E27FC236}">
                      <a16:creationId xmlns:a16="http://schemas.microsoft.com/office/drawing/2014/main" id="{80FF2F50-7A65-4001-8E97-A6CA3CC1597D}"/>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1;p49">
                  <a:extLst>
                    <a:ext uri="{FF2B5EF4-FFF2-40B4-BE49-F238E27FC236}">
                      <a16:creationId xmlns:a16="http://schemas.microsoft.com/office/drawing/2014/main" id="{97B827CD-6CE6-40C5-839F-AD09A02A7D3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2;p49">
                  <a:extLst>
                    <a:ext uri="{FF2B5EF4-FFF2-40B4-BE49-F238E27FC236}">
                      <a16:creationId xmlns:a16="http://schemas.microsoft.com/office/drawing/2014/main" id="{92905182-9520-45F8-A19F-EF6D45CA430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3;p49">
                  <a:extLst>
                    <a:ext uri="{FF2B5EF4-FFF2-40B4-BE49-F238E27FC236}">
                      <a16:creationId xmlns:a16="http://schemas.microsoft.com/office/drawing/2014/main" id="{0D38745B-4502-4A09-A6D9-D83309F2B533}"/>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4;p49">
                  <a:extLst>
                    <a:ext uri="{FF2B5EF4-FFF2-40B4-BE49-F238E27FC236}">
                      <a16:creationId xmlns:a16="http://schemas.microsoft.com/office/drawing/2014/main" id="{2C5AAB37-98C8-45D1-82F9-7359B2A98786}"/>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5;p49">
                  <a:extLst>
                    <a:ext uri="{FF2B5EF4-FFF2-40B4-BE49-F238E27FC236}">
                      <a16:creationId xmlns:a16="http://schemas.microsoft.com/office/drawing/2014/main" id="{FCFE1B18-D3B8-47B8-A6E8-2DF5F00E036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6;p49">
                  <a:extLst>
                    <a:ext uri="{FF2B5EF4-FFF2-40B4-BE49-F238E27FC236}">
                      <a16:creationId xmlns:a16="http://schemas.microsoft.com/office/drawing/2014/main" id="{66D94360-E72C-4749-8D0E-3C2018AF6F53}"/>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7;p49">
                  <a:extLst>
                    <a:ext uri="{FF2B5EF4-FFF2-40B4-BE49-F238E27FC236}">
                      <a16:creationId xmlns:a16="http://schemas.microsoft.com/office/drawing/2014/main" id="{426D4E4F-8768-468F-9CE9-6A01642882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8;p49">
                  <a:extLst>
                    <a:ext uri="{FF2B5EF4-FFF2-40B4-BE49-F238E27FC236}">
                      <a16:creationId xmlns:a16="http://schemas.microsoft.com/office/drawing/2014/main" id="{6E6E9688-B981-4088-A142-DD255DB6774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9;p49">
                  <a:extLst>
                    <a:ext uri="{FF2B5EF4-FFF2-40B4-BE49-F238E27FC236}">
                      <a16:creationId xmlns:a16="http://schemas.microsoft.com/office/drawing/2014/main" id="{D070F3CB-BA89-4EC6-AC1B-67981A1D3CD4}"/>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20;p49">
                  <a:extLst>
                    <a:ext uri="{FF2B5EF4-FFF2-40B4-BE49-F238E27FC236}">
                      <a16:creationId xmlns:a16="http://schemas.microsoft.com/office/drawing/2014/main" id="{AA37CF1F-13D1-46BF-ABD8-09E14691FC5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1;p49">
                  <a:extLst>
                    <a:ext uri="{FF2B5EF4-FFF2-40B4-BE49-F238E27FC236}">
                      <a16:creationId xmlns:a16="http://schemas.microsoft.com/office/drawing/2014/main" id="{039BAA17-E83F-4A6B-B228-A356A8DE8F8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2;p49">
                  <a:extLst>
                    <a:ext uri="{FF2B5EF4-FFF2-40B4-BE49-F238E27FC236}">
                      <a16:creationId xmlns:a16="http://schemas.microsoft.com/office/drawing/2014/main" id="{07C241D0-8ABE-4BC5-A1AF-5656ADE2D4FA}"/>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pic>
        <p:nvPicPr>
          <p:cNvPr id="6" name="Picture 5">
            <a:extLst>
              <a:ext uri="{FF2B5EF4-FFF2-40B4-BE49-F238E27FC236}">
                <a16:creationId xmlns:a16="http://schemas.microsoft.com/office/drawing/2014/main" id="{7D8ED99D-9506-4AF2-B460-4C8FC0A8DB6C}"/>
              </a:ext>
            </a:extLst>
          </p:cNvPr>
          <p:cNvPicPr>
            <a:picLocks noChangeAspect="1"/>
          </p:cNvPicPr>
          <p:nvPr/>
        </p:nvPicPr>
        <p:blipFill>
          <a:blip r:embed="rId4"/>
          <a:stretch>
            <a:fillRect/>
          </a:stretch>
        </p:blipFill>
        <p:spPr>
          <a:xfrm>
            <a:off x="2298874" y="151724"/>
            <a:ext cx="3425257" cy="4841469"/>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130" name="TextBox 129">
            <a:extLst>
              <a:ext uri="{FF2B5EF4-FFF2-40B4-BE49-F238E27FC236}">
                <a16:creationId xmlns:a16="http://schemas.microsoft.com/office/drawing/2014/main" id="{F2387B12-106D-4D75-9A09-27B8937A58F3}"/>
              </a:ext>
            </a:extLst>
          </p:cNvPr>
          <p:cNvSpPr txBox="1"/>
          <p:nvPr/>
        </p:nvSpPr>
        <p:spPr>
          <a:xfrm>
            <a:off x="37287" y="4333384"/>
            <a:ext cx="1100137" cy="461665"/>
          </a:xfrm>
          <a:prstGeom prst="rect">
            <a:avLst/>
          </a:prstGeom>
          <a:noFill/>
        </p:spPr>
        <p:txBody>
          <a:bodyPr wrap="square" rtlCol="0">
            <a:spAutoFit/>
          </a:bodyPr>
          <a:lstStyle/>
          <a:p>
            <a:pPr algn="ctr"/>
            <a:r>
              <a:rPr lang="en-GB" sz="1200" dirty="0" err="1">
                <a:solidFill>
                  <a:schemeClr val="bg2">
                    <a:lumMod val="75000"/>
                  </a:schemeClr>
                </a:solidFill>
                <a:latin typeface="Calibri" panose="020F0502020204030204" pitchFamily="34" charset="0"/>
              </a:rPr>
              <a:t>D’Nealian</a:t>
            </a:r>
            <a:r>
              <a:rPr lang="en-GB" sz="1200" dirty="0">
                <a:solidFill>
                  <a:schemeClr val="bg2">
                    <a:lumMod val="75000"/>
                  </a:schemeClr>
                </a:solidFill>
                <a:latin typeface="Calibri" panose="020F0502020204030204" pitchFamily="34" charset="0"/>
              </a:rPr>
              <a:t> printing sheet</a:t>
            </a:r>
          </a:p>
        </p:txBody>
      </p:sp>
      <p:pic>
        <p:nvPicPr>
          <p:cNvPr id="131" name="Picture 130" descr="A close up of a logo&#10;&#10;Description automatically generated">
            <a:extLst>
              <a:ext uri="{FF2B5EF4-FFF2-40B4-BE49-F238E27FC236}">
                <a16:creationId xmlns:a16="http://schemas.microsoft.com/office/drawing/2014/main" id="{CE26978A-168B-41FA-BA87-94373FE46556}"/>
              </a:ext>
            </a:extLst>
          </p:cNvPr>
          <p:cNvPicPr>
            <a:picLocks noChangeAspect="1"/>
          </p:cNvPicPr>
          <p:nvPr/>
        </p:nvPicPr>
        <p:blipFill>
          <a:blip r:embed="rId3"/>
          <a:stretch>
            <a:fillRect/>
          </a:stretch>
        </p:blipFill>
        <p:spPr>
          <a:xfrm>
            <a:off x="351447" y="3854336"/>
            <a:ext cx="517917" cy="517917"/>
          </a:xfrm>
          <a:prstGeom prst="rect">
            <a:avLst/>
          </a:prstGeom>
        </p:spPr>
      </p:pic>
      <p:pic>
        <p:nvPicPr>
          <p:cNvPr id="7" name="Picture 6">
            <a:extLst>
              <a:ext uri="{FF2B5EF4-FFF2-40B4-BE49-F238E27FC236}">
                <a16:creationId xmlns:a16="http://schemas.microsoft.com/office/drawing/2014/main" id="{1BE955BC-7DA4-46C8-9879-49BE3A8B0ED9}"/>
              </a:ext>
            </a:extLst>
          </p:cNvPr>
          <p:cNvPicPr>
            <a:picLocks noChangeAspect="1"/>
          </p:cNvPicPr>
          <p:nvPr/>
        </p:nvPicPr>
        <p:blipFill>
          <a:blip r:embed="rId5"/>
          <a:stretch>
            <a:fillRect/>
          </a:stretch>
        </p:blipFill>
        <p:spPr>
          <a:xfrm>
            <a:off x="2296687" y="147569"/>
            <a:ext cx="3428070" cy="483769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grpSp>
        <p:nvGrpSpPr>
          <p:cNvPr id="132" name="Group 131">
            <a:extLst>
              <a:ext uri="{FF2B5EF4-FFF2-40B4-BE49-F238E27FC236}">
                <a16:creationId xmlns:a16="http://schemas.microsoft.com/office/drawing/2014/main" id="{19168DA6-6842-4815-8EAE-264624B64C2A}"/>
              </a:ext>
            </a:extLst>
          </p:cNvPr>
          <p:cNvGrpSpPr/>
          <p:nvPr/>
        </p:nvGrpSpPr>
        <p:grpSpPr>
          <a:xfrm>
            <a:off x="284715" y="2150101"/>
            <a:ext cx="637574" cy="542925"/>
            <a:chOff x="240111" y="2245591"/>
            <a:chExt cx="637574" cy="692012"/>
          </a:xfrm>
        </p:grpSpPr>
        <p:sp>
          <p:nvSpPr>
            <p:cNvPr id="133" name="Arrow: Pentagon 132">
              <a:extLst>
                <a:ext uri="{FF2B5EF4-FFF2-40B4-BE49-F238E27FC236}">
                  <a16:creationId xmlns:a16="http://schemas.microsoft.com/office/drawing/2014/main" id="{2EDD670C-BE40-4450-823B-C140131033D8}"/>
                </a:ext>
              </a:extLst>
            </p:cNvPr>
            <p:cNvSpPr/>
            <p:nvPr/>
          </p:nvSpPr>
          <p:spPr>
            <a:xfrm rot="5400000">
              <a:off x="213844" y="2283939"/>
              <a:ext cx="692012" cy="615316"/>
            </a:xfrm>
            <a:prstGeom prst="homePlate">
              <a:avLst>
                <a:gd name="adj" fmla="val 44724"/>
              </a:avLst>
            </a:prstGeom>
            <a:solidFill>
              <a:srgbClr val="EAB200"/>
            </a:solidFill>
            <a:ln>
              <a:solidFill>
                <a:srgbClr val="C092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34" name="TextBox 133">
              <a:extLst>
                <a:ext uri="{FF2B5EF4-FFF2-40B4-BE49-F238E27FC236}">
                  <a16:creationId xmlns:a16="http://schemas.microsoft.com/office/drawing/2014/main" id="{9CFD94E6-7AB1-48F9-80ED-4F81F3177C29}"/>
                </a:ext>
              </a:extLst>
            </p:cNvPr>
            <p:cNvSpPr txBox="1"/>
            <p:nvPr/>
          </p:nvSpPr>
          <p:spPr>
            <a:xfrm>
              <a:off x="240111" y="2271052"/>
              <a:ext cx="637574" cy="5492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see</a:t>
              </a:r>
            </a:p>
          </p:txBody>
        </p:sp>
      </p:grpSp>
      <p:grpSp>
        <p:nvGrpSpPr>
          <p:cNvPr id="4" name="Group 3">
            <a:extLst>
              <a:ext uri="{FF2B5EF4-FFF2-40B4-BE49-F238E27FC236}">
                <a16:creationId xmlns:a16="http://schemas.microsoft.com/office/drawing/2014/main" id="{82E9525D-F215-4700-0F34-FC8A881A13A1}"/>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AC07614-24B3-15F3-AA58-45BCEBF701A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8" name="AutoShape 4">
              <a:extLst>
                <a:ext uri="{FF2B5EF4-FFF2-40B4-BE49-F238E27FC236}">
                  <a16:creationId xmlns:a16="http://schemas.microsoft.com/office/drawing/2014/main" id="{C2B35036-8BAD-B409-E675-D3C98794174C}"/>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9" name="Group 8">
              <a:extLst>
                <a:ext uri="{FF2B5EF4-FFF2-40B4-BE49-F238E27FC236}">
                  <a16:creationId xmlns:a16="http://schemas.microsoft.com/office/drawing/2014/main" id="{BD688079-CAD0-DE08-6BD1-52FB3E0404A1}"/>
                </a:ext>
              </a:extLst>
            </p:cNvPr>
            <p:cNvGrpSpPr>
              <a:grpSpLocks noGrp="1" noUngrp="1" noRot="1" noMove="1" noResize="1"/>
            </p:cNvGrpSpPr>
            <p:nvPr/>
          </p:nvGrpSpPr>
          <p:grpSpPr bwMode="auto">
            <a:xfrm>
              <a:off x="3588189" y="2214383"/>
              <a:ext cx="1967622" cy="714734"/>
              <a:chOff x="6549" y="5686"/>
              <a:chExt cx="3510" cy="1275"/>
            </a:xfrm>
          </p:grpSpPr>
          <p:sp>
            <p:nvSpPr>
              <p:cNvPr id="10" name="AutoShape 6">
                <a:extLst>
                  <a:ext uri="{FF2B5EF4-FFF2-40B4-BE49-F238E27FC236}">
                    <a16:creationId xmlns:a16="http://schemas.microsoft.com/office/drawing/2014/main" id="{B3176BE8-6262-D6E2-71F3-B259F6AA7C07}"/>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Text Box 7">
                <a:extLst>
                  <a:ext uri="{FF2B5EF4-FFF2-40B4-BE49-F238E27FC236}">
                    <a16:creationId xmlns:a16="http://schemas.microsoft.com/office/drawing/2014/main" id="{0C8E0E71-0D3C-CFAB-F2B2-9B1C777DA62B}"/>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87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500"/>
                                        <p:tgtEl>
                                          <p:spTgt spid="1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fade">
                                      <p:cBhvr>
                                        <p:cTn id="32" dur="500"/>
                                        <p:tgtEl>
                                          <p:spTgt spid="130"/>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9"/>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nextCondLst>
                <p:cond evt="onClick" delay="0">
                  <p:tgtEl>
                    <p:spTgt spid="49"/>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131"/>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nextCondLst>
                <p:cond evt="onClick" delay="0">
                  <p:tgtEl>
                    <p:spTgt spid="131"/>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3" grpId="0"/>
      <p:bldP spid="77"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grpSp>
        <p:nvGrpSpPr>
          <p:cNvPr id="2" name="Group 1">
            <a:extLst>
              <a:ext uri="{FF2B5EF4-FFF2-40B4-BE49-F238E27FC236}">
                <a16:creationId xmlns:a16="http://schemas.microsoft.com/office/drawing/2014/main" id="{601742E0-3E9F-FDEE-9B9A-3B42A63EA4CA}"/>
              </a:ext>
            </a:extLst>
          </p:cNvPr>
          <p:cNvGrpSpPr>
            <a:grpSpLocks noGrp="1" noUngrp="1" noRot="1" noMove="1" noResize="1"/>
          </p:cNvGrpSpPr>
          <p:nvPr/>
        </p:nvGrpSpPr>
        <p:grpSpPr>
          <a:xfrm>
            <a:off x="-14628" y="0"/>
            <a:ext cx="9158628" cy="5143500"/>
            <a:chOff x="-14628" y="0"/>
            <a:chExt cx="9158628" cy="5143500"/>
          </a:xfrm>
        </p:grpSpPr>
        <p:cxnSp>
          <p:nvCxnSpPr>
            <p:cNvPr id="3" name="AutoShape 3">
              <a:extLst>
                <a:ext uri="{FF2B5EF4-FFF2-40B4-BE49-F238E27FC236}">
                  <a16:creationId xmlns:a16="http://schemas.microsoft.com/office/drawing/2014/main" id="{850B7BF9-D670-91CA-711C-032ACADDD54E}"/>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4" name="AutoShape 4">
              <a:extLst>
                <a:ext uri="{FF2B5EF4-FFF2-40B4-BE49-F238E27FC236}">
                  <a16:creationId xmlns:a16="http://schemas.microsoft.com/office/drawing/2014/main" id="{2DDCE578-5860-7742-78D8-F8E55F62C4D9}"/>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5" name="Group 4">
              <a:extLst>
                <a:ext uri="{FF2B5EF4-FFF2-40B4-BE49-F238E27FC236}">
                  <a16:creationId xmlns:a16="http://schemas.microsoft.com/office/drawing/2014/main" id="{88FF5EAB-F9F4-858E-1F71-3EA5F22B815F}"/>
                </a:ext>
              </a:extLst>
            </p:cNvPr>
            <p:cNvGrpSpPr>
              <a:grpSpLocks noGrp="1" noUngrp="1" noRot="1" noMove="1" noResize="1"/>
            </p:cNvGrpSpPr>
            <p:nvPr/>
          </p:nvGrpSpPr>
          <p:grpSpPr bwMode="auto">
            <a:xfrm>
              <a:off x="3588189" y="2214383"/>
              <a:ext cx="1967622" cy="714734"/>
              <a:chOff x="6549" y="5686"/>
              <a:chExt cx="3510" cy="1275"/>
            </a:xfrm>
          </p:grpSpPr>
          <p:sp>
            <p:nvSpPr>
              <p:cNvPr id="6" name="AutoShape 6">
                <a:extLst>
                  <a:ext uri="{FF2B5EF4-FFF2-40B4-BE49-F238E27FC236}">
                    <a16:creationId xmlns:a16="http://schemas.microsoft.com/office/drawing/2014/main" id="{3B8ABE33-0E66-31E0-1E48-D53A9B75AE91}"/>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7" name="Text Box 7">
                <a:extLst>
                  <a:ext uri="{FF2B5EF4-FFF2-40B4-BE49-F238E27FC236}">
                    <a16:creationId xmlns:a16="http://schemas.microsoft.com/office/drawing/2014/main" id="{7E05ABE0-4E11-CBD1-4661-5F9622EC882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 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1AFB-1EFE-46E1-B691-A98632307625}"/>
              </a:ext>
            </a:extLst>
          </p:cNvPr>
          <p:cNvSpPr>
            <a:spLocks noGrp="1"/>
          </p:cNvSpPr>
          <p:nvPr>
            <p:ph type="ctrTitle"/>
          </p:nvPr>
        </p:nvSpPr>
        <p:spPr/>
        <p:txBody>
          <a:bodyPr/>
          <a:lstStyle/>
          <a:p>
            <a:r>
              <a:rPr lang="en-GB" dirty="0"/>
              <a:t>a b c</a:t>
            </a:r>
          </a:p>
        </p:txBody>
      </p:sp>
      <p:sp>
        <p:nvSpPr>
          <p:cNvPr id="3" name="Subtitle 2">
            <a:extLst>
              <a:ext uri="{FF2B5EF4-FFF2-40B4-BE49-F238E27FC236}">
                <a16:creationId xmlns:a16="http://schemas.microsoft.com/office/drawing/2014/main" id="{B85FD702-8BAB-4A9A-9D6D-D0C2487C66B2}"/>
              </a:ext>
            </a:extLst>
          </p:cNvPr>
          <p:cNvSpPr>
            <a:spLocks noGrp="1"/>
          </p:cNvSpPr>
          <p:nvPr>
            <p:ph type="subTitle" idx="1"/>
          </p:nvPr>
        </p:nvSpPr>
        <p:spPr/>
        <p:txBody>
          <a:bodyPr/>
          <a:lstStyle/>
          <a:p>
            <a:r>
              <a:rPr lang="en-GB" dirty="0"/>
              <a:t>- Lesson 1 -</a:t>
            </a:r>
          </a:p>
        </p:txBody>
      </p:sp>
      <p:sp>
        <p:nvSpPr>
          <p:cNvPr id="4" name="Footer Placeholder 3">
            <a:extLst>
              <a:ext uri="{FF2B5EF4-FFF2-40B4-BE49-F238E27FC236}">
                <a16:creationId xmlns:a16="http://schemas.microsoft.com/office/drawing/2014/main" id="{6D2A80EC-E604-4232-B6C4-70344E4E1D0C}"/>
              </a:ext>
            </a:extLst>
          </p:cNvPr>
          <p:cNvSpPr>
            <a:spLocks noGrp="1"/>
          </p:cNvSpPr>
          <p:nvPr>
            <p:ph type="ftr" sz="quarter" idx="10"/>
          </p:nvPr>
        </p:nvSpPr>
        <p:spPr/>
        <p:txBody>
          <a:bodyPr/>
          <a:lstStyle/>
          <a:p>
            <a:r>
              <a:rPr lang="en-GB"/>
              <a:t>© ESLKidStuff.com</a:t>
            </a:r>
            <a:endParaRPr lang="en-GB" dirty="0"/>
          </a:p>
        </p:txBody>
      </p:sp>
    </p:spTree>
    <p:extLst>
      <p:ext uri="{BB962C8B-B14F-4D97-AF65-F5344CB8AC3E}">
        <p14:creationId xmlns:p14="http://schemas.microsoft.com/office/powerpoint/2010/main" val="83827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F7C9A-B3A1-450D-9BDB-228253B0529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sp>
        <p:nvSpPr>
          <p:cNvPr id="3" name="Slide Number Placeholder 4">
            <a:extLst>
              <a:ext uri="{FF2B5EF4-FFF2-40B4-BE49-F238E27FC236}">
                <a16:creationId xmlns:a16="http://schemas.microsoft.com/office/drawing/2014/main" id="{F312FD18-941C-4B9B-8954-29EA65A9EAC4}"/>
              </a:ext>
            </a:extLst>
          </p:cNvPr>
          <p:cNvSpPr txBox="1">
            <a:spLocks/>
          </p:cNvSpPr>
          <p:nvPr/>
        </p:nvSpPr>
        <p:spPr>
          <a:xfrm>
            <a:off x="-1" y="4834455"/>
            <a:ext cx="2755352" cy="274637"/>
          </a:xfrm>
          <a:prstGeom prst="rect">
            <a:avLst/>
          </a:prstGeom>
        </p:spPr>
        <p:txBody>
          <a:bodyPr vert="horz" lIns="9000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tx1">
                    <a:tint val="75000"/>
                  </a:schemeClr>
                </a:solidFill>
                <a:latin typeface="Didact Gothic"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96F4E83-97C6-49E4-80AD-722C32EB5786}" type="slidenum">
              <a:rPr kumimoji="0" lang="en-US" sz="1000" b="0" i="0" u="none" strike="noStrike" kern="0" cap="none" spc="0" normalizeH="0" baseline="0" noProof="0" smtClean="0">
                <a:ln>
                  <a:noFill/>
                </a:ln>
                <a:solidFill>
                  <a:srgbClr val="000000">
                    <a:tint val="75000"/>
                  </a:srgbClr>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r>
              <a:rPr kumimoji="0" lang="en-US" sz="1000" b="0" i="0" u="none" strike="noStrike" kern="0" cap="none" spc="0" normalizeH="0" baseline="0" noProof="0" dirty="0">
                <a:ln>
                  <a:noFill/>
                </a:ln>
                <a:solidFill>
                  <a:srgbClr val="000000">
                    <a:tint val="75000"/>
                  </a:srgbClr>
                </a:solidFill>
                <a:effectLst/>
                <a:uLnTx/>
                <a:uFillTx/>
                <a:latin typeface="Calibri" panose="020F0502020204030204" pitchFamily="34" charset="0"/>
                <a:cs typeface="Arial"/>
                <a:sym typeface="Arial"/>
              </a:rPr>
              <a:t>  |  © ESLKidStuff.com</a:t>
            </a:r>
          </a:p>
        </p:txBody>
      </p:sp>
      <p:grpSp>
        <p:nvGrpSpPr>
          <p:cNvPr id="11" name="Group 10">
            <a:extLst>
              <a:ext uri="{FF2B5EF4-FFF2-40B4-BE49-F238E27FC236}">
                <a16:creationId xmlns:a16="http://schemas.microsoft.com/office/drawing/2014/main" id="{5E83D0CC-A2A4-4C84-99CC-99DA4BF49433}"/>
              </a:ext>
            </a:extLst>
          </p:cNvPr>
          <p:cNvGrpSpPr/>
          <p:nvPr/>
        </p:nvGrpSpPr>
        <p:grpSpPr>
          <a:xfrm>
            <a:off x="210375" y="2535217"/>
            <a:ext cx="637574" cy="699754"/>
            <a:chOff x="240111" y="2237849"/>
            <a:chExt cx="637574" cy="699754"/>
          </a:xfrm>
        </p:grpSpPr>
        <p:sp>
          <p:nvSpPr>
            <p:cNvPr id="89" name="Arrow: Pentagon 88">
              <a:extLst>
                <a:ext uri="{FF2B5EF4-FFF2-40B4-BE49-F238E27FC236}">
                  <a16:creationId xmlns:a16="http://schemas.microsoft.com/office/drawing/2014/main" id="{41659298-5D0A-4AFD-87A7-34A37BDF3506}"/>
                </a:ext>
              </a:extLst>
            </p:cNvPr>
            <p:cNvSpPr/>
            <p:nvPr/>
          </p:nvSpPr>
          <p:spPr>
            <a:xfrm rot="5400000">
              <a:off x="213844" y="2283939"/>
              <a:ext cx="692012" cy="615316"/>
            </a:xfrm>
            <a:prstGeom prst="homePlate">
              <a:avLst>
                <a:gd name="adj" fmla="val 44724"/>
              </a:avLst>
            </a:prstGeom>
            <a:solidFill>
              <a:srgbClr val="40A1A6"/>
            </a:solidFill>
            <a:ln>
              <a:solidFill>
                <a:srgbClr val="1666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90" name="TextBox 89">
              <a:extLst>
                <a:ext uri="{FF2B5EF4-FFF2-40B4-BE49-F238E27FC236}">
                  <a16:creationId xmlns:a16="http://schemas.microsoft.com/office/drawing/2014/main" id="{D7B452FF-B95F-490D-B88B-BB65BEE5D890}"/>
                </a:ext>
              </a:extLst>
            </p:cNvPr>
            <p:cNvSpPr txBox="1"/>
            <p:nvPr/>
          </p:nvSpPr>
          <p:spPr>
            <a:xfrm>
              <a:off x="240111" y="2237849"/>
              <a:ext cx="63757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FFFFFF"/>
                  </a:solidFill>
                  <a:effectLst/>
                  <a:uLnTx/>
                  <a:uFillTx/>
                  <a:latin typeface="Calibri" panose="020F0502020204030204" pitchFamily="34" charset="0"/>
                  <a:cs typeface="Arial"/>
                  <a:sym typeface="Arial"/>
                </a:rPr>
                <a:t>Click to play song</a:t>
              </a:r>
            </a:p>
          </p:txBody>
        </p:sp>
      </p:grpSp>
      <p:sp>
        <p:nvSpPr>
          <p:cNvPr id="7" name="TextBox 6">
            <a:extLst>
              <a:ext uri="{FF2B5EF4-FFF2-40B4-BE49-F238E27FC236}">
                <a16:creationId xmlns:a16="http://schemas.microsoft.com/office/drawing/2014/main" id="{8F02EAF5-D651-44E2-AA0D-997FED346470}"/>
              </a:ext>
            </a:extLst>
          </p:cNvPr>
          <p:cNvSpPr txBox="1"/>
          <p:nvPr/>
        </p:nvSpPr>
        <p:spPr>
          <a:xfrm>
            <a:off x="10007" y="3821371"/>
            <a:ext cx="11304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audio</a:t>
            </a:r>
          </a:p>
        </p:txBody>
      </p:sp>
      <p:sp>
        <p:nvSpPr>
          <p:cNvPr id="70" name="TextBox 69">
            <a:extLst>
              <a:ext uri="{FF2B5EF4-FFF2-40B4-BE49-F238E27FC236}">
                <a16:creationId xmlns:a16="http://schemas.microsoft.com/office/drawing/2014/main" id="{21CEF83B-88D0-4FC7-8081-2E61CAB504A4}"/>
              </a:ext>
            </a:extLst>
          </p:cNvPr>
          <p:cNvSpPr txBox="1"/>
          <p:nvPr/>
        </p:nvSpPr>
        <p:spPr>
          <a:xfrm>
            <a:off x="47591" y="4536121"/>
            <a:ext cx="102309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Play song video</a:t>
            </a:r>
          </a:p>
        </p:txBody>
      </p:sp>
      <p:grpSp>
        <p:nvGrpSpPr>
          <p:cNvPr id="105" name="Group 104">
            <a:extLst>
              <a:ext uri="{FF2B5EF4-FFF2-40B4-BE49-F238E27FC236}">
                <a16:creationId xmlns:a16="http://schemas.microsoft.com/office/drawing/2014/main" id="{88CDA81D-6B57-4808-BB88-F7693AE7D412}"/>
              </a:ext>
            </a:extLst>
          </p:cNvPr>
          <p:cNvGrpSpPr/>
          <p:nvPr/>
        </p:nvGrpSpPr>
        <p:grpSpPr>
          <a:xfrm>
            <a:off x="3205566" y="164667"/>
            <a:ext cx="1702003" cy="406729"/>
            <a:chOff x="5476397" y="4035109"/>
            <a:chExt cx="1550126" cy="406729"/>
          </a:xfrm>
        </p:grpSpPr>
        <p:sp>
          <p:nvSpPr>
            <p:cNvPr id="106" name="Oval 105">
              <a:extLst>
                <a:ext uri="{FF2B5EF4-FFF2-40B4-BE49-F238E27FC236}">
                  <a16:creationId xmlns:a16="http://schemas.microsoft.com/office/drawing/2014/main" id="{05A6A44B-CA5D-4244-A8B2-E78720C7385A}"/>
                </a:ext>
              </a:extLst>
            </p:cNvPr>
            <p:cNvSpPr/>
            <p:nvPr/>
          </p:nvSpPr>
          <p:spPr>
            <a:xfrm>
              <a:off x="5476397" y="4035109"/>
              <a:ext cx="1550126" cy="406729"/>
            </a:xfrm>
            <a:prstGeom prst="ellipse">
              <a:avLst/>
            </a:prstGeom>
            <a:solidFill>
              <a:srgbClr val="EAB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07" name="TextBox 106">
              <a:extLst>
                <a:ext uri="{FF2B5EF4-FFF2-40B4-BE49-F238E27FC236}">
                  <a16:creationId xmlns:a16="http://schemas.microsoft.com/office/drawing/2014/main" id="{CF814CA5-C2D4-4017-B6F1-8D86F7EEEB41}"/>
                </a:ext>
              </a:extLst>
            </p:cNvPr>
            <p:cNvSpPr txBox="1"/>
            <p:nvPr/>
          </p:nvSpPr>
          <p:spPr>
            <a:xfrm>
              <a:off x="5729386" y="4084584"/>
              <a:ext cx="107482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Pr>
                <a:t>The ABC song</a:t>
              </a:r>
            </a:p>
          </p:txBody>
        </p:sp>
      </p:grpSp>
      <p:sp>
        <p:nvSpPr>
          <p:cNvPr id="91" name="TextBox 90">
            <a:extLst>
              <a:ext uri="{FF2B5EF4-FFF2-40B4-BE49-F238E27FC236}">
                <a16:creationId xmlns:a16="http://schemas.microsoft.com/office/drawing/2014/main" id="{6C31A480-63A8-4326-8100-5AF28BE1D5BA}"/>
              </a:ext>
            </a:extLst>
          </p:cNvPr>
          <p:cNvSpPr txBox="1"/>
          <p:nvPr/>
        </p:nvSpPr>
        <p:spPr>
          <a:xfrm>
            <a:off x="1989380" y="4861529"/>
            <a:ext cx="342525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434343"/>
                </a:solidFill>
                <a:effectLst/>
                <a:uLnTx/>
                <a:uFillTx/>
                <a:latin typeface="Calibri" panose="020F0502020204030204" pitchFamily="34" charset="0"/>
                <a:cs typeface="Arial"/>
                <a:sym typeface="Arial"/>
              </a:rPr>
              <a:t>[ Press space bar or left-mouse click to move to the next slide ]</a:t>
            </a:r>
          </a:p>
        </p:txBody>
      </p:sp>
      <p:grpSp>
        <p:nvGrpSpPr>
          <p:cNvPr id="95" name="Group 94">
            <a:extLst>
              <a:ext uri="{FF2B5EF4-FFF2-40B4-BE49-F238E27FC236}">
                <a16:creationId xmlns:a16="http://schemas.microsoft.com/office/drawing/2014/main" id="{38887A96-303C-4194-BBC7-4CEE8D7DCEDA}"/>
              </a:ext>
            </a:extLst>
          </p:cNvPr>
          <p:cNvGrpSpPr/>
          <p:nvPr/>
        </p:nvGrpSpPr>
        <p:grpSpPr>
          <a:xfrm>
            <a:off x="6014824" y="103220"/>
            <a:ext cx="1218002" cy="553998"/>
            <a:chOff x="6733127" y="563284"/>
            <a:chExt cx="1805376" cy="437026"/>
          </a:xfrm>
        </p:grpSpPr>
        <p:sp>
          <p:nvSpPr>
            <p:cNvPr id="96" name="Arrow: Pentagon 95">
              <a:extLst>
                <a:ext uri="{FF2B5EF4-FFF2-40B4-BE49-F238E27FC236}">
                  <a16:creationId xmlns:a16="http://schemas.microsoft.com/office/drawing/2014/main" id="{29A36159-D3F3-481C-87C7-A4A0D7A8D555}"/>
                </a:ext>
              </a:extLst>
            </p:cNvPr>
            <p:cNvSpPr/>
            <p:nvPr/>
          </p:nvSpPr>
          <p:spPr>
            <a:xfrm>
              <a:off x="6757999" y="568701"/>
              <a:ext cx="1780504" cy="430887"/>
            </a:xfrm>
            <a:prstGeom prst="homePlate">
              <a:avLst/>
            </a:prstGeom>
            <a:solidFill>
              <a:srgbClr val="EAB200"/>
            </a:solidFill>
            <a:ln w="25400" cap="flat" cmpd="sng" algn="ctr">
              <a:solidFill>
                <a:srgbClr val="C092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TextBox 96">
              <a:extLst>
                <a:ext uri="{FF2B5EF4-FFF2-40B4-BE49-F238E27FC236}">
                  <a16:creationId xmlns:a16="http://schemas.microsoft.com/office/drawing/2014/main" id="{A64EF251-659D-4F82-97B8-ABE49CF7BE61}"/>
                </a:ext>
              </a:extLst>
            </p:cNvPr>
            <p:cNvSpPr txBox="1"/>
            <p:nvPr/>
          </p:nvSpPr>
          <p:spPr>
            <a:xfrm>
              <a:off x="6733127" y="563284"/>
              <a:ext cx="1672420" cy="437026"/>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Calibri" panose="020F0502020204030204" pitchFamily="34" charset="0"/>
                </a:rPr>
                <a:t>Teacher’s notes are here on every lesson slide.</a:t>
              </a:r>
            </a:p>
          </p:txBody>
        </p:sp>
      </p:grpSp>
      <p:grpSp>
        <p:nvGrpSpPr>
          <p:cNvPr id="98" name="Group 97">
            <a:extLst>
              <a:ext uri="{FF2B5EF4-FFF2-40B4-BE49-F238E27FC236}">
                <a16:creationId xmlns:a16="http://schemas.microsoft.com/office/drawing/2014/main" id="{98BFF5E7-4DA1-4A0C-A4BE-4F6E393E35E2}"/>
              </a:ext>
            </a:extLst>
          </p:cNvPr>
          <p:cNvGrpSpPr/>
          <p:nvPr/>
        </p:nvGrpSpPr>
        <p:grpSpPr>
          <a:xfrm>
            <a:off x="7264747" y="0"/>
            <a:ext cx="1879253" cy="5143500"/>
            <a:chOff x="8777197" y="0"/>
            <a:chExt cx="1879253" cy="5143500"/>
          </a:xfrm>
        </p:grpSpPr>
        <p:sp>
          <p:nvSpPr>
            <p:cNvPr id="99" name="side panel dark rectangle">
              <a:extLst>
                <a:ext uri="{FF2B5EF4-FFF2-40B4-BE49-F238E27FC236}">
                  <a16:creationId xmlns:a16="http://schemas.microsoft.com/office/drawing/2014/main" id="{7142234F-6959-4167-A5EF-64E4722676A7}"/>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0" name="side panel light rectangle">
              <a:extLst>
                <a:ext uri="{FF2B5EF4-FFF2-40B4-BE49-F238E27FC236}">
                  <a16:creationId xmlns:a16="http://schemas.microsoft.com/office/drawing/2014/main" id="{6A1CA778-22CC-4BD1-8187-B98D6AB3A1EA}"/>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01" name="side panel textbox">
              <a:extLst>
                <a:ext uri="{FF2B5EF4-FFF2-40B4-BE49-F238E27FC236}">
                  <a16:creationId xmlns:a16="http://schemas.microsoft.com/office/drawing/2014/main" id="{125562AB-BA94-4ABB-99AA-8D1401BD3AA7}"/>
                </a:ext>
              </a:extLst>
            </p:cNvPr>
            <p:cNvSpPr txBox="1"/>
            <p:nvPr/>
          </p:nvSpPr>
          <p:spPr>
            <a:xfrm>
              <a:off x="9183300" y="27074"/>
              <a:ext cx="1450860" cy="4381575"/>
            </a:xfrm>
            <a:prstGeom prst="rect">
              <a:avLst/>
            </a:prstGeom>
            <a:noFill/>
          </p:spPr>
          <p:txBody>
            <a:bodyPr wrap="square" lIns="36000" tIns="36000" rIns="36000" bIns="36000" rtlCol="0">
              <a:spAutoFit/>
            </a:bodyPr>
            <a:lstStyle/>
            <a:p>
              <a:pPr lvl="0">
                <a:buClrTx/>
                <a:defRPr/>
              </a:pPr>
              <a:r>
                <a:rPr lang="en-US" sz="1000" b="1" dirty="0">
                  <a:solidFill>
                    <a:sysClr val="windowText" lastClr="000000"/>
                  </a:solidFill>
                  <a:latin typeface="Calibri" panose="020F0502020204030204" pitchFamily="34" charset="0"/>
                </a:rPr>
                <a:t>Sing “The ABC song”</a:t>
              </a:r>
              <a:r>
                <a:rPr lang="en-US" sz="1000" dirty="0">
                  <a:solidFill>
                    <a:sysClr val="windowText" lastClr="000000"/>
                  </a:solidFill>
                  <a:latin typeface="Calibri" panose="020F0502020204030204" pitchFamily="34" charset="0"/>
                </a:rPr>
                <a:t> Start this section of the lesson with the ABC song to indicate that it’s alphabet time.</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Bring everyone’s attention to this slide and play the song.  </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dirty="0">
                  <a:solidFill>
                    <a:sysClr val="windowText" lastClr="000000"/>
                  </a:solidFill>
                  <a:latin typeface="Calibri" panose="020F0502020204030204" pitchFamily="34" charset="0"/>
                </a:rPr>
                <a:t>Encourage everyone to clap along as you sing – after a few classes everyone will be able to sing along with you.</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b="1" dirty="0">
                  <a:solidFill>
                    <a:sysClr val="windowText" lastClr="000000"/>
                  </a:solidFill>
                  <a:latin typeface="Calibri" panose="020F0502020204030204" pitchFamily="34" charset="0"/>
                </a:rPr>
                <a:t>Lyrics for “The ABC song”</a:t>
              </a:r>
            </a:p>
            <a:p>
              <a:pPr lvl="0">
                <a:buClrTx/>
                <a:defRPr/>
              </a:pPr>
              <a:endParaRPr lang="en-US" sz="1000"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A B C D E F G</a:t>
              </a:r>
            </a:p>
            <a:p>
              <a:pPr lvl="0">
                <a:buClrTx/>
                <a:defRPr/>
              </a:pPr>
              <a:r>
                <a:rPr lang="en-US" sz="1000" i="1" dirty="0">
                  <a:solidFill>
                    <a:sysClr val="windowText" lastClr="000000"/>
                  </a:solidFill>
                  <a:latin typeface="Calibri" panose="020F0502020204030204" pitchFamily="34" charset="0"/>
                </a:rPr>
                <a:t>H I J K L M N</a:t>
              </a:r>
            </a:p>
            <a:p>
              <a:pPr lvl="0">
                <a:buClrTx/>
                <a:defRPr/>
              </a:pPr>
              <a:r>
                <a:rPr lang="en-US" sz="1000" i="1" dirty="0">
                  <a:solidFill>
                    <a:sysClr val="windowText" lastClr="000000"/>
                  </a:solidFill>
                  <a:latin typeface="Calibri" panose="020F0502020204030204" pitchFamily="34" charset="0"/>
                </a:rPr>
                <a:t>O P Q R S T U</a:t>
              </a:r>
            </a:p>
            <a:p>
              <a:pPr lvl="0">
                <a:buClrTx/>
                <a:defRPr/>
              </a:pPr>
              <a:r>
                <a:rPr lang="en-US" sz="1000" i="1" dirty="0">
                  <a:solidFill>
                    <a:sysClr val="windowText" lastClr="000000"/>
                  </a:solidFill>
                  <a:latin typeface="Calibri" panose="020F0502020204030204" pitchFamily="34" charset="0"/>
                </a:rPr>
                <a:t>V W and X Y Z</a:t>
              </a:r>
            </a:p>
            <a:p>
              <a:pPr lvl="0">
                <a:buClrTx/>
                <a:defRPr/>
              </a:pPr>
              <a:endParaRPr lang="en-US" sz="1000" i="1"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I can sing my ABCs,</a:t>
              </a:r>
            </a:p>
            <a:p>
              <a:pPr lvl="0">
                <a:buClrTx/>
                <a:defRPr/>
              </a:pPr>
              <a:r>
                <a:rPr lang="en-US" sz="1000" i="1" dirty="0">
                  <a:solidFill>
                    <a:sysClr val="windowText" lastClr="000000"/>
                  </a:solidFill>
                  <a:latin typeface="Calibri" panose="020F0502020204030204" pitchFamily="34" charset="0"/>
                </a:rPr>
                <a:t>Won’t you sing along with me?</a:t>
              </a:r>
            </a:p>
            <a:p>
              <a:pPr lvl="0">
                <a:buClrTx/>
                <a:defRPr/>
              </a:pPr>
              <a:endParaRPr lang="en-US" sz="1000" i="1" dirty="0">
                <a:solidFill>
                  <a:sysClr val="windowText" lastClr="000000"/>
                </a:solidFill>
                <a:latin typeface="Calibri" panose="020F0502020204030204" pitchFamily="34" charset="0"/>
              </a:endParaRPr>
            </a:p>
            <a:p>
              <a:pPr lvl="0">
                <a:buClrTx/>
                <a:defRPr/>
              </a:pPr>
              <a:r>
                <a:rPr lang="en-US" sz="1000" i="1" dirty="0">
                  <a:solidFill>
                    <a:sysClr val="windowText" lastClr="000000"/>
                  </a:solidFill>
                  <a:latin typeface="Calibri" panose="020F0502020204030204" pitchFamily="34" charset="0"/>
                </a:rPr>
                <a:t>Repeat</a:t>
              </a:r>
            </a:p>
          </p:txBody>
        </p:sp>
        <p:grpSp>
          <p:nvGrpSpPr>
            <p:cNvPr id="102" name="teacher icon group">
              <a:extLst>
                <a:ext uri="{FF2B5EF4-FFF2-40B4-BE49-F238E27FC236}">
                  <a16:creationId xmlns:a16="http://schemas.microsoft.com/office/drawing/2014/main" id="{EE24B54D-2FD9-40CF-82B1-BA51E02763AA}"/>
                </a:ext>
              </a:extLst>
            </p:cNvPr>
            <p:cNvGrpSpPr/>
            <p:nvPr/>
          </p:nvGrpSpPr>
          <p:grpSpPr>
            <a:xfrm>
              <a:off x="8810640" y="151620"/>
              <a:ext cx="296181" cy="296181"/>
              <a:chOff x="8810640" y="62245"/>
              <a:chExt cx="296181" cy="296181"/>
            </a:xfrm>
          </p:grpSpPr>
          <p:sp>
            <p:nvSpPr>
              <p:cNvPr id="103" name="icon circle">
                <a:extLst>
                  <a:ext uri="{FF2B5EF4-FFF2-40B4-BE49-F238E27FC236}">
                    <a16:creationId xmlns:a16="http://schemas.microsoft.com/office/drawing/2014/main" id="{696CDC82-B3A9-45E0-96CD-7DCCCCB9238D}"/>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04" name="teacher icon">
                <a:extLst>
                  <a:ext uri="{FF2B5EF4-FFF2-40B4-BE49-F238E27FC236}">
                    <a16:creationId xmlns:a16="http://schemas.microsoft.com/office/drawing/2014/main" id="{012CA3C8-DB38-4A72-B2AF-3F6D7258F85A}"/>
                  </a:ext>
                </a:extLst>
              </p:cNvPr>
              <p:cNvGrpSpPr/>
              <p:nvPr/>
            </p:nvGrpSpPr>
            <p:grpSpPr>
              <a:xfrm>
                <a:off x="8864754" y="93114"/>
                <a:ext cx="193866" cy="206740"/>
                <a:chOff x="2542389" y="2767092"/>
                <a:chExt cx="480536" cy="512445"/>
              </a:xfrm>
            </p:grpSpPr>
            <p:sp>
              <p:nvSpPr>
                <p:cNvPr id="126" name="Google Shape;1395;p49">
                  <a:extLst>
                    <a:ext uri="{FF2B5EF4-FFF2-40B4-BE49-F238E27FC236}">
                      <a16:creationId xmlns:a16="http://schemas.microsoft.com/office/drawing/2014/main" id="{C83CE457-E6D1-41A7-97E4-11EF4F42E9BE}"/>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1396;p49">
                  <a:extLst>
                    <a:ext uri="{FF2B5EF4-FFF2-40B4-BE49-F238E27FC236}">
                      <a16:creationId xmlns:a16="http://schemas.microsoft.com/office/drawing/2014/main" id="{56104E92-D85F-4913-A23E-47E7D0CEDE29}"/>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1397;p49">
                  <a:extLst>
                    <a:ext uri="{FF2B5EF4-FFF2-40B4-BE49-F238E27FC236}">
                      <a16:creationId xmlns:a16="http://schemas.microsoft.com/office/drawing/2014/main" id="{19D58D79-6B35-4454-BDE7-B02E2535E5A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1398;p49">
                  <a:extLst>
                    <a:ext uri="{FF2B5EF4-FFF2-40B4-BE49-F238E27FC236}">
                      <a16:creationId xmlns:a16="http://schemas.microsoft.com/office/drawing/2014/main" id="{D7B4CDF4-A883-4219-AB04-6DA01E5FA641}"/>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1399;p49">
                  <a:extLst>
                    <a:ext uri="{FF2B5EF4-FFF2-40B4-BE49-F238E27FC236}">
                      <a16:creationId xmlns:a16="http://schemas.microsoft.com/office/drawing/2014/main" id="{447823C7-FAC0-4C51-A96F-62144FA088B8}"/>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1400;p49">
                  <a:extLst>
                    <a:ext uri="{FF2B5EF4-FFF2-40B4-BE49-F238E27FC236}">
                      <a16:creationId xmlns:a16="http://schemas.microsoft.com/office/drawing/2014/main" id="{4851481A-E581-47E4-BECC-874694965BF8}"/>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1401;p49">
                  <a:extLst>
                    <a:ext uri="{FF2B5EF4-FFF2-40B4-BE49-F238E27FC236}">
                      <a16:creationId xmlns:a16="http://schemas.microsoft.com/office/drawing/2014/main" id="{CE2903C4-956C-4CE6-818F-EB609988E999}"/>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1402;p49">
                  <a:extLst>
                    <a:ext uri="{FF2B5EF4-FFF2-40B4-BE49-F238E27FC236}">
                      <a16:creationId xmlns:a16="http://schemas.microsoft.com/office/drawing/2014/main" id="{35BB7DFE-CA54-40F2-999C-54CF36FF8CB3}"/>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1403;p49">
                  <a:extLst>
                    <a:ext uri="{FF2B5EF4-FFF2-40B4-BE49-F238E27FC236}">
                      <a16:creationId xmlns:a16="http://schemas.microsoft.com/office/drawing/2014/main" id="{BDADB158-4D22-4448-ADB7-415D4FD71D87}"/>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1404;p49">
                  <a:extLst>
                    <a:ext uri="{FF2B5EF4-FFF2-40B4-BE49-F238E27FC236}">
                      <a16:creationId xmlns:a16="http://schemas.microsoft.com/office/drawing/2014/main" id="{3F22D7D7-7FA0-4B9C-A62B-D73FC14B94BB}"/>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1405;p49">
                  <a:extLst>
                    <a:ext uri="{FF2B5EF4-FFF2-40B4-BE49-F238E27FC236}">
                      <a16:creationId xmlns:a16="http://schemas.microsoft.com/office/drawing/2014/main" id="{53C2DEED-D1A3-411E-9F8D-E72629B8A25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1406;p49">
                  <a:extLst>
                    <a:ext uri="{FF2B5EF4-FFF2-40B4-BE49-F238E27FC236}">
                      <a16:creationId xmlns:a16="http://schemas.microsoft.com/office/drawing/2014/main" id="{333FE340-5BCA-4EBE-83E8-31857D3E54CC}"/>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1407;p49">
                  <a:extLst>
                    <a:ext uri="{FF2B5EF4-FFF2-40B4-BE49-F238E27FC236}">
                      <a16:creationId xmlns:a16="http://schemas.microsoft.com/office/drawing/2014/main" id="{D57AD709-DDCC-420C-9047-A1349A29DDCA}"/>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1408;p49">
                  <a:extLst>
                    <a:ext uri="{FF2B5EF4-FFF2-40B4-BE49-F238E27FC236}">
                      <a16:creationId xmlns:a16="http://schemas.microsoft.com/office/drawing/2014/main" id="{EDFDE2A7-CE7A-4A1F-9C3E-D5C0FA09D90B}"/>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1409;p49">
                  <a:extLst>
                    <a:ext uri="{FF2B5EF4-FFF2-40B4-BE49-F238E27FC236}">
                      <a16:creationId xmlns:a16="http://schemas.microsoft.com/office/drawing/2014/main" id="{81E8E7A9-C698-45E5-97D3-E955C0F2DD88}"/>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1410;p49">
                  <a:extLst>
                    <a:ext uri="{FF2B5EF4-FFF2-40B4-BE49-F238E27FC236}">
                      <a16:creationId xmlns:a16="http://schemas.microsoft.com/office/drawing/2014/main" id="{9878A6FE-FB61-4780-9952-FF841043A30B}"/>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1411;p49">
                  <a:extLst>
                    <a:ext uri="{FF2B5EF4-FFF2-40B4-BE49-F238E27FC236}">
                      <a16:creationId xmlns:a16="http://schemas.microsoft.com/office/drawing/2014/main" id="{0B8813C4-E399-413A-927B-556F20982B4D}"/>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1412;p49">
                  <a:extLst>
                    <a:ext uri="{FF2B5EF4-FFF2-40B4-BE49-F238E27FC236}">
                      <a16:creationId xmlns:a16="http://schemas.microsoft.com/office/drawing/2014/main" id="{E4A7D28E-3598-490C-82E5-C441F399EF9C}"/>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1413;p49">
                  <a:extLst>
                    <a:ext uri="{FF2B5EF4-FFF2-40B4-BE49-F238E27FC236}">
                      <a16:creationId xmlns:a16="http://schemas.microsoft.com/office/drawing/2014/main" id="{FF22C58B-660F-428F-ADA4-5B1E09CEF89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1414;p49">
                  <a:extLst>
                    <a:ext uri="{FF2B5EF4-FFF2-40B4-BE49-F238E27FC236}">
                      <a16:creationId xmlns:a16="http://schemas.microsoft.com/office/drawing/2014/main" id="{CAC0892C-619C-44DD-832C-B515BA430A1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1415;p49">
                  <a:extLst>
                    <a:ext uri="{FF2B5EF4-FFF2-40B4-BE49-F238E27FC236}">
                      <a16:creationId xmlns:a16="http://schemas.microsoft.com/office/drawing/2014/main" id="{EB2DDCDA-6D74-487A-8E43-67CE1A5FD3BD}"/>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1416;p49">
                  <a:extLst>
                    <a:ext uri="{FF2B5EF4-FFF2-40B4-BE49-F238E27FC236}">
                      <a16:creationId xmlns:a16="http://schemas.microsoft.com/office/drawing/2014/main" id="{8D850D5E-8734-4D07-B16D-3590A725CB17}"/>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1417;p49">
                  <a:extLst>
                    <a:ext uri="{FF2B5EF4-FFF2-40B4-BE49-F238E27FC236}">
                      <a16:creationId xmlns:a16="http://schemas.microsoft.com/office/drawing/2014/main" id="{ACA6C27A-47B8-4364-B561-4D410BA06DFE}"/>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1418;p49">
                  <a:extLst>
                    <a:ext uri="{FF2B5EF4-FFF2-40B4-BE49-F238E27FC236}">
                      <a16:creationId xmlns:a16="http://schemas.microsoft.com/office/drawing/2014/main" id="{33BF7FEA-9F16-452D-A2B3-99E22F3FDF4F}"/>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1419;p49">
                  <a:extLst>
                    <a:ext uri="{FF2B5EF4-FFF2-40B4-BE49-F238E27FC236}">
                      <a16:creationId xmlns:a16="http://schemas.microsoft.com/office/drawing/2014/main" id="{E936FCD4-0500-4F00-95C8-CCE2601DA061}"/>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1420;p49">
                  <a:extLst>
                    <a:ext uri="{FF2B5EF4-FFF2-40B4-BE49-F238E27FC236}">
                      <a16:creationId xmlns:a16="http://schemas.microsoft.com/office/drawing/2014/main" id="{4F90074A-7690-46EE-9973-CB06A8F931B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1421;p49">
                  <a:extLst>
                    <a:ext uri="{FF2B5EF4-FFF2-40B4-BE49-F238E27FC236}">
                      <a16:creationId xmlns:a16="http://schemas.microsoft.com/office/drawing/2014/main" id="{E994E580-42FB-452D-83A6-B20A5057EFB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422;p49">
                  <a:extLst>
                    <a:ext uri="{FF2B5EF4-FFF2-40B4-BE49-F238E27FC236}">
                      <a16:creationId xmlns:a16="http://schemas.microsoft.com/office/drawing/2014/main" id="{BCD3D5A5-7C71-42FD-815A-29F68A34CCD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nvGrpSpPr>
          <p:cNvPr id="24" name="Group 23">
            <a:extLst>
              <a:ext uri="{FF2B5EF4-FFF2-40B4-BE49-F238E27FC236}">
                <a16:creationId xmlns:a16="http://schemas.microsoft.com/office/drawing/2014/main" id="{980942AA-F5CD-4BE4-9008-3F337E6CC5EC}"/>
              </a:ext>
            </a:extLst>
          </p:cNvPr>
          <p:cNvGrpSpPr/>
          <p:nvPr/>
        </p:nvGrpSpPr>
        <p:grpSpPr>
          <a:xfrm>
            <a:off x="1192849" y="739527"/>
            <a:ext cx="772590" cy="923330"/>
            <a:chOff x="1192849" y="739527"/>
            <a:chExt cx="772590" cy="923330"/>
          </a:xfrm>
        </p:grpSpPr>
        <p:sp>
          <p:nvSpPr>
            <p:cNvPr id="8" name="Oval 7">
              <a:extLst>
                <a:ext uri="{FF2B5EF4-FFF2-40B4-BE49-F238E27FC236}">
                  <a16:creationId xmlns:a16="http://schemas.microsoft.com/office/drawing/2014/main" id="{AD309CC1-28EC-4A60-BB28-D3DA05D7906C}"/>
                </a:ext>
              </a:extLst>
            </p:cNvPr>
            <p:cNvSpPr/>
            <p:nvPr/>
          </p:nvSpPr>
          <p:spPr>
            <a:xfrm>
              <a:off x="1192849" y="876206"/>
              <a:ext cx="772590" cy="772589"/>
            </a:xfrm>
            <a:prstGeom prst="ellipse">
              <a:avLst/>
            </a:prstGeom>
            <a:solidFill>
              <a:srgbClr val="FF6D6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latin typeface="Calibri" panose="020F0502020204030204" pitchFamily="34" charset="0"/>
              </a:endParaRPr>
            </a:p>
          </p:txBody>
        </p:sp>
        <p:sp>
          <p:nvSpPr>
            <p:cNvPr id="94" name="TextBox 93">
              <a:extLst>
                <a:ext uri="{FF2B5EF4-FFF2-40B4-BE49-F238E27FC236}">
                  <a16:creationId xmlns:a16="http://schemas.microsoft.com/office/drawing/2014/main" id="{933BACF2-A67B-4A46-919B-A9DD5712DE3C}"/>
                </a:ext>
              </a:extLst>
            </p:cNvPr>
            <p:cNvSpPr txBox="1"/>
            <p:nvPr/>
          </p:nvSpPr>
          <p:spPr>
            <a:xfrm>
              <a:off x="1309440" y="739527"/>
              <a:ext cx="53893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a</a:t>
              </a:r>
            </a:p>
          </p:txBody>
        </p:sp>
      </p:grpSp>
      <p:grpSp>
        <p:nvGrpSpPr>
          <p:cNvPr id="25" name="Group 24">
            <a:extLst>
              <a:ext uri="{FF2B5EF4-FFF2-40B4-BE49-F238E27FC236}">
                <a16:creationId xmlns:a16="http://schemas.microsoft.com/office/drawing/2014/main" id="{BBA34ED7-5BFB-438F-BC7A-C14D71E2968B}"/>
              </a:ext>
            </a:extLst>
          </p:cNvPr>
          <p:cNvGrpSpPr/>
          <p:nvPr/>
        </p:nvGrpSpPr>
        <p:grpSpPr>
          <a:xfrm>
            <a:off x="2022029" y="827752"/>
            <a:ext cx="772590" cy="923330"/>
            <a:chOff x="2022029" y="827752"/>
            <a:chExt cx="772590" cy="923330"/>
          </a:xfrm>
        </p:grpSpPr>
        <p:sp>
          <p:nvSpPr>
            <p:cNvPr id="170" name="Oval 169">
              <a:extLst>
                <a:ext uri="{FF2B5EF4-FFF2-40B4-BE49-F238E27FC236}">
                  <a16:creationId xmlns:a16="http://schemas.microsoft.com/office/drawing/2014/main" id="{E407C6D6-07B7-48C2-B57D-82E9DD21E78D}"/>
                </a:ext>
              </a:extLst>
            </p:cNvPr>
            <p:cNvSpPr/>
            <p:nvPr/>
          </p:nvSpPr>
          <p:spPr>
            <a:xfrm>
              <a:off x="2022029" y="875406"/>
              <a:ext cx="772590" cy="772589"/>
            </a:xfrm>
            <a:prstGeom prst="ellipse">
              <a:avLst/>
            </a:prstGeom>
            <a:solidFill>
              <a:srgbClr val="FFCF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Calibri" panose="020F0502020204030204" pitchFamily="34" charset="0"/>
              </a:endParaRPr>
            </a:p>
          </p:txBody>
        </p:sp>
        <p:sp>
          <p:nvSpPr>
            <p:cNvPr id="176" name="TextBox 175">
              <a:extLst>
                <a:ext uri="{FF2B5EF4-FFF2-40B4-BE49-F238E27FC236}">
                  <a16:creationId xmlns:a16="http://schemas.microsoft.com/office/drawing/2014/main" id="{BF44EE7A-CE82-4A52-9F54-C2737D794100}"/>
                </a:ext>
              </a:extLst>
            </p:cNvPr>
            <p:cNvSpPr txBox="1"/>
            <p:nvPr/>
          </p:nvSpPr>
          <p:spPr>
            <a:xfrm>
              <a:off x="2115335" y="827752"/>
              <a:ext cx="59503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b</a:t>
              </a:r>
            </a:p>
          </p:txBody>
        </p:sp>
      </p:grpSp>
      <p:grpSp>
        <p:nvGrpSpPr>
          <p:cNvPr id="26" name="Group 25">
            <a:extLst>
              <a:ext uri="{FF2B5EF4-FFF2-40B4-BE49-F238E27FC236}">
                <a16:creationId xmlns:a16="http://schemas.microsoft.com/office/drawing/2014/main" id="{E3B6DA2D-EC6A-4388-AE72-52C88D68263A}"/>
              </a:ext>
            </a:extLst>
          </p:cNvPr>
          <p:cNvGrpSpPr/>
          <p:nvPr/>
        </p:nvGrpSpPr>
        <p:grpSpPr>
          <a:xfrm>
            <a:off x="2844901" y="746673"/>
            <a:ext cx="772590" cy="923330"/>
            <a:chOff x="2844901" y="746673"/>
            <a:chExt cx="772590" cy="923330"/>
          </a:xfrm>
        </p:grpSpPr>
        <p:sp>
          <p:nvSpPr>
            <p:cNvPr id="171" name="Oval 170">
              <a:extLst>
                <a:ext uri="{FF2B5EF4-FFF2-40B4-BE49-F238E27FC236}">
                  <a16:creationId xmlns:a16="http://schemas.microsoft.com/office/drawing/2014/main" id="{BC89C6A5-CCFB-40DF-9924-18B1153D55A9}"/>
                </a:ext>
              </a:extLst>
            </p:cNvPr>
            <p:cNvSpPr/>
            <p:nvPr/>
          </p:nvSpPr>
          <p:spPr>
            <a:xfrm>
              <a:off x="2844901" y="875605"/>
              <a:ext cx="772590" cy="772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177" name="TextBox 176">
              <a:extLst>
                <a:ext uri="{FF2B5EF4-FFF2-40B4-BE49-F238E27FC236}">
                  <a16:creationId xmlns:a16="http://schemas.microsoft.com/office/drawing/2014/main" id="{179EDEB9-A3E2-446C-AD66-90DD67505F5B}"/>
                </a:ext>
              </a:extLst>
            </p:cNvPr>
            <p:cNvSpPr txBox="1"/>
            <p:nvPr/>
          </p:nvSpPr>
          <p:spPr>
            <a:xfrm>
              <a:off x="2966803" y="746673"/>
              <a:ext cx="54053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c</a:t>
              </a:r>
            </a:p>
          </p:txBody>
        </p:sp>
      </p:grpSp>
      <p:grpSp>
        <p:nvGrpSpPr>
          <p:cNvPr id="27" name="Group 26">
            <a:extLst>
              <a:ext uri="{FF2B5EF4-FFF2-40B4-BE49-F238E27FC236}">
                <a16:creationId xmlns:a16="http://schemas.microsoft.com/office/drawing/2014/main" id="{14435C9D-19FC-4651-96CF-C512609E4CE8}"/>
              </a:ext>
            </a:extLst>
          </p:cNvPr>
          <p:cNvGrpSpPr/>
          <p:nvPr/>
        </p:nvGrpSpPr>
        <p:grpSpPr>
          <a:xfrm>
            <a:off x="3669832" y="827757"/>
            <a:ext cx="772590" cy="923330"/>
            <a:chOff x="3669832" y="827757"/>
            <a:chExt cx="772590" cy="923330"/>
          </a:xfrm>
        </p:grpSpPr>
        <p:sp>
          <p:nvSpPr>
            <p:cNvPr id="172" name="Oval 171">
              <a:extLst>
                <a:ext uri="{FF2B5EF4-FFF2-40B4-BE49-F238E27FC236}">
                  <a16:creationId xmlns:a16="http://schemas.microsoft.com/office/drawing/2014/main" id="{B2AE07A1-DB86-4B28-883B-2EAAA25FDB7D}"/>
                </a:ext>
              </a:extLst>
            </p:cNvPr>
            <p:cNvSpPr/>
            <p:nvPr/>
          </p:nvSpPr>
          <p:spPr>
            <a:xfrm>
              <a:off x="3669832" y="875642"/>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178" name="TextBox 177">
              <a:extLst>
                <a:ext uri="{FF2B5EF4-FFF2-40B4-BE49-F238E27FC236}">
                  <a16:creationId xmlns:a16="http://schemas.microsoft.com/office/drawing/2014/main" id="{B93B64F5-D44D-488D-90D9-9FFF9D8E5430}"/>
                </a:ext>
              </a:extLst>
            </p:cNvPr>
            <p:cNvSpPr txBox="1"/>
            <p:nvPr/>
          </p:nvSpPr>
          <p:spPr>
            <a:xfrm>
              <a:off x="3761659" y="827757"/>
              <a:ext cx="5918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d</a:t>
              </a:r>
            </a:p>
          </p:txBody>
        </p:sp>
      </p:grpSp>
      <p:grpSp>
        <p:nvGrpSpPr>
          <p:cNvPr id="28" name="Group 27">
            <a:extLst>
              <a:ext uri="{FF2B5EF4-FFF2-40B4-BE49-F238E27FC236}">
                <a16:creationId xmlns:a16="http://schemas.microsoft.com/office/drawing/2014/main" id="{F2F38690-5F40-46F2-B7E8-E939DE03DCAE}"/>
              </a:ext>
            </a:extLst>
          </p:cNvPr>
          <p:cNvGrpSpPr/>
          <p:nvPr/>
        </p:nvGrpSpPr>
        <p:grpSpPr>
          <a:xfrm>
            <a:off x="4491724" y="739931"/>
            <a:ext cx="772590" cy="923330"/>
            <a:chOff x="4491724" y="739931"/>
            <a:chExt cx="772590" cy="923330"/>
          </a:xfrm>
        </p:grpSpPr>
        <p:sp>
          <p:nvSpPr>
            <p:cNvPr id="173" name="Oval 172">
              <a:extLst>
                <a:ext uri="{FF2B5EF4-FFF2-40B4-BE49-F238E27FC236}">
                  <a16:creationId xmlns:a16="http://schemas.microsoft.com/office/drawing/2014/main" id="{44EC2C24-3277-4FD1-9297-D1FC82F3C81B}"/>
                </a:ext>
              </a:extLst>
            </p:cNvPr>
            <p:cNvSpPr/>
            <p:nvPr/>
          </p:nvSpPr>
          <p:spPr>
            <a:xfrm>
              <a:off x="4491724" y="876130"/>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180" name="TextBox 179">
              <a:extLst>
                <a:ext uri="{FF2B5EF4-FFF2-40B4-BE49-F238E27FC236}">
                  <a16:creationId xmlns:a16="http://schemas.microsoft.com/office/drawing/2014/main" id="{6F65A617-3550-49D0-9098-2E44886AA751}"/>
                </a:ext>
              </a:extLst>
            </p:cNvPr>
            <p:cNvSpPr txBox="1"/>
            <p:nvPr/>
          </p:nvSpPr>
          <p:spPr>
            <a:xfrm>
              <a:off x="4605800" y="739931"/>
              <a:ext cx="56457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e</a:t>
              </a:r>
            </a:p>
          </p:txBody>
        </p:sp>
      </p:grpSp>
      <p:grpSp>
        <p:nvGrpSpPr>
          <p:cNvPr id="29" name="Group 28">
            <a:extLst>
              <a:ext uri="{FF2B5EF4-FFF2-40B4-BE49-F238E27FC236}">
                <a16:creationId xmlns:a16="http://schemas.microsoft.com/office/drawing/2014/main" id="{2A6F0BFE-DE35-4735-A4F2-2B507A9817A6}"/>
              </a:ext>
            </a:extLst>
          </p:cNvPr>
          <p:cNvGrpSpPr/>
          <p:nvPr/>
        </p:nvGrpSpPr>
        <p:grpSpPr>
          <a:xfrm>
            <a:off x="5318845" y="819078"/>
            <a:ext cx="772590" cy="923330"/>
            <a:chOff x="5318845" y="819078"/>
            <a:chExt cx="772590" cy="923330"/>
          </a:xfrm>
        </p:grpSpPr>
        <p:sp>
          <p:nvSpPr>
            <p:cNvPr id="174" name="Oval 173">
              <a:extLst>
                <a:ext uri="{FF2B5EF4-FFF2-40B4-BE49-F238E27FC236}">
                  <a16:creationId xmlns:a16="http://schemas.microsoft.com/office/drawing/2014/main" id="{740F2595-1E77-422F-8E11-EA8C573056FD}"/>
                </a:ext>
              </a:extLst>
            </p:cNvPr>
            <p:cNvSpPr/>
            <p:nvPr/>
          </p:nvSpPr>
          <p:spPr>
            <a:xfrm>
              <a:off x="5318845" y="87549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181" name="TextBox 180">
              <a:extLst>
                <a:ext uri="{FF2B5EF4-FFF2-40B4-BE49-F238E27FC236}">
                  <a16:creationId xmlns:a16="http://schemas.microsoft.com/office/drawing/2014/main" id="{064B90B7-824B-4475-A15D-84BD9C8A0EB7}"/>
                </a:ext>
              </a:extLst>
            </p:cNvPr>
            <p:cNvSpPr txBox="1"/>
            <p:nvPr/>
          </p:nvSpPr>
          <p:spPr>
            <a:xfrm>
              <a:off x="5456096" y="819078"/>
              <a:ext cx="53732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f</a:t>
              </a:r>
            </a:p>
          </p:txBody>
        </p:sp>
      </p:grpSp>
      <p:grpSp>
        <p:nvGrpSpPr>
          <p:cNvPr id="30" name="Group 29">
            <a:extLst>
              <a:ext uri="{FF2B5EF4-FFF2-40B4-BE49-F238E27FC236}">
                <a16:creationId xmlns:a16="http://schemas.microsoft.com/office/drawing/2014/main" id="{BA3A44F8-0FF9-45DA-8430-C9BF76143AF2}"/>
              </a:ext>
            </a:extLst>
          </p:cNvPr>
          <p:cNvGrpSpPr/>
          <p:nvPr/>
        </p:nvGrpSpPr>
        <p:grpSpPr>
          <a:xfrm>
            <a:off x="6143776" y="663253"/>
            <a:ext cx="772590" cy="984865"/>
            <a:chOff x="6143776" y="663253"/>
            <a:chExt cx="772590" cy="984865"/>
          </a:xfrm>
        </p:grpSpPr>
        <p:sp>
          <p:nvSpPr>
            <p:cNvPr id="175" name="Oval 174">
              <a:extLst>
                <a:ext uri="{FF2B5EF4-FFF2-40B4-BE49-F238E27FC236}">
                  <a16:creationId xmlns:a16="http://schemas.microsoft.com/office/drawing/2014/main" id="{AF3CADB1-A5EF-4012-A0E9-D4BA0A385BEC}"/>
                </a:ext>
              </a:extLst>
            </p:cNvPr>
            <p:cNvSpPr/>
            <p:nvPr/>
          </p:nvSpPr>
          <p:spPr>
            <a:xfrm>
              <a:off x="6143776" y="87552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182" name="TextBox 181">
              <a:extLst>
                <a:ext uri="{FF2B5EF4-FFF2-40B4-BE49-F238E27FC236}">
                  <a16:creationId xmlns:a16="http://schemas.microsoft.com/office/drawing/2014/main" id="{C81E9A1F-04A6-425D-AC09-52B144767FE3}"/>
                </a:ext>
              </a:extLst>
            </p:cNvPr>
            <p:cNvSpPr txBox="1"/>
            <p:nvPr/>
          </p:nvSpPr>
          <p:spPr>
            <a:xfrm>
              <a:off x="6263369" y="663253"/>
              <a:ext cx="551754"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g</a:t>
              </a:r>
            </a:p>
          </p:txBody>
        </p:sp>
      </p:grpSp>
      <p:grpSp>
        <p:nvGrpSpPr>
          <p:cNvPr id="32" name="Group 31">
            <a:extLst>
              <a:ext uri="{FF2B5EF4-FFF2-40B4-BE49-F238E27FC236}">
                <a16:creationId xmlns:a16="http://schemas.microsoft.com/office/drawing/2014/main" id="{85F489AC-EEA1-4137-9674-C44B68DC7B8F}"/>
              </a:ext>
            </a:extLst>
          </p:cNvPr>
          <p:cNvGrpSpPr/>
          <p:nvPr/>
        </p:nvGrpSpPr>
        <p:grpSpPr>
          <a:xfrm>
            <a:off x="1190399" y="1844629"/>
            <a:ext cx="772590" cy="923330"/>
            <a:chOff x="1190399" y="1844629"/>
            <a:chExt cx="772590" cy="923330"/>
          </a:xfrm>
        </p:grpSpPr>
        <p:sp>
          <p:nvSpPr>
            <p:cNvPr id="195" name="Oval 194">
              <a:extLst>
                <a:ext uri="{FF2B5EF4-FFF2-40B4-BE49-F238E27FC236}">
                  <a16:creationId xmlns:a16="http://schemas.microsoft.com/office/drawing/2014/main" id="{B5A76B33-08AB-486B-8D99-330763B701C1}"/>
                </a:ext>
              </a:extLst>
            </p:cNvPr>
            <p:cNvSpPr/>
            <p:nvPr/>
          </p:nvSpPr>
          <p:spPr>
            <a:xfrm>
              <a:off x="1190399" y="1901755"/>
              <a:ext cx="772590" cy="772589"/>
            </a:xfrm>
            <a:prstGeom prst="ellipse">
              <a:avLst/>
            </a:prstGeom>
            <a:solidFill>
              <a:srgbClr val="FFCF3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02" name="TextBox 201">
              <a:extLst>
                <a:ext uri="{FF2B5EF4-FFF2-40B4-BE49-F238E27FC236}">
                  <a16:creationId xmlns:a16="http://schemas.microsoft.com/office/drawing/2014/main" id="{FC475053-F9AD-4A43-83CF-AFD83155A836}"/>
                </a:ext>
              </a:extLst>
            </p:cNvPr>
            <p:cNvSpPr txBox="1"/>
            <p:nvPr/>
          </p:nvSpPr>
          <p:spPr>
            <a:xfrm>
              <a:off x="1290890" y="1844629"/>
              <a:ext cx="58541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dirty="0">
                  <a:latin typeface="Comic Sans MS" panose="030F0702030302020204" pitchFamily="66" charset="0"/>
                </a:rPr>
                <a:t>h</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33" name="Group 32">
            <a:extLst>
              <a:ext uri="{FF2B5EF4-FFF2-40B4-BE49-F238E27FC236}">
                <a16:creationId xmlns:a16="http://schemas.microsoft.com/office/drawing/2014/main" id="{930CB3DF-0A33-40FC-B9F1-5D382AA85ED1}"/>
              </a:ext>
            </a:extLst>
          </p:cNvPr>
          <p:cNvGrpSpPr/>
          <p:nvPr/>
        </p:nvGrpSpPr>
        <p:grpSpPr>
          <a:xfrm>
            <a:off x="2019579" y="1832395"/>
            <a:ext cx="772590" cy="923330"/>
            <a:chOff x="2019579" y="1832395"/>
            <a:chExt cx="772590" cy="923330"/>
          </a:xfrm>
        </p:grpSpPr>
        <p:sp>
          <p:nvSpPr>
            <p:cNvPr id="196" name="Oval 195">
              <a:extLst>
                <a:ext uri="{FF2B5EF4-FFF2-40B4-BE49-F238E27FC236}">
                  <a16:creationId xmlns:a16="http://schemas.microsoft.com/office/drawing/2014/main" id="{C6AABC24-6F19-47F7-854A-03E13B493B92}"/>
                </a:ext>
              </a:extLst>
            </p:cNvPr>
            <p:cNvSpPr/>
            <p:nvPr/>
          </p:nvSpPr>
          <p:spPr>
            <a:xfrm>
              <a:off x="2019579" y="1900955"/>
              <a:ext cx="772590" cy="772589"/>
            </a:xfrm>
            <a:prstGeom prst="ellipse">
              <a:avLst/>
            </a:prstGeom>
            <a:solidFill>
              <a:srgbClr val="FCAED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03" name="TextBox 202">
              <a:extLst>
                <a:ext uri="{FF2B5EF4-FFF2-40B4-BE49-F238E27FC236}">
                  <a16:creationId xmlns:a16="http://schemas.microsoft.com/office/drawing/2014/main" id="{C9FE55AF-8683-42C7-917D-2EB74F334D0E}"/>
                </a:ext>
              </a:extLst>
            </p:cNvPr>
            <p:cNvSpPr txBox="1"/>
            <p:nvPr/>
          </p:nvSpPr>
          <p:spPr>
            <a:xfrm>
              <a:off x="2221087" y="1832395"/>
              <a:ext cx="37862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srgbClr val="000000"/>
                  </a:solidFill>
                  <a:effectLst/>
                  <a:uLnTx/>
                  <a:uFillTx/>
                  <a:latin typeface="Comic Sans MS" panose="030F0702030302020204" pitchFamily="66" charset="0"/>
                  <a:sym typeface="Arial"/>
                </a:rPr>
                <a:t>i</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34" name="Group 33">
            <a:extLst>
              <a:ext uri="{FF2B5EF4-FFF2-40B4-BE49-F238E27FC236}">
                <a16:creationId xmlns:a16="http://schemas.microsoft.com/office/drawing/2014/main" id="{E1B955C8-EFB3-4A3F-B952-4EA6A2000CB6}"/>
              </a:ext>
            </a:extLst>
          </p:cNvPr>
          <p:cNvGrpSpPr/>
          <p:nvPr/>
        </p:nvGrpSpPr>
        <p:grpSpPr>
          <a:xfrm>
            <a:off x="2842451" y="1729396"/>
            <a:ext cx="772590" cy="944347"/>
            <a:chOff x="2842451" y="1729396"/>
            <a:chExt cx="772590" cy="944347"/>
          </a:xfrm>
        </p:grpSpPr>
        <p:sp>
          <p:nvSpPr>
            <p:cNvPr id="197" name="Oval 196">
              <a:extLst>
                <a:ext uri="{FF2B5EF4-FFF2-40B4-BE49-F238E27FC236}">
                  <a16:creationId xmlns:a16="http://schemas.microsoft.com/office/drawing/2014/main" id="{2C90DAE3-9A1A-44AD-B76F-9D142C3A32D2}"/>
                </a:ext>
              </a:extLst>
            </p:cNvPr>
            <p:cNvSpPr/>
            <p:nvPr/>
          </p:nvSpPr>
          <p:spPr>
            <a:xfrm>
              <a:off x="2842451" y="1901154"/>
              <a:ext cx="772590" cy="77258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04" name="TextBox 203">
              <a:extLst>
                <a:ext uri="{FF2B5EF4-FFF2-40B4-BE49-F238E27FC236}">
                  <a16:creationId xmlns:a16="http://schemas.microsoft.com/office/drawing/2014/main" id="{35AA660B-E9C4-4EA1-A331-CCBFF666DC0F}"/>
                </a:ext>
              </a:extLst>
            </p:cNvPr>
            <p:cNvSpPr txBox="1"/>
            <p:nvPr/>
          </p:nvSpPr>
          <p:spPr>
            <a:xfrm>
              <a:off x="3018726" y="1729396"/>
              <a:ext cx="46358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j</a:t>
              </a:r>
            </a:p>
          </p:txBody>
        </p:sp>
      </p:grpSp>
      <p:grpSp>
        <p:nvGrpSpPr>
          <p:cNvPr id="35" name="Group 34">
            <a:extLst>
              <a:ext uri="{FF2B5EF4-FFF2-40B4-BE49-F238E27FC236}">
                <a16:creationId xmlns:a16="http://schemas.microsoft.com/office/drawing/2014/main" id="{62F98C8A-D04A-4952-9C84-CB533EAA1505}"/>
              </a:ext>
            </a:extLst>
          </p:cNvPr>
          <p:cNvGrpSpPr/>
          <p:nvPr/>
        </p:nvGrpSpPr>
        <p:grpSpPr>
          <a:xfrm>
            <a:off x="3667382" y="1844629"/>
            <a:ext cx="772590" cy="923330"/>
            <a:chOff x="3667382" y="1844629"/>
            <a:chExt cx="772590" cy="923330"/>
          </a:xfrm>
        </p:grpSpPr>
        <p:sp>
          <p:nvSpPr>
            <p:cNvPr id="198" name="Oval 197">
              <a:extLst>
                <a:ext uri="{FF2B5EF4-FFF2-40B4-BE49-F238E27FC236}">
                  <a16:creationId xmlns:a16="http://schemas.microsoft.com/office/drawing/2014/main" id="{B96E49E2-5DE2-4B1A-B1E1-9E143ADCE036}"/>
                </a:ext>
              </a:extLst>
            </p:cNvPr>
            <p:cNvSpPr/>
            <p:nvPr/>
          </p:nvSpPr>
          <p:spPr>
            <a:xfrm>
              <a:off x="3667382" y="1901191"/>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07" name="TextBox 206">
              <a:extLst>
                <a:ext uri="{FF2B5EF4-FFF2-40B4-BE49-F238E27FC236}">
                  <a16:creationId xmlns:a16="http://schemas.microsoft.com/office/drawing/2014/main" id="{53DE4FBD-679A-4E49-B6A0-C0A5D43E04D0}"/>
                </a:ext>
              </a:extLst>
            </p:cNvPr>
            <p:cNvSpPr txBox="1"/>
            <p:nvPr/>
          </p:nvSpPr>
          <p:spPr>
            <a:xfrm>
              <a:off x="3787260" y="1844629"/>
              <a:ext cx="55816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k</a:t>
              </a:r>
            </a:p>
          </p:txBody>
        </p:sp>
      </p:grpSp>
      <p:grpSp>
        <p:nvGrpSpPr>
          <p:cNvPr id="36" name="Group 35">
            <a:extLst>
              <a:ext uri="{FF2B5EF4-FFF2-40B4-BE49-F238E27FC236}">
                <a16:creationId xmlns:a16="http://schemas.microsoft.com/office/drawing/2014/main" id="{D5B55A20-0178-41A0-A71B-1B8ABE2AADB6}"/>
              </a:ext>
            </a:extLst>
          </p:cNvPr>
          <p:cNvGrpSpPr/>
          <p:nvPr/>
        </p:nvGrpSpPr>
        <p:grpSpPr>
          <a:xfrm>
            <a:off x="4489274" y="1845028"/>
            <a:ext cx="772590" cy="923330"/>
            <a:chOff x="4489274" y="1845028"/>
            <a:chExt cx="772590" cy="923330"/>
          </a:xfrm>
        </p:grpSpPr>
        <p:sp>
          <p:nvSpPr>
            <p:cNvPr id="199" name="Oval 198">
              <a:extLst>
                <a:ext uri="{FF2B5EF4-FFF2-40B4-BE49-F238E27FC236}">
                  <a16:creationId xmlns:a16="http://schemas.microsoft.com/office/drawing/2014/main" id="{6DDDEB4D-10B5-40E0-8562-EB9F0BCED5FA}"/>
                </a:ext>
              </a:extLst>
            </p:cNvPr>
            <p:cNvSpPr/>
            <p:nvPr/>
          </p:nvSpPr>
          <p:spPr>
            <a:xfrm>
              <a:off x="4489274" y="1901679"/>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09" name="TextBox 208">
              <a:extLst>
                <a:ext uri="{FF2B5EF4-FFF2-40B4-BE49-F238E27FC236}">
                  <a16:creationId xmlns:a16="http://schemas.microsoft.com/office/drawing/2014/main" id="{E4D434FD-9C6E-4D2D-A952-62D2A82F00B3}"/>
                </a:ext>
              </a:extLst>
            </p:cNvPr>
            <p:cNvSpPr txBox="1"/>
            <p:nvPr/>
          </p:nvSpPr>
          <p:spPr>
            <a:xfrm>
              <a:off x="4698728" y="1845028"/>
              <a:ext cx="37382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l</a:t>
              </a:r>
            </a:p>
          </p:txBody>
        </p:sp>
      </p:grpSp>
      <p:grpSp>
        <p:nvGrpSpPr>
          <p:cNvPr id="37" name="Group 36">
            <a:extLst>
              <a:ext uri="{FF2B5EF4-FFF2-40B4-BE49-F238E27FC236}">
                <a16:creationId xmlns:a16="http://schemas.microsoft.com/office/drawing/2014/main" id="{48C2ACAC-AC2E-4A07-9232-1D7EE632D0BB}"/>
              </a:ext>
            </a:extLst>
          </p:cNvPr>
          <p:cNvGrpSpPr/>
          <p:nvPr/>
        </p:nvGrpSpPr>
        <p:grpSpPr>
          <a:xfrm>
            <a:off x="5316395" y="1783701"/>
            <a:ext cx="772590" cy="923330"/>
            <a:chOff x="5316395" y="1783701"/>
            <a:chExt cx="772590" cy="923330"/>
          </a:xfrm>
        </p:grpSpPr>
        <p:sp>
          <p:nvSpPr>
            <p:cNvPr id="200" name="Oval 199">
              <a:extLst>
                <a:ext uri="{FF2B5EF4-FFF2-40B4-BE49-F238E27FC236}">
                  <a16:creationId xmlns:a16="http://schemas.microsoft.com/office/drawing/2014/main" id="{925CCA24-4F1A-400A-92D0-71CD2D1B18FB}"/>
                </a:ext>
              </a:extLst>
            </p:cNvPr>
            <p:cNvSpPr/>
            <p:nvPr/>
          </p:nvSpPr>
          <p:spPr>
            <a:xfrm>
              <a:off x="5316395" y="1901041"/>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10" name="TextBox 209">
              <a:extLst>
                <a:ext uri="{FF2B5EF4-FFF2-40B4-BE49-F238E27FC236}">
                  <a16:creationId xmlns:a16="http://schemas.microsoft.com/office/drawing/2014/main" id="{D945B2BF-9C3A-4B59-89C2-C18EFD64FE1B}"/>
                </a:ext>
              </a:extLst>
            </p:cNvPr>
            <p:cNvSpPr txBox="1"/>
            <p:nvPr/>
          </p:nvSpPr>
          <p:spPr>
            <a:xfrm>
              <a:off x="5356301" y="1783701"/>
              <a:ext cx="72327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m</a:t>
              </a:r>
            </a:p>
          </p:txBody>
        </p:sp>
      </p:grpSp>
      <p:grpSp>
        <p:nvGrpSpPr>
          <p:cNvPr id="38" name="Group 37">
            <a:extLst>
              <a:ext uri="{FF2B5EF4-FFF2-40B4-BE49-F238E27FC236}">
                <a16:creationId xmlns:a16="http://schemas.microsoft.com/office/drawing/2014/main" id="{AD3A9892-44F6-4EA9-82CA-481288C58984}"/>
              </a:ext>
            </a:extLst>
          </p:cNvPr>
          <p:cNvGrpSpPr/>
          <p:nvPr/>
        </p:nvGrpSpPr>
        <p:grpSpPr>
          <a:xfrm>
            <a:off x="6141326" y="1800522"/>
            <a:ext cx="772590" cy="923330"/>
            <a:chOff x="6141326" y="1800522"/>
            <a:chExt cx="772590" cy="923330"/>
          </a:xfrm>
        </p:grpSpPr>
        <p:sp>
          <p:nvSpPr>
            <p:cNvPr id="201" name="Oval 200">
              <a:extLst>
                <a:ext uri="{FF2B5EF4-FFF2-40B4-BE49-F238E27FC236}">
                  <a16:creationId xmlns:a16="http://schemas.microsoft.com/office/drawing/2014/main" id="{A30D19B4-3F9D-4B7E-88A2-CB77F6C9F671}"/>
                </a:ext>
              </a:extLst>
            </p:cNvPr>
            <p:cNvSpPr/>
            <p:nvPr/>
          </p:nvSpPr>
          <p:spPr>
            <a:xfrm>
              <a:off x="6141326" y="1901078"/>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11" name="TextBox 210">
              <a:extLst>
                <a:ext uri="{FF2B5EF4-FFF2-40B4-BE49-F238E27FC236}">
                  <a16:creationId xmlns:a16="http://schemas.microsoft.com/office/drawing/2014/main" id="{CD1DFFBE-3AB9-479B-B408-DFE05B8BE4D1}"/>
                </a:ext>
              </a:extLst>
            </p:cNvPr>
            <p:cNvSpPr txBox="1"/>
            <p:nvPr/>
          </p:nvSpPr>
          <p:spPr>
            <a:xfrm>
              <a:off x="6257713" y="1800522"/>
              <a:ext cx="54694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n</a:t>
              </a:r>
            </a:p>
          </p:txBody>
        </p:sp>
      </p:grpSp>
      <p:grpSp>
        <p:nvGrpSpPr>
          <p:cNvPr id="39" name="Group 38">
            <a:extLst>
              <a:ext uri="{FF2B5EF4-FFF2-40B4-BE49-F238E27FC236}">
                <a16:creationId xmlns:a16="http://schemas.microsoft.com/office/drawing/2014/main" id="{0CEF28D6-150A-46F9-9939-E7541754BBDD}"/>
              </a:ext>
            </a:extLst>
          </p:cNvPr>
          <p:cNvGrpSpPr/>
          <p:nvPr/>
        </p:nvGrpSpPr>
        <p:grpSpPr>
          <a:xfrm>
            <a:off x="1190399" y="2815131"/>
            <a:ext cx="772590" cy="923330"/>
            <a:chOff x="1190399" y="2815131"/>
            <a:chExt cx="772590" cy="923330"/>
          </a:xfrm>
        </p:grpSpPr>
        <p:sp>
          <p:nvSpPr>
            <p:cNvPr id="221" name="Oval 220">
              <a:extLst>
                <a:ext uri="{FF2B5EF4-FFF2-40B4-BE49-F238E27FC236}">
                  <a16:creationId xmlns:a16="http://schemas.microsoft.com/office/drawing/2014/main" id="{F2B68AE8-1ACF-447E-8E19-A50CB5ABB580}"/>
                </a:ext>
              </a:extLst>
            </p:cNvPr>
            <p:cNvSpPr/>
            <p:nvPr/>
          </p:nvSpPr>
          <p:spPr>
            <a:xfrm>
              <a:off x="1190399" y="2930376"/>
              <a:ext cx="772590" cy="772589"/>
            </a:xfrm>
            <a:prstGeom prst="ellipse">
              <a:avLst/>
            </a:prstGeom>
            <a:solidFill>
              <a:srgbClr val="FCAED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28" name="TextBox 227">
              <a:extLst>
                <a:ext uri="{FF2B5EF4-FFF2-40B4-BE49-F238E27FC236}">
                  <a16:creationId xmlns:a16="http://schemas.microsoft.com/office/drawing/2014/main" id="{4B97CB9B-F97E-4EDD-96EB-46655B110840}"/>
                </a:ext>
              </a:extLst>
            </p:cNvPr>
            <p:cNvSpPr txBox="1"/>
            <p:nvPr/>
          </p:nvSpPr>
          <p:spPr>
            <a:xfrm>
              <a:off x="1309325" y="2815131"/>
              <a:ext cx="54854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dirty="0">
                  <a:latin typeface="Comic Sans MS" panose="030F0702030302020204" pitchFamily="66" charset="0"/>
                </a:rPr>
                <a:t>o</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40" name="Group 39">
            <a:extLst>
              <a:ext uri="{FF2B5EF4-FFF2-40B4-BE49-F238E27FC236}">
                <a16:creationId xmlns:a16="http://schemas.microsoft.com/office/drawing/2014/main" id="{8225B1B1-7E94-42A8-A048-7FF3A16C250E}"/>
              </a:ext>
            </a:extLst>
          </p:cNvPr>
          <p:cNvGrpSpPr/>
          <p:nvPr/>
        </p:nvGrpSpPr>
        <p:grpSpPr>
          <a:xfrm>
            <a:off x="2019579" y="2743693"/>
            <a:ext cx="772590" cy="958472"/>
            <a:chOff x="2019579" y="2743693"/>
            <a:chExt cx="772590" cy="958472"/>
          </a:xfrm>
        </p:grpSpPr>
        <p:sp>
          <p:nvSpPr>
            <p:cNvPr id="222" name="Oval 221">
              <a:extLst>
                <a:ext uri="{FF2B5EF4-FFF2-40B4-BE49-F238E27FC236}">
                  <a16:creationId xmlns:a16="http://schemas.microsoft.com/office/drawing/2014/main" id="{7BE5708F-89B1-4B5C-8939-5C77C44E4D9B}"/>
                </a:ext>
              </a:extLst>
            </p:cNvPr>
            <p:cNvSpPr/>
            <p:nvPr/>
          </p:nvSpPr>
          <p:spPr>
            <a:xfrm>
              <a:off x="2019579" y="2929576"/>
              <a:ext cx="772590" cy="772589"/>
            </a:xfrm>
            <a:prstGeom prst="ellipse">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29" name="TextBox 228">
              <a:extLst>
                <a:ext uri="{FF2B5EF4-FFF2-40B4-BE49-F238E27FC236}">
                  <a16:creationId xmlns:a16="http://schemas.microsoft.com/office/drawing/2014/main" id="{3B50EC32-87B0-4782-B3E9-B479C60D9BD1}"/>
                </a:ext>
              </a:extLst>
            </p:cNvPr>
            <p:cNvSpPr txBox="1"/>
            <p:nvPr/>
          </p:nvSpPr>
          <p:spPr>
            <a:xfrm>
              <a:off x="2149753" y="2743693"/>
              <a:ext cx="55496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dirty="0">
                  <a:latin typeface="Comic Sans MS" panose="030F0702030302020204" pitchFamily="66" charset="0"/>
                </a:rPr>
                <a:t>p</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41" name="Group 40">
            <a:extLst>
              <a:ext uri="{FF2B5EF4-FFF2-40B4-BE49-F238E27FC236}">
                <a16:creationId xmlns:a16="http://schemas.microsoft.com/office/drawing/2014/main" id="{4FCE0433-78CF-4BCC-8447-F45F3E2D2855}"/>
              </a:ext>
            </a:extLst>
          </p:cNvPr>
          <p:cNvGrpSpPr/>
          <p:nvPr/>
        </p:nvGrpSpPr>
        <p:grpSpPr>
          <a:xfrm>
            <a:off x="2842451" y="2742883"/>
            <a:ext cx="772590" cy="959481"/>
            <a:chOff x="2842451" y="2742883"/>
            <a:chExt cx="772590" cy="959481"/>
          </a:xfrm>
        </p:grpSpPr>
        <p:sp>
          <p:nvSpPr>
            <p:cNvPr id="223" name="Oval 222">
              <a:extLst>
                <a:ext uri="{FF2B5EF4-FFF2-40B4-BE49-F238E27FC236}">
                  <a16:creationId xmlns:a16="http://schemas.microsoft.com/office/drawing/2014/main" id="{59448E61-0FA6-4826-BC3E-A401DE2952B1}"/>
                </a:ext>
              </a:extLst>
            </p:cNvPr>
            <p:cNvSpPr/>
            <p:nvPr/>
          </p:nvSpPr>
          <p:spPr>
            <a:xfrm>
              <a:off x="2842451" y="2929775"/>
              <a:ext cx="772590" cy="772589"/>
            </a:xfrm>
            <a:prstGeom prst="ellipse">
              <a:avLst/>
            </a:prstGeom>
            <a:solidFill>
              <a:srgbClr val="C19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30" name="TextBox 229">
              <a:extLst>
                <a:ext uri="{FF2B5EF4-FFF2-40B4-BE49-F238E27FC236}">
                  <a16:creationId xmlns:a16="http://schemas.microsoft.com/office/drawing/2014/main" id="{4F2C5E31-BF7B-48D8-995B-F834130EC6A6}"/>
                </a:ext>
              </a:extLst>
            </p:cNvPr>
            <p:cNvSpPr txBox="1"/>
            <p:nvPr/>
          </p:nvSpPr>
          <p:spPr>
            <a:xfrm>
              <a:off x="2946046" y="2742883"/>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q</a:t>
              </a:r>
            </a:p>
          </p:txBody>
        </p:sp>
      </p:grpSp>
      <p:grpSp>
        <p:nvGrpSpPr>
          <p:cNvPr id="42" name="Group 41">
            <a:extLst>
              <a:ext uri="{FF2B5EF4-FFF2-40B4-BE49-F238E27FC236}">
                <a16:creationId xmlns:a16="http://schemas.microsoft.com/office/drawing/2014/main" id="{58414CB8-538D-4DFB-AA83-E12895DDBE5E}"/>
              </a:ext>
            </a:extLst>
          </p:cNvPr>
          <p:cNvGrpSpPr/>
          <p:nvPr/>
        </p:nvGrpSpPr>
        <p:grpSpPr>
          <a:xfrm>
            <a:off x="3667382" y="2812064"/>
            <a:ext cx="772590" cy="923330"/>
            <a:chOff x="3667382" y="2812064"/>
            <a:chExt cx="772590" cy="923330"/>
          </a:xfrm>
        </p:grpSpPr>
        <p:sp>
          <p:nvSpPr>
            <p:cNvPr id="224" name="Oval 223">
              <a:extLst>
                <a:ext uri="{FF2B5EF4-FFF2-40B4-BE49-F238E27FC236}">
                  <a16:creationId xmlns:a16="http://schemas.microsoft.com/office/drawing/2014/main" id="{B3772216-3917-45D2-ACE2-31F0DF38A7CD}"/>
                </a:ext>
              </a:extLst>
            </p:cNvPr>
            <p:cNvSpPr/>
            <p:nvPr/>
          </p:nvSpPr>
          <p:spPr>
            <a:xfrm>
              <a:off x="3667382" y="292981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32" name="TextBox 231">
              <a:extLst>
                <a:ext uri="{FF2B5EF4-FFF2-40B4-BE49-F238E27FC236}">
                  <a16:creationId xmlns:a16="http://schemas.microsoft.com/office/drawing/2014/main" id="{3C058C22-5E2F-4D5E-8F3E-CB235C4849A0}"/>
                </a:ext>
              </a:extLst>
            </p:cNvPr>
            <p:cNvSpPr txBox="1"/>
            <p:nvPr/>
          </p:nvSpPr>
          <p:spPr>
            <a:xfrm>
              <a:off x="3808830" y="2812064"/>
              <a:ext cx="51809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r</a:t>
              </a:r>
            </a:p>
          </p:txBody>
        </p:sp>
      </p:grpSp>
      <p:grpSp>
        <p:nvGrpSpPr>
          <p:cNvPr id="43" name="Group 42">
            <a:extLst>
              <a:ext uri="{FF2B5EF4-FFF2-40B4-BE49-F238E27FC236}">
                <a16:creationId xmlns:a16="http://schemas.microsoft.com/office/drawing/2014/main" id="{7DE39D31-A70A-4F4A-AEEE-785CE4C4902F}"/>
              </a:ext>
            </a:extLst>
          </p:cNvPr>
          <p:cNvGrpSpPr/>
          <p:nvPr/>
        </p:nvGrpSpPr>
        <p:grpSpPr>
          <a:xfrm>
            <a:off x="4489274" y="2808389"/>
            <a:ext cx="772590" cy="923330"/>
            <a:chOff x="4489274" y="2808389"/>
            <a:chExt cx="772590" cy="923330"/>
          </a:xfrm>
        </p:grpSpPr>
        <p:sp>
          <p:nvSpPr>
            <p:cNvPr id="225" name="Oval 224">
              <a:extLst>
                <a:ext uri="{FF2B5EF4-FFF2-40B4-BE49-F238E27FC236}">
                  <a16:creationId xmlns:a16="http://schemas.microsoft.com/office/drawing/2014/main" id="{20E8E0FD-2A40-4015-9873-08F1C6EC7819}"/>
                </a:ext>
              </a:extLst>
            </p:cNvPr>
            <p:cNvSpPr/>
            <p:nvPr/>
          </p:nvSpPr>
          <p:spPr>
            <a:xfrm>
              <a:off x="4489274" y="2930300"/>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34" name="TextBox 233">
              <a:extLst>
                <a:ext uri="{FF2B5EF4-FFF2-40B4-BE49-F238E27FC236}">
                  <a16:creationId xmlns:a16="http://schemas.microsoft.com/office/drawing/2014/main" id="{96F6E422-92A6-435A-8AB2-6F9156EE68F1}"/>
                </a:ext>
              </a:extLst>
            </p:cNvPr>
            <p:cNvSpPr txBox="1"/>
            <p:nvPr/>
          </p:nvSpPr>
          <p:spPr>
            <a:xfrm>
              <a:off x="4624989" y="2808389"/>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s</a:t>
              </a:r>
            </a:p>
          </p:txBody>
        </p:sp>
      </p:grpSp>
      <p:grpSp>
        <p:nvGrpSpPr>
          <p:cNvPr id="44" name="Group 43">
            <a:extLst>
              <a:ext uri="{FF2B5EF4-FFF2-40B4-BE49-F238E27FC236}">
                <a16:creationId xmlns:a16="http://schemas.microsoft.com/office/drawing/2014/main" id="{61E95ED4-298E-4FF1-884A-6424B6498FD2}"/>
              </a:ext>
            </a:extLst>
          </p:cNvPr>
          <p:cNvGrpSpPr/>
          <p:nvPr/>
        </p:nvGrpSpPr>
        <p:grpSpPr>
          <a:xfrm>
            <a:off x="5316395" y="2813860"/>
            <a:ext cx="772590" cy="923330"/>
            <a:chOff x="5316395" y="2813860"/>
            <a:chExt cx="772590" cy="923330"/>
          </a:xfrm>
        </p:grpSpPr>
        <p:sp>
          <p:nvSpPr>
            <p:cNvPr id="226" name="Oval 225">
              <a:extLst>
                <a:ext uri="{FF2B5EF4-FFF2-40B4-BE49-F238E27FC236}">
                  <a16:creationId xmlns:a16="http://schemas.microsoft.com/office/drawing/2014/main" id="{C5C654E1-E497-49EA-9332-2D5BA4D9A276}"/>
                </a:ext>
              </a:extLst>
            </p:cNvPr>
            <p:cNvSpPr/>
            <p:nvPr/>
          </p:nvSpPr>
          <p:spPr>
            <a:xfrm>
              <a:off x="5316395" y="2929662"/>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35" name="TextBox 234">
              <a:extLst>
                <a:ext uri="{FF2B5EF4-FFF2-40B4-BE49-F238E27FC236}">
                  <a16:creationId xmlns:a16="http://schemas.microsoft.com/office/drawing/2014/main" id="{67C50253-1619-4B17-BD71-01A486867C0D}"/>
                </a:ext>
              </a:extLst>
            </p:cNvPr>
            <p:cNvSpPr txBox="1"/>
            <p:nvPr/>
          </p:nvSpPr>
          <p:spPr>
            <a:xfrm>
              <a:off x="5462098" y="2813860"/>
              <a:ext cx="51167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t</a:t>
              </a:r>
            </a:p>
          </p:txBody>
        </p:sp>
      </p:grpSp>
      <p:grpSp>
        <p:nvGrpSpPr>
          <p:cNvPr id="45" name="Group 44">
            <a:extLst>
              <a:ext uri="{FF2B5EF4-FFF2-40B4-BE49-F238E27FC236}">
                <a16:creationId xmlns:a16="http://schemas.microsoft.com/office/drawing/2014/main" id="{34F4A0C6-7E72-4C6D-A612-273321232408}"/>
              </a:ext>
            </a:extLst>
          </p:cNvPr>
          <p:cNvGrpSpPr/>
          <p:nvPr/>
        </p:nvGrpSpPr>
        <p:grpSpPr>
          <a:xfrm>
            <a:off x="6141326" y="2809246"/>
            <a:ext cx="772590" cy="923330"/>
            <a:chOff x="6141326" y="2809246"/>
            <a:chExt cx="772590" cy="923330"/>
          </a:xfrm>
        </p:grpSpPr>
        <p:sp>
          <p:nvSpPr>
            <p:cNvPr id="227" name="Oval 226">
              <a:extLst>
                <a:ext uri="{FF2B5EF4-FFF2-40B4-BE49-F238E27FC236}">
                  <a16:creationId xmlns:a16="http://schemas.microsoft.com/office/drawing/2014/main" id="{56EC90C5-A76A-4D56-952D-4B63D0F7C43B}"/>
                </a:ext>
              </a:extLst>
            </p:cNvPr>
            <p:cNvSpPr/>
            <p:nvPr/>
          </p:nvSpPr>
          <p:spPr>
            <a:xfrm>
              <a:off x="6141326" y="2929699"/>
              <a:ext cx="772590" cy="772589"/>
            </a:xfrm>
            <a:prstGeom prst="ellipse">
              <a:avLst/>
            </a:prstGeom>
            <a:solidFill>
              <a:srgbClr val="FC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36" name="TextBox 235">
              <a:extLst>
                <a:ext uri="{FF2B5EF4-FFF2-40B4-BE49-F238E27FC236}">
                  <a16:creationId xmlns:a16="http://schemas.microsoft.com/office/drawing/2014/main" id="{263B8FC1-E33E-4FF7-B1DD-282828E16F14}"/>
                </a:ext>
              </a:extLst>
            </p:cNvPr>
            <p:cNvSpPr txBox="1"/>
            <p:nvPr/>
          </p:nvSpPr>
          <p:spPr>
            <a:xfrm>
              <a:off x="6252905" y="280924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u</a:t>
              </a:r>
            </a:p>
          </p:txBody>
        </p:sp>
      </p:grpSp>
      <p:grpSp>
        <p:nvGrpSpPr>
          <p:cNvPr id="46" name="Group 45">
            <a:extLst>
              <a:ext uri="{FF2B5EF4-FFF2-40B4-BE49-F238E27FC236}">
                <a16:creationId xmlns:a16="http://schemas.microsoft.com/office/drawing/2014/main" id="{8A5BB691-CD21-4B6C-B809-C25845FF20D6}"/>
              </a:ext>
            </a:extLst>
          </p:cNvPr>
          <p:cNvGrpSpPr/>
          <p:nvPr/>
        </p:nvGrpSpPr>
        <p:grpSpPr>
          <a:xfrm>
            <a:off x="2018306" y="3870062"/>
            <a:ext cx="772590" cy="923330"/>
            <a:chOff x="1184375" y="3870062"/>
            <a:chExt cx="772590" cy="923330"/>
          </a:xfrm>
        </p:grpSpPr>
        <p:sp>
          <p:nvSpPr>
            <p:cNvPr id="237" name="Oval 236">
              <a:extLst>
                <a:ext uri="{FF2B5EF4-FFF2-40B4-BE49-F238E27FC236}">
                  <a16:creationId xmlns:a16="http://schemas.microsoft.com/office/drawing/2014/main" id="{EC2416E5-8996-4AE8-86FF-7E4CDFA1CED6}"/>
                </a:ext>
              </a:extLst>
            </p:cNvPr>
            <p:cNvSpPr/>
            <p:nvPr/>
          </p:nvSpPr>
          <p:spPr>
            <a:xfrm>
              <a:off x="1184375" y="3963876"/>
              <a:ext cx="772590" cy="772589"/>
            </a:xfrm>
            <a:prstGeom prst="ellipse">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44" name="TextBox 243">
              <a:extLst>
                <a:ext uri="{FF2B5EF4-FFF2-40B4-BE49-F238E27FC236}">
                  <a16:creationId xmlns:a16="http://schemas.microsoft.com/office/drawing/2014/main" id="{BDEF0AAB-7C96-4A8E-A7D8-443F6BBB42A7}"/>
                </a:ext>
              </a:extLst>
            </p:cNvPr>
            <p:cNvSpPr txBox="1"/>
            <p:nvPr/>
          </p:nvSpPr>
          <p:spPr>
            <a:xfrm>
              <a:off x="1309782" y="3870062"/>
              <a:ext cx="52129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dirty="0">
                  <a:latin typeface="Comic Sans MS" panose="030F0702030302020204" pitchFamily="66" charset="0"/>
                </a:rPr>
                <a:t>v</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47" name="Group 46">
            <a:extLst>
              <a:ext uri="{FF2B5EF4-FFF2-40B4-BE49-F238E27FC236}">
                <a16:creationId xmlns:a16="http://schemas.microsoft.com/office/drawing/2014/main" id="{05848E49-F59B-4064-990D-25FFB0B0F817}"/>
              </a:ext>
            </a:extLst>
          </p:cNvPr>
          <p:cNvGrpSpPr/>
          <p:nvPr/>
        </p:nvGrpSpPr>
        <p:grpSpPr>
          <a:xfrm>
            <a:off x="2847486" y="3874182"/>
            <a:ext cx="772590" cy="923330"/>
            <a:chOff x="2013555" y="3874182"/>
            <a:chExt cx="772590" cy="923330"/>
          </a:xfrm>
        </p:grpSpPr>
        <p:sp>
          <p:nvSpPr>
            <p:cNvPr id="238" name="Oval 237">
              <a:extLst>
                <a:ext uri="{FF2B5EF4-FFF2-40B4-BE49-F238E27FC236}">
                  <a16:creationId xmlns:a16="http://schemas.microsoft.com/office/drawing/2014/main" id="{4D439287-7091-4FEA-9C3C-65BC67EEDBB9}"/>
                </a:ext>
              </a:extLst>
            </p:cNvPr>
            <p:cNvSpPr/>
            <p:nvPr/>
          </p:nvSpPr>
          <p:spPr>
            <a:xfrm>
              <a:off x="2013555" y="3963076"/>
              <a:ext cx="772590" cy="772589"/>
            </a:xfrm>
            <a:prstGeom prst="ellipse">
              <a:avLst/>
            </a:prstGeom>
            <a:solidFill>
              <a:srgbClr val="C198E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latin typeface="Calibri" panose="020F0502020204030204" pitchFamily="34" charset="0"/>
              </a:endParaRPr>
            </a:p>
          </p:txBody>
        </p:sp>
        <p:sp>
          <p:nvSpPr>
            <p:cNvPr id="245" name="TextBox 244">
              <a:extLst>
                <a:ext uri="{FF2B5EF4-FFF2-40B4-BE49-F238E27FC236}">
                  <a16:creationId xmlns:a16="http://schemas.microsoft.com/office/drawing/2014/main" id="{679804C3-1E44-4D91-B867-E0DA98661030}"/>
                </a:ext>
              </a:extLst>
            </p:cNvPr>
            <p:cNvSpPr txBox="1"/>
            <p:nvPr/>
          </p:nvSpPr>
          <p:spPr>
            <a:xfrm>
              <a:off x="2077889" y="3874182"/>
              <a:ext cx="659155"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5400" dirty="0">
                  <a:latin typeface="Comic Sans MS" panose="030F0702030302020204" pitchFamily="66" charset="0"/>
                </a:rPr>
                <a:t>w</a:t>
              </a:r>
              <a:endPar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endParaRPr>
            </a:p>
          </p:txBody>
        </p:sp>
      </p:grpSp>
      <p:grpSp>
        <p:nvGrpSpPr>
          <p:cNvPr id="48" name="Group 47">
            <a:extLst>
              <a:ext uri="{FF2B5EF4-FFF2-40B4-BE49-F238E27FC236}">
                <a16:creationId xmlns:a16="http://schemas.microsoft.com/office/drawing/2014/main" id="{D3F1A417-9F29-43B4-B883-E19CB4420AEE}"/>
              </a:ext>
            </a:extLst>
          </p:cNvPr>
          <p:cNvGrpSpPr/>
          <p:nvPr/>
        </p:nvGrpSpPr>
        <p:grpSpPr>
          <a:xfrm>
            <a:off x="3665108" y="3865710"/>
            <a:ext cx="772590" cy="923330"/>
            <a:chOff x="4491724" y="3865710"/>
            <a:chExt cx="772590" cy="923330"/>
          </a:xfrm>
        </p:grpSpPr>
        <p:sp>
          <p:nvSpPr>
            <p:cNvPr id="239" name="Oval 238">
              <a:extLst>
                <a:ext uri="{FF2B5EF4-FFF2-40B4-BE49-F238E27FC236}">
                  <a16:creationId xmlns:a16="http://schemas.microsoft.com/office/drawing/2014/main" id="{EFEF525B-B0B2-492B-AF03-F362154E5A71}"/>
                </a:ext>
              </a:extLst>
            </p:cNvPr>
            <p:cNvSpPr/>
            <p:nvPr/>
          </p:nvSpPr>
          <p:spPr>
            <a:xfrm>
              <a:off x="4491724" y="3958922"/>
              <a:ext cx="772590" cy="772589"/>
            </a:xfrm>
            <a:prstGeom prst="ellipse">
              <a:avLst/>
            </a:prstGeom>
            <a:solidFill>
              <a:srgbClr val="4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46" name="TextBox 245">
              <a:extLst>
                <a:ext uri="{FF2B5EF4-FFF2-40B4-BE49-F238E27FC236}">
                  <a16:creationId xmlns:a16="http://schemas.microsoft.com/office/drawing/2014/main" id="{8972CFB0-AA12-4636-AA8E-4620B409E5BB}"/>
                </a:ext>
              </a:extLst>
            </p:cNvPr>
            <p:cNvSpPr txBox="1"/>
            <p:nvPr/>
          </p:nvSpPr>
          <p:spPr>
            <a:xfrm>
              <a:off x="4587176" y="3865710"/>
              <a:ext cx="59343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x</a:t>
              </a:r>
            </a:p>
          </p:txBody>
        </p:sp>
      </p:grpSp>
      <p:grpSp>
        <p:nvGrpSpPr>
          <p:cNvPr id="49" name="Group 48">
            <a:extLst>
              <a:ext uri="{FF2B5EF4-FFF2-40B4-BE49-F238E27FC236}">
                <a16:creationId xmlns:a16="http://schemas.microsoft.com/office/drawing/2014/main" id="{05DF191F-1479-4092-AD2A-5C5A7B2E930C}"/>
              </a:ext>
            </a:extLst>
          </p:cNvPr>
          <p:cNvGrpSpPr/>
          <p:nvPr/>
        </p:nvGrpSpPr>
        <p:grpSpPr>
          <a:xfrm>
            <a:off x="4490039" y="3776916"/>
            <a:ext cx="772590" cy="954632"/>
            <a:chOff x="5316655" y="3776916"/>
            <a:chExt cx="772590" cy="954632"/>
          </a:xfrm>
        </p:grpSpPr>
        <p:sp>
          <p:nvSpPr>
            <p:cNvPr id="240" name="Oval 239">
              <a:extLst>
                <a:ext uri="{FF2B5EF4-FFF2-40B4-BE49-F238E27FC236}">
                  <a16:creationId xmlns:a16="http://schemas.microsoft.com/office/drawing/2014/main" id="{7F254DC5-A4C6-43A9-974E-95C20D95F3C5}"/>
                </a:ext>
              </a:extLst>
            </p:cNvPr>
            <p:cNvSpPr/>
            <p:nvPr/>
          </p:nvSpPr>
          <p:spPr>
            <a:xfrm>
              <a:off x="5316655" y="3958959"/>
              <a:ext cx="772590" cy="772589"/>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48" name="TextBox 247">
              <a:extLst>
                <a:ext uri="{FF2B5EF4-FFF2-40B4-BE49-F238E27FC236}">
                  <a16:creationId xmlns:a16="http://schemas.microsoft.com/office/drawing/2014/main" id="{01C37A91-27EC-4D29-9672-C63B2F2E6F77}"/>
                </a:ext>
              </a:extLst>
            </p:cNvPr>
            <p:cNvSpPr txBox="1"/>
            <p:nvPr/>
          </p:nvSpPr>
          <p:spPr>
            <a:xfrm>
              <a:off x="5451622" y="3776916"/>
              <a:ext cx="54534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y</a:t>
              </a:r>
            </a:p>
          </p:txBody>
        </p:sp>
      </p:grpSp>
      <p:grpSp>
        <p:nvGrpSpPr>
          <p:cNvPr id="50" name="Group 49">
            <a:extLst>
              <a:ext uri="{FF2B5EF4-FFF2-40B4-BE49-F238E27FC236}">
                <a16:creationId xmlns:a16="http://schemas.microsoft.com/office/drawing/2014/main" id="{FFBAC57C-BB28-4449-AE73-6A70C7A39A9F}"/>
              </a:ext>
            </a:extLst>
          </p:cNvPr>
          <p:cNvGrpSpPr/>
          <p:nvPr/>
        </p:nvGrpSpPr>
        <p:grpSpPr>
          <a:xfrm>
            <a:off x="5311931" y="3858965"/>
            <a:ext cx="772590" cy="923330"/>
            <a:chOff x="6138547" y="3858965"/>
            <a:chExt cx="772590" cy="923330"/>
          </a:xfrm>
        </p:grpSpPr>
        <p:sp>
          <p:nvSpPr>
            <p:cNvPr id="241" name="Oval 240">
              <a:extLst>
                <a:ext uri="{FF2B5EF4-FFF2-40B4-BE49-F238E27FC236}">
                  <a16:creationId xmlns:a16="http://schemas.microsoft.com/office/drawing/2014/main" id="{D4066736-A5A9-4E0B-B852-FA8D6DA3AEA4}"/>
                </a:ext>
              </a:extLst>
            </p:cNvPr>
            <p:cNvSpPr/>
            <p:nvPr/>
          </p:nvSpPr>
          <p:spPr>
            <a:xfrm>
              <a:off x="6138547" y="3959447"/>
              <a:ext cx="772590" cy="772589"/>
            </a:xfrm>
            <a:prstGeom prst="ellipse">
              <a:avLst/>
            </a:pr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Comic Sans MS" panose="030F0702030302020204" pitchFamily="66" charset="0"/>
              </a:endParaRPr>
            </a:p>
          </p:txBody>
        </p:sp>
        <p:sp>
          <p:nvSpPr>
            <p:cNvPr id="250" name="TextBox 249">
              <a:extLst>
                <a:ext uri="{FF2B5EF4-FFF2-40B4-BE49-F238E27FC236}">
                  <a16:creationId xmlns:a16="http://schemas.microsoft.com/office/drawing/2014/main" id="{3E400341-DB5C-4B12-9D21-1A263297E655}"/>
                </a:ext>
              </a:extLst>
            </p:cNvPr>
            <p:cNvSpPr txBox="1"/>
            <p:nvPr/>
          </p:nvSpPr>
          <p:spPr>
            <a:xfrm>
              <a:off x="6249486" y="3858965"/>
              <a:ext cx="55656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0000"/>
                  </a:solidFill>
                  <a:effectLst/>
                  <a:uLnTx/>
                  <a:uFillTx/>
                  <a:latin typeface="Comic Sans MS" panose="030F0702030302020204" pitchFamily="66" charset="0"/>
                  <a:sym typeface="Arial"/>
                </a:rPr>
                <a:t>z</a:t>
              </a:r>
            </a:p>
          </p:txBody>
        </p:sp>
      </p:grpSp>
      <p:pic>
        <p:nvPicPr>
          <p:cNvPr id="125" name="Picture 124">
            <a:extLst>
              <a:ext uri="{FF2B5EF4-FFF2-40B4-BE49-F238E27FC236}">
                <a16:creationId xmlns:a16="http://schemas.microsoft.com/office/drawing/2014/main" id="{3451C887-6EA3-438F-B3B3-B039276D2F8B}"/>
              </a:ext>
            </a:extLst>
          </p:cNvPr>
          <p:cNvPicPr>
            <a:picLocks noChangeAspect="1"/>
          </p:cNvPicPr>
          <p:nvPr/>
        </p:nvPicPr>
        <p:blipFill>
          <a:blip r:embed="rId2"/>
          <a:stretch>
            <a:fillRect/>
          </a:stretch>
        </p:blipFill>
        <p:spPr>
          <a:xfrm>
            <a:off x="2120154" y="914884"/>
            <a:ext cx="3544833" cy="3078172"/>
          </a:xfrm>
          <a:prstGeom prst="rect">
            <a:avLst/>
          </a:prstGeom>
        </p:spPr>
      </p:pic>
      <p:pic>
        <p:nvPicPr>
          <p:cNvPr id="59" name="Picture 58">
            <a:extLst>
              <a:ext uri="{FF2B5EF4-FFF2-40B4-BE49-F238E27FC236}">
                <a16:creationId xmlns:a16="http://schemas.microsoft.com/office/drawing/2014/main" id="{2DF87B85-CCAC-F1D8-0303-AB0B168E3704}"/>
              </a:ext>
            </a:extLst>
          </p:cNvPr>
          <p:cNvPicPr>
            <a:picLocks noChangeAspect="1"/>
          </p:cNvPicPr>
          <p:nvPr/>
        </p:nvPicPr>
        <p:blipFill>
          <a:blip r:embed="rId3"/>
          <a:stretch>
            <a:fillRect/>
          </a:stretch>
        </p:blipFill>
        <p:spPr>
          <a:xfrm>
            <a:off x="318457" y="3385313"/>
            <a:ext cx="423457" cy="423457"/>
          </a:xfrm>
          <a:prstGeom prst="rect">
            <a:avLst/>
          </a:prstGeom>
        </p:spPr>
      </p:pic>
      <p:pic>
        <p:nvPicPr>
          <p:cNvPr id="9" name="Picture 8" descr="A red and white play button&#10;&#10;Description automatically generated with low confidence">
            <a:extLst>
              <a:ext uri="{FF2B5EF4-FFF2-40B4-BE49-F238E27FC236}">
                <a16:creationId xmlns:a16="http://schemas.microsoft.com/office/drawing/2014/main" id="{9A41FC99-BDDD-0DBF-7690-28187E3C8222}"/>
              </a:ext>
            </a:extLst>
          </p:cNvPr>
          <p:cNvPicPr>
            <a:picLocks noChangeAspect="1"/>
          </p:cNvPicPr>
          <p:nvPr/>
        </p:nvPicPr>
        <p:blipFill>
          <a:blip r:embed="rId4"/>
          <a:stretch>
            <a:fillRect/>
          </a:stretch>
        </p:blipFill>
        <p:spPr>
          <a:xfrm>
            <a:off x="250659" y="4201845"/>
            <a:ext cx="625980" cy="355950"/>
          </a:xfrm>
          <a:prstGeom prst="rect">
            <a:avLst/>
          </a:prstGeom>
        </p:spPr>
      </p:pic>
      <p:grpSp>
        <p:nvGrpSpPr>
          <p:cNvPr id="57" name="Group 56">
            <a:extLst>
              <a:ext uri="{FF2B5EF4-FFF2-40B4-BE49-F238E27FC236}">
                <a16:creationId xmlns:a16="http://schemas.microsoft.com/office/drawing/2014/main" id="{63DAE069-B2A5-1460-447D-EE823E7C0535}"/>
              </a:ext>
            </a:extLst>
          </p:cNvPr>
          <p:cNvGrpSpPr>
            <a:grpSpLocks noGrp="1" noUngrp="1" noRot="1" noMove="1" noResize="1"/>
          </p:cNvGrpSpPr>
          <p:nvPr/>
        </p:nvGrpSpPr>
        <p:grpSpPr>
          <a:xfrm>
            <a:off x="-14628" y="0"/>
            <a:ext cx="9158628" cy="5143500"/>
            <a:chOff x="-14628" y="0"/>
            <a:chExt cx="9158628" cy="5143500"/>
          </a:xfrm>
        </p:grpSpPr>
        <p:cxnSp>
          <p:nvCxnSpPr>
            <p:cNvPr id="19" name="AutoShape 3">
              <a:extLst>
                <a:ext uri="{FF2B5EF4-FFF2-40B4-BE49-F238E27FC236}">
                  <a16:creationId xmlns:a16="http://schemas.microsoft.com/office/drawing/2014/main" id="{7FD95E7F-A322-F2FD-9994-26FC5144A5E2}"/>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21" name="AutoShape 4">
              <a:extLst>
                <a:ext uri="{FF2B5EF4-FFF2-40B4-BE49-F238E27FC236}">
                  <a16:creationId xmlns:a16="http://schemas.microsoft.com/office/drawing/2014/main" id="{74141CFB-D6F6-6424-EC3C-1261550C6A1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22" name="Group 21">
              <a:extLst>
                <a:ext uri="{FF2B5EF4-FFF2-40B4-BE49-F238E27FC236}">
                  <a16:creationId xmlns:a16="http://schemas.microsoft.com/office/drawing/2014/main" id="{D9BCE4AB-6CF8-4C53-9F36-7209A245ACC9}"/>
                </a:ext>
              </a:extLst>
            </p:cNvPr>
            <p:cNvGrpSpPr>
              <a:grpSpLocks noGrp="1" noUngrp="1" noRot="1" noMove="1" noResize="1"/>
            </p:cNvGrpSpPr>
            <p:nvPr/>
          </p:nvGrpSpPr>
          <p:grpSpPr bwMode="auto">
            <a:xfrm>
              <a:off x="3588189" y="2214383"/>
              <a:ext cx="1967622" cy="714734"/>
              <a:chOff x="6549" y="5686"/>
              <a:chExt cx="3510" cy="1275"/>
            </a:xfrm>
          </p:grpSpPr>
          <p:sp>
            <p:nvSpPr>
              <p:cNvPr id="23" name="AutoShape 6">
                <a:extLst>
                  <a:ext uri="{FF2B5EF4-FFF2-40B4-BE49-F238E27FC236}">
                    <a16:creationId xmlns:a16="http://schemas.microsoft.com/office/drawing/2014/main" id="{837DDDA1-8C93-A4B1-7597-BCE03B5B0FE2}"/>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1" name="Text Box 7">
                <a:extLst>
                  <a:ext uri="{FF2B5EF4-FFF2-40B4-BE49-F238E27FC236}">
                    <a16:creationId xmlns:a16="http://schemas.microsoft.com/office/drawing/2014/main" id="{062E6762-817F-398B-0D29-B23138677C9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grpSp>
        <p:nvGrpSpPr>
          <p:cNvPr id="6" name="Group 5">
            <a:extLst>
              <a:ext uri="{FF2B5EF4-FFF2-40B4-BE49-F238E27FC236}">
                <a16:creationId xmlns:a16="http://schemas.microsoft.com/office/drawing/2014/main" id="{2D18EA29-89CE-93FF-AF87-F1E72A9430A6}"/>
              </a:ext>
            </a:extLst>
          </p:cNvPr>
          <p:cNvGrpSpPr/>
          <p:nvPr/>
        </p:nvGrpSpPr>
        <p:grpSpPr>
          <a:xfrm>
            <a:off x="1535374" y="1435387"/>
            <a:ext cx="5050844" cy="2687046"/>
            <a:chOff x="1818543" y="1380546"/>
            <a:chExt cx="5050844" cy="2687046"/>
          </a:xfrm>
        </p:grpSpPr>
        <p:sp>
          <p:nvSpPr>
            <p:cNvPr id="10" name="Rectangle: Rounded Corners 9">
              <a:extLst>
                <a:ext uri="{FF2B5EF4-FFF2-40B4-BE49-F238E27FC236}">
                  <a16:creationId xmlns:a16="http://schemas.microsoft.com/office/drawing/2014/main" id="{EAFB41C5-19B9-8AEB-870B-7555FC2FB634}"/>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2" name="TextBox 11">
              <a:extLst>
                <a:ext uri="{FF2B5EF4-FFF2-40B4-BE49-F238E27FC236}">
                  <a16:creationId xmlns:a16="http://schemas.microsoft.com/office/drawing/2014/main" id="{7A09F63C-365F-FB17-6416-B777F3F427CD}"/>
                </a:ext>
              </a:extLst>
            </p:cNvPr>
            <p:cNvSpPr txBox="1"/>
            <p:nvPr/>
          </p:nvSpPr>
          <p:spPr>
            <a:xfrm>
              <a:off x="1999447" y="1734570"/>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13" name="Group 12">
              <a:extLst>
                <a:ext uri="{FF2B5EF4-FFF2-40B4-BE49-F238E27FC236}">
                  <a16:creationId xmlns:a16="http://schemas.microsoft.com/office/drawing/2014/main" id="{7BFE49BC-3002-27F7-464C-9819E0175BAD}"/>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4" name="Google Shape;468;p32">
                <a:extLst>
                  <a:ext uri="{FF2B5EF4-FFF2-40B4-BE49-F238E27FC236}">
                    <a16:creationId xmlns:a16="http://schemas.microsoft.com/office/drawing/2014/main" id="{28580F2E-B3AB-1482-F181-5C997C110BE2}"/>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9;p32">
                <a:extLst>
                  <a:ext uri="{FF2B5EF4-FFF2-40B4-BE49-F238E27FC236}">
                    <a16:creationId xmlns:a16="http://schemas.microsoft.com/office/drawing/2014/main" id="{2DE3890F-963C-8ACA-334D-6774F857C064}"/>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70;p32">
                <a:extLst>
                  <a:ext uri="{FF2B5EF4-FFF2-40B4-BE49-F238E27FC236}">
                    <a16:creationId xmlns:a16="http://schemas.microsoft.com/office/drawing/2014/main" id="{8219730C-D7CB-875C-B3B4-BCF6CAF791F5}"/>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71;p32">
                <a:extLst>
                  <a:ext uri="{FF2B5EF4-FFF2-40B4-BE49-F238E27FC236}">
                    <a16:creationId xmlns:a16="http://schemas.microsoft.com/office/drawing/2014/main" id="{7EFF495F-B273-9C57-2490-1E73E1B99331}"/>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72;p32">
                <a:extLst>
                  <a:ext uri="{FF2B5EF4-FFF2-40B4-BE49-F238E27FC236}">
                    <a16:creationId xmlns:a16="http://schemas.microsoft.com/office/drawing/2014/main" id="{8FF8E0F5-F85A-B8C5-1C9D-23BFBF2E71BB}"/>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73;p32">
                <a:extLst>
                  <a:ext uri="{FF2B5EF4-FFF2-40B4-BE49-F238E27FC236}">
                    <a16:creationId xmlns:a16="http://schemas.microsoft.com/office/drawing/2014/main" id="{08683378-CB12-A3FC-53FA-F2738A80467A}"/>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74;p32">
                <a:extLst>
                  <a:ext uri="{FF2B5EF4-FFF2-40B4-BE49-F238E27FC236}">
                    <a16:creationId xmlns:a16="http://schemas.microsoft.com/office/drawing/2014/main" id="{3C7A04A6-8D33-DA45-2C41-4B63D92F90C0}"/>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75;p32">
                <a:extLst>
                  <a:ext uri="{FF2B5EF4-FFF2-40B4-BE49-F238E27FC236}">
                    <a16:creationId xmlns:a16="http://schemas.microsoft.com/office/drawing/2014/main" id="{7CBC2AC1-F21A-BE6C-4138-1ECB3C8A9AAE}"/>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476;p32">
                <a:extLst>
                  <a:ext uri="{FF2B5EF4-FFF2-40B4-BE49-F238E27FC236}">
                    <a16:creationId xmlns:a16="http://schemas.microsoft.com/office/drawing/2014/main" id="{B136FD13-828A-9B7A-3D29-4C6B8580896A}"/>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32">
                <a:extLst>
                  <a:ext uri="{FF2B5EF4-FFF2-40B4-BE49-F238E27FC236}">
                    <a16:creationId xmlns:a16="http://schemas.microsoft.com/office/drawing/2014/main" id="{3965CE82-C840-104F-1536-42615388A874}"/>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32">
                <a:extLst>
                  <a:ext uri="{FF2B5EF4-FFF2-40B4-BE49-F238E27FC236}">
                    <a16:creationId xmlns:a16="http://schemas.microsoft.com/office/drawing/2014/main" id="{FED6C363-AC37-3657-2F27-3F5CE534F446}"/>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32">
                <a:extLst>
                  <a:ext uri="{FF2B5EF4-FFF2-40B4-BE49-F238E27FC236}">
                    <a16:creationId xmlns:a16="http://schemas.microsoft.com/office/drawing/2014/main" id="{FEF39847-FA01-11CD-74C3-E9635DFAD39C}"/>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32">
                <a:extLst>
                  <a:ext uri="{FF2B5EF4-FFF2-40B4-BE49-F238E27FC236}">
                    <a16:creationId xmlns:a16="http://schemas.microsoft.com/office/drawing/2014/main" id="{F58B3193-CC25-659A-972B-840C26093F60}"/>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32">
                <a:extLst>
                  <a:ext uri="{FF2B5EF4-FFF2-40B4-BE49-F238E27FC236}">
                    <a16:creationId xmlns:a16="http://schemas.microsoft.com/office/drawing/2014/main" id="{D535BF2F-2C89-E127-A639-465F8824059A}"/>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32">
                <a:extLst>
                  <a:ext uri="{FF2B5EF4-FFF2-40B4-BE49-F238E27FC236}">
                    <a16:creationId xmlns:a16="http://schemas.microsoft.com/office/drawing/2014/main" id="{CAF3DEDD-081B-0D9C-7BDF-96EC4F084120}"/>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32">
                <a:extLst>
                  <a:ext uri="{FF2B5EF4-FFF2-40B4-BE49-F238E27FC236}">
                    <a16:creationId xmlns:a16="http://schemas.microsoft.com/office/drawing/2014/main" id="{15410E67-9D48-FAFA-39FC-9C16381E16A8}"/>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32">
                <a:extLst>
                  <a:ext uri="{FF2B5EF4-FFF2-40B4-BE49-F238E27FC236}">
                    <a16:creationId xmlns:a16="http://schemas.microsoft.com/office/drawing/2014/main" id="{DDEAE039-73D8-6E13-2269-59BB0C874598}"/>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1" name="Group 30">
            <a:extLst>
              <a:ext uri="{FF2B5EF4-FFF2-40B4-BE49-F238E27FC236}">
                <a16:creationId xmlns:a16="http://schemas.microsoft.com/office/drawing/2014/main" id="{8DCDF885-CE89-4AFA-892B-C6B86551DA89}"/>
              </a:ext>
            </a:extLst>
          </p:cNvPr>
          <p:cNvGrpSpPr/>
          <p:nvPr/>
        </p:nvGrpSpPr>
        <p:grpSpPr>
          <a:xfrm>
            <a:off x="1576694" y="1455534"/>
            <a:ext cx="5050844" cy="2687046"/>
            <a:chOff x="1818543" y="1380546"/>
            <a:chExt cx="5050844" cy="2687046"/>
          </a:xfrm>
        </p:grpSpPr>
        <p:sp>
          <p:nvSpPr>
            <p:cNvPr id="15" name="Rectangle: Rounded Corners 14">
              <a:extLst>
                <a:ext uri="{FF2B5EF4-FFF2-40B4-BE49-F238E27FC236}">
                  <a16:creationId xmlns:a16="http://schemas.microsoft.com/office/drawing/2014/main" id="{07F57F90-1C32-4BA0-A88B-0DD8A88314EE}"/>
                </a:ext>
              </a:extLst>
            </p:cNvPr>
            <p:cNvSpPr/>
            <p:nvPr/>
          </p:nvSpPr>
          <p:spPr>
            <a:xfrm>
              <a:off x="1818543" y="1380546"/>
              <a:ext cx="5050844" cy="2687046"/>
            </a:xfrm>
            <a:prstGeom prst="roundRect">
              <a:avLst/>
            </a:prstGeom>
            <a:solidFill>
              <a:srgbClr val="FFF3CE"/>
            </a:solidFill>
            <a:ln w="57150">
              <a:solidFill>
                <a:srgbClr val="EAB200"/>
              </a:solidFill>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sym typeface="Arial"/>
              </a:endParaRPr>
            </a:p>
          </p:txBody>
        </p:sp>
        <p:sp>
          <p:nvSpPr>
            <p:cNvPr id="16" name="TextBox 15">
              <a:extLst>
                <a:ext uri="{FF2B5EF4-FFF2-40B4-BE49-F238E27FC236}">
                  <a16:creationId xmlns:a16="http://schemas.microsoft.com/office/drawing/2014/main" id="{31AF0EE7-5B7F-4D9A-8F4B-AA6D3EE85449}"/>
                </a:ext>
              </a:extLst>
            </p:cNvPr>
            <p:cNvSpPr txBox="1"/>
            <p:nvPr/>
          </p:nvSpPr>
          <p:spPr>
            <a:xfrm>
              <a:off x="1998109" y="1765268"/>
              <a:ext cx="32077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Song audio and video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only available to ESL KidStuff members</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Click here to remove message.</a:t>
              </a:r>
            </a:p>
          </p:txBody>
        </p:sp>
        <p:grpSp>
          <p:nvGrpSpPr>
            <p:cNvPr id="20" name="Group 19">
              <a:extLst>
                <a:ext uri="{FF2B5EF4-FFF2-40B4-BE49-F238E27FC236}">
                  <a16:creationId xmlns:a16="http://schemas.microsoft.com/office/drawing/2014/main" id="{8A2F2E60-20BB-4052-9B27-4E944FEF9D8E}"/>
                </a:ext>
              </a:extLst>
            </p:cNvPr>
            <p:cNvGrpSpPr/>
            <p:nvPr/>
          </p:nvGrpSpPr>
          <p:grpSpPr>
            <a:xfrm>
              <a:off x="5119848" y="1764289"/>
              <a:ext cx="1527956" cy="2055363"/>
              <a:chOff x="5629372" y="5224698"/>
              <a:chExt cx="1527956" cy="2055363"/>
            </a:xfrm>
            <a:effectLst>
              <a:outerShdw blurRad="50800" dist="38100" dir="2700000" algn="tl" rotWithShape="0">
                <a:prstClr val="black">
                  <a:alpha val="40000"/>
                </a:prstClr>
              </a:outerShdw>
            </a:effectLst>
          </p:grpSpPr>
          <p:sp>
            <p:nvSpPr>
              <p:cNvPr id="137" name="Google Shape;468;p32">
                <a:extLst>
                  <a:ext uri="{FF2B5EF4-FFF2-40B4-BE49-F238E27FC236}">
                    <a16:creationId xmlns:a16="http://schemas.microsoft.com/office/drawing/2014/main" id="{3B95A168-ECBD-4047-B68D-4E0BC4D4D3C6}"/>
                  </a:ext>
                </a:extLst>
              </p:cNvPr>
              <p:cNvSpPr/>
              <p:nvPr/>
            </p:nvSpPr>
            <p:spPr>
              <a:xfrm>
                <a:off x="6722509" y="5862382"/>
                <a:ext cx="434819" cy="860985"/>
              </a:xfrm>
              <a:custGeom>
                <a:avLst/>
                <a:gdLst/>
                <a:ahLst/>
                <a:cxnLst/>
                <a:rect l="l" t="t" r="r" b="b"/>
                <a:pathLst>
                  <a:path w="30850" h="61086" extrusionOk="0">
                    <a:moveTo>
                      <a:pt x="3857" y="0"/>
                    </a:moveTo>
                    <a:cubicBezTo>
                      <a:pt x="1544" y="0"/>
                      <a:pt x="0" y="257"/>
                      <a:pt x="0" y="257"/>
                    </a:cubicBezTo>
                    <a:cubicBezTo>
                      <a:pt x="0" y="257"/>
                      <a:pt x="0" y="59609"/>
                      <a:pt x="15482" y="61042"/>
                    </a:cubicBezTo>
                    <a:cubicBezTo>
                      <a:pt x="15802" y="61071"/>
                      <a:pt x="16114" y="61086"/>
                      <a:pt x="16418" y="61086"/>
                    </a:cubicBezTo>
                    <a:cubicBezTo>
                      <a:pt x="30850" y="61086"/>
                      <a:pt x="28008" y="28316"/>
                      <a:pt x="23513" y="12873"/>
                    </a:cubicBezTo>
                    <a:cubicBezTo>
                      <a:pt x="20234" y="1609"/>
                      <a:pt x="9641" y="0"/>
                      <a:pt x="38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469;p32">
                <a:extLst>
                  <a:ext uri="{FF2B5EF4-FFF2-40B4-BE49-F238E27FC236}">
                    <a16:creationId xmlns:a16="http://schemas.microsoft.com/office/drawing/2014/main" id="{77F8FF42-6336-4EBC-81DB-99413E182E3F}"/>
                  </a:ext>
                </a:extLst>
              </p:cNvPr>
              <p:cNvSpPr/>
              <p:nvPr/>
            </p:nvSpPr>
            <p:spPr>
              <a:xfrm>
                <a:off x="5964218" y="5238582"/>
                <a:ext cx="226402" cy="232829"/>
              </a:xfrm>
              <a:custGeom>
                <a:avLst/>
                <a:gdLst/>
                <a:ahLst/>
                <a:cxnLst/>
                <a:rect l="l" t="t" r="r" b="b"/>
                <a:pathLst>
                  <a:path w="16063" h="16519" extrusionOk="0">
                    <a:moveTo>
                      <a:pt x="8811" y="1"/>
                    </a:moveTo>
                    <a:cubicBezTo>
                      <a:pt x="4572" y="1"/>
                      <a:pt x="630" y="3244"/>
                      <a:pt x="353" y="8215"/>
                    </a:cubicBezTo>
                    <a:cubicBezTo>
                      <a:pt x="0" y="14575"/>
                      <a:pt x="6358" y="16518"/>
                      <a:pt x="6358" y="16518"/>
                    </a:cubicBezTo>
                    <a:lnTo>
                      <a:pt x="15369" y="9450"/>
                    </a:lnTo>
                    <a:cubicBezTo>
                      <a:pt x="15369" y="9450"/>
                      <a:pt x="16062" y="2520"/>
                      <a:pt x="12366" y="796"/>
                    </a:cubicBezTo>
                    <a:cubicBezTo>
                      <a:pt x="11207" y="255"/>
                      <a:pt x="9997" y="1"/>
                      <a:pt x="8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470;p32">
                <a:extLst>
                  <a:ext uri="{FF2B5EF4-FFF2-40B4-BE49-F238E27FC236}">
                    <a16:creationId xmlns:a16="http://schemas.microsoft.com/office/drawing/2014/main" id="{165EC89B-2D4E-420E-9196-8529D7BBF8FB}"/>
                  </a:ext>
                </a:extLst>
              </p:cNvPr>
              <p:cNvSpPr/>
              <p:nvPr/>
            </p:nvSpPr>
            <p:spPr>
              <a:xfrm>
                <a:off x="6073157" y="6768045"/>
                <a:ext cx="371097" cy="448787"/>
              </a:xfrm>
              <a:custGeom>
                <a:avLst/>
                <a:gdLst/>
                <a:ahLst/>
                <a:cxnLst/>
                <a:rect l="l" t="t" r="r" b="b"/>
                <a:pathLst>
                  <a:path w="26329" h="31841" extrusionOk="0">
                    <a:moveTo>
                      <a:pt x="15140" y="1"/>
                    </a:moveTo>
                    <a:cubicBezTo>
                      <a:pt x="10050" y="1"/>
                      <a:pt x="3781" y="1828"/>
                      <a:pt x="1" y="9548"/>
                    </a:cubicBezTo>
                    <a:cubicBezTo>
                      <a:pt x="1" y="9548"/>
                      <a:pt x="303" y="25404"/>
                      <a:pt x="900" y="27498"/>
                    </a:cubicBezTo>
                    <a:cubicBezTo>
                      <a:pt x="1365" y="29127"/>
                      <a:pt x="4908" y="31841"/>
                      <a:pt x="10965" y="31841"/>
                    </a:cubicBezTo>
                    <a:cubicBezTo>
                      <a:pt x="12695" y="31841"/>
                      <a:pt x="14629" y="31620"/>
                      <a:pt x="16756" y="31089"/>
                    </a:cubicBezTo>
                    <a:cubicBezTo>
                      <a:pt x="26328" y="28698"/>
                      <a:pt x="23335" y="1477"/>
                      <a:pt x="23335" y="1477"/>
                    </a:cubicBezTo>
                    <a:cubicBezTo>
                      <a:pt x="23335" y="1477"/>
                      <a:pt x="19714" y="1"/>
                      <a:pt x="151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471;p32">
                <a:extLst>
                  <a:ext uri="{FF2B5EF4-FFF2-40B4-BE49-F238E27FC236}">
                    <a16:creationId xmlns:a16="http://schemas.microsoft.com/office/drawing/2014/main" id="{1690EA46-F39E-4AE7-B74E-4D7BE6D60C75}"/>
                  </a:ext>
                </a:extLst>
              </p:cNvPr>
              <p:cNvSpPr/>
              <p:nvPr/>
            </p:nvSpPr>
            <p:spPr>
              <a:xfrm>
                <a:off x="5629372" y="6000030"/>
                <a:ext cx="534806" cy="358329"/>
              </a:xfrm>
              <a:custGeom>
                <a:avLst/>
                <a:gdLst/>
                <a:ahLst/>
                <a:cxnLst/>
                <a:rect l="l" t="t" r="r" b="b"/>
                <a:pathLst>
                  <a:path w="37944" h="25423" extrusionOk="0">
                    <a:moveTo>
                      <a:pt x="37944" y="0"/>
                    </a:moveTo>
                    <a:lnTo>
                      <a:pt x="37944" y="0"/>
                    </a:lnTo>
                    <a:cubicBezTo>
                      <a:pt x="37943" y="0"/>
                      <a:pt x="31574" y="1839"/>
                      <a:pt x="24761" y="4271"/>
                    </a:cubicBezTo>
                    <a:cubicBezTo>
                      <a:pt x="16548" y="7205"/>
                      <a:pt x="0" y="5630"/>
                      <a:pt x="492" y="15828"/>
                    </a:cubicBezTo>
                    <a:cubicBezTo>
                      <a:pt x="723" y="20593"/>
                      <a:pt x="11286" y="25423"/>
                      <a:pt x="18570" y="25423"/>
                    </a:cubicBezTo>
                    <a:cubicBezTo>
                      <a:pt x="20500" y="25423"/>
                      <a:pt x="22200" y="25084"/>
                      <a:pt x="23416" y="24314"/>
                    </a:cubicBezTo>
                    <a:cubicBezTo>
                      <a:pt x="33303" y="18050"/>
                      <a:pt x="37944" y="1"/>
                      <a:pt x="379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472;p32">
                <a:extLst>
                  <a:ext uri="{FF2B5EF4-FFF2-40B4-BE49-F238E27FC236}">
                    <a16:creationId xmlns:a16="http://schemas.microsoft.com/office/drawing/2014/main" id="{A5C40353-226E-4C4A-A694-FCA1E94DFB0E}"/>
                  </a:ext>
                </a:extLst>
              </p:cNvPr>
              <p:cNvSpPr/>
              <p:nvPr/>
            </p:nvSpPr>
            <p:spPr>
              <a:xfrm>
                <a:off x="5844343" y="5281810"/>
                <a:ext cx="1244936" cy="1772779"/>
              </a:xfrm>
              <a:custGeom>
                <a:avLst/>
                <a:gdLst/>
                <a:ahLst/>
                <a:cxnLst/>
                <a:rect l="l" t="t" r="r" b="b"/>
                <a:pathLst>
                  <a:path w="88327" h="125777" extrusionOk="0">
                    <a:moveTo>
                      <a:pt x="33139" y="1"/>
                    </a:moveTo>
                    <a:cubicBezTo>
                      <a:pt x="18496" y="1"/>
                      <a:pt x="8508" y="16398"/>
                      <a:pt x="7557" y="22262"/>
                    </a:cubicBezTo>
                    <a:cubicBezTo>
                      <a:pt x="5764" y="33332"/>
                      <a:pt x="15336" y="43202"/>
                      <a:pt x="15336" y="43202"/>
                    </a:cubicBezTo>
                    <a:cubicBezTo>
                      <a:pt x="15336" y="43202"/>
                      <a:pt x="0" y="80588"/>
                      <a:pt x="4865" y="101234"/>
                    </a:cubicBezTo>
                    <a:cubicBezTo>
                      <a:pt x="7907" y="114130"/>
                      <a:pt x="27526" y="125776"/>
                      <a:pt x="45837" y="125776"/>
                    </a:cubicBezTo>
                    <a:cubicBezTo>
                      <a:pt x="59544" y="125776"/>
                      <a:pt x="72519" y="119249"/>
                      <a:pt x="77258" y="101833"/>
                    </a:cubicBezTo>
                    <a:cubicBezTo>
                      <a:pt x="88326" y="61151"/>
                      <a:pt x="63546" y="54822"/>
                      <a:pt x="62301" y="32433"/>
                    </a:cubicBezTo>
                    <a:cubicBezTo>
                      <a:pt x="60805" y="5513"/>
                      <a:pt x="46450" y="1378"/>
                      <a:pt x="35376" y="128"/>
                    </a:cubicBezTo>
                    <a:cubicBezTo>
                      <a:pt x="34619" y="42"/>
                      <a:pt x="33873" y="1"/>
                      <a:pt x="33139"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473;p32">
                <a:extLst>
                  <a:ext uri="{FF2B5EF4-FFF2-40B4-BE49-F238E27FC236}">
                    <a16:creationId xmlns:a16="http://schemas.microsoft.com/office/drawing/2014/main" id="{5DF4AC09-4DB9-4BCE-B7B0-F75C903F6A26}"/>
                  </a:ext>
                </a:extLst>
              </p:cNvPr>
              <p:cNvSpPr/>
              <p:nvPr/>
            </p:nvSpPr>
            <p:spPr>
              <a:xfrm>
                <a:off x="6508032" y="5662139"/>
                <a:ext cx="149488" cy="111996"/>
              </a:xfrm>
              <a:custGeom>
                <a:avLst/>
                <a:gdLst/>
                <a:ahLst/>
                <a:cxnLst/>
                <a:rect l="l" t="t" r="r" b="b"/>
                <a:pathLst>
                  <a:path w="10606" h="7946" extrusionOk="0">
                    <a:moveTo>
                      <a:pt x="4746" y="0"/>
                    </a:moveTo>
                    <a:cubicBezTo>
                      <a:pt x="3995" y="0"/>
                      <a:pt x="3202" y="193"/>
                      <a:pt x="2423" y="630"/>
                    </a:cubicBezTo>
                    <a:cubicBezTo>
                      <a:pt x="913" y="1483"/>
                      <a:pt x="1" y="3372"/>
                      <a:pt x="461" y="5048"/>
                    </a:cubicBezTo>
                    <a:cubicBezTo>
                      <a:pt x="671" y="5813"/>
                      <a:pt x="1146" y="6502"/>
                      <a:pt x="1761" y="7009"/>
                    </a:cubicBezTo>
                    <a:cubicBezTo>
                      <a:pt x="2523" y="7636"/>
                      <a:pt x="3508" y="7946"/>
                      <a:pt x="4494" y="7946"/>
                    </a:cubicBezTo>
                    <a:cubicBezTo>
                      <a:pt x="5603" y="7946"/>
                      <a:pt x="6715" y="7554"/>
                      <a:pt x="7515" y="6781"/>
                    </a:cubicBezTo>
                    <a:cubicBezTo>
                      <a:pt x="10606" y="3798"/>
                      <a:pt x="8083" y="0"/>
                      <a:pt x="47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474;p32">
                <a:extLst>
                  <a:ext uri="{FF2B5EF4-FFF2-40B4-BE49-F238E27FC236}">
                    <a16:creationId xmlns:a16="http://schemas.microsoft.com/office/drawing/2014/main" id="{07367D47-B870-4BA4-91A8-0B31EB82297D}"/>
                  </a:ext>
                </a:extLst>
              </p:cNvPr>
              <p:cNvSpPr/>
              <p:nvPr/>
            </p:nvSpPr>
            <p:spPr>
              <a:xfrm>
                <a:off x="5917523" y="5649807"/>
                <a:ext cx="159707" cy="115745"/>
              </a:xfrm>
              <a:custGeom>
                <a:avLst/>
                <a:gdLst/>
                <a:ahLst/>
                <a:cxnLst/>
                <a:rect l="l" t="t" r="r" b="b"/>
                <a:pathLst>
                  <a:path w="11331" h="8212" extrusionOk="0">
                    <a:moveTo>
                      <a:pt x="5071" y="0"/>
                    </a:moveTo>
                    <a:cubicBezTo>
                      <a:pt x="4268" y="0"/>
                      <a:pt x="3421" y="200"/>
                      <a:pt x="2588" y="653"/>
                    </a:cubicBezTo>
                    <a:cubicBezTo>
                      <a:pt x="973" y="1533"/>
                      <a:pt x="1" y="3486"/>
                      <a:pt x="494" y="5215"/>
                    </a:cubicBezTo>
                    <a:cubicBezTo>
                      <a:pt x="723" y="6013"/>
                      <a:pt x="1229" y="6721"/>
                      <a:pt x="1886" y="7244"/>
                    </a:cubicBezTo>
                    <a:cubicBezTo>
                      <a:pt x="2699" y="7893"/>
                      <a:pt x="3747" y="8212"/>
                      <a:pt x="4798" y="8212"/>
                    </a:cubicBezTo>
                    <a:cubicBezTo>
                      <a:pt x="5983" y="8212"/>
                      <a:pt x="7171" y="7806"/>
                      <a:pt x="8027" y="7009"/>
                    </a:cubicBezTo>
                    <a:cubicBezTo>
                      <a:pt x="11330" y="3928"/>
                      <a:pt x="8636" y="0"/>
                      <a:pt x="5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475;p32">
                <a:extLst>
                  <a:ext uri="{FF2B5EF4-FFF2-40B4-BE49-F238E27FC236}">
                    <a16:creationId xmlns:a16="http://schemas.microsoft.com/office/drawing/2014/main" id="{36E9DCF9-2B70-485B-910C-87A3F7EECC46}"/>
                  </a:ext>
                </a:extLst>
              </p:cNvPr>
              <p:cNvSpPr/>
              <p:nvPr/>
            </p:nvSpPr>
            <p:spPr>
              <a:xfrm>
                <a:off x="6473697" y="6831289"/>
                <a:ext cx="371069" cy="448772"/>
              </a:xfrm>
              <a:custGeom>
                <a:avLst/>
                <a:gdLst/>
                <a:ahLst/>
                <a:cxnLst/>
                <a:rect l="l" t="t" r="r" b="b"/>
                <a:pathLst>
                  <a:path w="26327" h="31840" extrusionOk="0">
                    <a:moveTo>
                      <a:pt x="15142" y="0"/>
                    </a:moveTo>
                    <a:cubicBezTo>
                      <a:pt x="10052" y="0"/>
                      <a:pt x="3781" y="1827"/>
                      <a:pt x="0" y="9546"/>
                    </a:cubicBezTo>
                    <a:cubicBezTo>
                      <a:pt x="0" y="9546"/>
                      <a:pt x="301" y="25402"/>
                      <a:pt x="899" y="27496"/>
                    </a:cubicBezTo>
                    <a:cubicBezTo>
                      <a:pt x="1364" y="29125"/>
                      <a:pt x="4907" y="31839"/>
                      <a:pt x="10963" y="31839"/>
                    </a:cubicBezTo>
                    <a:cubicBezTo>
                      <a:pt x="12692" y="31839"/>
                      <a:pt x="14627" y="31618"/>
                      <a:pt x="16754" y="31086"/>
                    </a:cubicBezTo>
                    <a:cubicBezTo>
                      <a:pt x="26326" y="28696"/>
                      <a:pt x="23335" y="1475"/>
                      <a:pt x="23335" y="1475"/>
                    </a:cubicBezTo>
                    <a:cubicBezTo>
                      <a:pt x="23335" y="1475"/>
                      <a:pt x="19715" y="0"/>
                      <a:pt x="15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476;p32">
                <a:extLst>
                  <a:ext uri="{FF2B5EF4-FFF2-40B4-BE49-F238E27FC236}">
                    <a16:creationId xmlns:a16="http://schemas.microsoft.com/office/drawing/2014/main" id="{20351F14-B55C-4C43-A7F4-B2F9F9B86AAB}"/>
                  </a:ext>
                </a:extLst>
              </p:cNvPr>
              <p:cNvSpPr/>
              <p:nvPr/>
            </p:nvSpPr>
            <p:spPr>
              <a:xfrm>
                <a:off x="6464239" y="5224698"/>
                <a:ext cx="284978" cy="276551"/>
              </a:xfrm>
              <a:custGeom>
                <a:avLst/>
                <a:gdLst/>
                <a:ahLst/>
                <a:cxnLst/>
                <a:rect l="l" t="t" r="r" b="b"/>
                <a:pathLst>
                  <a:path w="20219" h="19621" extrusionOk="0">
                    <a:moveTo>
                      <a:pt x="8187" y="0"/>
                    </a:moveTo>
                    <a:cubicBezTo>
                      <a:pt x="6494" y="0"/>
                      <a:pt x="4926" y="355"/>
                      <a:pt x="3742" y="1073"/>
                    </a:cubicBezTo>
                    <a:cubicBezTo>
                      <a:pt x="1" y="3346"/>
                      <a:pt x="1091" y="11850"/>
                      <a:pt x="1091" y="11850"/>
                    </a:cubicBezTo>
                    <a:cubicBezTo>
                      <a:pt x="5152" y="17677"/>
                      <a:pt x="10102" y="19620"/>
                      <a:pt x="10102" y="19620"/>
                    </a:cubicBezTo>
                    <a:cubicBezTo>
                      <a:pt x="10102" y="19620"/>
                      <a:pt x="19351" y="18379"/>
                      <a:pt x="19816" y="10435"/>
                    </a:cubicBezTo>
                    <a:cubicBezTo>
                      <a:pt x="20218" y="3581"/>
                      <a:pt x="13569" y="0"/>
                      <a:pt x="81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477;p32">
                <a:extLst>
                  <a:ext uri="{FF2B5EF4-FFF2-40B4-BE49-F238E27FC236}">
                    <a16:creationId xmlns:a16="http://schemas.microsoft.com/office/drawing/2014/main" id="{C419B710-8E6C-4074-8916-4CBCECC1643C}"/>
                  </a:ext>
                </a:extLst>
              </p:cNvPr>
              <p:cNvSpPr/>
              <p:nvPr/>
            </p:nvSpPr>
            <p:spPr>
              <a:xfrm>
                <a:off x="6288479" y="5489677"/>
                <a:ext cx="240793" cy="214943"/>
              </a:xfrm>
              <a:custGeom>
                <a:avLst/>
                <a:gdLst/>
                <a:ahLst/>
                <a:cxnLst/>
                <a:rect l="l" t="t" r="r" b="b"/>
                <a:pathLst>
                  <a:path w="17084" h="15250" extrusionOk="0">
                    <a:moveTo>
                      <a:pt x="6949" y="0"/>
                    </a:moveTo>
                    <a:cubicBezTo>
                      <a:pt x="3337" y="0"/>
                      <a:pt x="1001" y="2725"/>
                      <a:pt x="570" y="5261"/>
                    </a:cubicBezTo>
                    <a:cubicBezTo>
                      <a:pt x="1" y="8623"/>
                      <a:pt x="6243" y="9991"/>
                      <a:pt x="7432" y="10936"/>
                    </a:cubicBezTo>
                    <a:cubicBezTo>
                      <a:pt x="9385" y="12491"/>
                      <a:pt x="10321" y="15249"/>
                      <a:pt x="12929" y="15249"/>
                    </a:cubicBezTo>
                    <a:cubicBezTo>
                      <a:pt x="13198" y="15249"/>
                      <a:pt x="13486" y="15220"/>
                      <a:pt x="13794" y="15156"/>
                    </a:cubicBezTo>
                    <a:cubicBezTo>
                      <a:pt x="17084" y="14477"/>
                      <a:pt x="16668" y="3740"/>
                      <a:pt x="10869" y="971"/>
                    </a:cubicBezTo>
                    <a:cubicBezTo>
                      <a:pt x="9441" y="290"/>
                      <a:pt x="8127" y="0"/>
                      <a:pt x="69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478;p32">
                <a:extLst>
                  <a:ext uri="{FF2B5EF4-FFF2-40B4-BE49-F238E27FC236}">
                    <a16:creationId xmlns:a16="http://schemas.microsoft.com/office/drawing/2014/main" id="{C84E27B8-A043-422E-97D2-00CF54EBB2D4}"/>
                  </a:ext>
                </a:extLst>
              </p:cNvPr>
              <p:cNvSpPr/>
              <p:nvPr/>
            </p:nvSpPr>
            <p:spPr>
              <a:xfrm>
                <a:off x="6027306" y="5491919"/>
                <a:ext cx="217565" cy="203555"/>
              </a:xfrm>
              <a:custGeom>
                <a:avLst/>
                <a:gdLst/>
                <a:ahLst/>
                <a:cxnLst/>
                <a:rect l="l" t="t" r="r" b="b"/>
                <a:pathLst>
                  <a:path w="15436" h="14442" extrusionOk="0">
                    <a:moveTo>
                      <a:pt x="9041" y="0"/>
                    </a:moveTo>
                    <a:cubicBezTo>
                      <a:pt x="7746" y="0"/>
                      <a:pt x="6295" y="425"/>
                      <a:pt x="4764" y="1470"/>
                    </a:cubicBezTo>
                    <a:cubicBezTo>
                      <a:pt x="0" y="4717"/>
                      <a:pt x="1101" y="14285"/>
                      <a:pt x="4107" y="14436"/>
                    </a:cubicBezTo>
                    <a:cubicBezTo>
                      <a:pt x="4177" y="14440"/>
                      <a:pt x="4245" y="14442"/>
                      <a:pt x="4311" y="14442"/>
                    </a:cubicBezTo>
                    <a:cubicBezTo>
                      <a:pt x="7122" y="14442"/>
                      <a:pt x="7391" y="11388"/>
                      <a:pt x="9030" y="9614"/>
                    </a:cubicBezTo>
                    <a:cubicBezTo>
                      <a:pt x="9958" y="8610"/>
                      <a:pt x="15435" y="6767"/>
                      <a:pt x="14473" y="3865"/>
                    </a:cubicBezTo>
                    <a:cubicBezTo>
                      <a:pt x="13820" y="1896"/>
                      <a:pt x="11776" y="0"/>
                      <a:pt x="90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479;p32">
                <a:extLst>
                  <a:ext uri="{FF2B5EF4-FFF2-40B4-BE49-F238E27FC236}">
                    <a16:creationId xmlns:a16="http://schemas.microsoft.com/office/drawing/2014/main" id="{9112FB85-4E08-4B9F-A26A-7156A17B4302}"/>
                  </a:ext>
                </a:extLst>
              </p:cNvPr>
              <p:cNvSpPr/>
              <p:nvPr/>
            </p:nvSpPr>
            <p:spPr>
              <a:xfrm>
                <a:off x="6181980" y="5649920"/>
                <a:ext cx="120960" cy="58296"/>
              </a:xfrm>
              <a:custGeom>
                <a:avLst/>
                <a:gdLst/>
                <a:ahLst/>
                <a:cxnLst/>
                <a:rect l="l" t="t" r="r" b="b"/>
                <a:pathLst>
                  <a:path w="8582" h="4136" extrusionOk="0">
                    <a:moveTo>
                      <a:pt x="7816" y="1"/>
                    </a:moveTo>
                    <a:cubicBezTo>
                      <a:pt x="7017" y="1"/>
                      <a:pt x="5135" y="1428"/>
                      <a:pt x="3705" y="1428"/>
                    </a:cubicBezTo>
                    <a:cubicBezTo>
                      <a:pt x="2271" y="1428"/>
                      <a:pt x="1206" y="283"/>
                      <a:pt x="659" y="283"/>
                    </a:cubicBezTo>
                    <a:cubicBezTo>
                      <a:pt x="574" y="283"/>
                      <a:pt x="502" y="311"/>
                      <a:pt x="442" y="374"/>
                    </a:cubicBezTo>
                    <a:cubicBezTo>
                      <a:pt x="1" y="844"/>
                      <a:pt x="1866" y="3961"/>
                      <a:pt x="3879" y="4130"/>
                    </a:cubicBezTo>
                    <a:cubicBezTo>
                      <a:pt x="3923" y="4133"/>
                      <a:pt x="3967" y="4135"/>
                      <a:pt x="4012" y="4135"/>
                    </a:cubicBezTo>
                    <a:cubicBezTo>
                      <a:pt x="5966" y="4135"/>
                      <a:pt x="8581" y="709"/>
                      <a:pt x="8109" y="120"/>
                    </a:cubicBezTo>
                    <a:cubicBezTo>
                      <a:pt x="8043" y="37"/>
                      <a:pt x="7943" y="1"/>
                      <a:pt x="78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480;p32">
                <a:extLst>
                  <a:ext uri="{FF2B5EF4-FFF2-40B4-BE49-F238E27FC236}">
                    <a16:creationId xmlns:a16="http://schemas.microsoft.com/office/drawing/2014/main" id="{812605BF-21D3-4A18-BA35-E293BF41F711}"/>
                  </a:ext>
                </a:extLst>
              </p:cNvPr>
              <p:cNvSpPr/>
              <p:nvPr/>
            </p:nvSpPr>
            <p:spPr>
              <a:xfrm>
                <a:off x="6388481" y="5889218"/>
                <a:ext cx="646012" cy="728777"/>
              </a:xfrm>
              <a:custGeom>
                <a:avLst/>
                <a:gdLst/>
                <a:ahLst/>
                <a:cxnLst/>
                <a:rect l="l" t="t" r="r" b="b"/>
                <a:pathLst>
                  <a:path w="45834" h="51706" extrusionOk="0">
                    <a:moveTo>
                      <a:pt x="29143" y="0"/>
                    </a:moveTo>
                    <a:cubicBezTo>
                      <a:pt x="11283" y="238"/>
                      <a:pt x="1" y="17394"/>
                      <a:pt x="5408" y="32200"/>
                    </a:cubicBezTo>
                    <a:cubicBezTo>
                      <a:pt x="10088" y="45017"/>
                      <a:pt x="45834" y="51706"/>
                      <a:pt x="45834" y="51706"/>
                    </a:cubicBezTo>
                    <a:lnTo>
                      <a:pt x="45363" y="47005"/>
                    </a:lnTo>
                    <a:cubicBezTo>
                      <a:pt x="45363" y="47005"/>
                      <a:pt x="9684" y="40495"/>
                      <a:pt x="9874" y="25853"/>
                    </a:cubicBezTo>
                    <a:cubicBezTo>
                      <a:pt x="10111" y="7996"/>
                      <a:pt x="31967" y="4468"/>
                      <a:pt x="31967" y="4468"/>
                    </a:cubicBezTo>
                    <a:lnTo>
                      <a:pt x="291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481;p32">
                <a:extLst>
                  <a:ext uri="{FF2B5EF4-FFF2-40B4-BE49-F238E27FC236}">
                    <a16:creationId xmlns:a16="http://schemas.microsoft.com/office/drawing/2014/main" id="{4302EAAF-155D-4FAE-B1FC-6328B0BD38E6}"/>
                  </a:ext>
                </a:extLst>
              </p:cNvPr>
              <p:cNvSpPr/>
              <p:nvPr/>
            </p:nvSpPr>
            <p:spPr>
              <a:xfrm>
                <a:off x="6424846" y="6080679"/>
                <a:ext cx="418963" cy="541613"/>
              </a:xfrm>
              <a:custGeom>
                <a:avLst/>
                <a:gdLst/>
                <a:ahLst/>
                <a:cxnLst/>
                <a:rect l="l" t="t" r="r" b="b"/>
                <a:pathLst>
                  <a:path w="29725" h="38427" extrusionOk="0">
                    <a:moveTo>
                      <a:pt x="22964" y="1"/>
                    </a:moveTo>
                    <a:cubicBezTo>
                      <a:pt x="17450" y="1"/>
                      <a:pt x="12434" y="13308"/>
                      <a:pt x="8384" y="18452"/>
                    </a:cubicBezTo>
                    <a:cubicBezTo>
                      <a:pt x="3405" y="24779"/>
                      <a:pt x="1" y="38427"/>
                      <a:pt x="13708" y="38427"/>
                    </a:cubicBezTo>
                    <a:cubicBezTo>
                      <a:pt x="13713" y="38427"/>
                      <a:pt x="13718" y="38427"/>
                      <a:pt x="13723" y="38427"/>
                    </a:cubicBezTo>
                    <a:cubicBezTo>
                      <a:pt x="27448" y="38418"/>
                      <a:pt x="29725" y="6032"/>
                      <a:pt x="26845" y="2378"/>
                    </a:cubicBezTo>
                    <a:cubicBezTo>
                      <a:pt x="25529" y="706"/>
                      <a:pt x="24233" y="1"/>
                      <a:pt x="229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482;p32">
                <a:extLst>
                  <a:ext uri="{FF2B5EF4-FFF2-40B4-BE49-F238E27FC236}">
                    <a16:creationId xmlns:a16="http://schemas.microsoft.com/office/drawing/2014/main" id="{69656C24-6616-4C45-AF35-6989DF027AC1}"/>
                  </a:ext>
                </a:extLst>
              </p:cNvPr>
              <p:cNvSpPr/>
              <p:nvPr/>
            </p:nvSpPr>
            <p:spPr>
              <a:xfrm>
                <a:off x="6079132" y="5560827"/>
                <a:ext cx="68978" cy="62200"/>
              </a:xfrm>
              <a:custGeom>
                <a:avLst/>
                <a:gdLst/>
                <a:ahLst/>
                <a:cxnLst/>
                <a:rect l="l" t="t" r="r" b="b"/>
                <a:pathLst>
                  <a:path w="4894" h="4413" extrusionOk="0">
                    <a:moveTo>
                      <a:pt x="2909" y="0"/>
                    </a:moveTo>
                    <a:cubicBezTo>
                      <a:pt x="1375" y="0"/>
                      <a:pt x="0" y="1949"/>
                      <a:pt x="654" y="3388"/>
                    </a:cubicBezTo>
                    <a:cubicBezTo>
                      <a:pt x="860" y="3840"/>
                      <a:pt x="1293" y="4164"/>
                      <a:pt x="1772" y="4309"/>
                    </a:cubicBezTo>
                    <a:cubicBezTo>
                      <a:pt x="2007" y="4382"/>
                      <a:pt x="2252" y="4413"/>
                      <a:pt x="2499" y="4413"/>
                    </a:cubicBezTo>
                    <a:cubicBezTo>
                      <a:pt x="2750" y="4413"/>
                      <a:pt x="3002" y="4381"/>
                      <a:pt x="3246" y="4328"/>
                    </a:cubicBezTo>
                    <a:cubicBezTo>
                      <a:pt x="3456" y="4282"/>
                      <a:pt x="3666" y="4223"/>
                      <a:pt x="3840" y="4095"/>
                    </a:cubicBezTo>
                    <a:cubicBezTo>
                      <a:pt x="3994" y="3981"/>
                      <a:pt x="4113" y="3817"/>
                      <a:pt x="4214" y="3652"/>
                    </a:cubicBezTo>
                    <a:cubicBezTo>
                      <a:pt x="4601" y="3040"/>
                      <a:pt x="4893" y="2315"/>
                      <a:pt x="4771" y="1599"/>
                    </a:cubicBezTo>
                    <a:cubicBezTo>
                      <a:pt x="4653" y="891"/>
                      <a:pt x="4105" y="276"/>
                      <a:pt x="3420" y="74"/>
                    </a:cubicBezTo>
                    <a:cubicBezTo>
                      <a:pt x="3250" y="24"/>
                      <a:pt x="3078" y="0"/>
                      <a:pt x="29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483;p32">
                <a:extLst>
                  <a:ext uri="{FF2B5EF4-FFF2-40B4-BE49-F238E27FC236}">
                    <a16:creationId xmlns:a16="http://schemas.microsoft.com/office/drawing/2014/main" id="{FDF81543-DA12-4F17-9C5E-51EA211E3151}"/>
                  </a:ext>
                </a:extLst>
              </p:cNvPr>
              <p:cNvSpPr/>
              <p:nvPr/>
            </p:nvSpPr>
            <p:spPr>
              <a:xfrm>
                <a:off x="6364111" y="5563520"/>
                <a:ext cx="68951" cy="62213"/>
              </a:xfrm>
              <a:custGeom>
                <a:avLst/>
                <a:gdLst/>
                <a:ahLst/>
                <a:cxnLst/>
                <a:rect l="l" t="t" r="r" b="b"/>
                <a:pathLst>
                  <a:path w="4892" h="4414" extrusionOk="0">
                    <a:moveTo>
                      <a:pt x="2904" y="0"/>
                    </a:moveTo>
                    <a:cubicBezTo>
                      <a:pt x="1372" y="0"/>
                      <a:pt x="0" y="1952"/>
                      <a:pt x="653" y="3389"/>
                    </a:cubicBezTo>
                    <a:cubicBezTo>
                      <a:pt x="858" y="3840"/>
                      <a:pt x="1291" y="4164"/>
                      <a:pt x="1770" y="4311"/>
                    </a:cubicBezTo>
                    <a:cubicBezTo>
                      <a:pt x="2005" y="4382"/>
                      <a:pt x="2250" y="4413"/>
                      <a:pt x="2496" y="4413"/>
                    </a:cubicBezTo>
                    <a:cubicBezTo>
                      <a:pt x="2747" y="4413"/>
                      <a:pt x="3000" y="4381"/>
                      <a:pt x="3244" y="4328"/>
                    </a:cubicBezTo>
                    <a:cubicBezTo>
                      <a:pt x="3454" y="4282"/>
                      <a:pt x="3664" y="4223"/>
                      <a:pt x="3839" y="4095"/>
                    </a:cubicBezTo>
                    <a:cubicBezTo>
                      <a:pt x="3994" y="3981"/>
                      <a:pt x="4112" y="3817"/>
                      <a:pt x="4212" y="3653"/>
                    </a:cubicBezTo>
                    <a:cubicBezTo>
                      <a:pt x="4599" y="3042"/>
                      <a:pt x="4891" y="2316"/>
                      <a:pt x="4769" y="1599"/>
                    </a:cubicBezTo>
                    <a:cubicBezTo>
                      <a:pt x="4651" y="893"/>
                      <a:pt x="4103" y="276"/>
                      <a:pt x="3419" y="76"/>
                    </a:cubicBezTo>
                    <a:cubicBezTo>
                      <a:pt x="3247" y="24"/>
                      <a:pt x="3074" y="0"/>
                      <a:pt x="29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484;p32">
                <a:extLst>
                  <a:ext uri="{FF2B5EF4-FFF2-40B4-BE49-F238E27FC236}">
                    <a16:creationId xmlns:a16="http://schemas.microsoft.com/office/drawing/2014/main" id="{38D4528B-D075-4293-9096-C666A3A1CF5A}"/>
                  </a:ext>
                </a:extLst>
              </p:cNvPr>
              <p:cNvSpPr/>
              <p:nvPr/>
            </p:nvSpPr>
            <p:spPr>
              <a:xfrm>
                <a:off x="6225208" y="5688753"/>
                <a:ext cx="23299" cy="92828"/>
              </a:xfrm>
              <a:custGeom>
                <a:avLst/>
                <a:gdLst/>
                <a:ahLst/>
                <a:cxnLst/>
                <a:rect l="l" t="t" r="r" b="b"/>
                <a:pathLst>
                  <a:path w="1653" h="6586" extrusionOk="0">
                    <a:moveTo>
                      <a:pt x="728" y="1"/>
                    </a:moveTo>
                    <a:cubicBezTo>
                      <a:pt x="720" y="1"/>
                      <a:pt x="712" y="1"/>
                      <a:pt x="703" y="1"/>
                    </a:cubicBezTo>
                    <a:cubicBezTo>
                      <a:pt x="308" y="18"/>
                      <a:pt x="0" y="351"/>
                      <a:pt x="14" y="745"/>
                    </a:cubicBezTo>
                    <a:lnTo>
                      <a:pt x="206" y="5897"/>
                    </a:lnTo>
                    <a:cubicBezTo>
                      <a:pt x="220" y="6281"/>
                      <a:pt x="535" y="6586"/>
                      <a:pt x="919" y="6586"/>
                    </a:cubicBezTo>
                    <a:cubicBezTo>
                      <a:pt x="920" y="6586"/>
                      <a:pt x="921" y="6586"/>
                      <a:pt x="922" y="6586"/>
                    </a:cubicBezTo>
                    <a:lnTo>
                      <a:pt x="949" y="6586"/>
                    </a:lnTo>
                    <a:cubicBezTo>
                      <a:pt x="1345" y="6570"/>
                      <a:pt x="1653" y="6238"/>
                      <a:pt x="1638" y="5842"/>
                    </a:cubicBezTo>
                    <a:lnTo>
                      <a:pt x="1447" y="690"/>
                    </a:lnTo>
                    <a:cubicBezTo>
                      <a:pt x="1429" y="307"/>
                      <a:pt x="1131" y="1"/>
                      <a:pt x="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77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95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
                                        <p:tgtEl>
                                          <p:spTgt spid="9"/>
                                        </p:tgtEl>
                                      </p:cBhvr>
                                    </p:animEffect>
                                  </p:childTnLst>
                                </p:cTn>
                              </p:par>
                            </p:childTnLst>
                          </p:cTn>
                        </p:par>
                        <p:par>
                          <p:cTn id="24" fill="hold">
                            <p:stCondLst>
                              <p:cond delay="105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100"/>
                                        <p:tgtEl>
                                          <p:spTgt spid="70"/>
                                        </p:tgtEl>
                                      </p:cBhvr>
                                    </p:animEffect>
                                  </p:childTnLst>
                                </p:cTn>
                              </p:par>
                            </p:childTnLst>
                          </p:cTn>
                        </p:par>
                        <p:par>
                          <p:cTn id="28" fill="hold">
                            <p:stCondLst>
                              <p:cond delay="1150"/>
                            </p:stCondLst>
                            <p:childTnLst>
                              <p:par>
                                <p:cTn id="29" presetID="10" presetClass="entr" presetSubtype="0"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par>
                          <p:cTn id="32" fill="hold">
                            <p:stCondLst>
                              <p:cond delay="1650"/>
                            </p:stCondLst>
                            <p:childTnLst>
                              <p:par>
                                <p:cTn id="33" presetID="10" presetClass="entr" presetSubtype="0" fill="hold"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childTnLst>
                                </p:cTn>
                              </p:par>
                            </p:childTnLst>
                          </p:cTn>
                        </p:par>
                        <p:par>
                          <p:cTn id="36" fill="hold">
                            <p:stCondLst>
                              <p:cond delay="265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3150"/>
                            </p:stCondLst>
                            <p:childTnLst>
                              <p:par>
                                <p:cTn id="44" presetID="10" presetClass="exit" presetSubtype="0" fill="hold" nodeType="afterEffect">
                                  <p:stCondLst>
                                    <p:cond delay="1000"/>
                                  </p:stCondLst>
                                  <p:childTnLst>
                                    <p:animEffect transition="out" filter="fade">
                                      <p:cBhvr>
                                        <p:cTn id="45" dur="500"/>
                                        <p:tgtEl>
                                          <p:spTgt spid="125"/>
                                        </p:tgtEl>
                                      </p:cBhvr>
                                    </p:animEffect>
                                    <p:set>
                                      <p:cBhvr>
                                        <p:cTn id="46" dur="1" fill="hold">
                                          <p:stCondLst>
                                            <p:cond delay="499"/>
                                          </p:stCondLst>
                                        </p:cTn>
                                        <p:tgtEl>
                                          <p:spTgt spid="125"/>
                                        </p:tgtEl>
                                        <p:attrNameLst>
                                          <p:attrName>style.visibility</p:attrName>
                                        </p:attrNameLst>
                                      </p:cBhvr>
                                      <p:to>
                                        <p:strVal val="hidden"/>
                                      </p:to>
                                    </p:set>
                                  </p:childTnLst>
                                </p:cTn>
                              </p:par>
                            </p:childTnLst>
                          </p:cTn>
                        </p:par>
                        <p:par>
                          <p:cTn id="47" fill="hold">
                            <p:stCondLst>
                              <p:cond delay="4650"/>
                            </p:stCondLst>
                            <p:childTnLst>
                              <p:par>
                                <p:cTn id="48" presetID="10"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250"/>
                                        <p:tgtEl>
                                          <p:spTgt spid="24"/>
                                        </p:tgtEl>
                                      </p:cBhvr>
                                    </p:animEffect>
                                  </p:childTnLst>
                                </p:cTn>
                              </p:par>
                            </p:childTnLst>
                          </p:cTn>
                        </p:par>
                        <p:par>
                          <p:cTn id="51" fill="hold">
                            <p:stCondLst>
                              <p:cond delay="4900"/>
                            </p:stCondLst>
                            <p:childTnLst>
                              <p:par>
                                <p:cTn id="52" presetID="10"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50"/>
                                        <p:tgtEl>
                                          <p:spTgt spid="25"/>
                                        </p:tgtEl>
                                      </p:cBhvr>
                                    </p:animEffect>
                                  </p:childTnLst>
                                </p:cTn>
                              </p:par>
                            </p:childTnLst>
                          </p:cTn>
                        </p:par>
                        <p:par>
                          <p:cTn id="55" fill="hold">
                            <p:stCondLst>
                              <p:cond delay="5150"/>
                            </p:stCondLst>
                            <p:childTnLst>
                              <p:par>
                                <p:cTn id="56" presetID="10"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50"/>
                                        <p:tgtEl>
                                          <p:spTgt spid="26"/>
                                        </p:tgtEl>
                                      </p:cBhvr>
                                    </p:animEffect>
                                  </p:childTnLst>
                                </p:cTn>
                              </p:par>
                            </p:childTnLst>
                          </p:cTn>
                        </p:par>
                        <p:par>
                          <p:cTn id="59" fill="hold">
                            <p:stCondLst>
                              <p:cond delay="5400"/>
                            </p:stCondLst>
                            <p:childTnLst>
                              <p:par>
                                <p:cTn id="60" presetID="1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50"/>
                                        <p:tgtEl>
                                          <p:spTgt spid="27"/>
                                        </p:tgtEl>
                                      </p:cBhvr>
                                    </p:animEffect>
                                  </p:childTnLst>
                                </p:cTn>
                              </p:par>
                            </p:childTnLst>
                          </p:cTn>
                        </p:par>
                        <p:par>
                          <p:cTn id="63" fill="hold">
                            <p:stCondLst>
                              <p:cond delay="565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250"/>
                                        <p:tgtEl>
                                          <p:spTgt spid="28"/>
                                        </p:tgtEl>
                                      </p:cBhvr>
                                    </p:animEffect>
                                  </p:childTnLst>
                                </p:cTn>
                              </p:par>
                            </p:childTnLst>
                          </p:cTn>
                        </p:par>
                        <p:par>
                          <p:cTn id="67" fill="hold">
                            <p:stCondLst>
                              <p:cond delay="5900"/>
                            </p:stCondLst>
                            <p:childTnLst>
                              <p:par>
                                <p:cTn id="68" presetID="10" presetClass="entr" presetSubtype="0"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50"/>
                                        <p:tgtEl>
                                          <p:spTgt spid="29"/>
                                        </p:tgtEl>
                                      </p:cBhvr>
                                    </p:animEffect>
                                  </p:childTnLst>
                                </p:cTn>
                              </p:par>
                            </p:childTnLst>
                          </p:cTn>
                        </p:par>
                        <p:par>
                          <p:cTn id="71" fill="hold">
                            <p:stCondLst>
                              <p:cond delay="6150"/>
                            </p:stCondLst>
                            <p:childTnLst>
                              <p:par>
                                <p:cTn id="72" presetID="10"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50"/>
                                        <p:tgtEl>
                                          <p:spTgt spid="30"/>
                                        </p:tgtEl>
                                      </p:cBhvr>
                                    </p:animEffect>
                                  </p:childTnLst>
                                </p:cTn>
                              </p:par>
                            </p:childTnLst>
                          </p:cTn>
                        </p:par>
                        <p:par>
                          <p:cTn id="75" fill="hold">
                            <p:stCondLst>
                              <p:cond delay="6400"/>
                            </p:stCondLst>
                            <p:childTnLst>
                              <p:par>
                                <p:cTn id="76" presetID="10" presetClass="entr" presetSubtype="0"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250"/>
                                        <p:tgtEl>
                                          <p:spTgt spid="32"/>
                                        </p:tgtEl>
                                      </p:cBhvr>
                                    </p:animEffect>
                                  </p:childTnLst>
                                </p:cTn>
                              </p:par>
                            </p:childTnLst>
                          </p:cTn>
                        </p:par>
                        <p:par>
                          <p:cTn id="79" fill="hold">
                            <p:stCondLst>
                              <p:cond delay="665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250"/>
                                        <p:tgtEl>
                                          <p:spTgt spid="33"/>
                                        </p:tgtEl>
                                      </p:cBhvr>
                                    </p:animEffect>
                                  </p:childTnLst>
                                </p:cTn>
                              </p:par>
                            </p:childTnLst>
                          </p:cTn>
                        </p:par>
                        <p:par>
                          <p:cTn id="83" fill="hold">
                            <p:stCondLst>
                              <p:cond delay="6900"/>
                            </p:stCondLst>
                            <p:childTnLst>
                              <p:par>
                                <p:cTn id="84" presetID="10" presetClass="entr" presetSubtype="0"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250"/>
                                        <p:tgtEl>
                                          <p:spTgt spid="34"/>
                                        </p:tgtEl>
                                      </p:cBhvr>
                                    </p:animEffect>
                                  </p:childTnLst>
                                </p:cTn>
                              </p:par>
                            </p:childTnLst>
                          </p:cTn>
                        </p:par>
                        <p:par>
                          <p:cTn id="87" fill="hold">
                            <p:stCondLst>
                              <p:cond delay="7150"/>
                            </p:stCondLst>
                            <p:childTnLst>
                              <p:par>
                                <p:cTn id="88" presetID="10" presetClass="entr" presetSubtype="0"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250"/>
                                        <p:tgtEl>
                                          <p:spTgt spid="35"/>
                                        </p:tgtEl>
                                      </p:cBhvr>
                                    </p:animEffect>
                                  </p:childTnLst>
                                </p:cTn>
                              </p:par>
                            </p:childTnLst>
                          </p:cTn>
                        </p:par>
                        <p:par>
                          <p:cTn id="91" fill="hold">
                            <p:stCondLst>
                              <p:cond delay="7400"/>
                            </p:stCondLst>
                            <p:childTnLst>
                              <p:par>
                                <p:cTn id="92" presetID="10"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250"/>
                                        <p:tgtEl>
                                          <p:spTgt spid="36"/>
                                        </p:tgtEl>
                                      </p:cBhvr>
                                    </p:animEffect>
                                  </p:childTnLst>
                                </p:cTn>
                              </p:par>
                            </p:childTnLst>
                          </p:cTn>
                        </p:par>
                        <p:par>
                          <p:cTn id="95" fill="hold">
                            <p:stCondLst>
                              <p:cond delay="7650"/>
                            </p:stCondLst>
                            <p:childTnLst>
                              <p:par>
                                <p:cTn id="96" presetID="10" presetClass="entr" presetSubtype="0"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250"/>
                                        <p:tgtEl>
                                          <p:spTgt spid="37"/>
                                        </p:tgtEl>
                                      </p:cBhvr>
                                    </p:animEffect>
                                  </p:childTnLst>
                                </p:cTn>
                              </p:par>
                            </p:childTnLst>
                          </p:cTn>
                        </p:par>
                        <p:par>
                          <p:cTn id="99" fill="hold">
                            <p:stCondLst>
                              <p:cond delay="79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250"/>
                                        <p:tgtEl>
                                          <p:spTgt spid="38"/>
                                        </p:tgtEl>
                                      </p:cBhvr>
                                    </p:animEffect>
                                  </p:childTnLst>
                                </p:cTn>
                              </p:par>
                            </p:childTnLst>
                          </p:cTn>
                        </p:par>
                        <p:par>
                          <p:cTn id="103" fill="hold">
                            <p:stCondLst>
                              <p:cond delay="8150"/>
                            </p:stCondLst>
                            <p:childTnLst>
                              <p:par>
                                <p:cTn id="104" presetID="10" presetClass="entr" presetSubtype="0"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250"/>
                                        <p:tgtEl>
                                          <p:spTgt spid="39"/>
                                        </p:tgtEl>
                                      </p:cBhvr>
                                    </p:animEffect>
                                  </p:childTnLst>
                                </p:cTn>
                              </p:par>
                            </p:childTnLst>
                          </p:cTn>
                        </p:par>
                        <p:par>
                          <p:cTn id="107" fill="hold">
                            <p:stCondLst>
                              <p:cond delay="8400"/>
                            </p:stCondLst>
                            <p:childTnLst>
                              <p:par>
                                <p:cTn id="108" presetID="10" presetClass="entr" presetSubtype="0"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250"/>
                                        <p:tgtEl>
                                          <p:spTgt spid="40"/>
                                        </p:tgtEl>
                                      </p:cBhvr>
                                    </p:animEffect>
                                  </p:childTnLst>
                                </p:cTn>
                              </p:par>
                            </p:childTnLst>
                          </p:cTn>
                        </p:par>
                        <p:par>
                          <p:cTn id="111" fill="hold">
                            <p:stCondLst>
                              <p:cond delay="8650"/>
                            </p:stCondLst>
                            <p:childTnLst>
                              <p:par>
                                <p:cTn id="112" presetID="10" presetClass="entr" presetSubtype="0" fill="hold"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250"/>
                                        <p:tgtEl>
                                          <p:spTgt spid="41"/>
                                        </p:tgtEl>
                                      </p:cBhvr>
                                    </p:animEffect>
                                  </p:childTnLst>
                                </p:cTn>
                              </p:par>
                            </p:childTnLst>
                          </p:cTn>
                        </p:par>
                        <p:par>
                          <p:cTn id="115" fill="hold">
                            <p:stCondLst>
                              <p:cond delay="8900"/>
                            </p:stCondLst>
                            <p:childTnLst>
                              <p:par>
                                <p:cTn id="116" presetID="10" presetClass="entr" presetSubtype="0" fill="hold"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250"/>
                                        <p:tgtEl>
                                          <p:spTgt spid="42"/>
                                        </p:tgtEl>
                                      </p:cBhvr>
                                    </p:animEffect>
                                  </p:childTnLst>
                                </p:cTn>
                              </p:par>
                            </p:childTnLst>
                          </p:cTn>
                        </p:par>
                        <p:par>
                          <p:cTn id="119" fill="hold">
                            <p:stCondLst>
                              <p:cond delay="9150"/>
                            </p:stCondLst>
                            <p:childTnLst>
                              <p:par>
                                <p:cTn id="120" presetID="10" presetClass="entr" presetSubtype="0" fill="hold" nodeType="afterEffect">
                                  <p:stCondLst>
                                    <p:cond delay="10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250"/>
                                        <p:tgtEl>
                                          <p:spTgt spid="43"/>
                                        </p:tgtEl>
                                      </p:cBhvr>
                                    </p:animEffect>
                                  </p:childTnLst>
                                </p:cTn>
                              </p:par>
                            </p:childTnLst>
                          </p:cTn>
                        </p:par>
                        <p:par>
                          <p:cTn id="123" fill="hold">
                            <p:stCondLst>
                              <p:cond delay="9500"/>
                            </p:stCondLst>
                            <p:childTnLst>
                              <p:par>
                                <p:cTn id="124" presetID="10" presetClass="entr" presetSubtype="0" fill="hold" nodeType="after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250"/>
                                        <p:tgtEl>
                                          <p:spTgt spid="44"/>
                                        </p:tgtEl>
                                      </p:cBhvr>
                                    </p:animEffect>
                                  </p:childTnLst>
                                </p:cTn>
                              </p:par>
                            </p:childTnLst>
                          </p:cTn>
                        </p:par>
                        <p:par>
                          <p:cTn id="127" fill="hold">
                            <p:stCondLst>
                              <p:cond delay="9750"/>
                            </p:stCondLst>
                            <p:childTnLst>
                              <p:par>
                                <p:cTn id="128" presetID="10" presetClass="entr" presetSubtype="0" fill="hold" nodeType="after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fade">
                                      <p:cBhvr>
                                        <p:cTn id="130" dur="250"/>
                                        <p:tgtEl>
                                          <p:spTgt spid="45"/>
                                        </p:tgtEl>
                                      </p:cBhvr>
                                    </p:animEffect>
                                  </p:childTnLst>
                                </p:cTn>
                              </p:par>
                            </p:childTnLst>
                          </p:cTn>
                        </p:par>
                        <p:par>
                          <p:cTn id="131" fill="hold">
                            <p:stCondLst>
                              <p:cond delay="10000"/>
                            </p:stCondLst>
                            <p:childTnLst>
                              <p:par>
                                <p:cTn id="132" presetID="10" presetClass="entr" presetSubtype="0" fill="hold" nodeType="after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250"/>
                                        <p:tgtEl>
                                          <p:spTgt spid="46"/>
                                        </p:tgtEl>
                                      </p:cBhvr>
                                    </p:animEffect>
                                  </p:childTnLst>
                                </p:cTn>
                              </p:par>
                            </p:childTnLst>
                          </p:cTn>
                        </p:par>
                        <p:par>
                          <p:cTn id="135" fill="hold">
                            <p:stCondLst>
                              <p:cond delay="10250"/>
                            </p:stCondLst>
                            <p:childTnLst>
                              <p:par>
                                <p:cTn id="136" presetID="10" presetClass="entr" presetSubtype="0" fill="hold" nodeType="after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250"/>
                                        <p:tgtEl>
                                          <p:spTgt spid="47"/>
                                        </p:tgtEl>
                                      </p:cBhvr>
                                    </p:animEffect>
                                  </p:childTnLst>
                                </p:cTn>
                              </p:par>
                            </p:childTnLst>
                          </p:cTn>
                        </p:par>
                        <p:par>
                          <p:cTn id="139" fill="hold">
                            <p:stCondLst>
                              <p:cond delay="10500"/>
                            </p:stCondLst>
                            <p:childTnLst>
                              <p:par>
                                <p:cTn id="140" presetID="10" presetClass="entr" presetSubtype="0" fill="hold" nodeType="after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250"/>
                                        <p:tgtEl>
                                          <p:spTgt spid="48"/>
                                        </p:tgtEl>
                                      </p:cBhvr>
                                    </p:animEffect>
                                  </p:childTnLst>
                                </p:cTn>
                              </p:par>
                            </p:childTnLst>
                          </p:cTn>
                        </p:par>
                        <p:par>
                          <p:cTn id="143" fill="hold">
                            <p:stCondLst>
                              <p:cond delay="10750"/>
                            </p:stCondLst>
                            <p:childTnLst>
                              <p:par>
                                <p:cTn id="144" presetID="10" presetClass="entr" presetSubtype="0" fill="hold"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50"/>
                                        <p:tgtEl>
                                          <p:spTgt spid="49"/>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50"/>
                                        </p:tgtEl>
                                        <p:attrNameLst>
                                          <p:attrName>style.visibility</p:attrName>
                                        </p:attrNameLst>
                                      </p:cBhvr>
                                      <p:to>
                                        <p:strVal val="visible"/>
                                      </p:to>
                                    </p:set>
                                    <p:animEffect transition="in" filter="fade">
                                      <p:cBhvr>
                                        <p:cTn id="150" dur="250"/>
                                        <p:tgtEl>
                                          <p:spTgt spid="50"/>
                                        </p:tgtEl>
                                      </p:cBhvr>
                                    </p:animEffect>
                                  </p:childTnLst>
                                </p:cTn>
                              </p:par>
                            </p:childTnLst>
                          </p:cTn>
                        </p:par>
                        <p:par>
                          <p:cTn id="151" fill="hold">
                            <p:stCondLst>
                              <p:cond delay="11250"/>
                            </p:stCondLst>
                            <p:childTnLst>
                              <p:par>
                                <p:cTn id="152" presetID="10" presetClass="entr" presetSubtype="0" fill="hold" grpId="0" nodeType="afterEffect">
                                  <p:stCondLst>
                                    <p:cond delay="0"/>
                                  </p:stCondLst>
                                  <p:childTnLst>
                                    <p:set>
                                      <p:cBhvr>
                                        <p:cTn id="153" dur="1" fill="hold">
                                          <p:stCondLst>
                                            <p:cond delay="0"/>
                                          </p:stCondLst>
                                        </p:cTn>
                                        <p:tgtEl>
                                          <p:spTgt spid="91"/>
                                        </p:tgtEl>
                                        <p:attrNameLst>
                                          <p:attrName>style.visibility</p:attrName>
                                        </p:attrNameLst>
                                      </p:cBhvr>
                                      <p:to>
                                        <p:strVal val="visible"/>
                                      </p:to>
                                    </p:set>
                                    <p:animEffect transition="in" filter="fade">
                                      <p:cBhvr>
                                        <p:cTn id="1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5" restart="whenNotActive" fill="hold" evtFilter="cancelBubble" nodeType="interactiveSeq">
                <p:stCondLst>
                  <p:cond evt="onClick" delay="0">
                    <p:tgtEl>
                      <p:spTgt spid="59"/>
                    </p:tgtEl>
                  </p:cond>
                </p:stCondLst>
                <p:endSync evt="end" delay="0">
                  <p:rtn val="all"/>
                </p:endSync>
                <p:childTnLst>
                  <p:par>
                    <p:cTn id="156" fill="hold">
                      <p:stCondLst>
                        <p:cond delay="0"/>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31"/>
                                        </p:tgtEl>
                                        <p:attrNameLst>
                                          <p:attrName>style.visibility</p:attrName>
                                        </p:attrNameLst>
                                      </p:cBhvr>
                                      <p:to>
                                        <p:strVal val="visible"/>
                                      </p:to>
                                    </p:set>
                                    <p:anim calcmode="lin" valueType="num">
                                      <p:cBhvr additive="base">
                                        <p:cTn id="160" dur="500" fill="hold"/>
                                        <p:tgtEl>
                                          <p:spTgt spid="31"/>
                                        </p:tgtEl>
                                        <p:attrNameLst>
                                          <p:attrName>ppt_x</p:attrName>
                                        </p:attrNameLst>
                                      </p:cBhvr>
                                      <p:tavLst>
                                        <p:tav tm="0">
                                          <p:val>
                                            <p:strVal val="#ppt_x"/>
                                          </p:val>
                                        </p:tav>
                                        <p:tav tm="100000">
                                          <p:val>
                                            <p:strVal val="#ppt_x"/>
                                          </p:val>
                                        </p:tav>
                                      </p:tavLst>
                                    </p:anim>
                                    <p:anim calcmode="lin" valueType="num">
                                      <p:cBhvr additive="base">
                                        <p:cTn id="16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9"/>
                  </p:tgtEl>
                </p:cond>
              </p:nextCondLst>
            </p:seq>
            <p:seq concurrent="1" nextAc="seek">
              <p:cTn id="162" restart="whenNotActive" fill="hold" evtFilter="cancelBubble" nodeType="interactiveSeq">
                <p:stCondLst>
                  <p:cond evt="onClick" delay="0">
                    <p:tgtEl>
                      <p:spTgt spid="9"/>
                    </p:tgtEl>
                  </p:cond>
                </p:stCondLst>
                <p:endSync evt="end" delay="0">
                  <p:rtn val="all"/>
                </p:endSync>
                <p:childTnLst>
                  <p:par>
                    <p:cTn id="163" fill="hold">
                      <p:stCondLst>
                        <p:cond delay="0"/>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additive="base">
                                        <p:cTn id="167" dur="500" fill="hold"/>
                                        <p:tgtEl>
                                          <p:spTgt spid="6"/>
                                        </p:tgtEl>
                                        <p:attrNameLst>
                                          <p:attrName>ppt_x</p:attrName>
                                        </p:attrNameLst>
                                      </p:cBhvr>
                                      <p:tavLst>
                                        <p:tav tm="0">
                                          <p:val>
                                            <p:strVal val="#ppt_x"/>
                                          </p:val>
                                        </p:tav>
                                        <p:tav tm="100000">
                                          <p:val>
                                            <p:strVal val="#ppt_x"/>
                                          </p:val>
                                        </p:tav>
                                      </p:tavLst>
                                    </p:anim>
                                    <p:anim calcmode="lin" valueType="num">
                                      <p:cBhvr additive="base">
                                        <p:cTn id="1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169" restart="whenNotActive" fill="hold" evtFilter="cancelBubble" nodeType="interactiveSeq">
                <p:stCondLst>
                  <p:cond evt="onClick" delay="0">
                    <p:tgtEl>
                      <p:spTgt spid="31"/>
                    </p:tgtEl>
                  </p:cond>
                </p:stCondLst>
                <p:endSync evt="end" delay="0">
                  <p:rtn val="all"/>
                </p:endSync>
                <p:childTnLst>
                  <p:par>
                    <p:cTn id="170" fill="hold">
                      <p:stCondLst>
                        <p:cond delay="0"/>
                      </p:stCondLst>
                      <p:childTnLst>
                        <p:par>
                          <p:cTn id="171" fill="hold">
                            <p:stCondLst>
                              <p:cond delay="0"/>
                            </p:stCondLst>
                            <p:childTnLst>
                              <p:par>
                                <p:cTn id="172" presetID="2" presetClass="exit" presetSubtype="4" fill="hold" nodeType="clickEffect">
                                  <p:stCondLst>
                                    <p:cond delay="0"/>
                                  </p:stCondLst>
                                  <p:childTnLst>
                                    <p:anim calcmode="lin" valueType="num">
                                      <p:cBhvr additive="base">
                                        <p:cTn id="173" dur="500"/>
                                        <p:tgtEl>
                                          <p:spTgt spid="31"/>
                                        </p:tgtEl>
                                        <p:attrNameLst>
                                          <p:attrName>ppt_x</p:attrName>
                                        </p:attrNameLst>
                                      </p:cBhvr>
                                      <p:tavLst>
                                        <p:tav tm="0">
                                          <p:val>
                                            <p:strVal val="ppt_x"/>
                                          </p:val>
                                        </p:tav>
                                        <p:tav tm="100000">
                                          <p:val>
                                            <p:strVal val="ppt_x"/>
                                          </p:val>
                                        </p:tav>
                                      </p:tavLst>
                                    </p:anim>
                                    <p:anim calcmode="lin" valueType="num">
                                      <p:cBhvr additive="base">
                                        <p:cTn id="174" dur="500"/>
                                        <p:tgtEl>
                                          <p:spTgt spid="31"/>
                                        </p:tgtEl>
                                        <p:attrNameLst>
                                          <p:attrName>ppt_y</p:attrName>
                                        </p:attrNameLst>
                                      </p:cBhvr>
                                      <p:tavLst>
                                        <p:tav tm="0">
                                          <p:val>
                                            <p:strVal val="ppt_y"/>
                                          </p:val>
                                        </p:tav>
                                        <p:tav tm="100000">
                                          <p:val>
                                            <p:strVal val="1+ppt_h/2"/>
                                          </p:val>
                                        </p:tav>
                                      </p:tavLst>
                                    </p:anim>
                                    <p:set>
                                      <p:cBhvr>
                                        <p:cTn id="17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2" presetClass="exit" presetSubtype="4" fill="hold" nodeType="clickEffect">
                                  <p:stCondLst>
                                    <p:cond delay="0"/>
                                  </p:stCondLst>
                                  <p:childTnLst>
                                    <p:anim calcmode="lin" valueType="num">
                                      <p:cBhvr additive="base">
                                        <p:cTn id="180" dur="500"/>
                                        <p:tgtEl>
                                          <p:spTgt spid="6"/>
                                        </p:tgtEl>
                                        <p:attrNameLst>
                                          <p:attrName>ppt_x</p:attrName>
                                        </p:attrNameLst>
                                      </p:cBhvr>
                                      <p:tavLst>
                                        <p:tav tm="0">
                                          <p:val>
                                            <p:strVal val="ppt_x"/>
                                          </p:val>
                                        </p:tav>
                                        <p:tav tm="100000">
                                          <p:val>
                                            <p:strVal val="ppt_x"/>
                                          </p:val>
                                        </p:tav>
                                      </p:tavLst>
                                    </p:anim>
                                    <p:anim calcmode="lin" valueType="num">
                                      <p:cBhvr additive="base">
                                        <p:cTn id="181" dur="500"/>
                                        <p:tgtEl>
                                          <p:spTgt spid="6"/>
                                        </p:tgtEl>
                                        <p:attrNameLst>
                                          <p:attrName>ppt_y</p:attrName>
                                        </p:attrNameLst>
                                      </p:cBhvr>
                                      <p:tavLst>
                                        <p:tav tm="0">
                                          <p:val>
                                            <p:strVal val="ppt_y"/>
                                          </p:val>
                                        </p:tav>
                                        <p:tav tm="100000">
                                          <p:val>
                                            <p:strVal val="1+ppt_h/2"/>
                                          </p:val>
                                        </p:tav>
                                      </p:tavLst>
                                    </p:anim>
                                    <p:set>
                                      <p:cBhvr>
                                        <p:cTn id="18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pple sitting on a table&#10;&#10;Description automatically generated">
            <a:extLst>
              <a:ext uri="{FF2B5EF4-FFF2-40B4-BE49-F238E27FC236}">
                <a16:creationId xmlns:a16="http://schemas.microsoft.com/office/drawing/2014/main" id="{908A473D-6C04-4ABF-8758-7A1014444D6F}"/>
              </a:ext>
            </a:extLst>
          </p:cNvPr>
          <p:cNvPicPr>
            <a:picLocks noChangeAspect="1"/>
          </p:cNvPicPr>
          <p:nvPr/>
        </p:nvPicPr>
        <p:blipFill rotWithShape="1">
          <a:blip r:embed="rId9" cstate="screen">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p:blipFill>
        <p:spPr>
          <a:xfrm>
            <a:off x="1862912" y="967028"/>
            <a:ext cx="3083442" cy="3617688"/>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3</a:t>
            </a:fld>
            <a:r>
              <a:rPr lang="en-GB" dirty="0">
                <a:latin typeface="Calibri" panose="020F0502020204030204" pitchFamily="34" charset="0"/>
              </a:rPr>
              <a:t>  |  © ESLKidStuff.com</a:t>
            </a:r>
          </a:p>
        </p:txBody>
      </p:sp>
      <p:grpSp>
        <p:nvGrpSpPr>
          <p:cNvPr id="217" name="Group 216">
            <a:extLst>
              <a:ext uri="{FF2B5EF4-FFF2-40B4-BE49-F238E27FC236}">
                <a16:creationId xmlns:a16="http://schemas.microsoft.com/office/drawing/2014/main" id="{0F105112-3F64-4565-AA7E-A56C3E869889}"/>
              </a:ext>
            </a:extLst>
          </p:cNvPr>
          <p:cNvGrpSpPr/>
          <p:nvPr/>
        </p:nvGrpSpPr>
        <p:grpSpPr>
          <a:xfrm>
            <a:off x="7264747" y="0"/>
            <a:ext cx="1879253" cy="5178090"/>
            <a:chOff x="8777197" y="0"/>
            <a:chExt cx="1879253" cy="5178090"/>
          </a:xfrm>
        </p:grpSpPr>
        <p:sp>
          <p:nvSpPr>
            <p:cNvPr id="218" name="side panel dark rectangle">
              <a:extLst>
                <a:ext uri="{FF2B5EF4-FFF2-40B4-BE49-F238E27FC236}">
                  <a16:creationId xmlns:a16="http://schemas.microsoft.com/office/drawing/2014/main" id="{800423C8-C58A-4B11-80E5-A1EA5D0F9B53}"/>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19" name="side panel light rectangle">
              <a:extLst>
                <a:ext uri="{FF2B5EF4-FFF2-40B4-BE49-F238E27FC236}">
                  <a16:creationId xmlns:a16="http://schemas.microsoft.com/office/drawing/2014/main" id="{9890BE13-D6AD-4146-A668-9786394C9712}"/>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0" name="side panel textbox">
              <a:extLst>
                <a:ext uri="{FF2B5EF4-FFF2-40B4-BE49-F238E27FC236}">
                  <a16:creationId xmlns:a16="http://schemas.microsoft.com/office/drawing/2014/main" id="{23DDC1A2-FCCC-4906-88B6-95F12BCB5915}"/>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221" name="teacher icon group">
              <a:extLst>
                <a:ext uri="{FF2B5EF4-FFF2-40B4-BE49-F238E27FC236}">
                  <a16:creationId xmlns:a16="http://schemas.microsoft.com/office/drawing/2014/main" id="{0DD93B78-EBF7-4364-B7BC-D1C0CDDF6E80}"/>
                </a:ext>
              </a:extLst>
            </p:cNvPr>
            <p:cNvGrpSpPr/>
            <p:nvPr/>
          </p:nvGrpSpPr>
          <p:grpSpPr>
            <a:xfrm>
              <a:off x="8810640" y="151620"/>
              <a:ext cx="296181" cy="296181"/>
              <a:chOff x="8810640" y="62245"/>
              <a:chExt cx="296181" cy="296181"/>
            </a:xfrm>
          </p:grpSpPr>
          <p:sp>
            <p:nvSpPr>
              <p:cNvPr id="222" name="icon circle">
                <a:extLst>
                  <a:ext uri="{FF2B5EF4-FFF2-40B4-BE49-F238E27FC236}">
                    <a16:creationId xmlns:a16="http://schemas.microsoft.com/office/drawing/2014/main" id="{671B8E26-C761-47A3-92E0-4175DE1E4E98}"/>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223" name="teacher icon">
                <a:extLst>
                  <a:ext uri="{FF2B5EF4-FFF2-40B4-BE49-F238E27FC236}">
                    <a16:creationId xmlns:a16="http://schemas.microsoft.com/office/drawing/2014/main" id="{9868743B-2CCC-4E7E-84ED-CE809386DC6A}"/>
                  </a:ext>
                </a:extLst>
              </p:cNvPr>
              <p:cNvGrpSpPr/>
              <p:nvPr/>
            </p:nvGrpSpPr>
            <p:grpSpPr>
              <a:xfrm>
                <a:off x="8864754" y="93114"/>
                <a:ext cx="193866" cy="206740"/>
                <a:chOff x="2542389" y="2767092"/>
                <a:chExt cx="480536" cy="512445"/>
              </a:xfrm>
            </p:grpSpPr>
            <p:sp>
              <p:nvSpPr>
                <p:cNvPr id="224" name="Google Shape;1395;p49">
                  <a:extLst>
                    <a:ext uri="{FF2B5EF4-FFF2-40B4-BE49-F238E27FC236}">
                      <a16:creationId xmlns:a16="http://schemas.microsoft.com/office/drawing/2014/main" id="{51C244BF-2D00-46DD-899A-FAC6FDEA5041}"/>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5" name="Google Shape;1396;p49">
                  <a:extLst>
                    <a:ext uri="{FF2B5EF4-FFF2-40B4-BE49-F238E27FC236}">
                      <a16:creationId xmlns:a16="http://schemas.microsoft.com/office/drawing/2014/main" id="{C7A3F19A-117B-42CF-83DD-60499014181F}"/>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6" name="Google Shape;1397;p49">
                  <a:extLst>
                    <a:ext uri="{FF2B5EF4-FFF2-40B4-BE49-F238E27FC236}">
                      <a16:creationId xmlns:a16="http://schemas.microsoft.com/office/drawing/2014/main" id="{BC4071F1-A4CD-4532-BE63-A73BC16884B1}"/>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7" name="Google Shape;1398;p49">
                  <a:extLst>
                    <a:ext uri="{FF2B5EF4-FFF2-40B4-BE49-F238E27FC236}">
                      <a16:creationId xmlns:a16="http://schemas.microsoft.com/office/drawing/2014/main" id="{BCE0CDEE-2B27-4E9D-855F-70E6FC353449}"/>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8" name="Google Shape;1399;p49">
                  <a:extLst>
                    <a:ext uri="{FF2B5EF4-FFF2-40B4-BE49-F238E27FC236}">
                      <a16:creationId xmlns:a16="http://schemas.microsoft.com/office/drawing/2014/main" id="{D4564091-068D-4EA3-9F1F-186E0DC09DBA}"/>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29" name="Google Shape;1400;p49">
                  <a:extLst>
                    <a:ext uri="{FF2B5EF4-FFF2-40B4-BE49-F238E27FC236}">
                      <a16:creationId xmlns:a16="http://schemas.microsoft.com/office/drawing/2014/main" id="{FAC206AB-14E5-433D-B43B-D2990F0E679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0" name="Google Shape;1401;p49">
                  <a:extLst>
                    <a:ext uri="{FF2B5EF4-FFF2-40B4-BE49-F238E27FC236}">
                      <a16:creationId xmlns:a16="http://schemas.microsoft.com/office/drawing/2014/main" id="{F69E0F2B-E14A-484B-9617-D39ABCE0976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1" name="Google Shape;1402;p49">
                  <a:extLst>
                    <a:ext uri="{FF2B5EF4-FFF2-40B4-BE49-F238E27FC236}">
                      <a16:creationId xmlns:a16="http://schemas.microsoft.com/office/drawing/2014/main" id="{008544F2-B938-406D-8F08-4FCE12A1457D}"/>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2" name="Google Shape;1403;p49">
                  <a:extLst>
                    <a:ext uri="{FF2B5EF4-FFF2-40B4-BE49-F238E27FC236}">
                      <a16:creationId xmlns:a16="http://schemas.microsoft.com/office/drawing/2014/main" id="{71F0FC54-A636-46AC-9C3C-641B02BABDBD}"/>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3" name="Google Shape;1404;p49">
                  <a:extLst>
                    <a:ext uri="{FF2B5EF4-FFF2-40B4-BE49-F238E27FC236}">
                      <a16:creationId xmlns:a16="http://schemas.microsoft.com/office/drawing/2014/main" id="{1910A594-25DA-4FE6-9911-89BA5598427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4" name="Google Shape;1405;p49">
                  <a:extLst>
                    <a:ext uri="{FF2B5EF4-FFF2-40B4-BE49-F238E27FC236}">
                      <a16:creationId xmlns:a16="http://schemas.microsoft.com/office/drawing/2014/main" id="{47C5ECB3-8E21-45BF-A31E-147078CFB9CE}"/>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5" name="Google Shape;1406;p49">
                  <a:extLst>
                    <a:ext uri="{FF2B5EF4-FFF2-40B4-BE49-F238E27FC236}">
                      <a16:creationId xmlns:a16="http://schemas.microsoft.com/office/drawing/2014/main" id="{888421D8-E26D-413A-ACAA-B232607AA609}"/>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6" name="Google Shape;1407;p49">
                  <a:extLst>
                    <a:ext uri="{FF2B5EF4-FFF2-40B4-BE49-F238E27FC236}">
                      <a16:creationId xmlns:a16="http://schemas.microsoft.com/office/drawing/2014/main" id="{E016C967-4F8B-40A9-9884-906DF69C5964}"/>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7" name="Google Shape;1408;p49">
                  <a:extLst>
                    <a:ext uri="{FF2B5EF4-FFF2-40B4-BE49-F238E27FC236}">
                      <a16:creationId xmlns:a16="http://schemas.microsoft.com/office/drawing/2014/main" id="{63166B33-21F0-4E57-BA62-470C330FA5C8}"/>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8" name="Google Shape;1409;p49">
                  <a:extLst>
                    <a:ext uri="{FF2B5EF4-FFF2-40B4-BE49-F238E27FC236}">
                      <a16:creationId xmlns:a16="http://schemas.microsoft.com/office/drawing/2014/main" id="{3EC4C639-572B-418D-B789-49EC6514B3E7}"/>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39" name="Google Shape;1410;p49">
                  <a:extLst>
                    <a:ext uri="{FF2B5EF4-FFF2-40B4-BE49-F238E27FC236}">
                      <a16:creationId xmlns:a16="http://schemas.microsoft.com/office/drawing/2014/main" id="{6B97C09F-CE33-4B13-9661-B6A449290348}"/>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0" name="Google Shape;1411;p49">
                  <a:extLst>
                    <a:ext uri="{FF2B5EF4-FFF2-40B4-BE49-F238E27FC236}">
                      <a16:creationId xmlns:a16="http://schemas.microsoft.com/office/drawing/2014/main" id="{B9EC5C63-7099-4403-887D-23F96EE72854}"/>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1" name="Google Shape;1412;p49">
                  <a:extLst>
                    <a:ext uri="{FF2B5EF4-FFF2-40B4-BE49-F238E27FC236}">
                      <a16:creationId xmlns:a16="http://schemas.microsoft.com/office/drawing/2014/main" id="{E03BCDC5-8CCF-4ACD-96CA-5E290275363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2" name="Google Shape;1413;p49">
                  <a:extLst>
                    <a:ext uri="{FF2B5EF4-FFF2-40B4-BE49-F238E27FC236}">
                      <a16:creationId xmlns:a16="http://schemas.microsoft.com/office/drawing/2014/main" id="{D5967A24-B1E5-46D7-9296-B52EC5DDBD72}"/>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3" name="Google Shape;1414;p49">
                  <a:extLst>
                    <a:ext uri="{FF2B5EF4-FFF2-40B4-BE49-F238E27FC236}">
                      <a16:creationId xmlns:a16="http://schemas.microsoft.com/office/drawing/2014/main" id="{5C0E715B-6DBE-4F4A-8382-FD595CDA98CA}"/>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4" name="Google Shape;1415;p49">
                  <a:extLst>
                    <a:ext uri="{FF2B5EF4-FFF2-40B4-BE49-F238E27FC236}">
                      <a16:creationId xmlns:a16="http://schemas.microsoft.com/office/drawing/2014/main" id="{7CB63036-2FBC-4233-ABBB-24CD149D6B98}"/>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5" name="Google Shape;1416;p49">
                  <a:extLst>
                    <a:ext uri="{FF2B5EF4-FFF2-40B4-BE49-F238E27FC236}">
                      <a16:creationId xmlns:a16="http://schemas.microsoft.com/office/drawing/2014/main" id="{9E5BEDFE-EAF3-4140-AF4F-CB67338A9A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6" name="Google Shape;1417;p49">
                  <a:extLst>
                    <a:ext uri="{FF2B5EF4-FFF2-40B4-BE49-F238E27FC236}">
                      <a16:creationId xmlns:a16="http://schemas.microsoft.com/office/drawing/2014/main" id="{7B61E250-F3CF-44AA-8163-62D62B90ED4D}"/>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7" name="Google Shape;1418;p49">
                  <a:extLst>
                    <a:ext uri="{FF2B5EF4-FFF2-40B4-BE49-F238E27FC236}">
                      <a16:creationId xmlns:a16="http://schemas.microsoft.com/office/drawing/2014/main" id="{9C4B0998-6995-4DA1-985A-B21779F9F4D5}"/>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8" name="Google Shape;1419;p49">
                  <a:extLst>
                    <a:ext uri="{FF2B5EF4-FFF2-40B4-BE49-F238E27FC236}">
                      <a16:creationId xmlns:a16="http://schemas.microsoft.com/office/drawing/2014/main" id="{06884FFA-8663-4FB1-A063-ED501D1370E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49" name="Google Shape;1420;p49">
                  <a:extLst>
                    <a:ext uri="{FF2B5EF4-FFF2-40B4-BE49-F238E27FC236}">
                      <a16:creationId xmlns:a16="http://schemas.microsoft.com/office/drawing/2014/main" id="{9843763F-C6B1-491D-885A-EE8EE2B526D7}"/>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0" name="Google Shape;1421;p49">
                  <a:extLst>
                    <a:ext uri="{FF2B5EF4-FFF2-40B4-BE49-F238E27FC236}">
                      <a16:creationId xmlns:a16="http://schemas.microsoft.com/office/drawing/2014/main" id="{BEC936A4-BC4F-4DE7-938E-FC6AD67D432B}"/>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51" name="Google Shape;1422;p49">
                  <a:extLst>
                    <a:ext uri="{FF2B5EF4-FFF2-40B4-BE49-F238E27FC236}">
                      <a16:creationId xmlns:a16="http://schemas.microsoft.com/office/drawing/2014/main" id="{AD148927-A051-445A-9140-02F7531E9320}"/>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sp>
        <p:nvSpPr>
          <p:cNvPr id="138" name="TextBox 137">
            <a:extLst>
              <a:ext uri="{FF2B5EF4-FFF2-40B4-BE49-F238E27FC236}">
                <a16:creationId xmlns:a16="http://schemas.microsoft.com/office/drawing/2014/main" id="{F69A8609-8862-489D-8C6F-D26324FBFB11}"/>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166947" y="1137419"/>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a</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234093"/>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a</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93197"/>
            <a:ext cx="1580435"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apple</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lvl="0">
              <a:buClrTx/>
              <a:defRPr/>
            </a:pPr>
            <a:r>
              <a:rPr lang="en-GB" sz="4000" b="1" dirty="0">
                <a:solidFill>
                  <a:sysClr val="windowText" lastClr="000000"/>
                </a:solidFill>
                <a:latin typeface="Calibri" panose="020F0502020204030204" pitchFamily="34" charset="0"/>
              </a:rPr>
              <a:t>/æ/</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3" name="a-letter-US">
            <a:hlinkClick r:id="" action="ppaction://media"/>
            <a:extLst>
              <a:ext uri="{FF2B5EF4-FFF2-40B4-BE49-F238E27FC236}">
                <a16:creationId xmlns:a16="http://schemas.microsoft.com/office/drawing/2014/main" id="{186EC164-B36E-46E1-BE37-E2606EEAA7B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91000" y="1359835"/>
            <a:ext cx="406518" cy="406518"/>
          </a:xfrm>
          <a:prstGeom prst="rect">
            <a:avLst/>
          </a:prstGeom>
        </p:spPr>
      </p:pic>
      <p:pic>
        <p:nvPicPr>
          <p:cNvPr id="4" name="a-sound">
            <a:hlinkClick r:id="" action="ppaction://media"/>
            <a:extLst>
              <a:ext uri="{FF2B5EF4-FFF2-40B4-BE49-F238E27FC236}">
                <a16:creationId xmlns:a16="http://schemas.microsoft.com/office/drawing/2014/main" id="{B2AF0F4E-0285-43D9-89FD-6362F0C092F4}"/>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90999" y="2456391"/>
            <a:ext cx="406519" cy="406519"/>
          </a:xfrm>
          <a:prstGeom prst="rect">
            <a:avLst/>
          </a:prstGeom>
        </p:spPr>
      </p:pic>
      <p:pic>
        <p:nvPicPr>
          <p:cNvPr id="6" name="a-word-apple-US">
            <a:hlinkClick r:id="" action="ppaction://media"/>
            <a:extLst>
              <a:ext uri="{FF2B5EF4-FFF2-40B4-BE49-F238E27FC236}">
                <a16:creationId xmlns:a16="http://schemas.microsoft.com/office/drawing/2014/main" id="{6D57FA2E-EA87-4052-9C98-84C72F7BC8B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91335" y="3627288"/>
            <a:ext cx="406518" cy="406518"/>
          </a:xfrm>
          <a:prstGeom prst="rect">
            <a:avLst/>
          </a:prstGeom>
        </p:spPr>
      </p:pic>
      <p:sp>
        <p:nvSpPr>
          <p:cNvPr id="58" name="TextBox 57">
            <a:extLst>
              <a:ext uri="{FF2B5EF4-FFF2-40B4-BE49-F238E27FC236}">
                <a16:creationId xmlns:a16="http://schemas.microsoft.com/office/drawing/2014/main" id="{031A842D-56AD-4354-A8E9-96B74D3370A5}"/>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sp>
        <p:nvSpPr>
          <p:cNvPr id="59" name="Google Shape;267;p28">
            <a:extLst>
              <a:ext uri="{FF2B5EF4-FFF2-40B4-BE49-F238E27FC236}">
                <a16:creationId xmlns:a16="http://schemas.microsoft.com/office/drawing/2014/main" id="{11329851-36B2-4C5A-97E4-B1CC872BDED2}"/>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0" name="TextBox 59">
            <a:extLst>
              <a:ext uri="{FF2B5EF4-FFF2-40B4-BE49-F238E27FC236}">
                <a16:creationId xmlns:a16="http://schemas.microsoft.com/office/drawing/2014/main" id="{A4DAFFFC-885E-4C27-8CF1-B416842C9C53}"/>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a</a:t>
            </a:r>
          </a:p>
        </p:txBody>
      </p:sp>
      <p:grpSp>
        <p:nvGrpSpPr>
          <p:cNvPr id="7" name="Group 6">
            <a:extLst>
              <a:ext uri="{FF2B5EF4-FFF2-40B4-BE49-F238E27FC236}">
                <a16:creationId xmlns:a16="http://schemas.microsoft.com/office/drawing/2014/main" id="{63D7853B-1FCB-D4CF-A6B2-1706497EDC88}"/>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F76AD807-5B11-3AB4-630B-57C1E7618B9B}"/>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1D6007AB-2A52-0AD5-3B78-83A430F88CDA}"/>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78FB392B-0DDC-66D4-5775-2A32E661C1BC}"/>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D2B2EC81-D325-90D8-14C4-9DC47A8D52F6}"/>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Text Box 7">
                <a:extLst>
                  <a:ext uri="{FF2B5EF4-FFF2-40B4-BE49-F238E27FC236}">
                    <a16:creationId xmlns:a16="http://schemas.microsoft.com/office/drawing/2014/main" id="{AA7B32BC-BD24-FF04-4A39-7CB60DFF9604}"/>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3992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 presetClass="mediacall" presetSubtype="0" fill="hold" nodeType="withEffect">
                                  <p:stCondLst>
                                    <p:cond delay="0"/>
                                  </p:stCondLst>
                                  <p:childTnLst>
                                    <p:cmd type="call" cmd="playFrom(0.0)">
                                      <p:cBhvr>
                                        <p:cTn id="29" dur="600" fill="hold"/>
                                        <p:tgtEl>
                                          <p:spTgt spid="3"/>
                                        </p:tgtEl>
                                      </p:cBhvr>
                                    </p:cmd>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500"/>
                            </p:stCondLst>
                            <p:childTnLst>
                              <p:par>
                                <p:cTn id="44" presetID="1" presetClass="mediacall" presetSubtype="0" fill="hold" nodeType="afterEffect">
                                  <p:stCondLst>
                                    <p:cond delay="0"/>
                                  </p:stCondLst>
                                  <p:childTnLst>
                                    <p:cmd type="call" cmd="playFrom(0.0)">
                                      <p:cBhvr>
                                        <p:cTn id="45" dur="966" fill="hold"/>
                                        <p:tgtEl>
                                          <p:spTgt spid="4"/>
                                        </p:tgtEl>
                                      </p:cBhvr>
                                    </p:cmd>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5"/>
                                        </p:tgtEl>
                                        <p:attrNameLst>
                                          <p:attrName>style.visibility</p:attrName>
                                        </p:attrNameLst>
                                      </p:cBhvr>
                                      <p:to>
                                        <p:strVal val="hidden"/>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par>
                                <p:cTn id="67" presetID="1" presetClass="mediacall" presetSubtype="0" fill="hold" nodeType="withEffect">
                                  <p:stCondLst>
                                    <p:cond delay="0"/>
                                  </p:stCondLst>
                                  <p:childTnLst>
                                    <p:cmd type="call" cmd="playFrom(0.0)">
                                      <p:cBhvr>
                                        <p:cTn id="68" dur="731" fill="hold"/>
                                        <p:tgtEl>
                                          <p:spTgt spid="6"/>
                                        </p:tgtEl>
                                      </p:cBhvr>
                                    </p:cmd>
                                  </p:childTnLst>
                                </p:cTn>
                              </p:par>
                            </p:childTnLst>
                          </p:cTn>
                        </p:par>
                        <p:par>
                          <p:cTn id="69" fill="hold">
                            <p:stCondLst>
                              <p:cond delay="731"/>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par>
                          <p:cTn id="73" fill="hold">
                            <p:stCondLst>
                              <p:cond delay="1231"/>
                            </p:stCondLst>
                            <p:childTnLst>
                              <p:par>
                                <p:cTn id="74" presetID="10"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par>
                          <p:cTn id="77" fill="hold">
                            <p:stCondLst>
                              <p:cond delay="1731"/>
                            </p:stCondLst>
                            <p:childTnLst>
                              <p:par>
                                <p:cTn id="78" presetID="1" presetClass="exit" presetSubtype="0" fill="hold" grpId="1" nodeType="afterEffect">
                                  <p:stCondLst>
                                    <p:cond delay="0"/>
                                  </p:stCondLst>
                                  <p:childTnLst>
                                    <p:set>
                                      <p:cBhvr>
                                        <p:cTn id="79" dur="1" fill="hold">
                                          <p:stCondLst>
                                            <p:cond delay="0"/>
                                          </p:stCondLst>
                                        </p:cTn>
                                        <p:tgtEl>
                                          <p:spTgt spid="5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38"/>
                                        </p:tgtEl>
                                        <p:attrNameLst>
                                          <p:attrName>style.visibility</p:attrName>
                                        </p:attrNameLst>
                                      </p:cBhvr>
                                      <p:to>
                                        <p:strVal val="visible"/>
                                      </p:to>
                                    </p:set>
                                    <p:animEffect transition="in" filter="fade">
                                      <p:cBhvr>
                                        <p:cTn id="82"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3"/>
                </p:tgtEl>
              </p:cMediaNode>
            </p:audio>
            <p:audio>
              <p:cMediaNode vol="80000">
                <p:cTn id="84" fill="hold" display="0">
                  <p:stCondLst>
                    <p:cond delay="indefinite"/>
                  </p:stCondLst>
                  <p:endCondLst>
                    <p:cond evt="onStopAudio" delay="0">
                      <p:tgtEl>
                        <p:sldTgt/>
                      </p:tgtEl>
                    </p:cond>
                  </p:endCondLst>
                </p:cTn>
                <p:tgtEl>
                  <p:spTgt spid="4"/>
                </p:tgtEl>
              </p:cMediaNode>
            </p:audio>
            <p:audio>
              <p:cMediaNode vol="80000">
                <p:cTn id="85" fill="hold" display="0">
                  <p:stCondLst>
                    <p:cond delay="indefinite"/>
                  </p:stCondLst>
                  <p:endCondLst>
                    <p:cond evt="onStopAudio" delay="0">
                      <p:tgtEl>
                        <p:sldTgt/>
                      </p:tgtEl>
                    </p:cond>
                  </p:endCondLst>
                </p:cTn>
                <p:tgtEl>
                  <p:spTgt spid="6"/>
                </p:tgtEl>
              </p:cMediaNode>
            </p:audio>
          </p:childTnLst>
        </p:cTn>
      </p:par>
    </p:tnLst>
    <p:bldLst>
      <p:bldP spid="138" grpId="0"/>
      <p:bldP spid="55" grpId="0"/>
      <p:bldP spid="55" grpId="1"/>
      <p:bldP spid="49" grpId="0"/>
      <p:bldP spid="51" grpId="0"/>
      <p:bldP spid="52" grpId="0"/>
      <p:bldP spid="53" grpId="0"/>
      <p:bldP spid="54" grpId="0"/>
      <p:bldP spid="58" grpId="0"/>
      <p:bldP spid="58" grpId="1"/>
      <p:bldP spid="59" grpId="0" animBg="1"/>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4</a:t>
            </a:fld>
            <a:r>
              <a:rPr lang="en-GB"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GB"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Give and give back</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Pick it up</a:t>
              </a:r>
            </a:p>
            <a:p>
              <a:pPr lvl="0">
                <a:buClrTx/>
                <a:defRPr/>
              </a:pPr>
              <a:r>
                <a:rPr lang="en-GB"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Write on the board</a:t>
              </a:r>
            </a:p>
            <a:p>
              <a:pPr lvl="0">
                <a:buClrTx/>
                <a:defRPr/>
              </a:pPr>
              <a:r>
                <a:rPr lang="en-GB"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Pass it</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Magic finger</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87F463E7-3D6B-DE91-C132-8B4E4B3B6BEE}"/>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32B5DE81-C741-4DB4-1608-B8B3A0BDC977}"/>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DC7ACB2C-1133-779F-E6D0-22820AF2617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B6DCCE7D-64A6-6ED4-E06F-95251E5372D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D28FF233-1B5F-AE93-3F07-5A7966E3BA05}"/>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9810B544-4D19-3EE7-A3BA-E4D24D6F0A8D}"/>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2488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ll&#10;&#10;Description automatically generated">
            <a:extLst>
              <a:ext uri="{FF2B5EF4-FFF2-40B4-BE49-F238E27FC236}">
                <a16:creationId xmlns:a16="http://schemas.microsoft.com/office/drawing/2014/main" id="{719FF69C-EF2E-43F0-B6CB-05ED534EB9D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581008" y="853739"/>
            <a:ext cx="3245812" cy="3245812"/>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5</a:t>
            </a:fld>
            <a:r>
              <a:rPr lang="en-GB"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94292" y="1076154"/>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b</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26305" y="1174621"/>
            <a:ext cx="1427881"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b</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717754" y="3433725"/>
            <a:ext cx="158043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ball</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26304"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26303" y="2310933"/>
            <a:ext cx="1427881"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/b/</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720180"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pic>
        <p:nvPicPr>
          <p:cNvPr id="12" name="b-letter-US">
            <a:hlinkClick r:id="" action="ppaction://media"/>
            <a:extLst>
              <a:ext uri="{FF2B5EF4-FFF2-40B4-BE49-F238E27FC236}">
                <a16:creationId xmlns:a16="http://schemas.microsoft.com/office/drawing/2014/main" id="{74990C50-E1BE-47DB-BA85-E97145BDE7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86133" y="1315231"/>
            <a:ext cx="406518" cy="406518"/>
          </a:xfrm>
          <a:prstGeom prst="rect">
            <a:avLst/>
          </a:prstGeom>
        </p:spPr>
      </p:pic>
      <p:pic>
        <p:nvPicPr>
          <p:cNvPr id="13" name="b-sound">
            <a:hlinkClick r:id="" action="ppaction://media"/>
            <a:extLst>
              <a:ext uri="{FF2B5EF4-FFF2-40B4-BE49-F238E27FC236}">
                <a16:creationId xmlns:a16="http://schemas.microsoft.com/office/drawing/2014/main" id="{22A3BD66-B364-4ED5-85F6-0B514FBCCED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133" y="2469211"/>
            <a:ext cx="406519" cy="406519"/>
          </a:xfrm>
          <a:prstGeom prst="rect">
            <a:avLst/>
          </a:prstGeom>
        </p:spPr>
      </p:pic>
      <p:pic>
        <p:nvPicPr>
          <p:cNvPr id="14" name="b-word-ball-US">
            <a:hlinkClick r:id="" action="ppaction://media"/>
            <a:extLst>
              <a:ext uri="{FF2B5EF4-FFF2-40B4-BE49-F238E27FC236}">
                <a16:creationId xmlns:a16="http://schemas.microsoft.com/office/drawing/2014/main" id="{6C4DC35D-53A2-4409-AE94-438A0E27E5CC}"/>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86132" y="3597551"/>
            <a:ext cx="406519" cy="406519"/>
          </a:xfrm>
          <a:prstGeom prst="rect">
            <a:avLst/>
          </a:prstGeom>
        </p:spPr>
      </p:pic>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sp>
        <p:nvSpPr>
          <p:cNvPr id="101" name="Google Shape;267;p28">
            <a:extLst>
              <a:ext uri="{FF2B5EF4-FFF2-40B4-BE49-F238E27FC236}">
                <a16:creationId xmlns:a16="http://schemas.microsoft.com/office/drawing/2014/main" id="{7953644E-60B4-4188-B9C7-F72E2E212107}"/>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2" name="TextBox 101">
            <a:extLst>
              <a:ext uri="{FF2B5EF4-FFF2-40B4-BE49-F238E27FC236}">
                <a16:creationId xmlns:a16="http://schemas.microsoft.com/office/drawing/2014/main" id="{16741ECC-34EA-4AFB-BF4B-0892E0DBEA2F}"/>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b</a:t>
            </a:r>
          </a:p>
        </p:txBody>
      </p:sp>
      <p:grpSp>
        <p:nvGrpSpPr>
          <p:cNvPr id="56" name="Group 55">
            <a:extLst>
              <a:ext uri="{FF2B5EF4-FFF2-40B4-BE49-F238E27FC236}">
                <a16:creationId xmlns:a16="http://schemas.microsoft.com/office/drawing/2014/main" id="{EA642DB4-559A-4DB6-B992-6AF70E7C3D63}"/>
              </a:ext>
            </a:extLst>
          </p:cNvPr>
          <p:cNvGrpSpPr/>
          <p:nvPr/>
        </p:nvGrpSpPr>
        <p:grpSpPr>
          <a:xfrm>
            <a:off x="7264747" y="0"/>
            <a:ext cx="1879253" cy="5178090"/>
            <a:chOff x="8777197" y="0"/>
            <a:chExt cx="1879253" cy="5178090"/>
          </a:xfrm>
        </p:grpSpPr>
        <p:sp>
          <p:nvSpPr>
            <p:cNvPr id="57" name="side panel dark rectangle">
              <a:extLst>
                <a:ext uri="{FF2B5EF4-FFF2-40B4-BE49-F238E27FC236}">
                  <a16:creationId xmlns:a16="http://schemas.microsoft.com/office/drawing/2014/main" id="{CF9873E5-AF94-482D-BC5C-9483E06D208B}"/>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8F62E5FB-A1A1-46C9-B31F-38D8D6F6B000}"/>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844A87D3-EF9B-495E-8DAE-66DFD91D5A60}"/>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60" name="teacher icon group">
              <a:extLst>
                <a:ext uri="{FF2B5EF4-FFF2-40B4-BE49-F238E27FC236}">
                  <a16:creationId xmlns:a16="http://schemas.microsoft.com/office/drawing/2014/main" id="{BCCB83E9-3E90-4DB6-9061-3CCD7AABFBE0}"/>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FAAD8BFE-7904-4F51-8F90-5C5648096FFE}"/>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672F9EB2-25BB-4F0D-8ED0-6C1C8E769B2C}"/>
                  </a:ext>
                </a:extLst>
              </p:cNvPr>
              <p:cNvGrpSpPr/>
              <p:nvPr/>
            </p:nvGrpSpPr>
            <p:grpSpPr>
              <a:xfrm>
                <a:off x="8864754" y="93114"/>
                <a:ext cx="193866" cy="206740"/>
                <a:chOff x="2542389" y="2767092"/>
                <a:chExt cx="480536" cy="512445"/>
              </a:xfrm>
            </p:grpSpPr>
            <p:sp>
              <p:nvSpPr>
                <p:cNvPr id="83" name="Google Shape;1395;p49">
                  <a:extLst>
                    <a:ext uri="{FF2B5EF4-FFF2-40B4-BE49-F238E27FC236}">
                      <a16:creationId xmlns:a16="http://schemas.microsoft.com/office/drawing/2014/main" id="{6AFC8D21-B7C4-41F7-B99D-6EB32B859C4C}"/>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05819804-E747-4ACA-A4E5-5BF3AB2DFD5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B23181BB-7D31-40A5-99EB-CF0C41576DD5}"/>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C947C6E7-57B6-473F-8FC1-CD59E90DE26F}"/>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51443BBE-0BB8-4F2B-82FC-42727C363822}"/>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8339E743-2564-48F6-AF5B-997A3C9C7A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02F5B4AA-DB49-4BB4-A2B9-7D432E47640C}"/>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BFD7D19-01AB-475E-AD43-F1DB503D07D2}"/>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EFA49D97-2649-49FD-A06B-AF592CC599D9}"/>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CE4DFED7-FBBB-48A0-9BB1-1F9F550B7E32}"/>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3058B259-2762-4E61-9964-598A67075AFB}"/>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FB2CF58B-F945-417E-B7E0-ACAECBA9E0C3}"/>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C9E35BC0-D6AB-4421-B7B6-8839F116C62B}"/>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5D84D99A-A582-49DE-8772-C273DC5DE5E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580DF62B-CD85-4E93-ABF6-EEA56C90DC24}"/>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43024BF-2B95-4F78-817C-2D2C41C515DF}"/>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ECE2D1AE-A1B0-4B4F-B1F1-D324E32039E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E40BDA7C-107B-49C2-A713-724461110A15}"/>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61F321E8-A574-4B5A-BC61-1C343BF3AED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6E60E1AD-458A-4FF1-9F7E-194136747B48}"/>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6909B92E-B265-4EAC-9F1B-00988446F8CB}"/>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9BEC8EC-DA80-4A8B-91DC-2197E503B06E}"/>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AA30C7B-E1CF-4850-A52A-4621149D0862}"/>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3EFE99AE-2A16-4038-9B8C-F9C3E819E06A}"/>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2BFB81B7-E9A5-465E-A177-D9619165C975}"/>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9978E75A-1134-4942-AEA1-07719A2FF650}"/>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0EF24D41-3B62-4DC3-B45F-18DFAEB298A1}"/>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8C744018-EE9C-4B6D-8D86-FA4687455B81}"/>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66E78003-C20F-ABE7-6787-925A2BEA68AE}"/>
              </a:ext>
            </a:extLst>
          </p:cNvPr>
          <p:cNvGrpSpPr>
            <a:grpSpLocks noGrp="1" noUngrp="1" noRot="1" noMove="1" noResize="1"/>
          </p:cNvGrpSpPr>
          <p:nvPr/>
        </p:nvGrpSpPr>
        <p:grpSpPr>
          <a:xfrm>
            <a:off x="-14628" y="0"/>
            <a:ext cx="9158628" cy="5143500"/>
            <a:chOff x="-14628" y="0"/>
            <a:chExt cx="9158628" cy="5143500"/>
          </a:xfrm>
        </p:grpSpPr>
        <p:cxnSp>
          <p:nvCxnSpPr>
            <p:cNvPr id="4" name="AutoShape 3">
              <a:extLst>
                <a:ext uri="{FF2B5EF4-FFF2-40B4-BE49-F238E27FC236}">
                  <a16:creationId xmlns:a16="http://schemas.microsoft.com/office/drawing/2014/main" id="{09C8DE9C-26C0-9171-8470-8670D6CAAABC}"/>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5" name="AutoShape 4">
              <a:extLst>
                <a:ext uri="{FF2B5EF4-FFF2-40B4-BE49-F238E27FC236}">
                  <a16:creationId xmlns:a16="http://schemas.microsoft.com/office/drawing/2014/main" id="{DD77E41C-C35C-3154-5806-F36434569CD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6" name="Group 5">
              <a:extLst>
                <a:ext uri="{FF2B5EF4-FFF2-40B4-BE49-F238E27FC236}">
                  <a16:creationId xmlns:a16="http://schemas.microsoft.com/office/drawing/2014/main" id="{DE143B2D-996F-3A2D-6C87-12F2FC216323}"/>
                </a:ext>
              </a:extLst>
            </p:cNvPr>
            <p:cNvGrpSpPr>
              <a:grpSpLocks noGrp="1" noUngrp="1" noRot="1" noMove="1" noResize="1"/>
            </p:cNvGrpSpPr>
            <p:nvPr/>
          </p:nvGrpSpPr>
          <p:grpSpPr bwMode="auto">
            <a:xfrm>
              <a:off x="3588189" y="2214383"/>
              <a:ext cx="1967622" cy="714734"/>
              <a:chOff x="6549" y="5686"/>
              <a:chExt cx="3510" cy="1275"/>
            </a:xfrm>
          </p:grpSpPr>
          <p:sp>
            <p:nvSpPr>
              <p:cNvPr id="7" name="AutoShape 6">
                <a:extLst>
                  <a:ext uri="{FF2B5EF4-FFF2-40B4-BE49-F238E27FC236}">
                    <a16:creationId xmlns:a16="http://schemas.microsoft.com/office/drawing/2014/main" id="{2F8CBC5F-B5CC-D949-E531-7332907FAC10}"/>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8" name="Text Box 7">
                <a:extLst>
                  <a:ext uri="{FF2B5EF4-FFF2-40B4-BE49-F238E27FC236}">
                    <a16:creationId xmlns:a16="http://schemas.microsoft.com/office/drawing/2014/main" id="{5590ABEC-C8AB-9157-ED39-6F637BACAFF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8373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 presetClass="mediacall" presetSubtype="0" fill="hold" nodeType="withEffect">
                                  <p:stCondLst>
                                    <p:cond delay="0"/>
                                  </p:stCondLst>
                                  <p:childTnLst>
                                    <p:cmd type="call" cmd="playFrom(0.0)">
                                      <p:cBhvr>
                                        <p:cTn id="28" dur="522" fill="hold"/>
                                        <p:tgtEl>
                                          <p:spTgt spid="12"/>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653" fill="hold"/>
                                        <p:tgtEl>
                                          <p:spTgt spid="13"/>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 presetClass="mediacall" presetSubtype="0" fill="hold" nodeType="withEffect">
                                  <p:stCondLst>
                                    <p:cond delay="0"/>
                                  </p:stCondLst>
                                  <p:childTnLst>
                                    <p:cmd type="call" cmd="playFrom(0.0)">
                                      <p:cBhvr>
                                        <p:cTn id="67" dur="626" fill="hold"/>
                                        <p:tgtEl>
                                          <p:spTgt spid="14"/>
                                        </p:tgtEl>
                                      </p:cBhvr>
                                    </p:cmd>
                                  </p:childTnLst>
                                </p:cTn>
                              </p:par>
                            </p:childTnLst>
                          </p:cTn>
                        </p:par>
                        <p:par>
                          <p:cTn id="68" fill="hold">
                            <p:stCondLst>
                              <p:cond delay="626"/>
                            </p:stCondLst>
                            <p:childTnLst>
                              <p:par>
                                <p:cTn id="69" presetID="10" presetClass="entr" presetSubtype="0" fill="hold" grpId="0" nodeType="after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fade">
                                      <p:cBhvr>
                                        <p:cTn id="71" dur="500"/>
                                        <p:tgtEl>
                                          <p:spTgt spid="101"/>
                                        </p:tgtEl>
                                      </p:cBhvr>
                                    </p:animEffect>
                                  </p:childTnLst>
                                </p:cTn>
                              </p:par>
                            </p:childTnLst>
                          </p:cTn>
                        </p:par>
                        <p:par>
                          <p:cTn id="72" fill="hold">
                            <p:stCondLst>
                              <p:cond delay="1126"/>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1626"/>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12"/>
                </p:tgtEl>
              </p:cMediaNode>
            </p:audio>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4"/>
                </p:tgtEl>
              </p:cMediaNode>
            </p:audio>
          </p:childTnLst>
        </p:cTn>
      </p:par>
    </p:tnLst>
    <p:bldLst>
      <p:bldP spid="55" grpId="0"/>
      <p:bldP spid="55" grpId="1"/>
      <p:bldP spid="49" grpId="0"/>
      <p:bldP spid="51" grpId="0"/>
      <p:bldP spid="52" grpId="0"/>
      <p:bldP spid="53" grpId="0"/>
      <p:bldP spid="54" grpId="0"/>
      <p:bldP spid="63" grpId="0"/>
      <p:bldP spid="64" grpId="0"/>
      <p:bldP spid="64" grpId="1"/>
      <p:bldP spid="101"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6</a:t>
            </a:fld>
            <a:r>
              <a:rPr lang="en-GB"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GB"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Give and give back</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Pick it up</a:t>
              </a:r>
            </a:p>
            <a:p>
              <a:pPr lvl="0">
                <a:buClrTx/>
                <a:defRPr/>
              </a:pPr>
              <a:r>
                <a:rPr lang="en-GB"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Write on the board</a:t>
              </a:r>
            </a:p>
            <a:p>
              <a:pPr lvl="0">
                <a:buClrTx/>
                <a:defRPr/>
              </a:pPr>
              <a:r>
                <a:rPr lang="en-GB"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Pass it</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Magic finger</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DCE11067-D2FB-5D49-0D9D-40EC80B4D47A}"/>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8C06438F-4FAB-C7A8-A75B-72D74BDA8E5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A8EB054C-8215-E75D-EA68-7C81A3B6AE91}"/>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64C734BE-1CF6-33A5-6728-AA65FCE92C83}"/>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A1E155CA-E8FE-BF36-7FC7-D3757A0332D9}"/>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AC36BE3D-DA6B-09CA-41AE-B5C43F4CD6D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5274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mplement, stationary&#10;&#10;Description automatically generated">
            <a:extLst>
              <a:ext uri="{FF2B5EF4-FFF2-40B4-BE49-F238E27FC236}">
                <a16:creationId xmlns:a16="http://schemas.microsoft.com/office/drawing/2014/main" id="{8635B777-D42B-473B-89F2-5AC45FB3F915}"/>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528439" y="762145"/>
            <a:ext cx="3381375" cy="3429000"/>
          </a:xfrm>
          <a:prstGeom prst="rect">
            <a:avLst/>
          </a:prstGeom>
        </p:spPr>
      </p:pic>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7</a:t>
            </a:fld>
            <a:r>
              <a:rPr lang="en-GB" dirty="0">
                <a:latin typeface="Calibri" panose="020F0502020204030204" pitchFamily="34" charset="0"/>
              </a:rPr>
              <a:t>  |  © ESLKidStuff.com</a:t>
            </a:r>
          </a:p>
        </p:txBody>
      </p:sp>
      <p:sp>
        <p:nvSpPr>
          <p:cNvPr id="55" name="TextBox 54">
            <a:extLst>
              <a:ext uri="{FF2B5EF4-FFF2-40B4-BE49-F238E27FC236}">
                <a16:creationId xmlns:a16="http://schemas.microsoft.com/office/drawing/2014/main" id="{FD11436F-25E6-449B-B7D2-FE881D73F008}"/>
              </a:ext>
            </a:extLst>
          </p:cNvPr>
          <p:cNvSpPr txBox="1"/>
          <p:nvPr/>
        </p:nvSpPr>
        <p:spPr>
          <a:xfrm>
            <a:off x="2059707" y="975646"/>
            <a:ext cx="2459665" cy="3077766"/>
          </a:xfrm>
          <a:prstGeom prst="rect">
            <a:avLst/>
          </a:prstGeom>
          <a:noFill/>
        </p:spPr>
        <p:txBody>
          <a:bodyPr wrap="square" lIns="0" tIns="0" rIns="0" bIns="0" rtlCol="0">
            <a:spAutoFit/>
          </a:bodyPr>
          <a:lstStyle/>
          <a:p>
            <a:pPr algn="ctr"/>
            <a:r>
              <a:rPr lang="en-GB" sz="20000" dirty="0">
                <a:latin typeface="Comic Sans MS" panose="030F0702030302020204" pitchFamily="66" charset="0"/>
              </a:rPr>
              <a:t>c</a:t>
            </a:r>
          </a:p>
        </p:txBody>
      </p:sp>
      <p:sp>
        <p:nvSpPr>
          <p:cNvPr id="49" name="side panel textbox">
            <a:extLst>
              <a:ext uri="{FF2B5EF4-FFF2-40B4-BE49-F238E27FC236}">
                <a16:creationId xmlns:a16="http://schemas.microsoft.com/office/drawing/2014/main" id="{2CCE94B1-2037-49B3-8302-9F06A6E2B8AB}"/>
              </a:ext>
            </a:extLst>
          </p:cNvPr>
          <p:cNvSpPr txBox="1"/>
          <p:nvPr/>
        </p:nvSpPr>
        <p:spPr>
          <a:xfrm>
            <a:off x="5704870" y="1231773"/>
            <a:ext cx="1550193" cy="626701"/>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ysClr val="windowText" lastClr="000000"/>
                </a:solidFill>
                <a:effectLst/>
                <a:uLnTx/>
                <a:uFillTx/>
                <a:latin typeface="Comic Sans MS" panose="030F0702030302020204" pitchFamily="66" charset="0"/>
              </a:rPr>
              <a:t>c</a:t>
            </a:r>
          </a:p>
        </p:txBody>
      </p:sp>
      <p:sp>
        <p:nvSpPr>
          <p:cNvPr id="51" name="side panel textbox">
            <a:extLst>
              <a:ext uri="{FF2B5EF4-FFF2-40B4-BE49-F238E27FC236}">
                <a16:creationId xmlns:a16="http://schemas.microsoft.com/office/drawing/2014/main" id="{9CD74616-3CA4-46F3-B250-35E7A0385A2D}"/>
              </a:ext>
            </a:extLst>
          </p:cNvPr>
          <p:cNvSpPr txBox="1"/>
          <p:nvPr/>
        </p:nvSpPr>
        <p:spPr>
          <a:xfrm>
            <a:off x="5696320" y="3498021"/>
            <a:ext cx="1715816" cy="626701"/>
          </a:xfrm>
          <a:prstGeom prst="rect">
            <a:avLst/>
          </a:prstGeom>
          <a:noFill/>
        </p:spPr>
        <p:txBody>
          <a:bodyPr wrap="square" lIns="36000" tIns="36000" rIns="36000" bIns="36000" rtlCol="0">
            <a:spAutoFit/>
          </a:bodyPr>
          <a:lstStyle/>
          <a:p>
            <a:pPr lvl="0">
              <a:buClrTx/>
              <a:defRPr/>
            </a:pPr>
            <a:r>
              <a:rPr lang="en-GB" sz="3600" b="1" dirty="0">
                <a:solidFill>
                  <a:sysClr val="windowText" lastClr="000000"/>
                </a:solidFill>
                <a:latin typeface="Comic Sans MS" panose="030F0702030302020204" pitchFamily="66" charset="0"/>
              </a:rPr>
              <a:t>crayon</a:t>
            </a:r>
          </a:p>
        </p:txBody>
      </p:sp>
      <p:sp>
        <p:nvSpPr>
          <p:cNvPr id="52" name="side panel textbox">
            <a:extLst>
              <a:ext uri="{FF2B5EF4-FFF2-40B4-BE49-F238E27FC236}">
                <a16:creationId xmlns:a16="http://schemas.microsoft.com/office/drawing/2014/main" id="{8DA96D1F-F0FA-4EC2-A5F3-1C36108252F5}"/>
              </a:ext>
            </a:extLst>
          </p:cNvPr>
          <p:cNvSpPr txBox="1"/>
          <p:nvPr/>
        </p:nvSpPr>
        <p:spPr>
          <a:xfrm>
            <a:off x="5704869" y="1911112"/>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53" name="side panel textbox">
            <a:extLst>
              <a:ext uri="{FF2B5EF4-FFF2-40B4-BE49-F238E27FC236}">
                <a16:creationId xmlns:a16="http://schemas.microsoft.com/office/drawing/2014/main" id="{BEBD723E-E190-4397-BAC0-601B16DFB1F3}"/>
              </a:ext>
            </a:extLst>
          </p:cNvPr>
          <p:cNvSpPr txBox="1"/>
          <p:nvPr/>
        </p:nvSpPr>
        <p:spPr>
          <a:xfrm>
            <a:off x="5704868" y="2310933"/>
            <a:ext cx="1427881" cy="688256"/>
          </a:xfrm>
          <a:prstGeom prst="rect">
            <a:avLst/>
          </a:prstGeom>
          <a:noFill/>
        </p:spPr>
        <p:txBody>
          <a:bodyPr wrap="square" lIns="36000" tIns="36000" rIns="36000" bIns="36000" rtlCol="0">
            <a:spAutoFit/>
          </a:bodyPr>
          <a:lstStyle/>
          <a:p>
            <a:pPr>
              <a:buClrTx/>
              <a:defRPr/>
            </a:pPr>
            <a:r>
              <a:rPr lang="en-GB" sz="4000" b="1" dirty="0">
                <a:solidFill>
                  <a:sysClr val="windowText" lastClr="000000"/>
                </a:solidFill>
                <a:latin typeface="Calibri" panose="020F0502020204030204" pitchFamily="34" charset="0"/>
              </a:rPr>
              <a:t>/k/</a:t>
            </a:r>
          </a:p>
        </p:txBody>
      </p:sp>
      <p:sp>
        <p:nvSpPr>
          <p:cNvPr id="54" name="side panel textbox">
            <a:extLst>
              <a:ext uri="{FF2B5EF4-FFF2-40B4-BE49-F238E27FC236}">
                <a16:creationId xmlns:a16="http://schemas.microsoft.com/office/drawing/2014/main" id="{82B3EBED-DCDB-4D85-8A55-CCE71D456EFF}"/>
              </a:ext>
            </a:extLst>
          </p:cNvPr>
          <p:cNvSpPr txBox="1"/>
          <p:nvPr/>
        </p:nvSpPr>
        <p:spPr>
          <a:xfrm>
            <a:off x="5698745" y="3082624"/>
            <a:ext cx="1427881" cy="503590"/>
          </a:xfrm>
          <a:prstGeom prst="rect">
            <a:avLst/>
          </a:prstGeom>
          <a:noFill/>
        </p:spPr>
        <p:txBody>
          <a:bodyPr wrap="square" lIns="36000" tIns="36000" rIns="36000" bIns="36000" rtlCol="0">
            <a:spAutoFit/>
          </a:bodyPr>
          <a:lstStyle/>
          <a:p>
            <a:pPr lvl="0">
              <a:buClrTx/>
              <a:defRPr/>
            </a:pPr>
            <a:r>
              <a:rPr lang="en-GB" sz="2800" dirty="0">
                <a:solidFill>
                  <a:sysClr val="windowText" lastClr="000000"/>
                </a:solidFill>
                <a:latin typeface="Calibri" panose="020F0502020204030204" pitchFamily="34" charset="0"/>
              </a:rPr>
              <a:t>is for</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sp>
        <p:nvSpPr>
          <p:cNvPr id="64" name="TextBox 63">
            <a:extLst>
              <a:ext uri="{FF2B5EF4-FFF2-40B4-BE49-F238E27FC236}">
                <a16:creationId xmlns:a16="http://schemas.microsoft.com/office/drawing/2014/main" id="{3212FB31-AA2C-4AE5-801D-AABF611D8BFC}"/>
              </a:ext>
            </a:extLst>
          </p:cNvPr>
          <p:cNvSpPr txBox="1"/>
          <p:nvPr/>
        </p:nvSpPr>
        <p:spPr>
          <a:xfrm>
            <a:off x="1692004" y="4453911"/>
            <a:ext cx="3425257" cy="261610"/>
          </a:xfrm>
          <a:prstGeom prst="rect">
            <a:avLst/>
          </a:prstGeom>
          <a:noFill/>
        </p:spPr>
        <p:txBody>
          <a:bodyPr wrap="square" rtlCol="0">
            <a:spAutoFit/>
          </a:bodyPr>
          <a:lstStyle/>
          <a:p>
            <a:pPr algn="ctr">
              <a:defRPr/>
            </a:pPr>
            <a:r>
              <a:rPr lang="en-GB" sz="1100" dirty="0">
                <a:solidFill>
                  <a:srgbClr val="434343"/>
                </a:solidFill>
                <a:latin typeface="Calibri" panose="020F0502020204030204" pitchFamily="34" charset="0"/>
              </a:rPr>
              <a:t>[ Press space bar to continue ]</a:t>
            </a:r>
          </a:p>
        </p:txBody>
      </p:sp>
      <p:pic>
        <p:nvPicPr>
          <p:cNvPr id="5" name="c-letter-US">
            <a:hlinkClick r:id="" action="ppaction://media"/>
            <a:extLst>
              <a:ext uri="{FF2B5EF4-FFF2-40B4-BE49-F238E27FC236}">
                <a16:creationId xmlns:a16="http://schemas.microsoft.com/office/drawing/2014/main" id="{F09F97D2-E865-497D-BF13-42AA452E318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64697" y="1360094"/>
            <a:ext cx="406518" cy="406518"/>
          </a:xfrm>
          <a:prstGeom prst="rect">
            <a:avLst/>
          </a:prstGeom>
        </p:spPr>
      </p:pic>
      <p:pic>
        <p:nvPicPr>
          <p:cNvPr id="6" name="c-sound">
            <a:hlinkClick r:id="" action="ppaction://media"/>
            <a:extLst>
              <a:ext uri="{FF2B5EF4-FFF2-40B4-BE49-F238E27FC236}">
                <a16:creationId xmlns:a16="http://schemas.microsoft.com/office/drawing/2014/main" id="{C39DE446-D8CC-4567-9289-39A9A6190F9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64697" y="2451801"/>
            <a:ext cx="406519" cy="406519"/>
          </a:xfrm>
          <a:prstGeom prst="rect">
            <a:avLst/>
          </a:prstGeom>
        </p:spPr>
      </p:pic>
      <p:pic>
        <p:nvPicPr>
          <p:cNvPr id="7" name="c-word-crayon-US">
            <a:hlinkClick r:id="" action="ppaction://media"/>
            <a:extLst>
              <a:ext uri="{FF2B5EF4-FFF2-40B4-BE49-F238E27FC236}">
                <a16:creationId xmlns:a16="http://schemas.microsoft.com/office/drawing/2014/main" id="{3B118975-5700-41DF-B1B5-E72E48F31E71}"/>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264697" y="3620076"/>
            <a:ext cx="422525" cy="422525"/>
          </a:xfrm>
          <a:prstGeom prst="rect">
            <a:avLst/>
          </a:prstGeom>
        </p:spPr>
      </p:pic>
      <p:sp>
        <p:nvSpPr>
          <p:cNvPr id="93" name="Google Shape;267;p28">
            <a:extLst>
              <a:ext uri="{FF2B5EF4-FFF2-40B4-BE49-F238E27FC236}">
                <a16:creationId xmlns:a16="http://schemas.microsoft.com/office/drawing/2014/main" id="{BD153ED0-23EE-4865-917B-8D208037BFAD}"/>
              </a:ext>
            </a:extLst>
          </p:cNvPr>
          <p:cNvSpPr/>
          <p:nvPr/>
        </p:nvSpPr>
        <p:spPr>
          <a:xfrm>
            <a:off x="-872271" y="-690548"/>
            <a:ext cx="2693700" cy="2693700"/>
          </a:xfrm>
          <a:prstGeom prst="flowChartConnector">
            <a:avLst/>
          </a:prstGeom>
          <a:solidFill>
            <a:srgbClr val="99CCFF">
              <a:alpha val="34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4" name="TextBox 93">
            <a:extLst>
              <a:ext uri="{FF2B5EF4-FFF2-40B4-BE49-F238E27FC236}">
                <a16:creationId xmlns:a16="http://schemas.microsoft.com/office/drawing/2014/main" id="{E5F7FFD4-D71D-4847-A430-6E49ACB88D07}"/>
              </a:ext>
            </a:extLst>
          </p:cNvPr>
          <p:cNvSpPr txBox="1"/>
          <p:nvPr/>
        </p:nvSpPr>
        <p:spPr>
          <a:xfrm>
            <a:off x="381855" y="110087"/>
            <a:ext cx="760199" cy="1323439"/>
          </a:xfrm>
          <a:prstGeom prst="rect">
            <a:avLst/>
          </a:prstGeom>
          <a:noFill/>
        </p:spPr>
        <p:txBody>
          <a:bodyPr wrap="square" rtlCol="0">
            <a:spAutoFit/>
          </a:bodyPr>
          <a:lstStyle/>
          <a:p>
            <a:pPr algn="ctr"/>
            <a:r>
              <a:rPr lang="en-GB" sz="8000" b="1" dirty="0">
                <a:solidFill>
                  <a:schemeClr val="tx1"/>
                </a:solidFill>
                <a:latin typeface="Comic Sans MS" panose="030F0702030302020204" pitchFamily="66" charset="0"/>
              </a:rPr>
              <a:t>c</a:t>
            </a:r>
          </a:p>
        </p:txBody>
      </p:sp>
      <p:grpSp>
        <p:nvGrpSpPr>
          <p:cNvPr id="95" name="Group 94">
            <a:extLst>
              <a:ext uri="{FF2B5EF4-FFF2-40B4-BE49-F238E27FC236}">
                <a16:creationId xmlns:a16="http://schemas.microsoft.com/office/drawing/2014/main" id="{AB9F5A43-9AD9-4520-B146-E08FC0F96C8D}"/>
              </a:ext>
            </a:extLst>
          </p:cNvPr>
          <p:cNvGrpSpPr/>
          <p:nvPr/>
        </p:nvGrpSpPr>
        <p:grpSpPr>
          <a:xfrm>
            <a:off x="7264747" y="0"/>
            <a:ext cx="1879253" cy="5178090"/>
            <a:chOff x="8777197" y="0"/>
            <a:chExt cx="1879253" cy="5178090"/>
          </a:xfrm>
        </p:grpSpPr>
        <p:sp>
          <p:nvSpPr>
            <p:cNvPr id="96" name="side panel dark rectangle">
              <a:extLst>
                <a:ext uri="{FF2B5EF4-FFF2-40B4-BE49-F238E27FC236}">
                  <a16:creationId xmlns:a16="http://schemas.microsoft.com/office/drawing/2014/main" id="{85456696-ABD8-4933-8A27-8EF92E06A1B4}"/>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7" name="side panel light rectangle">
              <a:extLst>
                <a:ext uri="{FF2B5EF4-FFF2-40B4-BE49-F238E27FC236}">
                  <a16:creationId xmlns:a16="http://schemas.microsoft.com/office/drawing/2014/main" id="{40CBA3A8-F164-4756-9CCF-EEA604EB80DE}"/>
                </a:ext>
              </a:extLst>
            </p:cNvPr>
            <p:cNvSpPr/>
            <p:nvPr/>
          </p:nvSpPr>
          <p:spPr>
            <a:xfrm>
              <a:off x="9149867" y="0"/>
              <a:ext cx="1506583" cy="5143500"/>
            </a:xfrm>
            <a:prstGeom prst="rect">
              <a:avLst/>
            </a:prstGeom>
            <a:solidFill>
              <a:schemeClr val="tx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8" name="side panel textbox">
              <a:extLst>
                <a:ext uri="{FF2B5EF4-FFF2-40B4-BE49-F238E27FC236}">
                  <a16:creationId xmlns:a16="http://schemas.microsoft.com/office/drawing/2014/main" id="{8FEC04B0-CC68-4515-B1FA-180721648774}"/>
                </a:ext>
              </a:extLst>
            </p:cNvPr>
            <p:cNvSpPr txBox="1"/>
            <p:nvPr/>
          </p:nvSpPr>
          <p:spPr>
            <a:xfrm>
              <a:off x="9183300" y="27074"/>
              <a:ext cx="1450860" cy="51510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Alphabet letter introduction</a:t>
              </a:r>
            </a:p>
            <a:p>
              <a:pPr lvl="0">
                <a:buClrTx/>
                <a:defRPr/>
              </a:pPr>
              <a:r>
                <a:rPr lang="en-GB" sz="1000" dirty="0">
                  <a:solidFill>
                    <a:sysClr val="windowText" lastClr="000000"/>
                  </a:solidFill>
                  <a:latin typeface="Calibri" panose="020F0502020204030204" pitchFamily="34" charset="0"/>
                </a:rPr>
                <a:t>1. Bring everyone's attention to the letter on this slide.</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2. Everyone repeats and choruses the letter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3. Say “is for ..."</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4. Everyone repeats and choruses the letter sound 3x.</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5. Say “is for ..."</a:t>
              </a:r>
            </a:p>
            <a:p>
              <a:pPr lvl="0">
                <a:buClrTx/>
                <a:defRPr/>
              </a:pPr>
              <a:r>
                <a:rPr lang="en-GB" sz="1000" dirty="0">
                  <a:solidFill>
                    <a:srgbClr val="FF0000"/>
                  </a:solidFill>
                  <a:latin typeface="Calibri" panose="020F0502020204030204" pitchFamily="34" charset="0"/>
                </a:rPr>
                <a:t>[ Press space ]</a:t>
              </a:r>
            </a:p>
            <a:p>
              <a:pPr lvl="0">
                <a:buClrTx/>
                <a:defRPr/>
              </a:pPr>
              <a:r>
                <a:rPr lang="en-GB" sz="1000" dirty="0">
                  <a:solidFill>
                    <a:sysClr val="windowText" lastClr="000000"/>
                  </a:solidFill>
                  <a:latin typeface="Calibri" panose="020F0502020204030204" pitchFamily="34" charset="0"/>
                </a:rPr>
                <a:t>6. Show the picture - encourage students to say what it is, if they know.</a:t>
              </a:r>
            </a:p>
            <a:p>
              <a:pPr lvl="0">
                <a:buClrTx/>
                <a:defRPr/>
              </a:pPr>
              <a:r>
                <a:rPr lang="en-GB" sz="1000" dirty="0">
                  <a:solidFill>
                    <a:srgbClr val="FF0000"/>
                  </a:solidFill>
                  <a:latin typeface="Calibri" panose="020F0502020204030204" pitchFamily="34" charset="0"/>
                </a:rPr>
                <a:t>[ Press space – audio ]</a:t>
              </a:r>
            </a:p>
            <a:p>
              <a:pPr lvl="0">
                <a:buClrTx/>
                <a:defRPr/>
              </a:pPr>
              <a:r>
                <a:rPr lang="en-GB" sz="1000" dirty="0">
                  <a:solidFill>
                    <a:sysClr val="windowText" lastClr="000000"/>
                  </a:solidFill>
                  <a:latin typeface="Calibri" panose="020F0502020204030204" pitchFamily="34" charset="0"/>
                </a:rPr>
                <a:t>7. Everyone repeats and choruses the word 3x.</a:t>
              </a:r>
            </a:p>
            <a:p>
              <a:pPr lvl="0">
                <a:buClrTx/>
                <a:defRPr/>
              </a:pPr>
              <a:r>
                <a:rPr lang="en-GB" sz="1000" dirty="0">
                  <a:solidFill>
                    <a:sysClr val="windowText" lastClr="000000"/>
                  </a:solidFill>
                  <a:latin typeface="Calibri" panose="020F0502020204030204" pitchFamily="34" charset="0"/>
                </a:rPr>
                <a:t>8. Quickly run through once more – point to the letter in the top-left and ask, “What’s this?” (elicit the letter). Say, “… is for?” and elicit the sound.  Finally, point at the picture and say, “Is for?” and elicit the word.</a:t>
              </a:r>
            </a:p>
          </p:txBody>
        </p:sp>
        <p:grpSp>
          <p:nvGrpSpPr>
            <p:cNvPr id="99" name="teacher icon group">
              <a:extLst>
                <a:ext uri="{FF2B5EF4-FFF2-40B4-BE49-F238E27FC236}">
                  <a16:creationId xmlns:a16="http://schemas.microsoft.com/office/drawing/2014/main" id="{B0856218-30D2-49C5-BA73-5A42C793D01A}"/>
                </a:ext>
              </a:extLst>
            </p:cNvPr>
            <p:cNvGrpSpPr/>
            <p:nvPr/>
          </p:nvGrpSpPr>
          <p:grpSpPr>
            <a:xfrm>
              <a:off x="8810640" y="151620"/>
              <a:ext cx="296181" cy="296181"/>
              <a:chOff x="8810640" y="62245"/>
              <a:chExt cx="296181" cy="296181"/>
            </a:xfrm>
          </p:grpSpPr>
          <p:sp>
            <p:nvSpPr>
              <p:cNvPr id="100" name="icon circle">
                <a:extLst>
                  <a:ext uri="{FF2B5EF4-FFF2-40B4-BE49-F238E27FC236}">
                    <a16:creationId xmlns:a16="http://schemas.microsoft.com/office/drawing/2014/main" id="{8B086453-4B1D-4980-8185-F59BF36CEB4C}"/>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101" name="teacher icon">
                <a:extLst>
                  <a:ext uri="{FF2B5EF4-FFF2-40B4-BE49-F238E27FC236}">
                    <a16:creationId xmlns:a16="http://schemas.microsoft.com/office/drawing/2014/main" id="{CE4C5744-21B2-4831-BEC7-AFFA4C556823}"/>
                  </a:ext>
                </a:extLst>
              </p:cNvPr>
              <p:cNvGrpSpPr/>
              <p:nvPr/>
            </p:nvGrpSpPr>
            <p:grpSpPr>
              <a:xfrm>
                <a:off x="8864754" y="93114"/>
                <a:ext cx="193866" cy="206740"/>
                <a:chOff x="2542389" y="2767092"/>
                <a:chExt cx="480536" cy="512445"/>
              </a:xfrm>
            </p:grpSpPr>
            <p:sp>
              <p:nvSpPr>
                <p:cNvPr id="102" name="Google Shape;1395;p49">
                  <a:extLst>
                    <a:ext uri="{FF2B5EF4-FFF2-40B4-BE49-F238E27FC236}">
                      <a16:creationId xmlns:a16="http://schemas.microsoft.com/office/drawing/2014/main" id="{B3E7320C-B965-4A98-9F73-0AE53B5A8A10}"/>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3" name="Google Shape;1396;p49">
                  <a:extLst>
                    <a:ext uri="{FF2B5EF4-FFF2-40B4-BE49-F238E27FC236}">
                      <a16:creationId xmlns:a16="http://schemas.microsoft.com/office/drawing/2014/main" id="{98095CA1-AF10-4904-A9E2-B98F584D6D5C}"/>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4" name="Google Shape;1397;p49">
                  <a:extLst>
                    <a:ext uri="{FF2B5EF4-FFF2-40B4-BE49-F238E27FC236}">
                      <a16:creationId xmlns:a16="http://schemas.microsoft.com/office/drawing/2014/main" id="{F7286919-E4DD-44B5-A23B-C068F460B649}"/>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5" name="Google Shape;1398;p49">
                  <a:extLst>
                    <a:ext uri="{FF2B5EF4-FFF2-40B4-BE49-F238E27FC236}">
                      <a16:creationId xmlns:a16="http://schemas.microsoft.com/office/drawing/2014/main" id="{5CCFF935-F7AC-4955-93C9-7E80C7EB81C5}"/>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6" name="Google Shape;1399;p49">
                  <a:extLst>
                    <a:ext uri="{FF2B5EF4-FFF2-40B4-BE49-F238E27FC236}">
                      <a16:creationId xmlns:a16="http://schemas.microsoft.com/office/drawing/2014/main" id="{2386F6F9-D709-4F39-8811-E442015ED677}"/>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7" name="Google Shape;1400;p49">
                  <a:extLst>
                    <a:ext uri="{FF2B5EF4-FFF2-40B4-BE49-F238E27FC236}">
                      <a16:creationId xmlns:a16="http://schemas.microsoft.com/office/drawing/2014/main" id="{66685425-9DCA-46B1-9A66-A0A15A81D14C}"/>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8" name="Google Shape;1401;p49">
                  <a:extLst>
                    <a:ext uri="{FF2B5EF4-FFF2-40B4-BE49-F238E27FC236}">
                      <a16:creationId xmlns:a16="http://schemas.microsoft.com/office/drawing/2014/main" id="{E60675F2-B81B-4160-AE06-371010C41EA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09" name="Google Shape;1402;p49">
                  <a:extLst>
                    <a:ext uri="{FF2B5EF4-FFF2-40B4-BE49-F238E27FC236}">
                      <a16:creationId xmlns:a16="http://schemas.microsoft.com/office/drawing/2014/main" id="{3D275C5C-0F92-4B37-A8FA-5F01CD1E84B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0" name="Google Shape;1403;p49">
                  <a:extLst>
                    <a:ext uri="{FF2B5EF4-FFF2-40B4-BE49-F238E27FC236}">
                      <a16:creationId xmlns:a16="http://schemas.microsoft.com/office/drawing/2014/main" id="{015E686D-FE7C-48C5-81DD-9A964FBB0B45}"/>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1" name="Google Shape;1404;p49">
                  <a:extLst>
                    <a:ext uri="{FF2B5EF4-FFF2-40B4-BE49-F238E27FC236}">
                      <a16:creationId xmlns:a16="http://schemas.microsoft.com/office/drawing/2014/main" id="{49B182D4-C61E-4918-80D6-F8FC3A8A2717}"/>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2" name="Google Shape;1405;p49">
                  <a:extLst>
                    <a:ext uri="{FF2B5EF4-FFF2-40B4-BE49-F238E27FC236}">
                      <a16:creationId xmlns:a16="http://schemas.microsoft.com/office/drawing/2014/main" id="{22EB35C5-7A09-4A6D-A961-12AD322AA9E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3" name="Google Shape;1406;p49">
                  <a:extLst>
                    <a:ext uri="{FF2B5EF4-FFF2-40B4-BE49-F238E27FC236}">
                      <a16:creationId xmlns:a16="http://schemas.microsoft.com/office/drawing/2014/main" id="{707AC2A7-8229-43E0-A696-83A67A1AC707}"/>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4" name="Google Shape;1407;p49">
                  <a:extLst>
                    <a:ext uri="{FF2B5EF4-FFF2-40B4-BE49-F238E27FC236}">
                      <a16:creationId xmlns:a16="http://schemas.microsoft.com/office/drawing/2014/main" id="{E7593168-97C9-4249-8025-0210635445B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5" name="Google Shape;1408;p49">
                  <a:extLst>
                    <a:ext uri="{FF2B5EF4-FFF2-40B4-BE49-F238E27FC236}">
                      <a16:creationId xmlns:a16="http://schemas.microsoft.com/office/drawing/2014/main" id="{1237ECF1-DCAB-4600-9269-CD533F56F13C}"/>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6" name="Google Shape;1409;p49">
                  <a:extLst>
                    <a:ext uri="{FF2B5EF4-FFF2-40B4-BE49-F238E27FC236}">
                      <a16:creationId xmlns:a16="http://schemas.microsoft.com/office/drawing/2014/main" id="{33BAD3EF-074E-4103-B11B-990DC6CBF6FF}"/>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7" name="Google Shape;1410;p49">
                  <a:extLst>
                    <a:ext uri="{FF2B5EF4-FFF2-40B4-BE49-F238E27FC236}">
                      <a16:creationId xmlns:a16="http://schemas.microsoft.com/office/drawing/2014/main" id="{AD45430D-016F-4DDA-87D4-DE71C5997911}"/>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8" name="Google Shape;1411;p49">
                  <a:extLst>
                    <a:ext uri="{FF2B5EF4-FFF2-40B4-BE49-F238E27FC236}">
                      <a16:creationId xmlns:a16="http://schemas.microsoft.com/office/drawing/2014/main" id="{55E1C894-2377-4378-A58F-7869017B04E8}"/>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19" name="Google Shape;1412;p49">
                  <a:extLst>
                    <a:ext uri="{FF2B5EF4-FFF2-40B4-BE49-F238E27FC236}">
                      <a16:creationId xmlns:a16="http://schemas.microsoft.com/office/drawing/2014/main" id="{8060FB35-551F-49CC-94FE-599CF5E1D599}"/>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0" name="Google Shape;1413;p49">
                  <a:extLst>
                    <a:ext uri="{FF2B5EF4-FFF2-40B4-BE49-F238E27FC236}">
                      <a16:creationId xmlns:a16="http://schemas.microsoft.com/office/drawing/2014/main" id="{0444BDBB-9BBF-4FF6-B19D-CDF499CC26CD}"/>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1" name="Google Shape;1414;p49">
                  <a:extLst>
                    <a:ext uri="{FF2B5EF4-FFF2-40B4-BE49-F238E27FC236}">
                      <a16:creationId xmlns:a16="http://schemas.microsoft.com/office/drawing/2014/main" id="{2E2C02BA-A3CC-43D6-AA1E-F0C35B4F87C7}"/>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2" name="Google Shape;1415;p49">
                  <a:extLst>
                    <a:ext uri="{FF2B5EF4-FFF2-40B4-BE49-F238E27FC236}">
                      <a16:creationId xmlns:a16="http://schemas.microsoft.com/office/drawing/2014/main" id="{5AF50A50-B4AE-48F8-9A8C-C770A92A704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3" name="Google Shape;1416;p49">
                  <a:extLst>
                    <a:ext uri="{FF2B5EF4-FFF2-40B4-BE49-F238E27FC236}">
                      <a16:creationId xmlns:a16="http://schemas.microsoft.com/office/drawing/2014/main" id="{D140307C-87E9-4926-BE23-02690C6257C1}"/>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4" name="Google Shape;1417;p49">
                  <a:extLst>
                    <a:ext uri="{FF2B5EF4-FFF2-40B4-BE49-F238E27FC236}">
                      <a16:creationId xmlns:a16="http://schemas.microsoft.com/office/drawing/2014/main" id="{210A7C90-B697-4BA7-AB52-0E7B53A31403}"/>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5" name="Google Shape;1418;p49">
                  <a:extLst>
                    <a:ext uri="{FF2B5EF4-FFF2-40B4-BE49-F238E27FC236}">
                      <a16:creationId xmlns:a16="http://schemas.microsoft.com/office/drawing/2014/main" id="{F2E5B9F3-3128-4070-AA5C-07AC21CE919B}"/>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6" name="Google Shape;1419;p49">
                  <a:extLst>
                    <a:ext uri="{FF2B5EF4-FFF2-40B4-BE49-F238E27FC236}">
                      <a16:creationId xmlns:a16="http://schemas.microsoft.com/office/drawing/2014/main" id="{65C0623B-6DA8-48A1-976C-D58155C52CEF}"/>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7" name="Google Shape;1420;p49">
                  <a:extLst>
                    <a:ext uri="{FF2B5EF4-FFF2-40B4-BE49-F238E27FC236}">
                      <a16:creationId xmlns:a16="http://schemas.microsoft.com/office/drawing/2014/main" id="{FB32EFBA-731C-4EDF-A9B4-0A7D70673C39}"/>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8" name="Google Shape;1421;p49">
                  <a:extLst>
                    <a:ext uri="{FF2B5EF4-FFF2-40B4-BE49-F238E27FC236}">
                      <a16:creationId xmlns:a16="http://schemas.microsoft.com/office/drawing/2014/main" id="{67312BDC-D013-4A30-8AC0-3068F1AFC68A}"/>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29" name="Google Shape;1422;p49">
                  <a:extLst>
                    <a:ext uri="{FF2B5EF4-FFF2-40B4-BE49-F238E27FC236}">
                      <a16:creationId xmlns:a16="http://schemas.microsoft.com/office/drawing/2014/main" id="{1E2868D6-B0BC-4AB9-963C-6D060BD92976}"/>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3" name="Group 2">
            <a:extLst>
              <a:ext uri="{FF2B5EF4-FFF2-40B4-BE49-F238E27FC236}">
                <a16:creationId xmlns:a16="http://schemas.microsoft.com/office/drawing/2014/main" id="{14603780-4B5F-08BD-073F-750EBF850F61}"/>
              </a:ext>
            </a:extLst>
          </p:cNvPr>
          <p:cNvGrpSpPr>
            <a:grpSpLocks noGrp="1" noUngrp="1" noRot="1" noMove="1" noResize="1"/>
          </p:cNvGrpSpPr>
          <p:nvPr/>
        </p:nvGrpSpPr>
        <p:grpSpPr>
          <a:xfrm>
            <a:off x="-14628" y="0"/>
            <a:ext cx="9158628" cy="5143500"/>
            <a:chOff x="-14628" y="0"/>
            <a:chExt cx="9158628" cy="5143500"/>
          </a:xfrm>
        </p:grpSpPr>
        <p:cxnSp>
          <p:nvCxnSpPr>
            <p:cNvPr id="8" name="AutoShape 3">
              <a:extLst>
                <a:ext uri="{FF2B5EF4-FFF2-40B4-BE49-F238E27FC236}">
                  <a16:creationId xmlns:a16="http://schemas.microsoft.com/office/drawing/2014/main" id="{299951E9-C019-069C-08A1-80D69FB95674}"/>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9" name="AutoShape 4">
              <a:extLst>
                <a:ext uri="{FF2B5EF4-FFF2-40B4-BE49-F238E27FC236}">
                  <a16:creationId xmlns:a16="http://schemas.microsoft.com/office/drawing/2014/main" id="{37452523-83EA-DBAB-D9D8-BAAF79AD3A24}"/>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10" name="Group 9">
              <a:extLst>
                <a:ext uri="{FF2B5EF4-FFF2-40B4-BE49-F238E27FC236}">
                  <a16:creationId xmlns:a16="http://schemas.microsoft.com/office/drawing/2014/main" id="{05905BE8-8DFA-F6E1-8998-CE100658AB21}"/>
                </a:ext>
              </a:extLst>
            </p:cNvPr>
            <p:cNvGrpSpPr>
              <a:grpSpLocks noGrp="1" noUngrp="1" noRot="1" noMove="1" noResize="1"/>
            </p:cNvGrpSpPr>
            <p:nvPr/>
          </p:nvGrpSpPr>
          <p:grpSpPr bwMode="auto">
            <a:xfrm>
              <a:off x="3588189" y="2214383"/>
              <a:ext cx="1967622" cy="714734"/>
              <a:chOff x="6549" y="5686"/>
              <a:chExt cx="3510" cy="1275"/>
            </a:xfrm>
          </p:grpSpPr>
          <p:sp>
            <p:nvSpPr>
              <p:cNvPr id="11" name="AutoShape 6">
                <a:extLst>
                  <a:ext uri="{FF2B5EF4-FFF2-40B4-BE49-F238E27FC236}">
                    <a16:creationId xmlns:a16="http://schemas.microsoft.com/office/drawing/2014/main" id="{8C3872E5-C065-ABD1-A804-DC938FF342E3}"/>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Text Box 7">
                <a:extLst>
                  <a:ext uri="{FF2B5EF4-FFF2-40B4-BE49-F238E27FC236}">
                    <a16:creationId xmlns:a16="http://schemas.microsoft.com/office/drawing/2014/main" id="{466029C8-255B-2DB3-5A59-731DEEB3053A}"/>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3565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 presetClass="mediacall" presetSubtype="0" fill="hold" nodeType="withEffect">
                                  <p:stCondLst>
                                    <p:cond delay="0"/>
                                  </p:stCondLst>
                                  <p:childTnLst>
                                    <p:cmd type="call" cmd="playFrom(0.0)">
                                      <p:cBhvr>
                                        <p:cTn id="28" dur="522" fill="hold"/>
                                        <p:tgtEl>
                                          <p:spTgt spid="5"/>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500"/>
                            </p:stCondLst>
                            <p:childTnLst>
                              <p:par>
                                <p:cTn id="43" presetID="1" presetClass="mediacall" presetSubtype="0" fill="hold" nodeType="afterEffect">
                                  <p:stCondLst>
                                    <p:cond delay="0"/>
                                  </p:stCondLst>
                                  <p:childTnLst>
                                    <p:cmd type="call" cmd="playFrom(0.0)">
                                      <p:cBhvr>
                                        <p:cTn id="44" dur="731" fill="hold"/>
                                        <p:tgtEl>
                                          <p:spTgt spid="6"/>
                                        </p:tgtEl>
                                      </p:cBhvr>
                                    </p:cmd>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5"/>
                                        </p:tgtEl>
                                        <p:attrNameLst>
                                          <p:attrName>style.visibility</p:attrName>
                                        </p:attrNameLst>
                                      </p:cBhvr>
                                      <p:to>
                                        <p:strVal val="hidden"/>
                                      </p:to>
                                    </p:set>
                                  </p:childTnLst>
                                </p:cTn>
                              </p:par>
                            </p:childTnLst>
                          </p:cTn>
                        </p:par>
                        <p:par>
                          <p:cTn id="54" fill="hold">
                            <p:stCondLst>
                              <p:cond delay="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 presetClass="mediacall" presetSubtype="0" fill="hold" nodeType="withEffect">
                                  <p:stCondLst>
                                    <p:cond delay="0"/>
                                  </p:stCondLst>
                                  <p:childTnLst>
                                    <p:cmd type="call" cmd="playFrom(0.0)">
                                      <p:cBhvr>
                                        <p:cTn id="67" dur="888" fill="hold"/>
                                        <p:tgtEl>
                                          <p:spTgt spid="7"/>
                                        </p:tgtEl>
                                      </p:cBhvr>
                                    </p:cmd>
                                  </p:childTnLst>
                                </p:cTn>
                              </p:par>
                            </p:childTnLst>
                          </p:cTn>
                        </p:par>
                        <p:par>
                          <p:cTn id="68" fill="hold">
                            <p:stCondLst>
                              <p:cond delay="862"/>
                            </p:stCondLst>
                            <p:childTnLst>
                              <p:par>
                                <p:cTn id="69" presetID="10" presetClass="entr" presetSubtype="0"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fade">
                                      <p:cBhvr>
                                        <p:cTn id="71" dur="500"/>
                                        <p:tgtEl>
                                          <p:spTgt spid="93"/>
                                        </p:tgtEl>
                                      </p:cBhvr>
                                    </p:animEffect>
                                  </p:childTnLst>
                                </p:cTn>
                              </p:par>
                            </p:childTnLst>
                          </p:cTn>
                        </p:par>
                        <p:par>
                          <p:cTn id="72" fill="hold">
                            <p:stCondLst>
                              <p:cond delay="1362"/>
                            </p:stCondLst>
                            <p:childTnLst>
                              <p:par>
                                <p:cTn id="73" presetID="10"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childTnLst>
                          </p:cTn>
                        </p:par>
                        <p:par>
                          <p:cTn id="76" fill="hold">
                            <p:stCondLst>
                              <p:cond delay="1862"/>
                            </p:stCondLst>
                            <p:childTnLst>
                              <p:par>
                                <p:cTn id="77" presetID="1" presetClass="exit" presetSubtype="0" fill="hold" grpId="1" nodeType="afterEffect">
                                  <p:stCondLst>
                                    <p:cond delay="0"/>
                                  </p:stCondLst>
                                  <p:childTnLst>
                                    <p:set>
                                      <p:cBhvr>
                                        <p:cTn id="78" dur="1" fill="hold">
                                          <p:stCondLst>
                                            <p:cond delay="0"/>
                                          </p:stCondLst>
                                        </p:cTn>
                                        <p:tgtEl>
                                          <p:spTgt spid="64"/>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2" fill="hold" display="0">
                  <p:stCondLst>
                    <p:cond delay="indefinite"/>
                  </p:stCondLst>
                  <p:endCondLst>
                    <p:cond evt="onStopAudio" delay="0">
                      <p:tgtEl>
                        <p:sldTgt/>
                      </p:tgtEl>
                    </p:cond>
                  </p:endCondLst>
                </p:cTn>
                <p:tgtEl>
                  <p:spTgt spid="5"/>
                </p:tgtEl>
              </p:cMediaNode>
            </p:audio>
            <p:audio>
              <p:cMediaNode vol="80000">
                <p:cTn id="83" fill="hold" display="0">
                  <p:stCondLst>
                    <p:cond delay="indefinite"/>
                  </p:stCondLst>
                  <p:endCondLst>
                    <p:cond evt="onStopAudio" delay="0">
                      <p:tgtEl>
                        <p:sldTgt/>
                      </p:tgtEl>
                    </p:cond>
                  </p:endCondLst>
                </p:cTn>
                <p:tgtEl>
                  <p:spTgt spid="6"/>
                </p:tgtEl>
              </p:cMediaNode>
            </p:audio>
            <p:audio>
              <p:cMediaNode vol="80000">
                <p:cTn id="84" fill="hold" display="0">
                  <p:stCondLst>
                    <p:cond delay="indefinite"/>
                  </p:stCondLst>
                  <p:endCondLst>
                    <p:cond evt="onStopAudio" delay="0">
                      <p:tgtEl>
                        <p:sldTgt/>
                      </p:tgtEl>
                    </p:cond>
                  </p:endCondLst>
                </p:cTn>
                <p:tgtEl>
                  <p:spTgt spid="7"/>
                </p:tgtEl>
              </p:cMediaNode>
            </p:audio>
          </p:childTnLst>
        </p:cTn>
      </p:par>
    </p:tnLst>
    <p:bldLst>
      <p:bldP spid="55" grpId="0"/>
      <p:bldP spid="55" grpId="1"/>
      <p:bldP spid="49" grpId="0"/>
      <p:bldP spid="51" grpId="0"/>
      <p:bldP spid="52" grpId="0"/>
      <p:bldP spid="53" grpId="0"/>
      <p:bldP spid="54" grpId="0"/>
      <p:bldP spid="63" grpId="0"/>
      <p:bldP spid="64" grpId="0"/>
      <p:bldP spid="64" grpId="1"/>
      <p:bldP spid="93" grpId="0" animBg="1"/>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5370DC-33E6-4C55-B695-474470B51291}"/>
              </a:ext>
            </a:extLst>
          </p:cNvPr>
          <p:cNvSpPr>
            <a:spLocks noGrp="1"/>
          </p:cNvSpPr>
          <p:nvPr>
            <p:ph type="ftr" sz="quarter" idx="10"/>
          </p:nvPr>
        </p:nvSpPr>
        <p:spPr/>
        <p:txBody>
          <a:bodyPr/>
          <a:lstStyle/>
          <a:p>
            <a:fld id="{B96F4E83-97C6-49E4-80AD-722C32EB5786}" type="slidenum">
              <a:rPr lang="en-GB" smtClean="0">
                <a:latin typeface="Calibri" panose="020F0502020204030204" pitchFamily="34" charset="0"/>
              </a:rPr>
              <a:pPr/>
              <a:t>8</a:t>
            </a:fld>
            <a:r>
              <a:rPr lang="en-GB" dirty="0">
                <a:latin typeface="Calibri" panose="020F0502020204030204" pitchFamily="34" charset="0"/>
              </a:rPr>
              <a:t>  |  © ESLKidStuff.com</a:t>
            </a:r>
          </a:p>
        </p:txBody>
      </p:sp>
      <p:sp>
        <p:nvSpPr>
          <p:cNvPr id="63" name="TextBox 62">
            <a:extLst>
              <a:ext uri="{FF2B5EF4-FFF2-40B4-BE49-F238E27FC236}">
                <a16:creationId xmlns:a16="http://schemas.microsoft.com/office/drawing/2014/main" id="{6BB5FC52-B5E9-42DC-8621-DF0B28272407}"/>
              </a:ext>
            </a:extLst>
          </p:cNvPr>
          <p:cNvSpPr txBox="1"/>
          <p:nvPr/>
        </p:nvSpPr>
        <p:spPr>
          <a:xfrm>
            <a:off x="2008915" y="4868064"/>
            <a:ext cx="3425257" cy="230832"/>
          </a:xfrm>
          <a:prstGeom prst="rect">
            <a:avLst/>
          </a:prstGeom>
          <a:noFill/>
        </p:spPr>
        <p:txBody>
          <a:bodyPr wrap="square" rtlCol="0">
            <a:spAutoFit/>
          </a:bodyPr>
          <a:lstStyle/>
          <a:p>
            <a:pPr algn="ctr">
              <a:defRPr/>
            </a:pPr>
            <a:r>
              <a:rPr lang="en-GB" sz="900" dirty="0">
                <a:solidFill>
                  <a:srgbClr val="434343"/>
                </a:solidFill>
                <a:latin typeface="Calibri" panose="020F0502020204030204" pitchFamily="34" charset="0"/>
              </a:rPr>
              <a:t>[ Press space bar or left-mouse click to move to the next slide ]</a:t>
            </a:r>
          </a:p>
        </p:txBody>
      </p:sp>
      <p:grpSp>
        <p:nvGrpSpPr>
          <p:cNvPr id="56" name="Group 55">
            <a:extLst>
              <a:ext uri="{FF2B5EF4-FFF2-40B4-BE49-F238E27FC236}">
                <a16:creationId xmlns:a16="http://schemas.microsoft.com/office/drawing/2014/main" id="{8A52D897-A661-4429-86A1-0FD17C38DFCE}"/>
              </a:ext>
            </a:extLst>
          </p:cNvPr>
          <p:cNvGrpSpPr/>
          <p:nvPr/>
        </p:nvGrpSpPr>
        <p:grpSpPr>
          <a:xfrm>
            <a:off x="7264747" y="0"/>
            <a:ext cx="1879253" cy="5143500"/>
            <a:chOff x="8777197" y="0"/>
            <a:chExt cx="1879253" cy="5143500"/>
          </a:xfrm>
        </p:grpSpPr>
        <p:sp>
          <p:nvSpPr>
            <p:cNvPr id="57" name="side panel dark rectangle">
              <a:extLst>
                <a:ext uri="{FF2B5EF4-FFF2-40B4-BE49-F238E27FC236}">
                  <a16:creationId xmlns:a16="http://schemas.microsoft.com/office/drawing/2014/main" id="{D6C531D4-E448-44F4-A523-33CEE418C870}"/>
                </a:ext>
              </a:extLst>
            </p:cNvPr>
            <p:cNvSpPr/>
            <p:nvPr/>
          </p:nvSpPr>
          <p:spPr>
            <a:xfrm>
              <a:off x="8777197" y="0"/>
              <a:ext cx="367211" cy="5143500"/>
            </a:xfrm>
            <a:prstGeom prst="rect">
              <a:avLst/>
            </a:prstGeom>
            <a:solidFill>
              <a:srgbClr val="EAB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8" name="side panel light rectangle">
              <a:extLst>
                <a:ext uri="{FF2B5EF4-FFF2-40B4-BE49-F238E27FC236}">
                  <a16:creationId xmlns:a16="http://schemas.microsoft.com/office/drawing/2014/main" id="{D26EF2BD-C102-4F09-81F5-C6112A665A8E}"/>
                </a:ext>
              </a:extLst>
            </p:cNvPr>
            <p:cNvSpPr/>
            <p:nvPr/>
          </p:nvSpPr>
          <p:spPr>
            <a:xfrm>
              <a:off x="9149867" y="0"/>
              <a:ext cx="1506583" cy="5143500"/>
            </a:xfrm>
            <a:prstGeom prst="rect">
              <a:avLst/>
            </a:prstGeom>
            <a:solidFill>
              <a:srgbClr val="FFF3C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59" name="side panel textbox">
              <a:extLst>
                <a:ext uri="{FF2B5EF4-FFF2-40B4-BE49-F238E27FC236}">
                  <a16:creationId xmlns:a16="http://schemas.microsoft.com/office/drawing/2014/main" id="{5B492B8F-EF71-414C-9716-FA6D9639CD2C}"/>
                </a:ext>
              </a:extLst>
            </p:cNvPr>
            <p:cNvSpPr txBox="1"/>
            <p:nvPr/>
          </p:nvSpPr>
          <p:spPr>
            <a:xfrm>
              <a:off x="9183300" y="27074"/>
              <a:ext cx="1450860" cy="253491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rPr>
                <a:t>Practice the letter</a:t>
              </a:r>
            </a:p>
            <a:p>
              <a:pPr lvl="0">
                <a:buClrTx/>
                <a:defRPr/>
              </a:pPr>
              <a:r>
                <a:rPr lang="en-GB" sz="1000" dirty="0">
                  <a:solidFill>
                    <a:sysClr val="windowText" lastClr="000000"/>
                  </a:solidFill>
                  <a:latin typeface="Calibri" panose="020F0502020204030204" pitchFamily="34" charset="0"/>
                </a:rPr>
                <a:t>Here are some quick-fire activities you can use to practice a new letter. You don’t need to use all of these activities each time you teach a letter – just choose a couple. Use different activities for each letter you teach to keep things fun and interesting.</a:t>
              </a:r>
            </a:p>
            <a:p>
              <a:pPr lvl="0">
                <a:buClrTx/>
                <a:defRPr/>
              </a:pPr>
              <a:endParaRPr lang="en-GB" sz="1000" dirty="0">
                <a:solidFill>
                  <a:sysClr val="windowText" lastClr="000000"/>
                </a:solidFill>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You will need to download and print the flashcard letters before the lesson.</a:t>
              </a:r>
            </a:p>
          </p:txBody>
        </p:sp>
        <p:grpSp>
          <p:nvGrpSpPr>
            <p:cNvPr id="60" name="teacher icon group">
              <a:extLst>
                <a:ext uri="{FF2B5EF4-FFF2-40B4-BE49-F238E27FC236}">
                  <a16:creationId xmlns:a16="http://schemas.microsoft.com/office/drawing/2014/main" id="{2B3A09AA-7054-4E9C-AF06-AFB9E56EA702}"/>
                </a:ext>
              </a:extLst>
            </p:cNvPr>
            <p:cNvGrpSpPr/>
            <p:nvPr/>
          </p:nvGrpSpPr>
          <p:grpSpPr>
            <a:xfrm>
              <a:off x="8810640" y="151620"/>
              <a:ext cx="296181" cy="296181"/>
              <a:chOff x="8810640" y="62245"/>
              <a:chExt cx="296181" cy="296181"/>
            </a:xfrm>
          </p:grpSpPr>
          <p:sp>
            <p:nvSpPr>
              <p:cNvPr id="61" name="icon circle">
                <a:extLst>
                  <a:ext uri="{FF2B5EF4-FFF2-40B4-BE49-F238E27FC236}">
                    <a16:creationId xmlns:a16="http://schemas.microsoft.com/office/drawing/2014/main" id="{443133D5-F7D0-4947-8011-D9BF38D32B89}"/>
                  </a:ext>
                </a:extLst>
              </p:cNvPr>
              <p:cNvSpPr/>
              <p:nvPr/>
            </p:nvSpPr>
            <p:spPr>
              <a:xfrm>
                <a:off x="8810640" y="62245"/>
                <a:ext cx="296181" cy="29618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grpSp>
            <p:nvGrpSpPr>
              <p:cNvPr id="62" name="teacher icon">
                <a:extLst>
                  <a:ext uri="{FF2B5EF4-FFF2-40B4-BE49-F238E27FC236}">
                    <a16:creationId xmlns:a16="http://schemas.microsoft.com/office/drawing/2014/main" id="{025ADE2B-9D83-4B14-AC1E-3594ED4795DB}"/>
                  </a:ext>
                </a:extLst>
              </p:cNvPr>
              <p:cNvGrpSpPr/>
              <p:nvPr/>
            </p:nvGrpSpPr>
            <p:grpSpPr>
              <a:xfrm>
                <a:off x="8864754" y="93114"/>
                <a:ext cx="193866" cy="206740"/>
                <a:chOff x="2542389" y="2767092"/>
                <a:chExt cx="480536" cy="512445"/>
              </a:xfrm>
            </p:grpSpPr>
            <p:sp>
              <p:nvSpPr>
                <p:cNvPr id="65" name="Google Shape;1395;p49">
                  <a:extLst>
                    <a:ext uri="{FF2B5EF4-FFF2-40B4-BE49-F238E27FC236}">
                      <a16:creationId xmlns:a16="http://schemas.microsoft.com/office/drawing/2014/main" id="{9602DDE6-BC47-46F2-BF3E-15CF734544E4}"/>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6" name="Google Shape;1396;p49">
                  <a:extLst>
                    <a:ext uri="{FF2B5EF4-FFF2-40B4-BE49-F238E27FC236}">
                      <a16:creationId xmlns:a16="http://schemas.microsoft.com/office/drawing/2014/main" id="{ECFBE004-FC86-4F14-8805-80549FCC3B4E}"/>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7" name="Google Shape;1397;p49">
                  <a:extLst>
                    <a:ext uri="{FF2B5EF4-FFF2-40B4-BE49-F238E27FC236}">
                      <a16:creationId xmlns:a16="http://schemas.microsoft.com/office/drawing/2014/main" id="{42E18582-BCB2-4138-80F3-B6763E4540AB}"/>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8" name="Google Shape;1398;p49">
                  <a:extLst>
                    <a:ext uri="{FF2B5EF4-FFF2-40B4-BE49-F238E27FC236}">
                      <a16:creationId xmlns:a16="http://schemas.microsoft.com/office/drawing/2014/main" id="{C72791B7-D70F-4EE1-ACBA-95C3A2BA76CA}"/>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Google Shape;1399;p49">
                  <a:extLst>
                    <a:ext uri="{FF2B5EF4-FFF2-40B4-BE49-F238E27FC236}">
                      <a16:creationId xmlns:a16="http://schemas.microsoft.com/office/drawing/2014/main" id="{B892F49A-6443-4B7C-BBA9-1435DE2C5D41}"/>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0" name="Google Shape;1400;p49">
                  <a:extLst>
                    <a:ext uri="{FF2B5EF4-FFF2-40B4-BE49-F238E27FC236}">
                      <a16:creationId xmlns:a16="http://schemas.microsoft.com/office/drawing/2014/main" id="{0353C427-B11E-4B87-B34D-99E521973961}"/>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FAC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1" name="Google Shape;1401;p49">
                  <a:extLst>
                    <a:ext uri="{FF2B5EF4-FFF2-40B4-BE49-F238E27FC236}">
                      <a16:creationId xmlns:a16="http://schemas.microsoft.com/office/drawing/2014/main" id="{FC72F983-4050-4A94-B07B-9B209D94BFEE}"/>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2" name="Google Shape;1402;p49">
                  <a:extLst>
                    <a:ext uri="{FF2B5EF4-FFF2-40B4-BE49-F238E27FC236}">
                      <a16:creationId xmlns:a16="http://schemas.microsoft.com/office/drawing/2014/main" id="{005DF95E-699F-4EC7-B78F-D715E4AC2B51}"/>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3" name="Google Shape;1403;p49">
                  <a:extLst>
                    <a:ext uri="{FF2B5EF4-FFF2-40B4-BE49-F238E27FC236}">
                      <a16:creationId xmlns:a16="http://schemas.microsoft.com/office/drawing/2014/main" id="{30114B69-A8A6-476B-BBD0-91AA6E7EA472}"/>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4" name="Google Shape;1404;p49">
                  <a:extLst>
                    <a:ext uri="{FF2B5EF4-FFF2-40B4-BE49-F238E27FC236}">
                      <a16:creationId xmlns:a16="http://schemas.microsoft.com/office/drawing/2014/main" id="{42DAE4CD-DD6F-4BFF-8B33-8098580A0C54}"/>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5" name="Google Shape;1405;p49">
                  <a:extLst>
                    <a:ext uri="{FF2B5EF4-FFF2-40B4-BE49-F238E27FC236}">
                      <a16:creationId xmlns:a16="http://schemas.microsoft.com/office/drawing/2014/main" id="{D14FF8DB-C27D-44F0-B379-DF8FF5D83915}"/>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6" name="Google Shape;1406;p49">
                  <a:extLst>
                    <a:ext uri="{FF2B5EF4-FFF2-40B4-BE49-F238E27FC236}">
                      <a16:creationId xmlns:a16="http://schemas.microsoft.com/office/drawing/2014/main" id="{76ED4397-08DF-4EE4-A68B-602A34E56F4F}"/>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7" name="Google Shape;1407;p49">
                  <a:extLst>
                    <a:ext uri="{FF2B5EF4-FFF2-40B4-BE49-F238E27FC236}">
                      <a16:creationId xmlns:a16="http://schemas.microsoft.com/office/drawing/2014/main" id="{BF834073-98D2-494E-8818-111EB260B039}"/>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8" name="Google Shape;1408;p49">
                  <a:extLst>
                    <a:ext uri="{FF2B5EF4-FFF2-40B4-BE49-F238E27FC236}">
                      <a16:creationId xmlns:a16="http://schemas.microsoft.com/office/drawing/2014/main" id="{C2B4FA78-D720-4B1D-9BC0-077FC12DA682}"/>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79" name="Google Shape;1409;p49">
                  <a:extLst>
                    <a:ext uri="{FF2B5EF4-FFF2-40B4-BE49-F238E27FC236}">
                      <a16:creationId xmlns:a16="http://schemas.microsoft.com/office/drawing/2014/main" id="{AAC7E67F-D2BE-4789-80A4-96ABFD0ADCBE}"/>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0" name="Google Shape;1410;p49">
                  <a:extLst>
                    <a:ext uri="{FF2B5EF4-FFF2-40B4-BE49-F238E27FC236}">
                      <a16:creationId xmlns:a16="http://schemas.microsoft.com/office/drawing/2014/main" id="{5B6E9DAB-0A86-4F53-9AC2-CA4A089CE0FE}"/>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1" name="Google Shape;1411;p49">
                  <a:extLst>
                    <a:ext uri="{FF2B5EF4-FFF2-40B4-BE49-F238E27FC236}">
                      <a16:creationId xmlns:a16="http://schemas.microsoft.com/office/drawing/2014/main" id="{C71712BE-B855-489E-8850-2907D253BE0F}"/>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2" name="Google Shape;1412;p49">
                  <a:extLst>
                    <a:ext uri="{FF2B5EF4-FFF2-40B4-BE49-F238E27FC236}">
                      <a16:creationId xmlns:a16="http://schemas.microsoft.com/office/drawing/2014/main" id="{8A62C2EA-A7AF-4513-814C-D45B2CE595C7}"/>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3" name="Google Shape;1413;p49">
                  <a:extLst>
                    <a:ext uri="{FF2B5EF4-FFF2-40B4-BE49-F238E27FC236}">
                      <a16:creationId xmlns:a16="http://schemas.microsoft.com/office/drawing/2014/main" id="{F8B5556E-6275-4560-AE9B-82CB28049931}"/>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4" name="Google Shape;1414;p49">
                  <a:extLst>
                    <a:ext uri="{FF2B5EF4-FFF2-40B4-BE49-F238E27FC236}">
                      <a16:creationId xmlns:a16="http://schemas.microsoft.com/office/drawing/2014/main" id="{9B26CFA8-D778-402F-BFD5-17D0406F6FDD}"/>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5" name="Google Shape;1415;p49">
                  <a:extLst>
                    <a:ext uri="{FF2B5EF4-FFF2-40B4-BE49-F238E27FC236}">
                      <a16:creationId xmlns:a16="http://schemas.microsoft.com/office/drawing/2014/main" id="{723A8EEC-E630-4655-B428-81A7DBEE39EF}"/>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6" name="Google Shape;1416;p49">
                  <a:extLst>
                    <a:ext uri="{FF2B5EF4-FFF2-40B4-BE49-F238E27FC236}">
                      <a16:creationId xmlns:a16="http://schemas.microsoft.com/office/drawing/2014/main" id="{12F98A2E-0D3D-44AF-90A6-9BF65C6541A9}"/>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7" name="Google Shape;1417;p49">
                  <a:extLst>
                    <a:ext uri="{FF2B5EF4-FFF2-40B4-BE49-F238E27FC236}">
                      <a16:creationId xmlns:a16="http://schemas.microsoft.com/office/drawing/2014/main" id="{56FC6E2B-C2EC-4643-A9A1-DB9461B6CF0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8" name="Google Shape;1418;p49">
                  <a:extLst>
                    <a:ext uri="{FF2B5EF4-FFF2-40B4-BE49-F238E27FC236}">
                      <a16:creationId xmlns:a16="http://schemas.microsoft.com/office/drawing/2014/main" id="{6694E35D-4DC4-4FF4-808A-5CA8BBCFFE7E}"/>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CAE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9" name="Google Shape;1419;p49">
                  <a:extLst>
                    <a:ext uri="{FF2B5EF4-FFF2-40B4-BE49-F238E27FC236}">
                      <a16:creationId xmlns:a16="http://schemas.microsoft.com/office/drawing/2014/main" id="{8FA19907-183B-4A99-AFE7-19C3FFBBB2FD}"/>
                    </a:ext>
                  </a:extLst>
                </p:cNvPr>
                <p:cNvSpPr/>
                <p:nvPr/>
              </p:nvSpPr>
              <p:spPr>
                <a:xfrm>
                  <a:off x="2542389" y="3145105"/>
                  <a:ext cx="80107" cy="134432"/>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0" name="Google Shape;1420;p49">
                  <a:extLst>
                    <a:ext uri="{FF2B5EF4-FFF2-40B4-BE49-F238E27FC236}">
                      <a16:creationId xmlns:a16="http://schemas.microsoft.com/office/drawing/2014/main" id="{3ABCE39E-8F35-4EBA-A36F-24A2179D5E8A}"/>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F3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1" name="Google Shape;1421;p49">
                  <a:extLst>
                    <a:ext uri="{FF2B5EF4-FFF2-40B4-BE49-F238E27FC236}">
                      <a16:creationId xmlns:a16="http://schemas.microsoft.com/office/drawing/2014/main" id="{4A48A91A-68F5-4916-8F48-F39D6DBEAD30}"/>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2" name="Google Shape;1422;p49">
                  <a:extLst>
                    <a:ext uri="{FF2B5EF4-FFF2-40B4-BE49-F238E27FC236}">
                      <a16:creationId xmlns:a16="http://schemas.microsoft.com/office/drawing/2014/main" id="{43F991F5-275B-4FA6-B559-94ABA9B76F83}"/>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FC70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grpSp>
      <p:grpSp>
        <p:nvGrpSpPr>
          <p:cNvPr id="26" name="Group 25">
            <a:extLst>
              <a:ext uri="{FF2B5EF4-FFF2-40B4-BE49-F238E27FC236}">
                <a16:creationId xmlns:a16="http://schemas.microsoft.com/office/drawing/2014/main" id="{672E320C-F0C4-4919-94B9-BF64E05F31D8}"/>
              </a:ext>
            </a:extLst>
          </p:cNvPr>
          <p:cNvGrpSpPr/>
          <p:nvPr/>
        </p:nvGrpSpPr>
        <p:grpSpPr>
          <a:xfrm>
            <a:off x="78581" y="85726"/>
            <a:ext cx="2309483" cy="2321414"/>
            <a:chOff x="78581" y="85726"/>
            <a:chExt cx="2309483" cy="2321414"/>
          </a:xfrm>
        </p:grpSpPr>
        <p:sp>
          <p:nvSpPr>
            <p:cNvPr id="3" name="Rectangle 2">
              <a:extLst>
                <a:ext uri="{FF2B5EF4-FFF2-40B4-BE49-F238E27FC236}">
                  <a16:creationId xmlns:a16="http://schemas.microsoft.com/office/drawing/2014/main" id="{71FC80B4-0511-410F-83E5-D3B0CDDA8E68}"/>
                </a:ext>
              </a:extLst>
            </p:cNvPr>
            <p:cNvSpPr/>
            <p:nvPr/>
          </p:nvSpPr>
          <p:spPr>
            <a:xfrm>
              <a:off x="78581" y="85726"/>
              <a:ext cx="2309483" cy="232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side panel textbox">
              <a:extLst>
                <a:ext uri="{FF2B5EF4-FFF2-40B4-BE49-F238E27FC236}">
                  <a16:creationId xmlns:a16="http://schemas.microsoft.com/office/drawing/2014/main" id="{C2C10925-4FA7-4F12-B324-399BE0938519}"/>
                </a:ext>
              </a:extLst>
            </p:cNvPr>
            <p:cNvSpPr txBox="1"/>
            <p:nvPr/>
          </p:nvSpPr>
          <p:spPr>
            <a:xfrm>
              <a:off x="172160"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Give and give back</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Give a letter flashcard to a student and get him/her to say the letter, sound and picture before passing back to you. Then do the same with some other students.</a:t>
              </a:r>
            </a:p>
          </p:txBody>
        </p:sp>
        <p:pic>
          <p:nvPicPr>
            <p:cNvPr id="12" name="Picture 11">
              <a:extLst>
                <a:ext uri="{FF2B5EF4-FFF2-40B4-BE49-F238E27FC236}">
                  <a16:creationId xmlns:a16="http://schemas.microsoft.com/office/drawing/2014/main" id="{DA5625FE-329A-4397-B745-267EA6E6694B}"/>
                </a:ext>
              </a:extLst>
            </p:cNvPr>
            <p:cNvPicPr>
              <a:picLocks noChangeAspect="1"/>
            </p:cNvPicPr>
            <p:nvPr/>
          </p:nvPicPr>
          <p:blipFill>
            <a:blip r:embed="rId3"/>
            <a:stretch>
              <a:fillRect/>
            </a:stretch>
          </p:blipFill>
          <p:spPr>
            <a:xfrm>
              <a:off x="377092" y="993764"/>
              <a:ext cx="1742492" cy="1384352"/>
            </a:xfrm>
            <a:prstGeom prst="rect">
              <a:avLst/>
            </a:prstGeom>
          </p:spPr>
        </p:pic>
      </p:grpSp>
      <p:grpSp>
        <p:nvGrpSpPr>
          <p:cNvPr id="28" name="Group 27">
            <a:extLst>
              <a:ext uri="{FF2B5EF4-FFF2-40B4-BE49-F238E27FC236}">
                <a16:creationId xmlns:a16="http://schemas.microsoft.com/office/drawing/2014/main" id="{0FE48E70-646A-4EEB-9DB6-D29843EF2F32}"/>
              </a:ext>
            </a:extLst>
          </p:cNvPr>
          <p:cNvGrpSpPr/>
          <p:nvPr/>
        </p:nvGrpSpPr>
        <p:grpSpPr>
          <a:xfrm>
            <a:off x="4880005" y="85726"/>
            <a:ext cx="2309483" cy="2321414"/>
            <a:chOff x="4880005" y="85726"/>
            <a:chExt cx="2309483" cy="2321414"/>
          </a:xfrm>
        </p:grpSpPr>
        <p:sp>
          <p:nvSpPr>
            <p:cNvPr id="96" name="Rectangle 95">
              <a:extLst>
                <a:ext uri="{FF2B5EF4-FFF2-40B4-BE49-F238E27FC236}">
                  <a16:creationId xmlns:a16="http://schemas.microsoft.com/office/drawing/2014/main" id="{9158A39E-E3F0-4E1D-BFAF-390A1C2D30F1}"/>
                </a:ext>
              </a:extLst>
            </p:cNvPr>
            <p:cNvSpPr/>
            <p:nvPr/>
          </p:nvSpPr>
          <p:spPr>
            <a:xfrm>
              <a:off x="4880005" y="85726"/>
              <a:ext cx="2309483" cy="2321414"/>
            </a:xfrm>
            <a:prstGeom prst="rect">
              <a:avLst/>
            </a:prstGeom>
            <a:solidFill>
              <a:srgbClr val="8BE6E6"/>
            </a:solidFill>
            <a:ln>
              <a:solidFill>
                <a:srgbClr val="20A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side panel textbox">
              <a:extLst>
                <a:ext uri="{FF2B5EF4-FFF2-40B4-BE49-F238E27FC236}">
                  <a16:creationId xmlns:a16="http://schemas.microsoft.com/office/drawing/2014/main" id="{724353AE-22FF-45AC-B780-C6A4546F994F}"/>
                </a:ext>
              </a:extLst>
            </p:cNvPr>
            <p:cNvSpPr txBox="1"/>
            <p:nvPr/>
          </p:nvSpPr>
          <p:spPr>
            <a:xfrm>
              <a:off x="4989189" y="151619"/>
              <a:ext cx="2099552" cy="842145"/>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Pick it up</a:t>
              </a:r>
            </a:p>
            <a:p>
              <a:pPr lvl="0">
                <a:buClrTx/>
                <a:defRPr/>
              </a:pPr>
              <a:r>
                <a:rPr lang="en-GB" sz="1000" dirty="0">
                  <a:solidFill>
                    <a:sysClr val="windowText" lastClr="000000"/>
                  </a:solidFill>
                  <a:latin typeface="Calibri" panose="020F0502020204030204" pitchFamily="34" charset="0"/>
                </a:rPr>
                <a:t>Put the letter flashcard on the floor and ask individual students to pick it up, say the name, sound and picture and then put it back down again.</a:t>
              </a:r>
            </a:p>
          </p:txBody>
        </p:sp>
        <p:pic>
          <p:nvPicPr>
            <p:cNvPr id="14" name="Picture 13">
              <a:extLst>
                <a:ext uri="{FF2B5EF4-FFF2-40B4-BE49-F238E27FC236}">
                  <a16:creationId xmlns:a16="http://schemas.microsoft.com/office/drawing/2014/main" id="{18FC7469-A908-4D65-8D3F-FAE4A20ACD36}"/>
                </a:ext>
              </a:extLst>
            </p:cNvPr>
            <p:cNvPicPr>
              <a:picLocks noChangeAspect="1"/>
            </p:cNvPicPr>
            <p:nvPr/>
          </p:nvPicPr>
          <p:blipFill>
            <a:blip r:embed="rId4"/>
            <a:stretch>
              <a:fillRect/>
            </a:stretch>
          </p:blipFill>
          <p:spPr>
            <a:xfrm>
              <a:off x="5122138" y="986620"/>
              <a:ext cx="1899111" cy="1384352"/>
            </a:xfrm>
            <a:prstGeom prst="rect">
              <a:avLst/>
            </a:prstGeom>
          </p:spPr>
        </p:pic>
      </p:grpSp>
      <p:grpSp>
        <p:nvGrpSpPr>
          <p:cNvPr id="29" name="Group 28">
            <a:extLst>
              <a:ext uri="{FF2B5EF4-FFF2-40B4-BE49-F238E27FC236}">
                <a16:creationId xmlns:a16="http://schemas.microsoft.com/office/drawing/2014/main" id="{516BA28B-6A4B-495C-859C-54FD46DE02B5}"/>
              </a:ext>
            </a:extLst>
          </p:cNvPr>
          <p:cNvGrpSpPr/>
          <p:nvPr/>
        </p:nvGrpSpPr>
        <p:grpSpPr>
          <a:xfrm>
            <a:off x="83199" y="2509989"/>
            <a:ext cx="2309483" cy="2321414"/>
            <a:chOff x="83199" y="2509989"/>
            <a:chExt cx="2309483" cy="2321414"/>
          </a:xfrm>
        </p:grpSpPr>
        <p:sp>
          <p:nvSpPr>
            <p:cNvPr id="98" name="Rectangle 97">
              <a:extLst>
                <a:ext uri="{FF2B5EF4-FFF2-40B4-BE49-F238E27FC236}">
                  <a16:creationId xmlns:a16="http://schemas.microsoft.com/office/drawing/2014/main" id="{245158C8-EB30-4374-B486-BDDB0AE1090E}"/>
                </a:ext>
              </a:extLst>
            </p:cNvPr>
            <p:cNvSpPr/>
            <p:nvPr/>
          </p:nvSpPr>
          <p:spPr>
            <a:xfrm>
              <a:off x="83199" y="2509989"/>
              <a:ext cx="2309483" cy="2321414"/>
            </a:xfrm>
            <a:prstGeom prst="rect">
              <a:avLst/>
            </a:prstGeom>
            <a:solidFill>
              <a:schemeClr val="bg1">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side panel textbox">
              <a:extLst>
                <a:ext uri="{FF2B5EF4-FFF2-40B4-BE49-F238E27FC236}">
                  <a16:creationId xmlns:a16="http://schemas.microsoft.com/office/drawing/2014/main" id="{A9688FE8-F67D-4E46-87AB-47AC674FAD3F}"/>
                </a:ext>
              </a:extLst>
            </p:cNvPr>
            <p:cNvSpPr txBox="1"/>
            <p:nvPr/>
          </p:nvSpPr>
          <p:spPr>
            <a:xfrm>
              <a:off x="171556" y="2597763"/>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Write on the board</a:t>
              </a:r>
            </a:p>
            <a:p>
              <a:pPr lvl="0">
                <a:buClrTx/>
                <a:defRPr/>
              </a:pPr>
              <a:r>
                <a:rPr lang="en-GB" sz="1000" dirty="0">
                  <a:solidFill>
                    <a:sysClr val="windowText" lastClr="000000"/>
                  </a:solidFill>
                  <a:latin typeface="Calibri" panose="020F0502020204030204" pitchFamily="34" charset="0"/>
                </a:rPr>
                <a:t>After teaching a letter, give a chalk / marker pen to a student and ask him/her to write the letter onto the board as large as they can. You can have more than one student do this.</a:t>
              </a:r>
            </a:p>
          </p:txBody>
        </p:sp>
        <p:pic>
          <p:nvPicPr>
            <p:cNvPr id="17" name="Picture 16">
              <a:extLst>
                <a:ext uri="{FF2B5EF4-FFF2-40B4-BE49-F238E27FC236}">
                  <a16:creationId xmlns:a16="http://schemas.microsoft.com/office/drawing/2014/main" id="{ABCC80FF-9E32-49B4-BA17-C4BF0C8F2985}"/>
                </a:ext>
              </a:extLst>
            </p:cNvPr>
            <p:cNvPicPr>
              <a:picLocks noChangeAspect="1"/>
            </p:cNvPicPr>
            <p:nvPr/>
          </p:nvPicPr>
          <p:blipFill>
            <a:blip r:embed="rId5"/>
            <a:stretch>
              <a:fillRect/>
            </a:stretch>
          </p:blipFill>
          <p:spPr>
            <a:xfrm>
              <a:off x="396102" y="3593796"/>
              <a:ext cx="1677633" cy="1193802"/>
            </a:xfrm>
            <a:prstGeom prst="rect">
              <a:avLst/>
            </a:prstGeom>
          </p:spPr>
        </p:pic>
      </p:grpSp>
      <p:grpSp>
        <p:nvGrpSpPr>
          <p:cNvPr id="27" name="Group 26">
            <a:extLst>
              <a:ext uri="{FF2B5EF4-FFF2-40B4-BE49-F238E27FC236}">
                <a16:creationId xmlns:a16="http://schemas.microsoft.com/office/drawing/2014/main" id="{68EDC36F-E64C-4897-BC46-9041663E509D}"/>
              </a:ext>
            </a:extLst>
          </p:cNvPr>
          <p:cNvGrpSpPr/>
          <p:nvPr/>
        </p:nvGrpSpPr>
        <p:grpSpPr>
          <a:xfrm>
            <a:off x="2483912" y="85726"/>
            <a:ext cx="2309483" cy="2321414"/>
            <a:chOff x="2483912" y="85726"/>
            <a:chExt cx="2309483" cy="2321414"/>
          </a:xfrm>
        </p:grpSpPr>
        <p:sp>
          <p:nvSpPr>
            <p:cNvPr id="95" name="Rectangle 94">
              <a:extLst>
                <a:ext uri="{FF2B5EF4-FFF2-40B4-BE49-F238E27FC236}">
                  <a16:creationId xmlns:a16="http://schemas.microsoft.com/office/drawing/2014/main" id="{6F5D7B45-4638-4AF3-B5F7-7D41CFC2E479}"/>
                </a:ext>
              </a:extLst>
            </p:cNvPr>
            <p:cNvSpPr/>
            <p:nvPr/>
          </p:nvSpPr>
          <p:spPr>
            <a:xfrm>
              <a:off x="2483912" y="85726"/>
              <a:ext cx="2309483" cy="2321414"/>
            </a:xfrm>
            <a:prstGeom prst="rect">
              <a:avLst/>
            </a:prstGeom>
            <a:solidFill>
              <a:srgbClr val="FFECB5"/>
            </a:solidFill>
            <a:ln>
              <a:solidFill>
                <a:srgbClr val="C1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side panel textbox">
              <a:extLst>
                <a:ext uri="{FF2B5EF4-FFF2-40B4-BE49-F238E27FC236}">
                  <a16:creationId xmlns:a16="http://schemas.microsoft.com/office/drawing/2014/main" id="{869B452B-1DEB-41C2-9077-903FBCD66663}"/>
                </a:ext>
              </a:extLst>
            </p:cNvPr>
            <p:cNvSpPr txBox="1"/>
            <p:nvPr/>
          </p:nvSpPr>
          <p:spPr>
            <a:xfrm>
              <a:off x="2588106" y="151620"/>
              <a:ext cx="2099552" cy="99603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Pass it</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Sit with your students in a circle. Hold up a flashcard letter and say the letter (e.g. “a”). Pass it on to the next student who also says it and passes it on to the next student.</a:t>
              </a:r>
            </a:p>
          </p:txBody>
        </p:sp>
        <p:pic>
          <p:nvPicPr>
            <p:cNvPr id="18" name="Picture 17">
              <a:extLst>
                <a:ext uri="{FF2B5EF4-FFF2-40B4-BE49-F238E27FC236}">
                  <a16:creationId xmlns:a16="http://schemas.microsoft.com/office/drawing/2014/main" id="{3CAC7A6F-F9C6-4E66-9DBA-4E8237E21E17}"/>
                </a:ext>
              </a:extLst>
            </p:cNvPr>
            <p:cNvPicPr>
              <a:picLocks noChangeAspect="1"/>
            </p:cNvPicPr>
            <p:nvPr/>
          </p:nvPicPr>
          <p:blipFill>
            <a:blip r:embed="rId6"/>
            <a:stretch>
              <a:fillRect/>
            </a:stretch>
          </p:blipFill>
          <p:spPr>
            <a:xfrm>
              <a:off x="2571270" y="1206402"/>
              <a:ext cx="2106994" cy="1087481"/>
            </a:xfrm>
            <a:prstGeom prst="rect">
              <a:avLst/>
            </a:prstGeom>
          </p:spPr>
        </p:pic>
      </p:grpSp>
      <p:grpSp>
        <p:nvGrpSpPr>
          <p:cNvPr id="30" name="Group 29">
            <a:extLst>
              <a:ext uri="{FF2B5EF4-FFF2-40B4-BE49-F238E27FC236}">
                <a16:creationId xmlns:a16="http://schemas.microsoft.com/office/drawing/2014/main" id="{C96F7DAF-7473-4CC7-976A-E81BA0914006}"/>
              </a:ext>
            </a:extLst>
          </p:cNvPr>
          <p:cNvGrpSpPr/>
          <p:nvPr/>
        </p:nvGrpSpPr>
        <p:grpSpPr>
          <a:xfrm>
            <a:off x="2488530" y="2509989"/>
            <a:ext cx="4700958" cy="2321414"/>
            <a:chOff x="2488530" y="2509989"/>
            <a:chExt cx="4700958" cy="2321414"/>
          </a:xfrm>
        </p:grpSpPr>
        <p:sp>
          <p:nvSpPr>
            <p:cNvPr id="99" name="Rectangle 98">
              <a:extLst>
                <a:ext uri="{FF2B5EF4-FFF2-40B4-BE49-F238E27FC236}">
                  <a16:creationId xmlns:a16="http://schemas.microsoft.com/office/drawing/2014/main" id="{8D25ABF6-18DD-40D7-BDC9-C569383A7EBD}"/>
                </a:ext>
              </a:extLst>
            </p:cNvPr>
            <p:cNvSpPr/>
            <p:nvPr/>
          </p:nvSpPr>
          <p:spPr>
            <a:xfrm>
              <a:off x="2488530" y="2509989"/>
              <a:ext cx="4700958" cy="2321414"/>
            </a:xfrm>
            <a:prstGeom prst="rect">
              <a:avLst/>
            </a:prstGeom>
            <a:solidFill>
              <a:schemeClr val="tx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side panel textbox">
              <a:extLst>
                <a:ext uri="{FF2B5EF4-FFF2-40B4-BE49-F238E27FC236}">
                  <a16:creationId xmlns:a16="http://schemas.microsoft.com/office/drawing/2014/main" id="{B4E65BAC-1DB5-49FB-9962-7E84B1FF6C3E}"/>
                </a:ext>
              </a:extLst>
            </p:cNvPr>
            <p:cNvSpPr txBox="1"/>
            <p:nvPr/>
          </p:nvSpPr>
          <p:spPr>
            <a:xfrm>
              <a:off x="2583121" y="2597763"/>
              <a:ext cx="1961966" cy="1919363"/>
            </a:xfrm>
            <a:prstGeom prst="rect">
              <a:avLst/>
            </a:prstGeom>
            <a:noFill/>
          </p:spPr>
          <p:txBody>
            <a:bodyPr wrap="square" lIns="36000" tIns="36000" rIns="36000" bIns="36000" rtlCol="0">
              <a:spAutoFit/>
            </a:bodyPr>
            <a:lstStyle/>
            <a:p>
              <a:pPr lvl="0">
                <a:buClrTx/>
                <a:defRPr/>
              </a:pPr>
              <a:r>
                <a:rPr lang="en-GB" sz="1000" b="1" dirty="0">
                  <a:solidFill>
                    <a:sysClr val="windowText" lastClr="000000"/>
                  </a:solidFill>
                  <a:latin typeface="Calibri" panose="020F0502020204030204" pitchFamily="34" charset="0"/>
                </a:rPr>
                <a:t>Magic finger</a:t>
              </a:r>
              <a:endParaRPr kumimoji="0" lang="en-GB" sz="1000" b="1" i="0" u="none" strike="noStrike" kern="0" cap="none" spc="0" normalizeH="0" baseline="0" noProof="0" dirty="0">
                <a:ln>
                  <a:noFill/>
                </a:ln>
                <a:solidFill>
                  <a:sysClr val="windowText" lastClr="000000"/>
                </a:solidFill>
                <a:effectLst/>
                <a:uLnTx/>
                <a:uFillTx/>
                <a:latin typeface="Calibri" panose="020F0502020204030204" pitchFamily="34" charset="0"/>
              </a:endParaRPr>
            </a:p>
            <a:p>
              <a:pPr lvl="0">
                <a:buClrTx/>
                <a:defRPr/>
              </a:pPr>
              <a:r>
                <a:rPr lang="en-GB" sz="1000" dirty="0">
                  <a:solidFill>
                    <a:sysClr val="windowText" lastClr="000000"/>
                  </a:solidFill>
                  <a:latin typeface="Calibri" panose="020F0502020204030204" pitchFamily="34" charset="0"/>
                </a:rPr>
                <a:t>Hold a flashcard letter up in front of each student and let them trace the letter on the card with their 'magic' finger. Then the teacher, using his/her magic finger, traces the letter in the air and the students follow suit. The teacher and the students can then use their magic fingers to trace the letter on all sorts of fun places. For example, "Draw ‘a' on your hand. Now on the floor. </a:t>
              </a:r>
            </a:p>
          </p:txBody>
        </p:sp>
        <p:pic>
          <p:nvPicPr>
            <p:cNvPr id="25" name="Picture 24">
              <a:extLst>
                <a:ext uri="{FF2B5EF4-FFF2-40B4-BE49-F238E27FC236}">
                  <a16:creationId xmlns:a16="http://schemas.microsoft.com/office/drawing/2014/main" id="{9D62F01C-78F8-421F-8A40-5529DEA6D8D2}"/>
                </a:ext>
              </a:extLst>
            </p:cNvPr>
            <p:cNvPicPr>
              <a:picLocks noChangeAspect="1"/>
            </p:cNvPicPr>
            <p:nvPr/>
          </p:nvPicPr>
          <p:blipFill>
            <a:blip r:embed="rId7"/>
            <a:stretch>
              <a:fillRect/>
            </a:stretch>
          </p:blipFill>
          <p:spPr>
            <a:xfrm>
              <a:off x="4687658" y="3369430"/>
              <a:ext cx="2333591" cy="1296056"/>
            </a:xfrm>
            <a:prstGeom prst="rect">
              <a:avLst/>
            </a:prstGeom>
          </p:spPr>
        </p:pic>
        <p:sp>
          <p:nvSpPr>
            <p:cNvPr id="107" name="side panel textbox">
              <a:extLst>
                <a:ext uri="{FF2B5EF4-FFF2-40B4-BE49-F238E27FC236}">
                  <a16:creationId xmlns:a16="http://schemas.microsoft.com/office/drawing/2014/main" id="{615C084A-E62B-4F47-ABDF-CFA1C78CAFA0}"/>
                </a:ext>
              </a:extLst>
            </p:cNvPr>
            <p:cNvSpPr txBox="1"/>
            <p:nvPr/>
          </p:nvSpPr>
          <p:spPr>
            <a:xfrm>
              <a:off x="4793395" y="2746501"/>
              <a:ext cx="2223044" cy="534368"/>
            </a:xfrm>
            <a:prstGeom prst="rect">
              <a:avLst/>
            </a:prstGeom>
            <a:noFill/>
          </p:spPr>
          <p:txBody>
            <a:bodyPr wrap="square" lIns="36000" tIns="36000" rIns="36000" bIns="36000" rtlCol="0">
              <a:spAutoFit/>
            </a:bodyPr>
            <a:lstStyle/>
            <a:p>
              <a:pPr lvl="0">
                <a:buClrTx/>
                <a:defRPr/>
              </a:pPr>
              <a:r>
                <a:rPr lang="en-GB" sz="1000" dirty="0">
                  <a:solidFill>
                    <a:sysClr val="windowText" lastClr="000000"/>
                  </a:solidFill>
                  <a:latin typeface="Calibri" panose="020F0502020204030204" pitchFamily="34" charset="0"/>
                </a:rPr>
                <a:t>Now on your partner's back. Now on your cheek. Now on the wall. Now on your foot“, etc.</a:t>
              </a:r>
            </a:p>
          </p:txBody>
        </p:sp>
      </p:grpSp>
      <p:grpSp>
        <p:nvGrpSpPr>
          <p:cNvPr id="4" name="Group 3">
            <a:extLst>
              <a:ext uri="{FF2B5EF4-FFF2-40B4-BE49-F238E27FC236}">
                <a16:creationId xmlns:a16="http://schemas.microsoft.com/office/drawing/2014/main" id="{404F642E-16D3-E87D-EC72-AE69B0F354CD}"/>
              </a:ext>
            </a:extLst>
          </p:cNvPr>
          <p:cNvGrpSpPr>
            <a:grpSpLocks noGrp="1" noUngrp="1" noRot="1" noMove="1" noResize="1"/>
          </p:cNvGrpSpPr>
          <p:nvPr/>
        </p:nvGrpSpPr>
        <p:grpSpPr>
          <a:xfrm>
            <a:off x="-14628" y="0"/>
            <a:ext cx="9158628" cy="5143500"/>
            <a:chOff x="-14628" y="0"/>
            <a:chExt cx="9158628" cy="5143500"/>
          </a:xfrm>
        </p:grpSpPr>
        <p:cxnSp>
          <p:nvCxnSpPr>
            <p:cNvPr id="5" name="AutoShape 3">
              <a:extLst>
                <a:ext uri="{FF2B5EF4-FFF2-40B4-BE49-F238E27FC236}">
                  <a16:creationId xmlns:a16="http://schemas.microsoft.com/office/drawing/2014/main" id="{69EC3EFD-7300-BDF8-39EE-ADD6CEAD31E8}"/>
                </a:ext>
              </a:extLst>
            </p:cNvPr>
            <p:cNvCxnSpPr>
              <a:cxnSpLocks noGrp="1" noRot="1" noMove="1" noResize="1" noEditPoints="1" noAdjustHandles="1" noChangeArrowheads="1" noChangeShapeType="1"/>
            </p:cNvCxnSpPr>
            <p:nvPr/>
          </p:nvCxnSpPr>
          <p:spPr bwMode="auto">
            <a:xfrm>
              <a:off x="0" y="0"/>
              <a:ext cx="9144000"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cxnSp>
          <p:nvCxnSpPr>
            <p:cNvPr id="6" name="AutoShape 4">
              <a:extLst>
                <a:ext uri="{FF2B5EF4-FFF2-40B4-BE49-F238E27FC236}">
                  <a16:creationId xmlns:a16="http://schemas.microsoft.com/office/drawing/2014/main" id="{5010FA49-485F-2780-3E82-66D72FE4F8F6}"/>
                </a:ext>
              </a:extLst>
            </p:cNvPr>
            <p:cNvCxnSpPr>
              <a:cxnSpLocks noGrp="1" noRot="1" noMove="1" noResize="1" noEditPoints="1" noAdjustHandles="1" noChangeArrowheads="1" noChangeShapeType="1"/>
            </p:cNvCxnSpPr>
            <p:nvPr/>
          </p:nvCxnSpPr>
          <p:spPr bwMode="auto">
            <a:xfrm flipH="1">
              <a:off x="-14628" y="0"/>
              <a:ext cx="9158628" cy="5143500"/>
            </a:xfrm>
            <a:prstGeom prst="straightConnector1">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cxnSp>
        <p:grpSp>
          <p:nvGrpSpPr>
            <p:cNvPr id="7" name="Group 6">
              <a:extLst>
                <a:ext uri="{FF2B5EF4-FFF2-40B4-BE49-F238E27FC236}">
                  <a16:creationId xmlns:a16="http://schemas.microsoft.com/office/drawing/2014/main" id="{DCABCBD7-BED3-F255-B868-0A96B01670EB}"/>
                </a:ext>
              </a:extLst>
            </p:cNvPr>
            <p:cNvGrpSpPr>
              <a:grpSpLocks noGrp="1" noUngrp="1" noRot="1" noMove="1" noResize="1"/>
            </p:cNvGrpSpPr>
            <p:nvPr/>
          </p:nvGrpSpPr>
          <p:grpSpPr bwMode="auto">
            <a:xfrm>
              <a:off x="3588189" y="2214383"/>
              <a:ext cx="1967622" cy="714734"/>
              <a:chOff x="6549" y="5686"/>
              <a:chExt cx="3510" cy="1275"/>
            </a:xfrm>
          </p:grpSpPr>
          <p:sp>
            <p:nvSpPr>
              <p:cNvPr id="8" name="AutoShape 6">
                <a:extLst>
                  <a:ext uri="{FF2B5EF4-FFF2-40B4-BE49-F238E27FC236}">
                    <a16:creationId xmlns:a16="http://schemas.microsoft.com/office/drawing/2014/main" id="{1BB56BE8-4051-621C-A6D6-F18A50BD9DDD}"/>
                  </a:ext>
                </a:extLst>
              </p:cNvPr>
              <p:cNvSpPr>
                <a:spLocks noGrp="1" noRot="1" noMove="1" noResize="1" noEditPoints="1" noAdjustHandles="1" noChangeArrowheads="1" noChangeShapeType="1"/>
              </p:cNvSpPr>
              <p:nvPr/>
            </p:nvSpPr>
            <p:spPr bwMode="auto">
              <a:xfrm>
                <a:off x="6549" y="5686"/>
                <a:ext cx="3510" cy="1275"/>
              </a:xfrm>
              <a:prstGeom prst="roundRect">
                <a:avLst>
                  <a:gd name="adj" fmla="val 16667"/>
                </a:avLst>
              </a:prstGeom>
              <a:solidFill>
                <a:srgbClr val="FFFFFF">
                  <a:alpha val="81000"/>
                </a:srgbClr>
              </a:solidFill>
              <a:ln w="12700">
                <a:solidFill>
                  <a:srgbClr val="A5A5A5"/>
                </a:solidFill>
                <a:round/>
                <a:headEnd/>
                <a:tailEnd/>
              </a:ln>
              <a:effectLst/>
              <a:extLst>
                <a:ext uri="{AF507438-7753-43E0-B8FC-AC1667EBCBE1}">
                  <a14:hiddenEffects xmlns:a14="http://schemas.microsoft.com/office/drawing/2010/main">
                    <a:effectLst>
                      <a:outerShdw dist="107763" dir="2700000" algn="ctr" rotWithShape="0">
                        <a:srgbClr val="BFBFB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Text Box 7">
                <a:extLst>
                  <a:ext uri="{FF2B5EF4-FFF2-40B4-BE49-F238E27FC236}">
                    <a16:creationId xmlns:a16="http://schemas.microsoft.com/office/drawing/2014/main" id="{2BD689FE-E9A3-2D37-D515-B5D73EB21987}"/>
                  </a:ext>
                </a:extLst>
              </p:cNvPr>
              <p:cNvSpPr txBox="1">
                <a:spLocks noGrp="1" noRot="1" noMove="1" noResize="1" noEditPoints="1" noAdjustHandles="1" noChangeArrowheads="1" noChangeShapeType="1"/>
              </p:cNvSpPr>
              <p:nvPr/>
            </p:nvSpPr>
            <p:spPr bwMode="auto">
              <a:xfrm>
                <a:off x="6640" y="5806"/>
                <a:ext cx="3302" cy="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rgbClr val="538135"/>
                    </a:solidFill>
                    <a:effectLst/>
                    <a:latin typeface="Calibri" panose="020F0502020204030204" pitchFamily="34" charset="0"/>
                    <a:ea typeface="Yu Mincho" panose="02020400000000000000" pitchFamily="18" charset="-128"/>
                  </a:rPr>
                  <a:t>SAMPLE FOR EVALUATION</a:t>
                </a:r>
              </a:p>
              <a:p>
                <a:pPr marL="0" marR="0" lvl="0" indent="0" algn="ctr" defTabSz="914400" rtl="0" eaLnBrk="0" fontAlgn="base" latinLnBrk="0" hangingPunct="0">
                  <a:lnSpc>
                    <a:spcPct val="100000"/>
                  </a:lnSpc>
                  <a:spcBef>
                    <a:spcPts val="20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Join ESL KidStuff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to view without watermark</a:t>
                </a:r>
                <a:r>
                  <a:rPr kumimoji="0" lang="en-US" altLang="ja-JP" sz="1200" b="0" i="0" u="none" strike="noStrike" cap="none" normalizeH="0" baseline="0" dirty="0">
                    <a:ln>
                      <a:noFill/>
                    </a:ln>
                    <a:solidFill>
                      <a:srgbClr val="595959"/>
                    </a:solidFill>
                    <a:effectLst/>
                    <a:latin typeface="Calibri" panose="020F0502020204030204" pitchFamily="34" charset="0"/>
                    <a:ea typeface="Yu Mincho" panose="02020400000000000000" pitchFamily="18" charset="-128"/>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7542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ppt_x"/>
                                          </p:val>
                                        </p:tav>
                                        <p:tav tm="100000">
                                          <p:val>
                                            <p:strVal val="#ppt_x"/>
                                          </p:val>
                                        </p:tav>
                                      </p:tavLst>
                                    </p:anim>
                                    <p:anim calcmode="lin" valueType="num">
                                      <p:cBhvr additive="base">
                                        <p:cTn id="19" dur="1000" fill="hold"/>
                                        <p:tgtEl>
                                          <p:spTgt spid="2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1+#ppt_w/2"/>
                                          </p:val>
                                        </p:tav>
                                        <p:tav tm="100000">
                                          <p:val>
                                            <p:strVal val="#ppt_x"/>
                                          </p:val>
                                        </p:tav>
                                      </p:tavLst>
                                    </p:anim>
                                    <p:anim calcmode="lin" valueType="num">
                                      <p:cBhvr additive="base">
                                        <p:cTn id="23" dur="1000" fill="hold"/>
                                        <p:tgtEl>
                                          <p:spTgt spid="28"/>
                                        </p:tgtEl>
                                        <p:attrNameLst>
                                          <p:attrName>ppt_y</p:attrName>
                                        </p:attrNameLst>
                                      </p:cBhvr>
                                      <p:tavLst>
                                        <p:tav tm="0">
                                          <p:val>
                                            <p:strVal val="0-#ppt_h/2"/>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1000" fill="hold"/>
                                        <p:tgtEl>
                                          <p:spTgt spid="30"/>
                                        </p:tgtEl>
                                        <p:attrNameLst>
                                          <p:attrName>ppt_x</p:attrName>
                                        </p:attrNameLst>
                                      </p:cBhvr>
                                      <p:tavLst>
                                        <p:tav tm="0">
                                          <p:val>
                                            <p:strVal val="#ppt_x"/>
                                          </p:val>
                                        </p:tav>
                                        <p:tav tm="100000">
                                          <p:val>
                                            <p:strVal val="#ppt_x"/>
                                          </p:val>
                                        </p:tav>
                                      </p:tavLst>
                                    </p:anim>
                                    <p:anim calcmode="lin" valueType="num">
                                      <p:cBhvr additive="base">
                                        <p:cTn id="31" dur="1000" fill="hold"/>
                                        <p:tgtEl>
                                          <p:spTgt spid="30"/>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2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mentary School Newsletter">
  <a:themeElements>
    <a:clrScheme name="Simple Light">
      <a:dk1>
        <a:srgbClr val="000000"/>
      </a:dk1>
      <a:lt1>
        <a:srgbClr val="FFFFFF"/>
      </a:lt1>
      <a:dk2>
        <a:srgbClr val="434343"/>
      </a:dk2>
      <a:lt2>
        <a:srgbClr val="EEEEEE"/>
      </a:lt2>
      <a:accent1>
        <a:srgbClr val="F7F7F7"/>
      </a:accent1>
      <a:accent2>
        <a:srgbClr val="3F3F3F"/>
      </a:accent2>
      <a:accent3>
        <a:srgbClr val="FCAED3"/>
      </a:accent3>
      <a:accent4>
        <a:srgbClr val="FC70A2"/>
      </a:accent4>
      <a:accent5>
        <a:srgbClr val="F06952"/>
      </a:accent5>
      <a:accent6>
        <a:srgbClr val="FFAC5A"/>
      </a:accent6>
      <a:hlink>
        <a:srgbClr val="434343"/>
      </a:hlink>
      <a:folHlink>
        <a:srgbClr val="0097A7"/>
      </a:folHlink>
    </a:clrScheme>
    <a:fontScheme name="Custom Level 1">
      <a:majorFont>
        <a:latin typeface="Barrio"/>
        <a:ea typeface=""/>
        <a:cs typeface=""/>
      </a:majorFont>
      <a:minorFont>
        <a:latin typeface="Didact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2761</Words>
  <Application>Microsoft Office PowerPoint</Application>
  <PresentationFormat>On-screen Show (16:9)</PresentationFormat>
  <Paragraphs>300</Paragraphs>
  <Slides>13</Slides>
  <Notes>9</Notes>
  <HiddenSlides>0</HiddenSlides>
  <MMClips>18</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Calibri</vt:lpstr>
      <vt:lpstr>Wingdings</vt:lpstr>
      <vt:lpstr>Barrio</vt:lpstr>
      <vt:lpstr>Didact Gothic</vt:lpstr>
      <vt:lpstr>Titan One</vt:lpstr>
      <vt:lpstr>Comic Sans MS</vt:lpstr>
      <vt:lpstr>Catamaran</vt:lpstr>
      <vt:lpstr>Arial</vt:lpstr>
      <vt:lpstr>Pedagogical Education by Slidesgo</vt:lpstr>
      <vt:lpstr>Elementary School Newsletter</vt:lpstr>
      <vt:lpstr>Alphabet – a b c</vt:lpstr>
      <vt:lpstr>a b 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EDUCATION</dc:title>
  <cp:lastModifiedBy>Jeremy Cowling</cp:lastModifiedBy>
  <cp:revision>296</cp:revision>
  <dcterms:modified xsi:type="dcterms:W3CDTF">2023-06-08T18:36:17Z</dcterms:modified>
</cp:coreProperties>
</file>